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7" r:id="rId2"/>
    <p:sldId id="266" r:id="rId3"/>
    <p:sldId id="271" r:id="rId4"/>
    <p:sldId id="272" r:id="rId5"/>
    <p:sldId id="257" r:id="rId6"/>
    <p:sldId id="261" r:id="rId7"/>
    <p:sldId id="259" r:id="rId8"/>
    <p:sldId id="262" r:id="rId9"/>
    <p:sldId id="268" r:id="rId10"/>
    <p:sldId id="269" r:id="rId11"/>
    <p:sldId id="270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49" autoAdjust="0"/>
    <p:restoredTop sz="94660"/>
  </p:normalViewPr>
  <p:slideViewPr>
    <p:cSldViewPr>
      <p:cViewPr varScale="1">
        <p:scale>
          <a:sx n="92" d="100"/>
          <a:sy n="92" d="100"/>
        </p:scale>
        <p:origin x="528" y="67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2A9F1-0B66-4B0B-9B51-398A69AAFD27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3FCDB-D0D3-428D-A5FD-7689FBF4A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00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3FCDB-D0D3-428D-A5FD-7689FBF4A2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60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7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06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9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24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939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38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55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61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19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696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5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B5D6C-8061-40AD-A85D-D3B53715553B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8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g"/><Relationship Id="rId7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33250" y="1167594"/>
            <a:ext cx="4477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en-US" sz="5400" b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Môn: Mĩ Thuật</a:t>
            </a:r>
            <a:endParaRPr lang="en-US" sz="5400" b="1" cap="none" spc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77979" y="2085696"/>
            <a:ext cx="19880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5400" b="1" cap="none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Lớp </a:t>
            </a:r>
            <a:r>
              <a:rPr lang="en-US" sz="54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endParaRPr lang="en-US" sz="5400" b="1" cap="none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24212" y="3105834"/>
            <a:ext cx="4584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Bài: Rừng cây rậm rạp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29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52" y="141480"/>
            <a:ext cx="8952644" cy="69249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5400" b="1" cap="none" spc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Trưng bày sản phẩm và chia sẻ</a:t>
            </a:r>
            <a:endParaRPr lang="en-US" sz="5400" b="1" cap="none" spc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1208968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Giới thiệu và chia sẻ về sản phẩm của mình.</a:t>
            </a:r>
            <a:endParaRPr lang="en-US" sz="2800" b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82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41612" y="681540"/>
            <a:ext cx="2470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Dặn dò:</a:t>
            </a:r>
            <a:endParaRPr lang="en-US" sz="54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396552" y="1629690"/>
            <a:ext cx="644361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en-US" sz="54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Xem trước bài</a:t>
            </a:r>
          </a:p>
          <a:p>
            <a:pPr algn="ctr"/>
            <a:r>
              <a:rPr lang="en-US" sz="54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Chuẩn bị dụng cụ: Giấy, viết chì, màu, tẩy...</a:t>
            </a:r>
            <a:endParaRPr lang="en-US" sz="54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38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"/>
            <a:ext cx="9144000" cy="51441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5" name="Rectangle 4"/>
          <p:cNvSpPr/>
          <p:nvPr/>
        </p:nvSpPr>
        <p:spPr>
          <a:xfrm>
            <a:off x="539552" y="1203598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2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THUẬT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4: KHU RỪNG NHIỆT ĐỚI</a:t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 CÂY RẬM RẠP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3" y="123478"/>
            <a:ext cx="206616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CHUẨN BỊ:</a:t>
            </a:r>
            <a:endParaRPr lang="en-US" sz="24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87" y="656630"/>
            <a:ext cx="2132365" cy="3325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068" y="1200046"/>
            <a:ext cx="2137420" cy="371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56630"/>
            <a:ext cx="2160240" cy="3325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32588"/>
            <a:ext cx="2088232" cy="3681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3469" y="4299942"/>
            <a:ext cx="18002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Giấy thủ công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55776" y="696450"/>
            <a:ext cx="18002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Giấy A4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52020" y="4299942"/>
            <a:ext cx="18002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Kéo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95678" y="656630"/>
            <a:ext cx="18002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Keo dán giấy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39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  <p:bldP spid="7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504" y="123478"/>
            <a:ext cx="2808312" cy="64807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43558"/>
            <a:ext cx="4464496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843558"/>
            <a:ext cx="4104456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179512" y="4227934"/>
            <a:ext cx="36004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smtClean="0"/>
              <a:t>1</a:t>
            </a:r>
            <a:endParaRPr lang="en-US" sz="2000"/>
          </a:p>
        </p:txBody>
      </p:sp>
      <p:sp>
        <p:nvSpPr>
          <p:cNvPr id="9" name="TextBox 8"/>
          <p:cNvSpPr txBox="1"/>
          <p:nvPr/>
        </p:nvSpPr>
        <p:spPr>
          <a:xfrm>
            <a:off x="4860032" y="4259872"/>
            <a:ext cx="36004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8128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504" y="123478"/>
            <a:ext cx="2808312" cy="64807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15566"/>
            <a:ext cx="6264696" cy="3886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 flipV="1">
            <a:off x="1979712" y="4047914"/>
            <a:ext cx="1800200" cy="216024"/>
          </a:xfrm>
          <a:prstGeom prst="rightArrow">
            <a:avLst>
              <a:gd name="adj1" fmla="val 50000"/>
              <a:gd name="adj2" fmla="val 79296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5586420" flipV="1">
            <a:off x="3945530" y="1158370"/>
            <a:ext cx="1043904" cy="279995"/>
          </a:xfrm>
          <a:prstGeom prst="rightArrow">
            <a:avLst>
              <a:gd name="adj1" fmla="val 50000"/>
              <a:gd name="adj2" fmla="val 79296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2769855" flipV="1">
            <a:off x="4408209" y="3617804"/>
            <a:ext cx="1541455" cy="153402"/>
          </a:xfrm>
          <a:prstGeom prst="rightArrow">
            <a:avLst>
              <a:gd name="adj1" fmla="val 50000"/>
              <a:gd name="adj2" fmla="val 79296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677533" flipV="1">
            <a:off x="1071132" y="3440644"/>
            <a:ext cx="3006448" cy="157128"/>
          </a:xfrm>
          <a:prstGeom prst="rightArrow">
            <a:avLst>
              <a:gd name="adj1" fmla="val 50000"/>
              <a:gd name="adj2" fmla="val 79296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51920" y="237877"/>
            <a:ext cx="129614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smtClean="0"/>
              <a:t>Vòm lá</a:t>
            </a:r>
            <a:endParaRPr lang="en-US" sz="2400" b="1"/>
          </a:p>
        </p:txBody>
      </p:sp>
      <p:sp>
        <p:nvSpPr>
          <p:cNvPr id="11" name="TextBox 10"/>
          <p:cNvSpPr txBox="1"/>
          <p:nvPr/>
        </p:nvSpPr>
        <p:spPr>
          <a:xfrm>
            <a:off x="5868144" y="3890602"/>
            <a:ext cx="187220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smtClean="0"/>
              <a:t>Cành, nhánh</a:t>
            </a:r>
            <a:endParaRPr lang="en-US" sz="2400" b="1"/>
          </a:p>
        </p:txBody>
      </p:sp>
      <p:sp>
        <p:nvSpPr>
          <p:cNvPr id="12" name="TextBox 11"/>
          <p:cNvSpPr txBox="1"/>
          <p:nvPr/>
        </p:nvSpPr>
        <p:spPr>
          <a:xfrm>
            <a:off x="539552" y="3890601"/>
            <a:ext cx="129614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smtClean="0"/>
              <a:t>Gốc</a:t>
            </a:r>
            <a:endParaRPr lang="en-US" sz="2400" b="1"/>
          </a:p>
        </p:txBody>
      </p:sp>
      <p:sp>
        <p:nvSpPr>
          <p:cNvPr id="13" name="TextBox 12"/>
          <p:cNvSpPr txBox="1"/>
          <p:nvPr/>
        </p:nvSpPr>
        <p:spPr>
          <a:xfrm>
            <a:off x="262281" y="2627734"/>
            <a:ext cx="129614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smtClean="0"/>
              <a:t>Thân cây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126171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6" grpId="0" animBg="1"/>
      <p:bldP spid="6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23478"/>
            <a:ext cx="2808312" cy="64807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43558"/>
            <a:ext cx="5616624" cy="3960440"/>
          </a:xfrm>
        </p:spPr>
      </p:pic>
      <p:sp>
        <p:nvSpPr>
          <p:cNvPr id="5" name="TextBox 4"/>
          <p:cNvSpPr txBox="1"/>
          <p:nvPr/>
        </p:nvSpPr>
        <p:spPr>
          <a:xfrm>
            <a:off x="6012160" y="541005"/>
            <a:ext cx="2880320" cy="2246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Em thấy có những nét gì?</a:t>
            </a: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Kích thước của các nét như thế nào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12160" y="3003798"/>
            <a:ext cx="288032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i="1" smtClean="0">
                <a:latin typeface="Times New Roman" pitchFamily="18" charset="0"/>
                <a:cs typeface="Times New Roman" pitchFamily="18" charset="0"/>
              </a:rPr>
              <a:t>- Nét thẳng, nét cong, nét chấm.</a:t>
            </a:r>
          </a:p>
          <a:p>
            <a:r>
              <a:rPr lang="en-US" sz="2400" i="1" smtClean="0">
                <a:latin typeface="Times New Roman" pitchFamily="18" charset="0"/>
                <a:cs typeface="Times New Roman" pitchFamily="18" charset="0"/>
              </a:rPr>
              <a:t>- Kích thước to, nhỏ, dài, ngắn khác nhau</a:t>
            </a:r>
            <a:endParaRPr lang="en-US" sz="2400" i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10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3" grpId="0" animBg="1"/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30324"/>
            <a:ext cx="7416824" cy="85725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TẠO BỨC TRANH RỪNG CÂY</a:t>
            </a:r>
          </a:p>
        </p:txBody>
      </p:sp>
      <p:pic>
        <p:nvPicPr>
          <p:cNvPr id="2050" name="Picture 2" descr="http://sachthietbigiaoduc.vn/public/1/Books/8004/16210/HF_4383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654" y="34720"/>
            <a:ext cx="2888167" cy="397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achthietbigiaoduc.vn/public/1/Books/8004/16210/HF_4384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649" y="41929"/>
            <a:ext cx="2862845" cy="396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achthietbigiaoduc.vn/public/1/Books/8004/16210/HF_4383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720"/>
            <a:ext cx="3024336" cy="397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0533" y="4227934"/>
            <a:ext cx="3001307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nền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9710" y="4083918"/>
            <a:ext cx="280245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649" y="4218561"/>
            <a:ext cx="286284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Dán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21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00" y="123478"/>
            <a:ext cx="3109556" cy="42520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THAM KHẢO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627534"/>
            <a:ext cx="2952328" cy="2178844"/>
          </a:xfrm>
        </p:spPr>
      </p:pic>
      <p:pic>
        <p:nvPicPr>
          <p:cNvPr id="7" name="Picture 8" descr="http://sachthietbigiaoduc.vn/public/1/Books/8004/16210/HF_4384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50813"/>
            <a:ext cx="3024336" cy="217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sachthietbigiaoduc.vn/public/1/Books/8004/16210/HF_4384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31791"/>
            <a:ext cx="3024335" cy="212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achthietbigiaoduc.vn/public/1/Books/8004/16210/HF_4384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31791"/>
            <a:ext cx="3024336" cy="212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15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643758"/>
            <a:ext cx="2836638" cy="228371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30" y="2643758"/>
            <a:ext cx="2535787" cy="23883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643758"/>
            <a:ext cx="2706642" cy="2328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30" y="103585"/>
            <a:ext cx="2535787" cy="24141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11520"/>
            <a:ext cx="2706642" cy="24125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11520"/>
            <a:ext cx="2880319" cy="240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51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47664" y="2031691"/>
            <a:ext cx="5760640" cy="135014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cap="none" spc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Thực hành</a:t>
            </a:r>
            <a:endParaRPr lang="en-US" sz="5400" b="1" cap="none" spc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016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163</Words>
  <Application>Microsoft Office PowerPoint</Application>
  <PresentationFormat>On-screen Show (16:9)</PresentationFormat>
  <Paragraphs>34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KHÁM PHÁ</vt:lpstr>
      <vt:lpstr>KHÁM PHÁ</vt:lpstr>
      <vt:lpstr>KHÁM PHÁ</vt:lpstr>
      <vt:lpstr>CÁCH TẠO BỨC TRANH RỪNG CÂY</vt:lpstr>
      <vt:lpstr>BÀI THAM KHẢO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giaoan.link</dc:title>
  <dc:creator>Huynh Minh Trung</dc:creator>
  <cp:lastModifiedBy>Techsi.vn</cp:lastModifiedBy>
  <cp:revision>33</cp:revision>
  <dcterms:created xsi:type="dcterms:W3CDTF">2021-07-20T15:11:03Z</dcterms:created>
  <dcterms:modified xsi:type="dcterms:W3CDTF">2026-01-20T03:47:19Z</dcterms:modified>
</cp:coreProperties>
</file>