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1"/>
  </p:sldMasterIdLst>
  <p:notesMasterIdLst>
    <p:notesMasterId r:id="rId12"/>
  </p:notesMasterIdLst>
  <p:sldIdLst>
    <p:sldId id="300" r:id="rId2"/>
    <p:sldId id="260" r:id="rId3"/>
    <p:sldId id="261" r:id="rId4"/>
    <p:sldId id="290" r:id="rId5"/>
    <p:sldId id="292" r:id="rId6"/>
    <p:sldId id="283" r:id="rId7"/>
    <p:sldId id="284" r:id="rId8"/>
    <p:sldId id="297" r:id="rId9"/>
    <p:sldId id="298" r:id="rId10"/>
    <p:sldId id="299" r:id="rId11"/>
  </p:sldIdLst>
  <p:sldSz cx="12192000" cy="6858000"/>
  <p:notesSz cx="6858000" cy="9144000"/>
  <p:embeddedFontLst>
    <p:embeddedFont>
      <p:font typeface="Gill Sans MT" panose="020B0502020104020203" pitchFamily="34" charset="0"/>
      <p:regular r:id="rId13"/>
      <p:bold r:id="rId14"/>
      <p:italic r:id="rId15"/>
      <p:boldItalic r:id="rId16"/>
    </p:embeddedFont>
    <p:embeddedFont>
      <p:font typeface="Roboto" panose="02000000000000000000" pitchFamily="2" charset="0"/>
      <p:regular r:id="rId17"/>
      <p:bold r:id="rId18"/>
      <p:italic r:id="rId19"/>
      <p:boldItalic r:id="rId20"/>
    </p:embeddedFont>
    <p:embeddedFont>
      <p:font typeface="Tahoma" panose="020B0604030504040204" pitchFamily="34" charset="0"/>
      <p:regular r:id="rId21"/>
      <p:bold r:id="rId22"/>
    </p:embeddedFont>
    <p:embeddedFont>
      <p:font typeface="Verdana" panose="020B0604030504040204" pitchFamily="34" charset="0"/>
      <p:regular r:id="rId23"/>
      <p:bold r:id="rId24"/>
      <p:italic r:id="rId25"/>
      <p:boldItalic r:id="rId26"/>
    </p:embeddedFont>
    <p:embeddedFont>
      <p:font typeface="VNI-Times" panose="020B0604020202020204"/>
      <p:regular r:id="rId27"/>
      <p:bold r:id="rId28"/>
      <p:italic r:id="rId29"/>
      <p:boldItalic r:id="rId30"/>
    </p:embeddedFont>
    <p:embeddedFont>
      <p:font typeface="Wingdings 2" panose="05020102010507070707" pitchFamily="18" charset="2"/>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a:srgbClr val="DEEBF7"/>
    <a:srgbClr val="FECC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5" d="100"/>
          <a:sy n="65" d="100"/>
        </p:scale>
        <p:origin x="66" y="1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31A872-0598-40CC-9A6C-0D9E947D4292}" type="datetimeFigureOut">
              <a:rPr lang="en-US" smtClean="0"/>
              <a:t>4/15/2026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15179A-5CCB-429D-B76B-CA306A0B0BE8}" type="slidenum">
              <a:rPr lang="en-US" smtClean="0"/>
              <a:t>‹#›</a:t>
            </a:fld>
            <a:endParaRPr lang="en-US"/>
          </a:p>
        </p:txBody>
      </p:sp>
    </p:spTree>
    <p:extLst>
      <p:ext uri="{BB962C8B-B14F-4D97-AF65-F5344CB8AC3E}">
        <p14:creationId xmlns:p14="http://schemas.microsoft.com/office/powerpoint/2010/main" val="2522650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2BFA6248-9075-44F6-BABA-ACCDFFA54742}" type="datetimeFigureOut">
              <a:rPr lang="en-US" smtClean="0"/>
              <a:t>4/15/2026</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FD0A7C2-3364-4B6C-B187-A7ABF31AEE8C}" type="slidenum">
              <a:rPr lang="en-US" smtClean="0"/>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FA6248-9075-44F6-BABA-ACCDFFA54742}"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FA6248-9075-44F6-BABA-ACCDFFA54742}"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FA6248-9075-44F6-BABA-ACCDFFA54742}"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BFA6248-9075-44F6-BABA-ACCDFFA54742}" type="datetimeFigureOut">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A7C2-3364-4B6C-B187-A7ABF31AEE8C}" type="slidenum">
              <a:rPr lang="en-US" smtClean="0"/>
              <a:t>‹#›</a:t>
            </a:fld>
            <a:endParaRPr lang="en-US"/>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BFA6248-9075-44F6-BABA-ACCDFFA54742}" type="datetimeFigureOut">
              <a:rPr lang="en-US" smtClean="0"/>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BFA6248-9075-44F6-BABA-ACCDFFA54742}" type="datetimeFigureOut">
              <a:rPr lang="en-US" smtClean="0"/>
              <a:t>4/15/2026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2BFA6248-9075-44F6-BABA-ACCDFFA54742}" type="datetimeFigureOut">
              <a:rPr lang="en-US" smtClean="0"/>
              <a:t>4/15/2026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2BFA6248-9075-44F6-BABA-ACCDFFA54742}" type="datetimeFigureOut">
              <a:rPr lang="en-US" smtClean="0"/>
              <a:t>4/15/2026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D0A7C2-3364-4B6C-B187-A7ABF31AEE8C}" type="slidenum">
              <a:rPr lang="en-US" smtClean="0"/>
              <a:t>‹#›</a:t>
            </a:fld>
            <a:endParaRPr lang="en-US"/>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BFA6248-9075-44F6-BABA-ACCDFFA54742}" type="datetimeFigureOut">
              <a:rPr lang="en-US" smtClean="0"/>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2BFA6248-9075-44F6-BABA-ACCDFFA54742}" type="datetimeFigureOut">
              <a:rPr lang="en-US" smtClean="0"/>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0A7C2-3364-4B6C-B187-A7ABF31AEE8C}" type="slidenum">
              <a:rPr lang="en-US" smtClean="0"/>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BFA6248-9075-44F6-BABA-ACCDFFA54742}" type="datetimeFigureOut">
              <a:rPr lang="en-US" smtClean="0"/>
              <a:t>4/15/2026</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FD0A7C2-3364-4B6C-B187-A7ABF31AEE8C}" type="slidenum">
              <a:rPr lang="en-US" smtClean="0"/>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 Id="rId9" Type="http://schemas.openxmlformats.org/officeDocument/2006/relationships/image" Target="../media/image1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 y="1589"/>
            <a:ext cx="1727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784418" y="-215370"/>
            <a:ext cx="1295401"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4817" y="5425018"/>
            <a:ext cx="1295400"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566400" y="5638801"/>
            <a:ext cx="1727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8"/>
          <p:cNvSpPr>
            <a:spLocks noChangeArrowheads="1"/>
          </p:cNvSpPr>
          <p:nvPr/>
        </p:nvSpPr>
        <p:spPr bwMode="auto">
          <a:xfrm>
            <a:off x="406400" y="1746250"/>
            <a:ext cx="11582400" cy="1073151"/>
          </a:xfrm>
          <a:prstGeom prst="rect">
            <a:avLst/>
          </a:prstGeom>
          <a:noFill/>
          <a:ln w="9525">
            <a:noFill/>
            <a:miter lim="800000"/>
            <a:headEnd/>
            <a:tailEnd/>
          </a:ln>
        </p:spPr>
        <p:txBody>
          <a:bodyPr lIns="121917" tIns="60958" rIns="121917" bIns="60958"/>
          <a:lstStyle/>
          <a:p>
            <a:pPr marL="457189" indent="-457189" algn="ctr">
              <a:spcBef>
                <a:spcPct val="20000"/>
              </a:spcBef>
              <a:buFontTx/>
              <a:buChar char="•"/>
              <a:defRPr/>
            </a:pPr>
            <a:r>
              <a:rPr lang="en-US" sz="4800" b="1" dirty="0" err="1">
                <a:solidFill>
                  <a:srgbClr val="FF0000"/>
                </a:solidFill>
                <a:latin typeface="VNI-Times" pitchFamily="2" charset="0"/>
              </a:rPr>
              <a:t>Chaøo</a:t>
            </a:r>
            <a:r>
              <a:rPr lang="en-US" sz="4800" b="1" dirty="0">
                <a:solidFill>
                  <a:srgbClr val="FF0000"/>
                </a:solidFill>
                <a:latin typeface="VNI-Times" pitchFamily="2" charset="0"/>
              </a:rPr>
              <a:t> </a:t>
            </a:r>
            <a:r>
              <a:rPr lang="en-US" sz="4800" b="1" dirty="0" err="1">
                <a:solidFill>
                  <a:srgbClr val="FF0000"/>
                </a:solidFill>
                <a:latin typeface="VNI-Times" pitchFamily="2" charset="0"/>
              </a:rPr>
              <a:t>möøng</a:t>
            </a:r>
            <a:r>
              <a:rPr lang="en-US" sz="4800" b="1" dirty="0">
                <a:solidFill>
                  <a:srgbClr val="FF0000"/>
                </a:solidFill>
                <a:latin typeface="VNI-Times" pitchFamily="2" charset="0"/>
              </a:rPr>
              <a:t> </a:t>
            </a:r>
            <a:r>
              <a:rPr lang="en-US" sz="4800" b="1" dirty="0" err="1">
                <a:solidFill>
                  <a:srgbClr val="FF0000"/>
                </a:solidFill>
                <a:latin typeface="VNI-Times" pitchFamily="2" charset="0"/>
              </a:rPr>
              <a:t>quyù</a:t>
            </a:r>
            <a:r>
              <a:rPr lang="en-US" sz="4800" b="1" dirty="0">
                <a:solidFill>
                  <a:srgbClr val="FF0000"/>
                </a:solidFill>
                <a:latin typeface="VNI-Times" pitchFamily="2" charset="0"/>
              </a:rPr>
              <a:t> </a:t>
            </a:r>
            <a:r>
              <a:rPr lang="en-US" sz="4800" b="1" dirty="0" err="1">
                <a:solidFill>
                  <a:srgbClr val="FF0000"/>
                </a:solidFill>
                <a:latin typeface="VNI-Times" pitchFamily="2" charset="0"/>
              </a:rPr>
              <a:t>thaày</a:t>
            </a:r>
            <a:r>
              <a:rPr lang="en-US" sz="4800" b="1" dirty="0">
                <a:solidFill>
                  <a:srgbClr val="FF0000"/>
                </a:solidFill>
                <a:latin typeface="VNI-Times" pitchFamily="2" charset="0"/>
              </a:rPr>
              <a:t> </a:t>
            </a:r>
            <a:r>
              <a:rPr lang="en-US" sz="4800" b="1" dirty="0" err="1">
                <a:solidFill>
                  <a:srgbClr val="FF0000"/>
                </a:solidFill>
                <a:latin typeface="VNI-Times" pitchFamily="2" charset="0"/>
              </a:rPr>
              <a:t>coâ</a:t>
            </a:r>
            <a:r>
              <a:rPr lang="en-US" sz="4800" b="1" dirty="0">
                <a:solidFill>
                  <a:srgbClr val="FF0000"/>
                </a:solidFill>
                <a:latin typeface="VNI-Times" pitchFamily="2" charset="0"/>
              </a:rPr>
              <a:t>.</a:t>
            </a:r>
          </a:p>
          <a:p>
            <a:pPr marL="457189" indent="-457189" algn="ctr">
              <a:spcBef>
                <a:spcPct val="20000"/>
              </a:spcBef>
              <a:defRPr/>
            </a:pPr>
            <a:r>
              <a:rPr lang="en-US" sz="4800" b="1" dirty="0" err="1">
                <a:solidFill>
                  <a:srgbClr val="FF0000"/>
                </a:solidFill>
                <a:latin typeface="VNI-Times" pitchFamily="2" charset="0"/>
              </a:rPr>
              <a:t>Veà</a:t>
            </a:r>
            <a:r>
              <a:rPr lang="en-US" sz="4800" b="1" dirty="0">
                <a:solidFill>
                  <a:srgbClr val="FF0000"/>
                </a:solidFill>
                <a:latin typeface="VNI-Times" pitchFamily="2" charset="0"/>
              </a:rPr>
              <a:t> </a:t>
            </a:r>
            <a:r>
              <a:rPr lang="en-US" sz="4800" b="1" dirty="0" err="1">
                <a:solidFill>
                  <a:srgbClr val="FF0000"/>
                </a:solidFill>
                <a:latin typeface="VNI-Times" pitchFamily="2" charset="0"/>
              </a:rPr>
              <a:t>döï</a:t>
            </a:r>
            <a:r>
              <a:rPr lang="en-US" sz="4800" b="1" dirty="0">
                <a:solidFill>
                  <a:srgbClr val="FF0000"/>
                </a:solidFill>
                <a:latin typeface="VNI-Times" pitchFamily="2" charset="0"/>
              </a:rPr>
              <a:t> </a:t>
            </a:r>
            <a:r>
              <a:rPr lang="en-US" sz="4800" b="1" dirty="0" err="1">
                <a:solidFill>
                  <a:srgbClr val="FF0000"/>
                </a:solidFill>
                <a:latin typeface="VNI-Times" pitchFamily="2" charset="0"/>
              </a:rPr>
              <a:t>giôø</a:t>
            </a:r>
            <a:r>
              <a:rPr lang="en-US" sz="4800" b="1" dirty="0">
                <a:solidFill>
                  <a:srgbClr val="FF0000"/>
                </a:solidFill>
                <a:latin typeface="VNI-Times" pitchFamily="2" charset="0"/>
              </a:rPr>
              <a:t> </a:t>
            </a:r>
            <a:r>
              <a:rPr lang="en-US" sz="4800" b="1" dirty="0" err="1">
                <a:solidFill>
                  <a:srgbClr val="FF0000"/>
                </a:solidFill>
                <a:latin typeface="VNI-Times" pitchFamily="2" charset="0"/>
              </a:rPr>
              <a:t>thaêm</a:t>
            </a:r>
            <a:r>
              <a:rPr lang="en-US" sz="4800" b="1" dirty="0">
                <a:solidFill>
                  <a:srgbClr val="FF0000"/>
                </a:solidFill>
                <a:latin typeface="VNI-Times" pitchFamily="2" charset="0"/>
              </a:rPr>
              <a:t> </a:t>
            </a:r>
            <a:r>
              <a:rPr lang="en-US" sz="4800" b="1" dirty="0" err="1">
                <a:solidFill>
                  <a:srgbClr val="FF0000"/>
                </a:solidFill>
                <a:latin typeface="VNI-Times" pitchFamily="2" charset="0"/>
              </a:rPr>
              <a:t>lôùp</a:t>
            </a:r>
            <a:endParaRPr lang="vi-VN" sz="4800" b="1" dirty="0">
              <a:solidFill>
                <a:srgbClr val="FF0000"/>
              </a:solidFill>
            </a:endParaRPr>
          </a:p>
        </p:txBody>
      </p:sp>
      <p:sp>
        <p:nvSpPr>
          <p:cNvPr id="2058" name="Rectangle 10"/>
          <p:cNvSpPr>
            <a:spLocks noRot="1" noChangeArrowheads="1"/>
          </p:cNvSpPr>
          <p:nvPr/>
        </p:nvSpPr>
        <p:spPr bwMode="auto">
          <a:xfrm>
            <a:off x="2389239" y="4038600"/>
            <a:ext cx="8534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marL="457189" indent="-457189" algn="ctr">
              <a:spcBef>
                <a:spcPct val="20000"/>
              </a:spcBef>
            </a:pPr>
            <a:endParaRPr lang="en-US" sz="3700" b="1" i="1" dirty="0">
              <a:solidFill>
                <a:srgbClr val="6600FF"/>
              </a:solidFill>
              <a:latin typeface="VNI-Times" pitchFamily="2" charset="0"/>
            </a:endParaRPr>
          </a:p>
        </p:txBody>
      </p:sp>
    </p:spTree>
    <p:extLst>
      <p:ext uri="{BB962C8B-B14F-4D97-AF65-F5344CB8AC3E}">
        <p14:creationId xmlns:p14="http://schemas.microsoft.com/office/powerpoint/2010/main" val="2233751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056">
                                            <p:txEl>
                                              <p:pRg st="0" end="0"/>
                                            </p:txEl>
                                          </p:spTgt>
                                        </p:tgtEl>
                                        <p:attrNameLst>
                                          <p:attrName>style.visibility</p:attrName>
                                        </p:attrNameLst>
                                      </p:cBhvr>
                                      <p:to>
                                        <p:strVal val="visible"/>
                                      </p:to>
                                    </p:set>
                                    <p:animEffect transition="in" filter="fade">
                                      <p:cBhvr>
                                        <p:cTn id="7" dur="1000"/>
                                        <p:tgtEl>
                                          <p:spTgt spid="2056">
                                            <p:txEl>
                                              <p:pRg st="0" end="0"/>
                                            </p:txEl>
                                          </p:spTgt>
                                        </p:tgtEl>
                                      </p:cBhvr>
                                    </p:animEffect>
                                    <p:anim calcmode="lin" valueType="num">
                                      <p:cBhvr>
                                        <p:cTn id="8" dur="1000" fill="hold"/>
                                        <p:tgtEl>
                                          <p:spTgt spid="2056">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205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056">
                                            <p:txEl>
                                              <p:pRg st="0" end="0"/>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2056">
                                            <p:txEl>
                                              <p:pRg st="1" end="1"/>
                                            </p:txEl>
                                          </p:spTgt>
                                        </p:tgtEl>
                                        <p:attrNameLst>
                                          <p:attrName>style.visibility</p:attrName>
                                        </p:attrNameLst>
                                      </p:cBhvr>
                                      <p:to>
                                        <p:strVal val="visible"/>
                                      </p:to>
                                    </p:set>
                                    <p:animEffect transition="in" filter="fade">
                                      <p:cBhvr>
                                        <p:cTn id="14" dur="1000"/>
                                        <p:tgtEl>
                                          <p:spTgt spid="2056">
                                            <p:txEl>
                                              <p:pRg st="1" end="1"/>
                                            </p:txEl>
                                          </p:spTgt>
                                        </p:tgtEl>
                                      </p:cBhvr>
                                    </p:animEffect>
                                    <p:anim calcmode="lin" valueType="num">
                                      <p:cBhvr>
                                        <p:cTn id="15" dur="1000" fill="hold"/>
                                        <p:tgtEl>
                                          <p:spTgt spid="2056">
                                            <p:txEl>
                                              <p:pRg st="1" end="1"/>
                                            </p:txEl>
                                          </p:spTgt>
                                        </p:tgtEl>
                                        <p:attrNameLst>
                                          <p:attrName>ppt_x</p:attrName>
                                        </p:attrNameLst>
                                      </p:cBhvr>
                                      <p:tavLst>
                                        <p:tav tm="0">
                                          <p:val>
                                            <p:strVal val="#ppt_x"/>
                                          </p:val>
                                        </p:tav>
                                        <p:tav tm="100000">
                                          <p:val>
                                            <p:strVal val="#ppt_x"/>
                                          </p:val>
                                        </p:tav>
                                      </p:tavLst>
                                    </p:anim>
                                    <p:anim calcmode="lin" valueType="num">
                                      <p:cBhvr>
                                        <p:cTn id="16" dur="898" decel="100000" fill="hold"/>
                                        <p:tgtEl>
                                          <p:spTgt spid="2056">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898"/>
                                          </p:stCondLst>
                                        </p:cTn>
                                        <p:tgtEl>
                                          <p:spTgt spid="2056">
                                            <p:txEl>
                                              <p:pRg st="1" end="1"/>
                                            </p:txEl>
                                          </p:spTgt>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2000"/>
                            </p:stCondLst>
                            <p:childTnLst>
                              <p:par>
                                <p:cTn id="19" presetID="23" presetClass="entr" presetSubtype="16" fill="hold" grpId="0" nodeType="afterEffect" nodePh="1">
                                  <p:stCondLst>
                                    <p:cond delay="0"/>
                                  </p:stCondLst>
                                  <p:endCondLst>
                                    <p:cond evt="begin" delay="0">
                                      <p:tn val="19"/>
                                    </p:cond>
                                  </p:endCondLst>
                                  <p:childTnLst>
                                    <p:set>
                                      <p:cBhvr>
                                        <p:cTn id="20" dur="1" fill="hold">
                                          <p:stCondLst>
                                            <p:cond delay="0"/>
                                          </p:stCondLst>
                                        </p:cTn>
                                        <p:tgtEl>
                                          <p:spTgt spid="2058"/>
                                        </p:tgtEl>
                                        <p:attrNameLst>
                                          <p:attrName>style.visibility</p:attrName>
                                        </p:attrNameLst>
                                      </p:cBhvr>
                                      <p:to>
                                        <p:strVal val="visible"/>
                                      </p:to>
                                    </p:set>
                                    <p:anim calcmode="lin" valueType="num">
                                      <p:cBhvr>
                                        <p:cTn id="21" dur="500" fill="hold"/>
                                        <p:tgtEl>
                                          <p:spTgt spid="2058"/>
                                        </p:tgtEl>
                                        <p:attrNameLst>
                                          <p:attrName>ppt_w</p:attrName>
                                        </p:attrNameLst>
                                      </p:cBhvr>
                                      <p:tavLst>
                                        <p:tav tm="0">
                                          <p:val>
                                            <p:fltVal val="0"/>
                                          </p:val>
                                        </p:tav>
                                        <p:tav tm="100000">
                                          <p:val>
                                            <p:strVal val="#ppt_w"/>
                                          </p:val>
                                        </p:tav>
                                      </p:tavLst>
                                    </p:anim>
                                    <p:anim calcmode="lin" valueType="num">
                                      <p:cBhvr>
                                        <p:cTn id="22" dur="500" fill="hold"/>
                                        <p:tgtEl>
                                          <p:spTgt spid="20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build="p"/>
      <p:bldP spid="20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p:cNvSpPr>
            <a:spLocks noGrp="1"/>
          </p:cNvSpPr>
          <p:nvPr>
            <p:ph type="ftr" sz="quarter" idx="4294967295"/>
          </p:nvPr>
        </p:nvSpPr>
        <p:spPr>
          <a:xfrm>
            <a:off x="4165600" y="6245225"/>
            <a:ext cx="3860800" cy="476251"/>
          </a:xfrm>
          <a:prstGeom prst="rect">
            <a:avLst/>
          </a:prstGeom>
        </p:spPr>
        <p:txBody>
          <a:bodyPr lIns="121917" tIns="60958" rIns="121917" bIns="60958"/>
          <a:lstStyle/>
          <a:p>
            <a:r>
              <a:rPr lang="en-US"/>
              <a:t>hohaibang@gmai.com</a:t>
            </a:r>
          </a:p>
        </p:txBody>
      </p:sp>
      <p:pic>
        <p:nvPicPr>
          <p:cNvPr id="337922" name="Picture 2" descr="colours052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23" name="Group 15"/>
          <p:cNvGrpSpPr>
            <a:grpSpLocks/>
          </p:cNvGrpSpPr>
          <p:nvPr/>
        </p:nvGrpSpPr>
        <p:grpSpPr bwMode="auto">
          <a:xfrm>
            <a:off x="9956800" y="5105400"/>
            <a:ext cx="1625600" cy="990600"/>
            <a:chOff x="2256" y="1536"/>
            <a:chExt cx="1176" cy="744"/>
          </a:xfrm>
        </p:grpSpPr>
        <p:pic>
          <p:nvPicPr>
            <p:cNvPr id="337924" name="Picture 16" descr="pretty_flower_purple_hb"/>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4"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25" name="Group 17"/>
            <p:cNvGrpSpPr>
              <a:grpSpLocks/>
            </p:cNvGrpSpPr>
            <p:nvPr/>
          </p:nvGrpSpPr>
          <p:grpSpPr bwMode="auto">
            <a:xfrm>
              <a:off x="2256" y="1536"/>
              <a:ext cx="864" cy="744"/>
              <a:chOff x="2256" y="1536"/>
              <a:chExt cx="864" cy="744"/>
            </a:xfrm>
          </p:grpSpPr>
          <p:pic>
            <p:nvPicPr>
              <p:cNvPr id="337926" name="Picture 18" descr="pretty_flower_red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4" y="16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27" name="Picture 19" descr="pretty_flower_yellow_hb"/>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0" y="1536"/>
                <a:ext cx="5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28" name="Picture 20" descr="pretty_flower_orange_hb"/>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6"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37929" name="Picture 35" descr="image08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08002" y="4724400"/>
            <a:ext cx="25273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30" name="WordArt 36"/>
          <p:cNvSpPr>
            <a:spLocks noChangeArrowheads="1" noChangeShapeType="1" noTextEdit="1"/>
          </p:cNvSpPr>
          <p:nvPr/>
        </p:nvSpPr>
        <p:spPr bwMode="auto">
          <a:xfrm>
            <a:off x="304802" y="2133601"/>
            <a:ext cx="11645900" cy="2038351"/>
          </a:xfrm>
          <a:prstGeom prst="rect">
            <a:avLst/>
          </a:prstGeom>
        </p:spPr>
        <p:txBody>
          <a:bodyPr wrap="none" lIns="121917" tIns="60958" rIns="121917" bIns="60958" fromWordArt="1">
            <a:prstTxWarp prst="textPlain">
              <a:avLst>
                <a:gd name="adj" fmla="val 50000"/>
              </a:avLst>
            </a:prstTxWarp>
          </a:bodyPr>
          <a:lstStyle/>
          <a:p>
            <a:pPr algn="ctr"/>
            <a:r>
              <a:rPr lang="pt-BR" sz="64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Chúc các em học tốt</a:t>
            </a:r>
            <a:endParaRPr lang="en-US" sz="64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grpSp>
        <p:nvGrpSpPr>
          <p:cNvPr id="337931" name="Group 11"/>
          <p:cNvGrpSpPr>
            <a:grpSpLocks/>
          </p:cNvGrpSpPr>
          <p:nvPr/>
        </p:nvGrpSpPr>
        <p:grpSpPr bwMode="auto">
          <a:xfrm>
            <a:off x="2438400" y="381000"/>
            <a:ext cx="5283200" cy="1371600"/>
            <a:chOff x="2864" y="288"/>
            <a:chExt cx="1552" cy="864"/>
          </a:xfrm>
        </p:grpSpPr>
        <p:pic>
          <p:nvPicPr>
            <p:cNvPr id="337932" name="Picture 12" descr="Picture2"/>
            <p:cNvPicPr>
              <a:picLocks noChangeAspect="1" noChangeArrowheads="1" noCrop="1"/>
            </p:cNvPicPr>
            <p:nvPr/>
          </p:nvPicPr>
          <p:blipFill>
            <a:blip r:embed="rId8">
              <a:lum bright="-4000" contrast="-2000"/>
              <a:extLst>
                <a:ext uri="{28A0092B-C50C-407E-A947-70E740481C1C}">
                  <a14:useLocalDpi xmlns:a14="http://schemas.microsoft.com/office/drawing/2010/main" val="0"/>
                </a:ext>
              </a:extLst>
            </a:blip>
            <a:srcRect/>
            <a:stretch>
              <a:fillRect/>
            </a:stretch>
          </p:blipFill>
          <p:spPr bwMode="auto">
            <a:xfrm>
              <a:off x="3360" y="576"/>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33" name="Picture 13" descr="Dove-02-june"/>
            <p:cNvPicPr>
              <a:picLocks noChangeAspect="1" noChangeArrowheads="1" noCrop="1"/>
            </p:cNvPicPr>
            <p:nvPr/>
          </p:nvPicPr>
          <p:blipFill>
            <a:blip r:embed="rId9">
              <a:lum bright="-4000" contrast="-2000"/>
              <a:extLst>
                <a:ext uri="{28A0092B-C50C-407E-A947-70E740481C1C}">
                  <a14:useLocalDpi xmlns:a14="http://schemas.microsoft.com/office/drawing/2010/main" val="0"/>
                </a:ext>
              </a:extLst>
            </a:blip>
            <a:srcRect/>
            <a:stretch>
              <a:fillRect/>
            </a:stretch>
          </p:blipFill>
          <p:spPr bwMode="auto">
            <a:xfrm flipH="1">
              <a:off x="3578" y="297"/>
              <a:ext cx="83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34" name="Picture 14" descr="Dove-02-june"/>
            <p:cNvPicPr>
              <a:picLocks noChangeAspect="1" noChangeArrowheads="1" noCrop="1"/>
            </p:cNvPicPr>
            <p:nvPr/>
          </p:nvPicPr>
          <p:blipFill>
            <a:blip r:embed="rId9">
              <a:lum bright="-4000" contrast="-2000"/>
              <a:extLst>
                <a:ext uri="{28A0092B-C50C-407E-A947-70E740481C1C}">
                  <a14:useLocalDpi xmlns:a14="http://schemas.microsoft.com/office/drawing/2010/main" val="0"/>
                </a:ext>
              </a:extLst>
            </a:blip>
            <a:srcRect/>
            <a:stretch>
              <a:fillRect/>
            </a:stretch>
          </p:blipFill>
          <p:spPr bwMode="auto">
            <a:xfrm>
              <a:off x="2864" y="288"/>
              <a:ext cx="83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0398425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5DC4E4-3C36-D6AE-0BC3-D5DA20A127AB}"/>
              </a:ext>
            </a:extLst>
          </p:cNvPr>
          <p:cNvSpPr/>
          <p:nvPr/>
        </p:nvSpPr>
        <p:spPr>
          <a:xfrm>
            <a:off x="1549400" y="1400383"/>
            <a:ext cx="9954592" cy="1200329"/>
          </a:xfrm>
          <a:prstGeom prst="rect">
            <a:avLst/>
          </a:prstGeom>
          <a:noFill/>
        </p:spPr>
        <p:txBody>
          <a:bodyPr wrap="square" lIns="91440" tIns="45720" rIns="91440" bIns="45720">
            <a:spAutoFit/>
          </a:bodyPr>
          <a:lstStyle/>
          <a:p>
            <a:pPr algn="ctr"/>
            <a:r>
              <a:rPr lang="en-US" sz="3600" b="1" u="sng" cap="none" spc="0">
                <a:ln w="0">
                  <a:solidFill>
                    <a:schemeClr val="accent5">
                      <a:lumMod val="75000"/>
                    </a:schemeClr>
                  </a:solidFill>
                </a:ln>
                <a:solidFill>
                  <a:srgbClr val="FF0000"/>
                </a:solidFill>
              </a:rPr>
              <a:t>BÀI 3:</a:t>
            </a:r>
            <a:r>
              <a:rPr lang="en-US" sz="3600" b="1" cap="none" spc="0">
                <a:ln w="0">
                  <a:solidFill>
                    <a:schemeClr val="accent5">
                      <a:lumMod val="75000"/>
                    </a:schemeClr>
                  </a:solidFill>
                </a:ln>
                <a:solidFill>
                  <a:srgbClr val="FF0000"/>
                </a:solidFill>
              </a:rPr>
              <a:t> TẠO CHƯƠNG TRÌNH CÓ PHÔNG NỀN THAY ĐỔI</a:t>
            </a:r>
          </a:p>
        </p:txBody>
      </p:sp>
      <p:sp>
        <p:nvSpPr>
          <p:cNvPr id="3" name="TextBox 2">
            <a:extLst>
              <a:ext uri="{FF2B5EF4-FFF2-40B4-BE49-F238E27FC236}">
                <a16:creationId xmlns:a16="http://schemas.microsoft.com/office/drawing/2014/main" id="{3C739DE7-ABB7-48FE-C486-B08678C0FC1C}"/>
              </a:ext>
            </a:extLst>
          </p:cNvPr>
          <p:cNvSpPr txBox="1"/>
          <p:nvPr/>
        </p:nvSpPr>
        <p:spPr>
          <a:xfrm>
            <a:off x="2563191" y="2752896"/>
            <a:ext cx="9138479" cy="2092881"/>
          </a:xfrm>
          <a:prstGeom prst="rect">
            <a:avLst/>
          </a:prstGeom>
          <a:noFill/>
        </p:spPr>
        <p:txBody>
          <a:bodyPr wrap="square" rtlCol="0">
            <a:spAutoFit/>
          </a:bodyPr>
          <a:lstStyle/>
          <a:p>
            <a:pPr>
              <a:spcAft>
                <a:spcPts val="1200"/>
              </a:spcAft>
            </a:pPr>
            <a:r>
              <a:rPr lang="en-US" sz="3600" b="1" u="sng">
                <a:solidFill>
                  <a:srgbClr val="002060"/>
                </a:solidFill>
                <a:latin typeface="Times New Roman" panose="02020603050405020304" pitchFamily="18" charset="0"/>
                <a:ea typeface="Microsoft JhengHei Light" panose="020B0304030504040204" pitchFamily="34" charset="-120"/>
                <a:cs typeface="Times New Roman" panose="02020603050405020304" pitchFamily="18" charset="0"/>
              </a:rPr>
              <a:t>Mục tiêu</a:t>
            </a:r>
            <a:r>
              <a:rPr lang="vi-VN" sz="3600" b="1" u="sng">
                <a:solidFill>
                  <a:srgbClr val="002060"/>
                </a:solidFill>
                <a:latin typeface="Times New Roman" panose="02020603050405020304" pitchFamily="18" charset="0"/>
                <a:ea typeface="Microsoft JhengHei Light" panose="020B0304030504040204" pitchFamily="34" charset="-120"/>
                <a:cs typeface="Times New Roman" panose="02020603050405020304" pitchFamily="18" charset="0"/>
              </a:rPr>
              <a:t>:</a:t>
            </a:r>
            <a:r>
              <a:rPr lang="vi-VN" sz="3600" b="1">
                <a:solidFill>
                  <a:srgbClr val="002060"/>
                </a:solidFill>
                <a:latin typeface="Times New Roman" panose="02020603050405020304" pitchFamily="18" charset="0"/>
                <a:ea typeface="Microsoft JhengHei Light" panose="020B0304030504040204" pitchFamily="34" charset="-120"/>
                <a:cs typeface="Times New Roman" panose="02020603050405020304" pitchFamily="18" charset="0"/>
              </a:rPr>
              <a:t> </a:t>
            </a:r>
            <a:endParaRPr lang="en-US" sz="3600" b="1">
              <a:solidFill>
                <a:srgbClr val="002060"/>
              </a:solidFill>
              <a:latin typeface="Times New Roman" panose="02020603050405020304" pitchFamily="18" charset="0"/>
              <a:ea typeface="Microsoft JhengHei Light" panose="020B0304030504040204" pitchFamily="34" charset="-12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Chọn được các hình ảnh làm phông nền cho vùng sân khấu</a:t>
            </a:r>
            <a:r>
              <a:rPr lang="vi-VN" sz="280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Sử dụng được lệnh thay đổi phông nền</a:t>
            </a:r>
          </a:p>
          <a:p>
            <a:r>
              <a:rPr lang="en-US" sz="2800">
                <a:latin typeface="Times New Roman" panose="02020603050405020304" pitchFamily="18" charset="0"/>
                <a:cs typeface="Times New Roman" panose="02020603050405020304" pitchFamily="18" charset="0"/>
              </a:rPr>
              <a:t>- Tạo được chương trình có phông nền thay đổi</a:t>
            </a:r>
          </a:p>
        </p:txBody>
      </p:sp>
    </p:spTree>
    <p:extLst>
      <p:ext uri="{BB962C8B-B14F-4D97-AF65-F5344CB8AC3E}">
        <p14:creationId xmlns:p14="http://schemas.microsoft.com/office/powerpoint/2010/main" val="10803468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ền Nền Y Tế, Hình Nền Powerpoint Về Y Tế Đẹp, Background Y Tế Đẹp">
            <a:extLst>
              <a:ext uri="{FF2B5EF4-FFF2-40B4-BE49-F238E27FC236}">
                <a16:creationId xmlns:a16="http://schemas.microsoft.com/office/drawing/2014/main" id="{E48B6F19-D201-8BD3-26EF-2AC1CF0510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3E067032-4E73-6B1E-C4EB-8F13A2640F65}"/>
              </a:ext>
            </a:extLst>
          </p:cNvPr>
          <p:cNvSpPr txBox="1"/>
          <p:nvPr/>
        </p:nvSpPr>
        <p:spPr>
          <a:xfrm>
            <a:off x="1879731" y="1117860"/>
            <a:ext cx="12441384" cy="1200329"/>
          </a:xfrm>
          <a:prstGeom prst="rect">
            <a:avLst/>
          </a:prstGeom>
          <a:noFill/>
        </p:spPr>
        <p:txBody>
          <a:bodyPr wrap="square" rtlCol="0">
            <a:spAutoFit/>
          </a:bodyPr>
          <a:lstStyle/>
          <a:p>
            <a:r>
              <a:rPr kumimoji="0" lang="en-US" sz="3600" b="1" i="0" u="sng" strike="noStrike" kern="1200" cap="none" spc="0" normalizeH="0" baseline="0" noProof="0">
                <a:ln>
                  <a:noFill/>
                </a:ln>
                <a:solidFill>
                  <a:srgbClr val="002060"/>
                </a:solidFill>
                <a:effectLst/>
                <a:uLnTx/>
                <a:uFillTx/>
                <a:latin typeface="Times New Roman" panose="02020603050405020304" pitchFamily="18" charset="0"/>
              </a:rPr>
              <a:t>Hoạt</a:t>
            </a:r>
            <a:r>
              <a:rPr kumimoji="0" lang="en-US" sz="3600" b="1" i="0" u="sng" strike="noStrike" kern="1200" cap="none" spc="0" normalizeH="0" noProof="0">
                <a:ln>
                  <a:noFill/>
                </a:ln>
                <a:solidFill>
                  <a:srgbClr val="002060"/>
                </a:solidFill>
                <a:effectLst/>
                <a:uLnTx/>
                <a:uFillTx/>
                <a:latin typeface="Times New Roman" panose="02020603050405020304" pitchFamily="18" charset="0"/>
              </a:rPr>
              <a:t> động 1</a:t>
            </a:r>
            <a:r>
              <a:rPr kumimoji="0" lang="vi-VN" sz="3600" b="1" i="0" u="sng" strike="noStrike" kern="1200" cap="none" spc="0" normalizeH="0" baseline="0" noProof="0">
                <a:ln>
                  <a:noFill/>
                </a:ln>
                <a:solidFill>
                  <a:srgbClr val="002060"/>
                </a:solidFill>
                <a:effectLst/>
                <a:uLnTx/>
                <a:uFillTx/>
                <a:latin typeface="Times New Roman" panose="02020603050405020304" pitchFamily="18" charset="0"/>
              </a:rPr>
              <a:t>:</a:t>
            </a:r>
            <a:r>
              <a:rPr kumimoji="0" lang="vi-VN" sz="3600" b="1" i="0" strike="noStrike" kern="1200" cap="none" spc="0" normalizeH="0" baseline="0" noProof="0">
                <a:ln>
                  <a:noFill/>
                </a:ln>
                <a:solidFill>
                  <a:srgbClr val="002060"/>
                </a:solidFill>
                <a:effectLst/>
                <a:uLnTx/>
                <a:uFillTx/>
                <a:latin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THÊM, ĐỔI TÊN PHÔNG NỀN</a:t>
            </a:r>
          </a:p>
          <a:p>
            <a:pPr lvl="0"/>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EB5DF78-6869-08B9-1749-D2249B514223}"/>
              </a:ext>
            </a:extLst>
          </p:cNvPr>
          <p:cNvSpPr txBox="1"/>
          <p:nvPr/>
        </p:nvSpPr>
        <p:spPr>
          <a:xfrm>
            <a:off x="1879730" y="1970782"/>
            <a:ext cx="9687429" cy="3631763"/>
          </a:xfrm>
          <a:prstGeom prst="rect">
            <a:avLst/>
          </a:prstGeom>
          <a:noFill/>
        </p:spPr>
        <p:txBody>
          <a:bodyPr wrap="square" rtlCol="0">
            <a:spAutoFit/>
          </a:bodyPr>
          <a:lstStyle/>
          <a:p>
            <a:pPr algn="just"/>
            <a:r>
              <a:rPr lang="en-US" sz="3200" b="1"/>
              <a:t>Yêu cầu</a:t>
            </a:r>
            <a:r>
              <a:rPr lang="en-US" sz="3200"/>
              <a:t>:</a:t>
            </a:r>
            <a:r>
              <a:rPr lang="nl-NL" sz="3200" kern="0">
                <a:solidFill>
                  <a:srgbClr val="000000"/>
                </a:solidFill>
                <a:effectLst/>
                <a:latin typeface="Times New Roman" panose="02020603050405020304" pitchFamily="18" charset="0"/>
                <a:ea typeface="Times New Roman" panose="02020603050405020304" pitchFamily="18" charset="0"/>
              </a:rPr>
              <a:t> </a:t>
            </a:r>
            <a:r>
              <a:rPr lang="vi-VN" sz="3200" b="1" i="0">
                <a:solidFill>
                  <a:srgbClr val="008000"/>
                </a:solidFill>
                <a:effectLst/>
                <a:latin typeface="Roboto" panose="02000000000000000000" pitchFamily="2" charset="0"/>
              </a:rPr>
              <a:t> </a:t>
            </a:r>
            <a:r>
              <a:rPr lang="vi-VN" sz="3000" b="0" i="0">
                <a:solidFill>
                  <a:srgbClr val="000000"/>
                </a:solidFill>
                <a:effectLst/>
                <a:latin typeface="Times New Roman" panose="02020603050405020304" pitchFamily="18" charset="0"/>
                <a:cs typeface="Times New Roman" panose="02020603050405020304" pitchFamily="18" charset="0"/>
              </a:rPr>
              <a:t>Em hãy thực hiện lần lượt các bước ở Hình 2 để thêm phông nền Beach Malibu, sau đó đổi tên Beach Malibu thành biển.</a:t>
            </a:r>
          </a:p>
          <a:p>
            <a:pPr algn="just"/>
            <a:r>
              <a:rPr lang="vi-VN" sz="3000" b="0" i="0">
                <a:solidFill>
                  <a:srgbClr val="000000"/>
                </a:solidFill>
                <a:effectLst/>
                <a:latin typeface="Times New Roman" panose="02020603050405020304" pitchFamily="18" charset="0"/>
                <a:cs typeface="Times New Roman" panose="02020603050405020304" pitchFamily="18" charset="0"/>
              </a:rPr>
              <a:t>Tương tự, em hãy thêm phông nền Arctic và đổi tên Arictic thành Bắc cực. Khi nháy chuột vào từng ảnh phông ảnh nền Biển, Bắc cực, em quan sát phông nền trên vùng sân khấu thay đổi như thế nào?</a:t>
            </a:r>
          </a:p>
          <a:p>
            <a:endParaRPr lang="en-US"/>
          </a:p>
        </p:txBody>
      </p:sp>
      <p:sp>
        <p:nvSpPr>
          <p:cNvPr id="6" name="Rectangle 5">
            <a:extLst>
              <a:ext uri="{FF2B5EF4-FFF2-40B4-BE49-F238E27FC236}">
                <a16:creationId xmlns:a16="http://schemas.microsoft.com/office/drawing/2014/main" id="{42A4A648-2E29-2BE2-76D8-E5D280D6705F}"/>
              </a:ext>
            </a:extLst>
          </p:cNvPr>
          <p:cNvSpPr/>
          <p:nvPr/>
        </p:nvSpPr>
        <p:spPr>
          <a:xfrm>
            <a:off x="3119217" y="376779"/>
            <a:ext cx="4813880" cy="578391"/>
          </a:xfrm>
          <a:prstGeom prst="rect">
            <a:avLst/>
          </a:prstGeom>
          <a:noFill/>
        </p:spPr>
        <p:txBody>
          <a:bodyPr wrap="none" lIns="91440" tIns="45720" rIns="91440" bIns="45720">
            <a:prstTxWarp prst="textPlain">
              <a:avLst/>
            </a:prstTxWarp>
            <a:spAutoFit/>
            <a:scene3d>
              <a:camera prst="orthographicFront"/>
              <a:lightRig rig="soft" dir="t">
                <a:rot lat="0" lon="0" rev="15600000"/>
              </a:lightRig>
            </a:scene3d>
            <a:sp3d extrusionH="57150" prstMaterial="softEdge">
              <a:bevelT w="25400" h="38100"/>
            </a:sp3d>
          </a:bodyPr>
          <a:lstStyle/>
          <a:p>
            <a:pPr algn="ctr"/>
            <a:r>
              <a:rPr lang="en-US" sz="3600" b="1">
                <a:ln/>
                <a:solidFill>
                  <a:srgbClr val="FF0000"/>
                </a:solidFill>
                <a:latin typeface="Tahoma" panose="020B0604030504040204" pitchFamily="34" charset="0"/>
                <a:ea typeface="Tahoma" panose="020B0604030504040204" pitchFamily="34" charset="0"/>
                <a:cs typeface="Tahoma" panose="020B0604030504040204" pitchFamily="34" charset="0"/>
              </a:rPr>
              <a:t>Khám phá</a:t>
            </a:r>
            <a:endParaRPr lang="en-US" sz="3600" b="1" dirty="0">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6F2DF76C-C89D-2393-7BD4-A9C52CE79CC5}"/>
              </a:ext>
            </a:extLst>
          </p:cNvPr>
          <p:cNvSpPr/>
          <p:nvPr/>
        </p:nvSpPr>
        <p:spPr>
          <a:xfrm>
            <a:off x="5289923" y="5453544"/>
            <a:ext cx="3540001" cy="457200"/>
          </a:xfrm>
          <a:prstGeom prst="rect">
            <a:avLst/>
          </a:prstGeom>
          <a:solidFill>
            <a:schemeClr val="bg1"/>
          </a:solidFill>
        </p:spPr>
        <p:txBody>
          <a:bodyPr wrap="none" lIns="91440" tIns="45720" rIns="91440" bIns="45720">
            <a:prstTxWarp prst="textPlain">
              <a:avLst/>
            </a:prstTxWarp>
            <a:spAutoFit/>
            <a:scene3d>
              <a:camera prst="orthographicFront"/>
              <a:lightRig rig="soft" dir="t">
                <a:rot lat="0" lon="0" rev="15600000"/>
              </a:lightRig>
            </a:scene3d>
            <a:sp3d extrusionH="57150" prstMaterial="softEdge">
              <a:bevelT w="25400" h="38100"/>
            </a:sp3d>
          </a:bodyPr>
          <a:lstStyle/>
          <a:p>
            <a:pPr algn="ctr"/>
            <a:r>
              <a:rPr lang="en-US" sz="1000" b="1">
                <a:ln/>
                <a:solidFill>
                  <a:srgbClr val="002060"/>
                </a:solidFill>
                <a:latin typeface="Tahoma" panose="020B0604030504040204" pitchFamily="34" charset="0"/>
                <a:ea typeface="Tahoma" panose="020B0604030504040204" pitchFamily="34" charset="0"/>
                <a:cs typeface="Tahoma" panose="020B0604030504040204" pitchFamily="34" charset="0"/>
              </a:rPr>
              <a:t>Thảo luận nhóm </a:t>
            </a:r>
            <a:r>
              <a:rPr lang="vi-VN" sz="1000" b="1">
                <a:ln/>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sz="1000" b="1" dirty="0">
              <a:ln/>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2918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2172E8-590F-AF87-5404-302241A46746}"/>
              </a:ext>
            </a:extLst>
          </p:cNvPr>
          <p:cNvPicPr>
            <a:picLocks noChangeAspect="1"/>
          </p:cNvPicPr>
          <p:nvPr/>
        </p:nvPicPr>
        <p:blipFill rotWithShape="1">
          <a:blip r:embed="rId2"/>
          <a:srcRect b="6878"/>
          <a:stretch/>
        </p:blipFill>
        <p:spPr bwMode="auto">
          <a:xfrm>
            <a:off x="1582420" y="552450"/>
            <a:ext cx="11452264" cy="5753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79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ền Nền Y Tế, Hình Nền Powerpoint Về Y Tế Đẹp, Background Y Tế Đẹp">
            <a:extLst>
              <a:ext uri="{FF2B5EF4-FFF2-40B4-BE49-F238E27FC236}">
                <a16:creationId xmlns:a16="http://schemas.microsoft.com/office/drawing/2014/main" id="{E48B6F19-D201-8BD3-26EF-2AC1CF0510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3E067032-4E73-6B1E-C4EB-8F13A2640F65}"/>
              </a:ext>
            </a:extLst>
          </p:cNvPr>
          <p:cNvSpPr txBox="1"/>
          <p:nvPr/>
        </p:nvSpPr>
        <p:spPr>
          <a:xfrm>
            <a:off x="1690107" y="1031017"/>
            <a:ext cx="12441384" cy="1200329"/>
          </a:xfrm>
          <a:prstGeom prst="rect">
            <a:avLst/>
          </a:prstGeom>
          <a:noFill/>
        </p:spPr>
        <p:txBody>
          <a:bodyPr wrap="square" rtlCol="0">
            <a:spAutoFit/>
          </a:bodyPr>
          <a:lstStyle/>
          <a:p>
            <a:r>
              <a:rPr kumimoji="0" lang="en-US" sz="3600" b="1" i="0" u="sng" strike="noStrike" kern="1200" cap="none" spc="0" normalizeH="0" baseline="0" noProof="0">
                <a:ln>
                  <a:noFill/>
                </a:ln>
                <a:solidFill>
                  <a:srgbClr val="002060"/>
                </a:solidFill>
                <a:effectLst/>
                <a:uLnTx/>
                <a:uFillTx/>
                <a:latin typeface="Times New Roman" panose="02020603050405020304" pitchFamily="18" charset="0"/>
              </a:rPr>
              <a:t>Hoạt</a:t>
            </a:r>
            <a:r>
              <a:rPr kumimoji="0" lang="en-US" sz="3600" b="1" i="0" u="sng" strike="noStrike" kern="1200" cap="none" spc="0" normalizeH="0" noProof="0">
                <a:ln>
                  <a:noFill/>
                </a:ln>
                <a:solidFill>
                  <a:srgbClr val="002060"/>
                </a:solidFill>
                <a:effectLst/>
                <a:uLnTx/>
                <a:uFillTx/>
                <a:latin typeface="Times New Roman" panose="02020603050405020304" pitchFamily="18" charset="0"/>
              </a:rPr>
              <a:t> động 2</a:t>
            </a:r>
            <a:r>
              <a:rPr kumimoji="0" lang="vi-VN" sz="3600" b="1" i="0" u="sng" strike="noStrike" kern="1200" cap="none" spc="0" normalizeH="0" baseline="0" noProof="0">
                <a:ln>
                  <a:noFill/>
                </a:ln>
                <a:solidFill>
                  <a:srgbClr val="002060"/>
                </a:solidFill>
                <a:effectLst/>
                <a:uLnTx/>
                <a:uFillTx/>
                <a:latin typeface="Times New Roman" panose="02020603050405020304" pitchFamily="18" charset="0"/>
              </a:rPr>
              <a:t>:</a:t>
            </a:r>
            <a:r>
              <a:rPr kumimoji="0" lang="vi-VN" sz="3600" b="1" i="0" strike="noStrike" kern="1200" cap="none" spc="0" normalizeH="0" baseline="0" noProof="0">
                <a:ln>
                  <a:noFill/>
                </a:ln>
                <a:solidFill>
                  <a:srgbClr val="002060"/>
                </a:solidFill>
                <a:effectLst/>
                <a:uLnTx/>
                <a:uFillTx/>
                <a:latin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TẠO CHƯƠNG TRÌNH ĐỊA ĐIỂM YÊU THÍCH</a:t>
            </a:r>
          </a:p>
          <a:p>
            <a:pPr lvl="0"/>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EB5DF78-6869-08B9-1749-D2249B514223}"/>
              </a:ext>
            </a:extLst>
          </p:cNvPr>
          <p:cNvSpPr txBox="1"/>
          <p:nvPr/>
        </p:nvSpPr>
        <p:spPr>
          <a:xfrm>
            <a:off x="1920672" y="1705451"/>
            <a:ext cx="9687429" cy="1723549"/>
          </a:xfrm>
          <a:prstGeom prst="rect">
            <a:avLst/>
          </a:prstGeom>
          <a:noFill/>
        </p:spPr>
        <p:txBody>
          <a:bodyPr wrap="square" rtlCol="0">
            <a:spAutoFit/>
          </a:bodyPr>
          <a:lstStyle/>
          <a:p>
            <a:r>
              <a:rPr lang="en-US" sz="3200" b="1"/>
              <a:t>Yêu cầu</a:t>
            </a:r>
            <a:r>
              <a:rPr lang="en-US" sz="3200"/>
              <a:t>:</a:t>
            </a:r>
            <a:r>
              <a:rPr lang="nl-NL" sz="28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Để tạo chương trình Địa điểm yêu thích, em hãy thực hiện lần lượt các bước sau:</a:t>
            </a:r>
          </a:p>
          <a:p>
            <a:r>
              <a:rPr lang="vi-VN" sz="2800">
                <a:latin typeface="Times New Roman" panose="02020603050405020304" pitchFamily="18" charset="0"/>
                <a:cs typeface="Times New Roman" panose="02020603050405020304" pitchFamily="18" charset="0"/>
              </a:rPr>
              <a:t>Bước 1: Tìm hiểu yêu cầu (Hình 3).</a:t>
            </a:r>
          </a:p>
          <a:p>
            <a:endParaRPr lang="en-US"/>
          </a:p>
        </p:txBody>
      </p:sp>
      <p:sp>
        <p:nvSpPr>
          <p:cNvPr id="6" name="Rectangle 5">
            <a:extLst>
              <a:ext uri="{FF2B5EF4-FFF2-40B4-BE49-F238E27FC236}">
                <a16:creationId xmlns:a16="http://schemas.microsoft.com/office/drawing/2014/main" id="{42A4A648-2E29-2BE2-76D8-E5D280D6705F}"/>
              </a:ext>
            </a:extLst>
          </p:cNvPr>
          <p:cNvSpPr/>
          <p:nvPr/>
        </p:nvSpPr>
        <p:spPr>
          <a:xfrm>
            <a:off x="3841460" y="220908"/>
            <a:ext cx="4813880" cy="578391"/>
          </a:xfrm>
          <a:prstGeom prst="rect">
            <a:avLst/>
          </a:prstGeom>
          <a:noFill/>
        </p:spPr>
        <p:txBody>
          <a:bodyPr wrap="none" lIns="91440" tIns="45720" rIns="91440" bIns="45720">
            <a:prstTxWarp prst="textPlain">
              <a:avLst/>
            </a:prstTxWarp>
            <a:spAutoFit/>
            <a:scene3d>
              <a:camera prst="orthographicFront"/>
              <a:lightRig rig="soft" dir="t">
                <a:rot lat="0" lon="0" rev="15600000"/>
              </a:lightRig>
            </a:scene3d>
            <a:sp3d extrusionH="57150" prstMaterial="softEdge">
              <a:bevelT w="25400" h="38100"/>
            </a:sp3d>
          </a:bodyPr>
          <a:lstStyle/>
          <a:p>
            <a:pPr algn="ctr"/>
            <a:r>
              <a:rPr lang="en-US" sz="3600" b="1">
                <a:ln/>
                <a:solidFill>
                  <a:srgbClr val="FF0000"/>
                </a:solidFill>
                <a:latin typeface="Tahoma" panose="020B0604030504040204" pitchFamily="34" charset="0"/>
                <a:ea typeface="Tahoma" panose="020B0604030504040204" pitchFamily="34" charset="0"/>
                <a:cs typeface="Tahoma" panose="020B0604030504040204" pitchFamily="34" charset="0"/>
              </a:rPr>
              <a:t>Khám phá</a:t>
            </a:r>
            <a:endParaRPr lang="en-US" sz="3600" b="1" dirty="0">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F44F5872-A306-6065-FD80-3D4B7984D12E}"/>
              </a:ext>
            </a:extLst>
          </p:cNvPr>
          <p:cNvPicPr>
            <a:picLocks noChangeAspect="1"/>
          </p:cNvPicPr>
          <p:nvPr/>
        </p:nvPicPr>
        <p:blipFill rotWithShape="1">
          <a:blip r:embed="rId2"/>
          <a:srcRect l="20687" t="30064" r="46096" b="30684"/>
          <a:stretch/>
        </p:blipFill>
        <p:spPr bwMode="auto">
          <a:xfrm>
            <a:off x="3682713" y="3094634"/>
            <a:ext cx="5297514" cy="34077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4665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377659" y="1524000"/>
            <a:ext cx="9090211" cy="1509558"/>
          </a:xfrm>
          <a:prstGeom prst="roundRect">
            <a:avLst/>
          </a:prstGeom>
          <a:solidFill>
            <a:schemeClr val="accent4">
              <a:lumMod val="40000"/>
              <a:lumOff val="60000"/>
            </a:schemeClr>
          </a:solidFill>
          <a:ln w="28575">
            <a:no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dirty="0" err="1">
                <a:solidFill>
                  <a:srgbClr val="0000FF"/>
                </a:solidFill>
                <a:latin typeface="Times New Roman" panose="02020603050405020304" pitchFamily="18" charset="0"/>
                <a:cs typeface="Times New Roman" panose="02020603050405020304" pitchFamily="18" charset="0"/>
              </a:rPr>
              <a:t>Bài</a:t>
            </a:r>
            <a:r>
              <a:rPr lang="en-US" sz="2800" dirty="0">
                <a:solidFill>
                  <a:srgbClr val="0000FF"/>
                </a:solidFill>
                <a:latin typeface="Times New Roman" panose="02020603050405020304" pitchFamily="18" charset="0"/>
                <a:cs typeface="Times New Roman" panose="02020603050405020304" pitchFamily="18" charset="0"/>
              </a:rPr>
              <a:t> 1: </a:t>
            </a:r>
            <a:r>
              <a:rPr lang="vi-VN" sz="2800" dirty="0">
                <a:latin typeface="Times New Roman" panose="02020603050405020304" pitchFamily="18" charset="0"/>
                <a:cs typeface="Times New Roman" panose="02020603050405020304" pitchFamily="18" charset="0"/>
              </a:rPr>
              <a:t>Ở màn hình môi trường lập trình scratch, vùng nào dùng để thêm phông nền?</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 name="Rounded Rectangle 12">
            <a:extLst>
              <a:ext uri="{FF2B5EF4-FFF2-40B4-BE49-F238E27FC236}">
                <a16:creationId xmlns:a16="http://schemas.microsoft.com/office/drawing/2014/main" id="{CBB1F36C-3BBF-E9BF-6C77-3523EC5F653C}"/>
              </a:ext>
            </a:extLst>
          </p:cNvPr>
          <p:cNvSpPr/>
          <p:nvPr/>
        </p:nvSpPr>
        <p:spPr>
          <a:xfrm>
            <a:off x="2377659" y="3299791"/>
            <a:ext cx="9090211" cy="690068"/>
          </a:xfrm>
          <a:prstGeom prst="roundRect">
            <a:avLst/>
          </a:prstGeom>
          <a:solidFill>
            <a:srgbClr val="00B0F0"/>
          </a:solidFill>
          <a:ln w="28575">
            <a:noFill/>
          </a:ln>
        </p:spPr>
        <p:style>
          <a:lnRef idx="2">
            <a:schemeClr val="accent2"/>
          </a:lnRef>
          <a:fillRef idx="1">
            <a:schemeClr val="lt1"/>
          </a:fillRef>
          <a:effectRef idx="0">
            <a:schemeClr val="accent2"/>
          </a:effectRef>
          <a:fontRef idx="minor">
            <a:schemeClr val="dk1"/>
          </a:fontRef>
        </p:style>
        <p:txBody>
          <a:bodyPr rtlCol="0" anchor="ctr"/>
          <a:lstStyle/>
          <a:p>
            <a:pPr algn="just"/>
            <a:r>
              <a:rPr lang="vi-VN"/>
              <a:t>Ở màn hình môi trường lập trình scratch, vùng phông nền dùng để thêm phông nền.</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8160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683735" y="305346"/>
            <a:ext cx="4251009" cy="1116530"/>
          </a:xfrm>
          <a:prstGeom prst="rect">
            <a:avLst/>
          </a:prstGeom>
          <a:noFill/>
          <a:ln>
            <a:noFill/>
          </a:ln>
        </p:spPr>
      </p:pic>
      <p:sp>
        <p:nvSpPr>
          <p:cNvPr id="3" name="Rectangle 2"/>
          <p:cNvSpPr/>
          <p:nvPr/>
        </p:nvSpPr>
        <p:spPr>
          <a:xfrm>
            <a:off x="1985010" y="1687285"/>
            <a:ext cx="9432588" cy="2185214"/>
          </a:xfrm>
          <a:prstGeom prst="rect">
            <a:avLst/>
          </a:prstGeom>
        </p:spPr>
        <p:txBody>
          <a:bodyPr wrap="square">
            <a:spAutoFit/>
          </a:bodyPr>
          <a:lstStyle/>
          <a:p>
            <a:pPr algn="just"/>
            <a:r>
              <a:rPr lang="en-US" altLang="en-US" sz="3200">
                <a:solidFill>
                  <a:srgbClr val="000000"/>
                </a:solidFill>
                <a:latin typeface="Roboto" panose="02000000000000000000" pitchFamily="2" charset="0"/>
              </a:rPr>
              <a:t>Em hãy tạo một chương trình mà khi nháy chuột vào </a:t>
            </a:r>
            <a:r>
              <a:rPr lang="en-US" altLang="en-US" sz="2800"/>
              <a:t>  </a:t>
            </a:r>
            <a:r>
              <a:rPr lang="en-US" altLang="en-US" sz="4000"/>
              <a:t>   </a:t>
            </a:r>
            <a:r>
              <a:rPr lang="en-US" altLang="en-US" sz="3200">
                <a:solidFill>
                  <a:srgbClr val="000000"/>
                </a:solidFill>
                <a:latin typeface="Roboto" panose="02000000000000000000" pitchFamily="2" charset="0"/>
              </a:rPr>
              <a:t>, nhân vật mèo sẽ hiển thị bóng nói giới thiệu hai hoạt động thể thao với phông nền minh họa.</a:t>
            </a:r>
            <a:r>
              <a:rPr lang="en-US" altLang="en-US" sz="2800"/>
              <a:t> </a:t>
            </a:r>
            <a:endParaRPr lang="en-US" altLang="en-US" sz="4400">
              <a:latin typeface="Arial" panose="020B0604020202020204" pitchFamily="34" charset="0"/>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310" name="Picture 46" descr="Tin học lớp 4 Cánh diều Bài 3: Tạo chương trình có phông nền thay đổi">
            <a:extLst>
              <a:ext uri="{FF2B5EF4-FFF2-40B4-BE49-F238E27FC236}">
                <a16:creationId xmlns:a16="http://schemas.microsoft.com/office/drawing/2014/main" id="{3378843F-F76E-12C2-516E-67BF90FF9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642" y="2195270"/>
            <a:ext cx="757445" cy="7303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7">
            <a:extLst>
              <a:ext uri="{FF2B5EF4-FFF2-40B4-BE49-F238E27FC236}">
                <a16:creationId xmlns:a16="http://schemas.microsoft.com/office/drawing/2014/main" id="{4F851A35-A8E7-07A4-F6EA-A423438BC29E}"/>
              </a:ext>
            </a:extLst>
          </p:cNvPr>
          <p:cNvSpPr>
            <a:spLocks noChangeArrowheads="1"/>
          </p:cNvSpPr>
          <p:nvPr/>
        </p:nvSpPr>
        <p:spPr bwMode="auto">
          <a:xfrm>
            <a:off x="3895725" y="3814176"/>
            <a:ext cx="62981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61043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21F9A-4F0F-AE3A-ABCF-35FC4481F5B9}"/>
              </a:ext>
            </a:extLst>
          </p:cNvPr>
          <p:cNvSpPr/>
          <p:nvPr/>
        </p:nvSpPr>
        <p:spPr>
          <a:xfrm>
            <a:off x="3084940" y="534346"/>
            <a:ext cx="5303685" cy="400110"/>
          </a:xfrm>
          <a:prstGeom prst="rect">
            <a:avLst/>
          </a:prstGeom>
          <a:solidFill>
            <a:schemeClr val="accent2">
              <a:lumMod val="60000"/>
              <a:lumOff val="40000"/>
            </a:schemeClr>
          </a:solidFill>
        </p:spPr>
        <p:txBody>
          <a:bodyPr wrap="square">
            <a:spAutoFit/>
          </a:bodyPr>
          <a:lstStyle/>
          <a:p>
            <a:pPr algn="just"/>
            <a:r>
              <a:rPr lang="vi-VN" sz="2000"/>
              <a:t>Em kéo thả các lệnh như chương trình sau:</a:t>
            </a:r>
            <a:endParaRPr lang="en-US" altLang="en-US" sz="4800">
              <a:latin typeface="Arial" panose="020B0604020202020204" pitchFamily="34" charset="0"/>
            </a:endParaRPr>
          </a:p>
        </p:txBody>
      </p:sp>
      <p:pic>
        <p:nvPicPr>
          <p:cNvPr id="14338" name="Picture 2" descr="Tin học lớp 4 Cánh diều Bài 3: Tạo chương trình có phông nền thay đổi">
            <a:extLst>
              <a:ext uri="{FF2B5EF4-FFF2-40B4-BE49-F238E27FC236}">
                <a16:creationId xmlns:a16="http://schemas.microsoft.com/office/drawing/2014/main" id="{BBD74311-2292-2F6F-053E-5F5E4D5F2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391" y="1248603"/>
            <a:ext cx="4143375"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9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fade">
                                      <p:cBhvr>
                                        <p:cTn id="1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9DC22D-94A6-6F4D-7694-FDB92A64B6AD}"/>
              </a:ext>
            </a:extLst>
          </p:cNvPr>
          <p:cNvSpPr/>
          <p:nvPr/>
        </p:nvSpPr>
        <p:spPr>
          <a:xfrm>
            <a:off x="5960661" y="309060"/>
            <a:ext cx="1540069" cy="400110"/>
          </a:xfrm>
          <a:prstGeom prst="rect">
            <a:avLst/>
          </a:prstGeom>
          <a:solidFill>
            <a:schemeClr val="accent2">
              <a:lumMod val="60000"/>
              <a:lumOff val="40000"/>
            </a:schemeClr>
          </a:solidFill>
        </p:spPr>
        <p:txBody>
          <a:bodyPr wrap="square">
            <a:spAutoFit/>
          </a:bodyPr>
          <a:lstStyle/>
          <a:p>
            <a:pPr algn="just"/>
            <a:r>
              <a:rPr lang="en-US" altLang="en-US" sz="2000"/>
              <a:t>GHI NHỚ</a:t>
            </a:r>
            <a:endParaRPr lang="en-US" altLang="en-US" sz="4800">
              <a:latin typeface="Arial" panose="020B0604020202020204" pitchFamily="34" charset="0"/>
            </a:endParaRPr>
          </a:p>
        </p:txBody>
      </p:sp>
      <p:grpSp>
        <p:nvGrpSpPr>
          <p:cNvPr id="7" name="Group 6">
            <a:extLst>
              <a:ext uri="{FF2B5EF4-FFF2-40B4-BE49-F238E27FC236}">
                <a16:creationId xmlns:a16="http://schemas.microsoft.com/office/drawing/2014/main" id="{CE4CC471-C344-03C2-5C3C-92870CFFFD04}"/>
              </a:ext>
            </a:extLst>
          </p:cNvPr>
          <p:cNvGrpSpPr/>
          <p:nvPr/>
        </p:nvGrpSpPr>
        <p:grpSpPr>
          <a:xfrm>
            <a:off x="1786227" y="1342728"/>
            <a:ext cx="10114225" cy="1384995"/>
            <a:chOff x="1786227" y="1342728"/>
            <a:chExt cx="10114225" cy="1384995"/>
          </a:xfrm>
        </p:grpSpPr>
        <p:sp>
          <p:nvSpPr>
            <p:cNvPr id="5" name="Rectangle 4">
              <a:extLst>
                <a:ext uri="{FF2B5EF4-FFF2-40B4-BE49-F238E27FC236}">
                  <a16:creationId xmlns:a16="http://schemas.microsoft.com/office/drawing/2014/main" id="{32C8F4A8-62D3-31C5-38C2-EBC0481CFAF5}"/>
                </a:ext>
              </a:extLst>
            </p:cNvPr>
            <p:cNvSpPr/>
            <p:nvPr/>
          </p:nvSpPr>
          <p:spPr>
            <a:xfrm>
              <a:off x="1786227" y="1342728"/>
              <a:ext cx="10114225" cy="1384995"/>
            </a:xfrm>
            <a:prstGeom prst="rect">
              <a:avLst/>
            </a:prstGeom>
            <a:solidFill>
              <a:schemeClr val="accent2">
                <a:lumMod val="40000"/>
                <a:lumOff val="60000"/>
              </a:schemeClr>
            </a:solidFill>
          </p:spPr>
          <p:txBody>
            <a:bodyPr wrap="square">
              <a:spAutoFit/>
            </a:bodyPr>
            <a:lstStyle/>
            <a:p>
              <a:pPr marL="457200" indent="-457200" algn="just">
                <a:buFontTx/>
                <a:buChar char="-"/>
              </a:pPr>
              <a:r>
                <a:rPr lang="en-US" altLang="en-US" sz="2800">
                  <a:solidFill>
                    <a:srgbClr val="000000"/>
                  </a:solidFill>
                  <a:latin typeface="Times New Roman" panose="02020603050405020304" pitchFamily="18" charset="0"/>
                  <a:cs typeface="Times New Roman" panose="02020603050405020304" pitchFamily="18" charset="0"/>
                </a:rPr>
                <a:t>Em có thể thêm nhiều ảnh phông nền vào chương trình Scratch</a:t>
              </a:r>
            </a:p>
            <a:p>
              <a:pPr algn="just"/>
              <a:r>
                <a:rPr lang="en-US" altLang="en-US" sz="2800">
                  <a:solidFill>
                    <a:srgbClr val="000000"/>
                  </a:solidFill>
                  <a:latin typeface="Times New Roman" panose="02020603050405020304" pitchFamily="18" charset="0"/>
                  <a:cs typeface="Times New Roman" panose="02020603050405020304" pitchFamily="18" charset="0"/>
                </a:rPr>
                <a:t>-   Lệnh                             cho phép em lập trình thay đổi phông nền theo tên.</a:t>
              </a:r>
              <a:endParaRPr lang="en-US" altLang="en-US" sz="400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C97401F-55E8-1A85-CAFC-57290383B46B}"/>
                </a:ext>
              </a:extLst>
            </p:cNvPr>
            <p:cNvPicPr>
              <a:picLocks noChangeAspect="1"/>
            </p:cNvPicPr>
            <p:nvPr/>
          </p:nvPicPr>
          <p:blipFill>
            <a:blip r:embed="rId2"/>
            <a:stretch>
              <a:fillRect/>
            </a:stretch>
          </p:blipFill>
          <p:spPr>
            <a:xfrm>
              <a:off x="3109084" y="1858313"/>
              <a:ext cx="2668864" cy="618867"/>
            </a:xfrm>
            <a:prstGeom prst="rect">
              <a:avLst/>
            </a:prstGeom>
          </p:spPr>
        </p:pic>
      </p:grpSp>
    </p:spTree>
    <p:extLst>
      <p:ext uri="{BB962C8B-B14F-4D97-AF65-F5344CB8AC3E}">
        <p14:creationId xmlns:p14="http://schemas.microsoft.com/office/powerpoint/2010/main" val="243015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298</TotalTime>
  <Words>314</Words>
  <Application>Microsoft Office PowerPoint</Application>
  <PresentationFormat>Widescreen</PresentationFormat>
  <Paragraphs>25</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Verdana</vt:lpstr>
      <vt:lpstr>VNI-Times</vt:lpstr>
      <vt:lpstr>Arial</vt:lpstr>
      <vt:lpstr>Roboto</vt:lpstr>
      <vt:lpstr>Tahoma</vt:lpstr>
      <vt:lpstr>Calibri</vt:lpstr>
      <vt:lpstr>Gill Sans MT</vt:lpstr>
      <vt:lpstr>Times New Roman</vt:lpstr>
      <vt:lpstr>Wingdings 2</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Administrator</cp:lastModifiedBy>
  <cp:revision>59</cp:revision>
  <dcterms:created xsi:type="dcterms:W3CDTF">2018-05-01T14:03:50Z</dcterms:created>
  <dcterms:modified xsi:type="dcterms:W3CDTF">2026-04-15T08:43:05Z</dcterms:modified>
</cp:coreProperties>
</file>