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tags/tag10.xml" ContentType="application/vnd.openxmlformats-officedocument.presentationml.tags+xml"/>
  <Override PartName="/ppt/notesSlides/notesSlide8.xml" ContentType="application/vnd.openxmlformats-officedocument.presentationml.notesSlide+xml"/>
  <Override PartName="/ppt/tags/tag11.xml" ContentType="application/vnd.openxmlformats-officedocument.presentationml.tags+xml"/>
  <Override PartName="/ppt/notesSlides/notesSlide9.xml" ContentType="application/vnd.openxmlformats-officedocument.presentationml.notesSlide+xml"/>
  <Override PartName="/ppt/tags/tag12.xml" ContentType="application/vnd.openxmlformats-officedocument.presentationml.tags+xml"/>
  <Override PartName="/ppt/notesSlides/notesSlide10.xml" ContentType="application/vnd.openxmlformats-officedocument.presentationml.notesSlide+xml"/>
  <Override PartName="/ppt/tags/tag13.xml" ContentType="application/vnd.openxmlformats-officedocument.presentationml.tags+xml"/>
  <Override PartName="/ppt/notesSlides/notesSlide11.xml" ContentType="application/vnd.openxmlformats-officedocument.presentationml.notesSlide+xml"/>
  <Override PartName="/ppt/tags/tag14.xml" ContentType="application/vnd.openxmlformats-officedocument.presentationml.tags+xml"/>
  <Override PartName="/ppt/notesSlides/notesSlide12.xml" ContentType="application/vnd.openxmlformats-officedocument.presentationml.notesSlide+xml"/>
  <Override PartName="/ppt/tags/tag15.xml" ContentType="application/vnd.openxmlformats-officedocument.presentationml.tags+xml"/>
  <Override PartName="/ppt/notesSlides/notesSlide13.xml" ContentType="application/vnd.openxmlformats-officedocument.presentationml.notesSlide+xml"/>
  <Override PartName="/ppt/tags/tag16.xml" ContentType="application/vnd.openxmlformats-officedocument.presentationml.tags+xml"/>
  <Override PartName="/ppt/notesSlides/notesSlide14.xml" ContentType="application/vnd.openxmlformats-officedocument.presentationml.notesSlide+xml"/>
  <Override PartName="/ppt/tags/tag17.xml" ContentType="application/vnd.openxmlformats-officedocument.presentationml.tags+xml"/>
  <Override PartName="/ppt/notesSlides/notesSlide15.xml" ContentType="application/vnd.openxmlformats-officedocument.presentationml.notesSlide+xml"/>
  <Override PartName="/ppt/tags/tag1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9" r:id="rId1"/>
    <p:sldMasterId id="2147483708" r:id="rId2"/>
  </p:sldMasterIdLst>
  <p:notesMasterIdLst>
    <p:notesMasterId r:id="rId20"/>
  </p:notesMasterIdLst>
  <p:sldIdLst>
    <p:sldId id="256" r:id="rId3"/>
    <p:sldId id="257" r:id="rId4"/>
    <p:sldId id="258" r:id="rId5"/>
    <p:sldId id="260" r:id="rId6"/>
    <p:sldId id="734" r:id="rId7"/>
    <p:sldId id="774" r:id="rId8"/>
    <p:sldId id="760" r:id="rId9"/>
    <p:sldId id="746" r:id="rId10"/>
    <p:sldId id="775" r:id="rId11"/>
    <p:sldId id="776" r:id="rId12"/>
    <p:sldId id="777" r:id="rId13"/>
    <p:sldId id="778" r:id="rId14"/>
    <p:sldId id="779" r:id="rId15"/>
    <p:sldId id="261" r:id="rId16"/>
    <p:sldId id="262" r:id="rId17"/>
    <p:sldId id="276" r:id="rId18"/>
    <p:sldId id="265" r:id="rId19"/>
  </p:sldIdLst>
  <p:sldSz cx="12192000" cy="6858000"/>
  <p:notesSz cx="6858000" cy="9144000"/>
  <p:custDataLst>
    <p:tags r:id="rId21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FEF0F1"/>
    <a:srgbClr val="FFEBEB"/>
    <a:srgbClr val="FFD9D9"/>
    <a:srgbClr val="FFFA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6134" autoAdjust="0"/>
  </p:normalViewPr>
  <p:slideViewPr>
    <p:cSldViewPr snapToGrid="0">
      <p:cViewPr varScale="1">
        <p:scale>
          <a:sx n="65" d="100"/>
          <a:sy n="65" d="100"/>
        </p:scale>
        <p:origin x="66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>
          <a:extLst>
            <a:ext uri="{FF2B5EF4-FFF2-40B4-BE49-F238E27FC236}">
              <a16:creationId xmlns:a16="http://schemas.microsoft.com/office/drawing/2014/main" id="{115623A1-053F-FBF8-8C88-68BA613F91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:notes">
            <a:extLst>
              <a:ext uri="{FF2B5EF4-FFF2-40B4-BE49-F238E27FC236}">
                <a16:creationId xmlns:a16="http://schemas.microsoft.com/office/drawing/2014/main" id="{38132B11-142B-17C9-B6E0-FBEDED28755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5:notes">
            <a:extLst>
              <a:ext uri="{FF2B5EF4-FFF2-40B4-BE49-F238E27FC236}">
                <a16:creationId xmlns:a16="http://schemas.microsoft.com/office/drawing/2014/main" id="{A3D9B540-6A62-0D3F-1CBE-002381BF3B4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83034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>
          <a:extLst>
            <a:ext uri="{FF2B5EF4-FFF2-40B4-BE49-F238E27FC236}">
              <a16:creationId xmlns:a16="http://schemas.microsoft.com/office/drawing/2014/main" id="{32A43B93-CDE4-6A41-53F6-4051B96A07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:notes">
            <a:extLst>
              <a:ext uri="{FF2B5EF4-FFF2-40B4-BE49-F238E27FC236}">
                <a16:creationId xmlns:a16="http://schemas.microsoft.com/office/drawing/2014/main" id="{1632F11A-D379-1A14-2436-7B98815B080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5:notes">
            <a:extLst>
              <a:ext uri="{FF2B5EF4-FFF2-40B4-BE49-F238E27FC236}">
                <a16:creationId xmlns:a16="http://schemas.microsoft.com/office/drawing/2014/main" id="{9FC46B57-1042-079F-1B7E-A6E0C6058F7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628933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>
          <a:extLst>
            <a:ext uri="{FF2B5EF4-FFF2-40B4-BE49-F238E27FC236}">
              <a16:creationId xmlns:a16="http://schemas.microsoft.com/office/drawing/2014/main" id="{0CF91DAC-D2C0-D9E5-1BAB-C1DB67F357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:notes">
            <a:extLst>
              <a:ext uri="{FF2B5EF4-FFF2-40B4-BE49-F238E27FC236}">
                <a16:creationId xmlns:a16="http://schemas.microsoft.com/office/drawing/2014/main" id="{D6917978-07A1-1528-3FB7-02865E678EF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5:notes">
            <a:extLst>
              <a:ext uri="{FF2B5EF4-FFF2-40B4-BE49-F238E27FC236}">
                <a16:creationId xmlns:a16="http://schemas.microsoft.com/office/drawing/2014/main" id="{540DE2FB-4344-8AC9-3355-10EDC859A8B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507542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>
          <a:extLst>
            <a:ext uri="{FF2B5EF4-FFF2-40B4-BE49-F238E27FC236}">
              <a16:creationId xmlns:a16="http://schemas.microsoft.com/office/drawing/2014/main" id="{18286BB2-5230-C362-3E3A-6DDF01E940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:notes">
            <a:extLst>
              <a:ext uri="{FF2B5EF4-FFF2-40B4-BE49-F238E27FC236}">
                <a16:creationId xmlns:a16="http://schemas.microsoft.com/office/drawing/2014/main" id="{E4CFA136-B8F3-B7E2-29DA-33F3BBC84E8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5:notes">
            <a:extLst>
              <a:ext uri="{FF2B5EF4-FFF2-40B4-BE49-F238E27FC236}">
                <a16:creationId xmlns:a16="http://schemas.microsoft.com/office/drawing/2014/main" id="{8134EF53-03F3-4C93-157C-CAE6FCDDF22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45769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9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>
          <a:extLst>
            <a:ext uri="{FF2B5EF4-FFF2-40B4-BE49-F238E27FC236}">
              <a16:creationId xmlns:a16="http://schemas.microsoft.com/office/drawing/2014/main" id="{070CF28C-F92C-D30E-5237-8C81D21D4D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:notes">
            <a:extLst>
              <a:ext uri="{FF2B5EF4-FFF2-40B4-BE49-F238E27FC236}">
                <a16:creationId xmlns:a16="http://schemas.microsoft.com/office/drawing/2014/main" id="{79B275FE-6DCA-0A62-4E15-65BD1592F5D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5:notes">
            <a:extLst>
              <a:ext uri="{FF2B5EF4-FFF2-40B4-BE49-F238E27FC236}">
                <a16:creationId xmlns:a16="http://schemas.microsoft.com/office/drawing/2014/main" id="{DFDA3520-4442-265D-27D0-1067622141A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588101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>
          <a:extLst>
            <a:ext uri="{FF2B5EF4-FFF2-40B4-BE49-F238E27FC236}">
              <a16:creationId xmlns:a16="http://schemas.microsoft.com/office/drawing/2014/main" id="{5DF0EF3D-0B34-CE3A-D06C-417239FE99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:notes">
            <a:extLst>
              <a:ext uri="{FF2B5EF4-FFF2-40B4-BE49-F238E27FC236}">
                <a16:creationId xmlns:a16="http://schemas.microsoft.com/office/drawing/2014/main" id="{8097AAAE-4244-E8E0-CAA6-D6C075EB42A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5:notes">
            <a:extLst>
              <a:ext uri="{FF2B5EF4-FFF2-40B4-BE49-F238E27FC236}">
                <a16:creationId xmlns:a16="http://schemas.microsoft.com/office/drawing/2014/main" id="{33CA81A4-9D15-8AF3-216B-DC93739F9F5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150176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>
          <a:extLst>
            <a:ext uri="{FF2B5EF4-FFF2-40B4-BE49-F238E27FC236}">
              <a16:creationId xmlns:a16="http://schemas.microsoft.com/office/drawing/2014/main" id="{42F3FFE7-7F6D-BB21-2FE4-84C3474571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:notes">
            <a:extLst>
              <a:ext uri="{FF2B5EF4-FFF2-40B4-BE49-F238E27FC236}">
                <a16:creationId xmlns:a16="http://schemas.microsoft.com/office/drawing/2014/main" id="{5F33EFD4-5FBA-E502-004C-415402657C0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5:notes">
            <a:extLst>
              <a:ext uri="{FF2B5EF4-FFF2-40B4-BE49-F238E27FC236}">
                <a16:creationId xmlns:a16="http://schemas.microsoft.com/office/drawing/2014/main" id="{D39B25D3-98AC-EBE6-08E9-034B49E44BE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091533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>
          <a:extLst>
            <a:ext uri="{FF2B5EF4-FFF2-40B4-BE49-F238E27FC236}">
              <a16:creationId xmlns:a16="http://schemas.microsoft.com/office/drawing/2014/main" id="{00144E2B-A31A-09E9-5A58-36313D8A2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:notes">
            <a:extLst>
              <a:ext uri="{FF2B5EF4-FFF2-40B4-BE49-F238E27FC236}">
                <a16:creationId xmlns:a16="http://schemas.microsoft.com/office/drawing/2014/main" id="{2D033A67-B14F-F130-D3A3-A0A40449840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5:notes">
            <a:extLst>
              <a:ext uri="{FF2B5EF4-FFF2-40B4-BE49-F238E27FC236}">
                <a16:creationId xmlns:a16="http://schemas.microsoft.com/office/drawing/2014/main" id="{67D47F14-260C-396C-517E-BB91B2787EB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786520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>
          <a:extLst>
            <a:ext uri="{FF2B5EF4-FFF2-40B4-BE49-F238E27FC236}">
              <a16:creationId xmlns:a16="http://schemas.microsoft.com/office/drawing/2014/main" id="{DE6DC280-23E6-2439-957E-7D1A2C92A2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:notes">
            <a:extLst>
              <a:ext uri="{FF2B5EF4-FFF2-40B4-BE49-F238E27FC236}">
                <a16:creationId xmlns:a16="http://schemas.microsoft.com/office/drawing/2014/main" id="{39D531D6-442D-4296-AE9A-7F12294CA26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5:notes">
            <a:extLst>
              <a:ext uri="{FF2B5EF4-FFF2-40B4-BE49-F238E27FC236}">
                <a16:creationId xmlns:a16="http://schemas.microsoft.com/office/drawing/2014/main" id="{FE304CEA-DACE-F530-D212-81388458964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32469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9782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3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9969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7481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5012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1101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5526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587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custDataLst>
      <p:tags r:id="rId1"/>
    </p:custData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6962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2067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10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:a16="http://schemas.microsoft.com/office/drawing/2014/main" id="{333691BD-0CD3-ECE6-CA8B-8C4A8F0E16EB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949BE-1264-40E4-BDA5-77919F8C2881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8.png"/><Relationship Id="rId5" Type="http://schemas.openxmlformats.org/officeDocument/2006/relationships/image" Target="../media/image13.jpe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image" Target="../media/image3.png"/><Relationship Id="rId5" Type="http://schemas.openxmlformats.org/officeDocument/2006/relationships/hyperlink" Target="https://www.hoc10.vn/doc-sach/tin-hoc-5/1/686/84" TargetMode="Externa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3.png"/><Relationship Id="rId5" Type="http://schemas.openxmlformats.org/officeDocument/2006/relationships/hyperlink" Target="https://www.hoc10.vn/doc-sach/tin-hoc-5/1/686/83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FFD71C9-E11C-1516-4D8D-3AFE2CD15D99}"/>
              </a:ext>
            </a:extLst>
          </p:cNvPr>
          <p:cNvSpPr txBox="1"/>
          <p:nvPr/>
        </p:nvSpPr>
        <p:spPr>
          <a:xfrm>
            <a:off x="9510944" y="195308"/>
            <a:ext cx="2681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Tin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học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5</a:t>
            </a:r>
          </a:p>
        </p:txBody>
      </p:sp>
      <p:sp>
        <p:nvSpPr>
          <p:cNvPr id="9" name="Google Shape;54;p1">
            <a:extLst>
              <a:ext uri="{FF2B5EF4-FFF2-40B4-BE49-F238E27FC236}">
                <a16:creationId xmlns:a16="http://schemas.microsoft.com/office/drawing/2014/main" id="{D2B0C381-AC83-477C-A42B-612BDE63DE3C}"/>
              </a:ext>
            </a:extLst>
          </p:cNvPr>
          <p:cNvSpPr txBox="1">
            <a:spLocks/>
          </p:cNvSpPr>
          <p:nvPr/>
        </p:nvSpPr>
        <p:spPr>
          <a:xfrm>
            <a:off x="0" y="1484791"/>
            <a:ext cx="12192000" cy="1964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  <a:buSzPts val="990"/>
              <a:buFont typeface="Arial"/>
              <a:buNone/>
            </a:pPr>
            <a:r>
              <a:rPr lang="vi-VN" b="1">
                <a:solidFill>
                  <a:srgbClr val="002060"/>
                </a:solidFill>
                <a:latin typeface="UTM Avo" panose="02040603050506020204" pitchFamily="18" charset="0"/>
              </a:rPr>
              <a:t>Chủ đề </a:t>
            </a:r>
            <a:r>
              <a:rPr lang="en-US" b="1">
                <a:solidFill>
                  <a:srgbClr val="002060"/>
                </a:solidFill>
                <a:latin typeface="UTM Avo" panose="02040603050506020204" pitchFamily="18" charset="0"/>
              </a:rPr>
              <a:t>F</a:t>
            </a:r>
            <a:r>
              <a:rPr lang="vi-VN" b="1">
                <a:solidFill>
                  <a:srgbClr val="002060"/>
                </a:solidFill>
                <a:latin typeface="UTM Avo" panose="02040603050506020204" pitchFamily="18" charset="0"/>
              </a:rPr>
              <a:t>. </a:t>
            </a:r>
            <a:r>
              <a:rPr lang="en-US" b="1">
                <a:solidFill>
                  <a:srgbClr val="002060"/>
                </a:solidFill>
                <a:latin typeface="UTM Avo" panose="02040603050506020204" pitchFamily="18" charset="0"/>
              </a:rPr>
              <a:t>Giải</a:t>
            </a:r>
            <a:r>
              <a:rPr lang="vi-VN" b="1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b="1">
                <a:solidFill>
                  <a:srgbClr val="002060"/>
                </a:solidFill>
                <a:latin typeface="UTM Avo" panose="02040603050506020204" pitchFamily="18" charset="0"/>
              </a:rPr>
              <a:t>quyết</a:t>
            </a:r>
            <a:r>
              <a:rPr lang="vi-VN" b="1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b="1">
                <a:solidFill>
                  <a:srgbClr val="002060"/>
                </a:solidFill>
                <a:latin typeface="UTM Avo" panose="02040603050506020204" pitchFamily="18" charset="0"/>
              </a:rPr>
              <a:t>vấn</a:t>
            </a:r>
            <a:r>
              <a:rPr lang="vi-VN" b="1">
                <a:solidFill>
                  <a:srgbClr val="002060"/>
                </a:solidFill>
                <a:latin typeface="UTM Avo" panose="02040603050506020204" pitchFamily="18" charset="0"/>
              </a:rPr>
              <a:t> đề</a:t>
            </a:r>
            <a:endParaRPr lang="en-US" b="1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  <a:buSzPts val="990"/>
              <a:buFont typeface="Arial"/>
              <a:buNone/>
            </a:pPr>
            <a:r>
              <a:rPr lang="en-US" b="1">
                <a:solidFill>
                  <a:srgbClr val="002060"/>
                </a:solidFill>
                <a:latin typeface="UTM Avo" panose="02040603050506020204" pitchFamily="18" charset="0"/>
              </a:rPr>
              <a:t>với</a:t>
            </a:r>
            <a:r>
              <a:rPr lang="vi-VN" b="1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b="1">
                <a:solidFill>
                  <a:srgbClr val="002060"/>
                </a:solidFill>
                <a:latin typeface="UTM Avo" panose="02040603050506020204" pitchFamily="18" charset="0"/>
              </a:rPr>
              <a:t>sự</a:t>
            </a:r>
            <a:r>
              <a:rPr lang="vi-VN" b="1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b="1">
                <a:solidFill>
                  <a:srgbClr val="002060"/>
                </a:solidFill>
                <a:latin typeface="UTM Avo" panose="02040603050506020204" pitchFamily="18" charset="0"/>
              </a:rPr>
              <a:t>trợ</a:t>
            </a:r>
            <a:r>
              <a:rPr lang="vi-VN" b="1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b="1">
                <a:solidFill>
                  <a:srgbClr val="002060"/>
                </a:solidFill>
                <a:latin typeface="UTM Avo" panose="02040603050506020204" pitchFamily="18" charset="0"/>
              </a:rPr>
              <a:t>giúp</a:t>
            </a:r>
            <a:r>
              <a:rPr lang="vi-VN" b="1">
                <a:solidFill>
                  <a:srgbClr val="002060"/>
                </a:solidFill>
                <a:latin typeface="UTM Avo" panose="02040603050506020204" pitchFamily="18" charset="0"/>
              </a:rPr>
              <a:t> của máy tính</a:t>
            </a:r>
            <a:endParaRPr lang="en-US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3" name="Google Shape;54;p1">
            <a:extLst>
              <a:ext uri="{FF2B5EF4-FFF2-40B4-BE49-F238E27FC236}">
                <a16:creationId xmlns:a16="http://schemas.microsoft.com/office/drawing/2014/main" id="{50121D54-0636-A8A0-7723-842661EDF632}"/>
              </a:ext>
            </a:extLst>
          </p:cNvPr>
          <p:cNvSpPr txBox="1">
            <a:spLocks/>
          </p:cNvSpPr>
          <p:nvPr/>
        </p:nvSpPr>
        <p:spPr>
          <a:xfrm>
            <a:off x="-1" y="3570919"/>
            <a:ext cx="12192001" cy="1448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00000"/>
              </a:lnSpc>
              <a:spcBef>
                <a:spcPts val="1200"/>
              </a:spcBef>
              <a:buSzPts val="990"/>
              <a:buFont typeface="Arial"/>
              <a:buNone/>
            </a:pPr>
            <a:r>
              <a:rPr lang="vi-VN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 13. Chạy thử, phát hiện</a:t>
            </a:r>
          </a:p>
          <a:p>
            <a:pPr algn="ctr">
              <a:lnSpc>
                <a:spcPct val="100000"/>
              </a:lnSpc>
              <a:spcBef>
                <a:spcPts val="1200"/>
              </a:spcBef>
              <a:buSzPts val="990"/>
              <a:buFont typeface="Arial"/>
              <a:buNone/>
            </a:pPr>
            <a:r>
              <a:rPr lang="vi-VN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và sửa lỗi chương trình</a:t>
            </a:r>
            <a:endParaRPr lang="en-US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1">
          <a:extLst>
            <a:ext uri="{FF2B5EF4-FFF2-40B4-BE49-F238E27FC236}">
              <a16:creationId xmlns:a16="http://schemas.microsoft.com/office/drawing/2014/main" id="{9165344C-33A2-1E12-6385-39A1777785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26;p38">
            <a:extLst>
              <a:ext uri="{FF2B5EF4-FFF2-40B4-BE49-F238E27FC236}">
                <a16:creationId xmlns:a16="http://schemas.microsoft.com/office/drawing/2014/main" id="{89DE6DED-D5B2-8B20-2603-F9F8D628376B}"/>
              </a:ext>
            </a:extLst>
          </p:cNvPr>
          <p:cNvSpPr txBox="1">
            <a:spLocks/>
          </p:cNvSpPr>
          <p:nvPr/>
        </p:nvSpPr>
        <p:spPr>
          <a:xfrm>
            <a:off x="4316275" y="1269843"/>
            <a:ext cx="3559449" cy="835108"/>
          </a:xfrm>
          <a:prstGeom prst="roundRect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McLaren"/>
              <a:buNone/>
              <a:defRPr sz="60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McLaren"/>
              <a:buNone/>
              <a:defRPr sz="50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McLaren"/>
              <a:buNone/>
              <a:defRPr sz="50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McLaren"/>
              <a:buNone/>
              <a:defRPr sz="50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McLaren"/>
              <a:buNone/>
              <a:defRPr sz="50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McLaren"/>
              <a:buNone/>
              <a:defRPr sz="50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McLaren"/>
              <a:buNone/>
              <a:defRPr sz="50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McLaren"/>
              <a:buNone/>
              <a:defRPr sz="50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McLaren"/>
              <a:buNone/>
              <a:defRPr sz="50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9pPr>
          </a:lstStyle>
          <a:p>
            <a:pPr algn="ctr">
              <a:buClr>
                <a:srgbClr val="001318"/>
              </a:buClr>
            </a:pPr>
            <a:r>
              <a:rPr lang="en-US" sz="2400">
                <a:solidFill>
                  <a:srgbClr val="001318"/>
                </a:solidFill>
                <a:latin typeface="UTM Avo" panose="02040603050506020204" pitchFamily="18" charset="0"/>
                <a:ea typeface="UD Digi Kyokasho N-B" panose="02020700000000000000" pitchFamily="18" charset="-128"/>
                <a:cs typeface="Arial" panose="020B0604020202020204" pitchFamily="34" charset="0"/>
              </a:rPr>
              <a:t>Sửa lỗi Hình 2</a:t>
            </a:r>
            <a:endParaRPr lang="en-US" sz="2400" dirty="0" err="1">
              <a:solidFill>
                <a:srgbClr val="001318"/>
              </a:solidFill>
              <a:latin typeface="UTM Avo" panose="02040603050506020204" pitchFamily="18" charset="0"/>
              <a:ea typeface="UD Digi Kyokasho N-B" panose="02020700000000000000" pitchFamily="18" charset="-128"/>
              <a:cs typeface="Arial" panose="020B0604020202020204" pitchFamily="34" charset="0"/>
            </a:endParaRPr>
          </a:p>
        </p:txBody>
      </p:sp>
      <p:sp>
        <p:nvSpPr>
          <p:cNvPr id="4" name="Pentagon 12">
            <a:extLst>
              <a:ext uri="{FF2B5EF4-FFF2-40B4-BE49-F238E27FC236}">
                <a16:creationId xmlns:a16="http://schemas.microsoft.com/office/drawing/2014/main" id="{B77DEC12-CD81-B93C-5EF5-8B2505ADB766}"/>
              </a:ext>
            </a:extLst>
          </p:cNvPr>
          <p:cNvSpPr/>
          <p:nvPr/>
        </p:nvSpPr>
        <p:spPr>
          <a:xfrm>
            <a:off x="0" y="2200189"/>
            <a:ext cx="2081046" cy="748145"/>
          </a:xfrm>
          <a:prstGeom prst="homePlate">
            <a:avLst/>
          </a:prstGeom>
          <a:solidFill>
            <a:schemeClr val="bg1"/>
          </a:solidFill>
          <a:ln w="38100" cap="flat" cmpd="sng" algn="ctr">
            <a:solidFill>
              <a:schemeClr val="accent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Trả lời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67E4EC4-A4C7-3A47-35D1-F27FA2782BFB}"/>
              </a:ext>
            </a:extLst>
          </p:cNvPr>
          <p:cNvGrpSpPr/>
          <p:nvPr/>
        </p:nvGrpSpPr>
        <p:grpSpPr>
          <a:xfrm>
            <a:off x="411829" y="3355520"/>
            <a:ext cx="6269360" cy="1976577"/>
            <a:chOff x="135451" y="2136927"/>
            <a:chExt cx="4702020" cy="1482433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072CA53-14D1-82E9-BE9B-EE3070F23706}"/>
                </a:ext>
              </a:extLst>
            </p:cNvPr>
            <p:cNvSpPr txBox="1"/>
            <p:nvPr/>
          </p:nvSpPr>
          <p:spPr>
            <a:xfrm>
              <a:off x="135451" y="2136927"/>
              <a:ext cx="4702020" cy="13722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indent="-342900" algn="just">
                <a:lnSpc>
                  <a:spcPct val="15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en-US" sz="2400" b="1" dirty="0" err="1">
                  <a:solidFill>
                    <a:schemeClr val="tx1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Lỗi</a:t>
              </a:r>
              <a:r>
                <a:rPr lang="en-US" sz="2400" b="1" dirty="0">
                  <a:solidFill>
                    <a:schemeClr val="tx1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1: </a:t>
              </a:r>
              <a:r>
                <a:rPr lang="en-US" sz="2400" dirty="0" err="1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Chọn</a:t>
              </a:r>
              <a:r>
                <a:rPr lang="en-US" sz="24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sai</a:t>
              </a:r>
              <a:r>
                <a:rPr lang="en-US" sz="24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lệnh</a:t>
              </a:r>
              <a:r>
                <a:rPr lang="en-US" sz="24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cần</a:t>
              </a:r>
              <a:r>
                <a:rPr lang="en-US" sz="24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thực</a:t>
              </a:r>
              <a:r>
                <a:rPr lang="en-US" sz="24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hiện</a:t>
              </a:r>
              <a:r>
                <a:rPr lang="en-US" sz="24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.</a:t>
              </a:r>
              <a:r>
                <a:rPr lang="en-VN" sz="24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endPara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just">
                <a:lnSpc>
                  <a:spcPct val="150000"/>
                </a:lnSpc>
                <a:spcBef>
                  <a:spcPts val="600"/>
                </a:spcBef>
              </a:pPr>
              <a:r>
                <a:rPr lang="en-US" sz="2400" dirty="0" err="1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Cần</a:t>
              </a:r>
              <a:r>
                <a:rPr lang="en-US" sz="24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thay</a:t>
              </a:r>
              <a:r>
                <a:rPr lang="en-US" sz="24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lệnh</a:t>
              </a:r>
              <a:r>
                <a:rPr lang="en-US" sz="24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		</a:t>
              </a:r>
            </a:p>
            <a:p>
              <a:pPr algn="just">
                <a:lnSpc>
                  <a:spcPct val="150000"/>
                </a:lnSpc>
                <a:spcBef>
                  <a:spcPts val="600"/>
                </a:spcBef>
              </a:pPr>
              <a:r>
                <a:rPr lang="en-US" sz="2400" dirty="0" err="1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bằng</a:t>
              </a:r>
              <a:r>
                <a:rPr lang="en-US" sz="24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lệnh</a:t>
              </a:r>
              <a:r>
                <a:rPr lang="en-US" sz="24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endParaRPr lang="en-VN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7DDD815-5D9C-03CA-844C-2E3670A9CD7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9F9F9"/>
                </a:clrFrom>
                <a:clrTo>
                  <a:srgbClr val="F9F9F9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837528" y="2613069"/>
              <a:ext cx="2659380" cy="432435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410570D-E6B6-D23F-985D-CF24C326D04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9F9F9"/>
                </a:clrFrom>
                <a:clrTo>
                  <a:srgbClr val="F9F9F9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487539" y="3145070"/>
              <a:ext cx="2122076" cy="474290"/>
            </a:xfrm>
            <a:prstGeom prst="rect">
              <a:avLst/>
            </a:prstGeom>
          </p:spPr>
        </p:pic>
      </p:grpSp>
      <p:pic>
        <p:nvPicPr>
          <p:cNvPr id="12" name="Picture 11" descr="A screenshot of a computer&#10;&#10;Description automatically generated">
            <a:extLst>
              <a:ext uri="{FF2B5EF4-FFF2-40B4-BE49-F238E27FC236}">
                <a16:creationId xmlns:a16="http://schemas.microsoft.com/office/drawing/2014/main" id="{DAADA542-EA5D-CA1B-AB56-1FE7F9783A2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745" t="69071" r="-232" b="2522"/>
          <a:stretch/>
        </p:blipFill>
        <p:spPr>
          <a:xfrm>
            <a:off x="6681189" y="2463382"/>
            <a:ext cx="5184487" cy="32941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04347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1">
          <a:extLst>
            <a:ext uri="{FF2B5EF4-FFF2-40B4-BE49-F238E27FC236}">
              <a16:creationId xmlns:a16="http://schemas.microsoft.com/office/drawing/2014/main" id="{55A706B4-ACAD-0463-FC14-437F98F3E9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26;p38">
            <a:extLst>
              <a:ext uri="{FF2B5EF4-FFF2-40B4-BE49-F238E27FC236}">
                <a16:creationId xmlns:a16="http://schemas.microsoft.com/office/drawing/2014/main" id="{D52B7E5B-467B-3E3E-E83B-8FE362D9291B}"/>
              </a:ext>
            </a:extLst>
          </p:cNvPr>
          <p:cNvSpPr txBox="1">
            <a:spLocks/>
          </p:cNvSpPr>
          <p:nvPr/>
        </p:nvSpPr>
        <p:spPr>
          <a:xfrm>
            <a:off x="4316275" y="1269843"/>
            <a:ext cx="3559449" cy="835108"/>
          </a:xfrm>
          <a:prstGeom prst="roundRect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McLaren"/>
              <a:buNone/>
              <a:defRPr sz="60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McLaren"/>
              <a:buNone/>
              <a:defRPr sz="50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McLaren"/>
              <a:buNone/>
              <a:defRPr sz="50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McLaren"/>
              <a:buNone/>
              <a:defRPr sz="50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McLaren"/>
              <a:buNone/>
              <a:defRPr sz="50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McLaren"/>
              <a:buNone/>
              <a:defRPr sz="50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McLaren"/>
              <a:buNone/>
              <a:defRPr sz="50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McLaren"/>
              <a:buNone/>
              <a:defRPr sz="50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McLaren"/>
              <a:buNone/>
              <a:defRPr sz="50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9pPr>
          </a:lstStyle>
          <a:p>
            <a:pPr algn="ctr">
              <a:buClr>
                <a:srgbClr val="001318"/>
              </a:buClr>
            </a:pPr>
            <a:r>
              <a:rPr lang="en-US" sz="2400">
                <a:solidFill>
                  <a:srgbClr val="001318"/>
                </a:solidFill>
                <a:latin typeface="UTM Avo" panose="02040603050506020204" pitchFamily="18" charset="0"/>
                <a:ea typeface="UD Digi Kyokasho N-B" panose="02020700000000000000" pitchFamily="18" charset="-128"/>
                <a:cs typeface="Arial" panose="020B0604020202020204" pitchFamily="34" charset="0"/>
              </a:rPr>
              <a:t>Sửa lỗi Hình 2</a:t>
            </a:r>
            <a:endParaRPr lang="en-US" sz="2400" dirty="0" err="1">
              <a:solidFill>
                <a:srgbClr val="001318"/>
              </a:solidFill>
              <a:latin typeface="UTM Avo" panose="02040603050506020204" pitchFamily="18" charset="0"/>
              <a:ea typeface="UD Digi Kyokasho N-B" panose="02020700000000000000" pitchFamily="18" charset="-128"/>
              <a:cs typeface="Arial" panose="020B0604020202020204" pitchFamily="34" charset="0"/>
            </a:endParaRPr>
          </a:p>
        </p:txBody>
      </p:sp>
      <p:sp>
        <p:nvSpPr>
          <p:cNvPr id="4" name="Pentagon 12">
            <a:extLst>
              <a:ext uri="{FF2B5EF4-FFF2-40B4-BE49-F238E27FC236}">
                <a16:creationId xmlns:a16="http://schemas.microsoft.com/office/drawing/2014/main" id="{2FAAE460-2805-5DB3-18D7-8115EA05646D}"/>
              </a:ext>
            </a:extLst>
          </p:cNvPr>
          <p:cNvSpPr/>
          <p:nvPr/>
        </p:nvSpPr>
        <p:spPr>
          <a:xfrm>
            <a:off x="0" y="2200189"/>
            <a:ext cx="2081046" cy="748145"/>
          </a:xfrm>
          <a:prstGeom prst="homePlate">
            <a:avLst/>
          </a:prstGeom>
          <a:solidFill>
            <a:schemeClr val="bg1"/>
          </a:solidFill>
          <a:ln w="38100" cap="flat" cmpd="sng" algn="ctr">
            <a:solidFill>
              <a:schemeClr val="accent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Trả lời</a:t>
            </a:r>
          </a:p>
        </p:txBody>
      </p:sp>
      <p:pic>
        <p:nvPicPr>
          <p:cNvPr id="12" name="Picture 11" descr="A screenshot of a computer&#10;&#10;Description automatically generated">
            <a:extLst>
              <a:ext uri="{FF2B5EF4-FFF2-40B4-BE49-F238E27FC236}">
                <a16:creationId xmlns:a16="http://schemas.microsoft.com/office/drawing/2014/main" id="{C9C1A4F7-CA3A-499C-745A-BE617B0CC5A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745" t="69071" r="-232" b="2522"/>
          <a:stretch/>
        </p:blipFill>
        <p:spPr>
          <a:xfrm>
            <a:off x="6681189" y="2463382"/>
            <a:ext cx="5184487" cy="3294163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49620CCC-A523-BC8F-E0EE-FD62B3F19E04}"/>
              </a:ext>
            </a:extLst>
          </p:cNvPr>
          <p:cNvGrpSpPr/>
          <p:nvPr/>
        </p:nvGrpSpPr>
        <p:grpSpPr>
          <a:xfrm>
            <a:off x="411829" y="3355520"/>
            <a:ext cx="6269360" cy="1829732"/>
            <a:chOff x="411829" y="3355520"/>
            <a:chExt cx="6269360" cy="182973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C007CAE-1ADB-110C-CFA7-BA4DE6192123}"/>
                </a:ext>
              </a:extLst>
            </p:cNvPr>
            <p:cNvSpPr txBox="1"/>
            <p:nvPr/>
          </p:nvSpPr>
          <p:spPr>
            <a:xfrm>
              <a:off x="411829" y="3355520"/>
              <a:ext cx="6269360" cy="18297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indent="-342900" algn="just">
                <a:lnSpc>
                  <a:spcPct val="15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en-US" sz="2400" b="1" dirty="0" err="1">
                  <a:solidFill>
                    <a:schemeClr val="tx1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Lỗi</a:t>
              </a:r>
              <a:r>
                <a:rPr lang="en-US" sz="2400" b="1" dirty="0">
                  <a:solidFill>
                    <a:schemeClr val="tx1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2: </a:t>
              </a:r>
              <a:r>
                <a:rPr lang="en-US" sz="2400" dirty="0" err="1">
                  <a:solidFill>
                    <a:schemeClr val="tx1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Lập</a:t>
              </a:r>
              <a:r>
                <a:rPr lang="en-US" sz="2400" dirty="0">
                  <a:solidFill>
                    <a:schemeClr val="tx1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sai</a:t>
              </a:r>
              <a:r>
                <a:rPr lang="en-US" sz="2400" dirty="0">
                  <a:solidFill>
                    <a:schemeClr val="tx1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biểu</a:t>
              </a:r>
              <a:r>
                <a:rPr lang="en-US" sz="2400" dirty="0">
                  <a:solidFill>
                    <a:schemeClr val="tx1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thức</a:t>
              </a:r>
              <a:r>
                <a:rPr lang="en-US" sz="2400" dirty="0">
                  <a:solidFill>
                    <a:schemeClr val="tx1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cần</a:t>
              </a:r>
              <a:r>
                <a:rPr lang="en-US" sz="2400" dirty="0">
                  <a:solidFill>
                    <a:schemeClr val="tx1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tính</a:t>
              </a:r>
              <a:r>
                <a:rPr lang="en-US" sz="2400" dirty="0">
                  <a:solidFill>
                    <a:schemeClr val="tx1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toán</a:t>
              </a:r>
              <a:r>
                <a:rPr lang="en-US" sz="2400" dirty="0">
                  <a:solidFill>
                    <a:schemeClr val="tx1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. </a:t>
              </a:r>
            </a:p>
            <a:p>
              <a:pPr algn="just">
                <a:lnSpc>
                  <a:spcPct val="150000"/>
                </a:lnSpc>
                <a:spcBef>
                  <a:spcPts val="600"/>
                </a:spcBef>
              </a:pPr>
              <a:r>
                <a:rPr lang="en-US" sz="2400" dirty="0" err="1">
                  <a:solidFill>
                    <a:schemeClr val="tx1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Cần</a:t>
              </a:r>
              <a:r>
                <a:rPr lang="en-US" sz="2400" dirty="0">
                  <a:solidFill>
                    <a:schemeClr val="tx1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thay</a:t>
              </a:r>
              <a:r>
                <a:rPr lang="en-US" sz="2400" dirty="0">
                  <a:solidFill>
                    <a:schemeClr val="tx1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biểu</a:t>
              </a:r>
              <a:r>
                <a:rPr lang="en-US" sz="2400" dirty="0">
                  <a:solidFill>
                    <a:schemeClr val="tx1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thức</a:t>
              </a:r>
              <a:r>
                <a:rPr lang="en-US" sz="2400" dirty="0">
                  <a:solidFill>
                    <a:schemeClr val="tx1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		  </a:t>
              </a:r>
            </a:p>
            <a:p>
              <a:pPr algn="just">
                <a:lnSpc>
                  <a:spcPct val="150000"/>
                </a:lnSpc>
                <a:spcBef>
                  <a:spcPts val="600"/>
                </a:spcBef>
              </a:pPr>
              <a:r>
                <a:rPr lang="en-US" sz="2400" dirty="0" err="1">
                  <a:solidFill>
                    <a:schemeClr val="tx1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thành</a:t>
              </a:r>
              <a:r>
                <a:rPr lang="en-US" sz="2400" dirty="0">
                  <a:solidFill>
                    <a:schemeClr val="tx1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biểu</a:t>
              </a:r>
              <a:r>
                <a:rPr lang="en-US" sz="2400" dirty="0">
                  <a:solidFill>
                    <a:schemeClr val="tx1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thức</a:t>
              </a:r>
              <a:r>
                <a:rPr lang="en-US" sz="2400" dirty="0">
                  <a:solidFill>
                    <a:schemeClr val="tx1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endParaRPr lang="en-VN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183EFCA-5CE9-FA8C-EAF1-5B1A4CE5E3A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9F9F9"/>
                </a:clrFrom>
                <a:clrTo>
                  <a:srgbClr val="F9F9F9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546509" y="4009231"/>
              <a:ext cx="1905884" cy="52231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151744B-F1AF-9C04-2CAF-BB78A834E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9F9F9"/>
                </a:clrFrom>
                <a:clrTo>
                  <a:srgbClr val="F9F9F9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979285" y="4662942"/>
              <a:ext cx="1899392" cy="52231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983433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1">
          <a:extLst>
            <a:ext uri="{FF2B5EF4-FFF2-40B4-BE49-F238E27FC236}">
              <a16:creationId xmlns:a16="http://schemas.microsoft.com/office/drawing/2014/main" id="{8BDDDD9D-F4F8-5FDC-367F-3D6DE80CE8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26;p38">
            <a:extLst>
              <a:ext uri="{FF2B5EF4-FFF2-40B4-BE49-F238E27FC236}">
                <a16:creationId xmlns:a16="http://schemas.microsoft.com/office/drawing/2014/main" id="{44740A54-9A39-F0CF-A0B6-85E9CD1A07E5}"/>
              </a:ext>
            </a:extLst>
          </p:cNvPr>
          <p:cNvSpPr txBox="1">
            <a:spLocks/>
          </p:cNvSpPr>
          <p:nvPr/>
        </p:nvSpPr>
        <p:spPr>
          <a:xfrm>
            <a:off x="4316275" y="1269843"/>
            <a:ext cx="3559449" cy="835108"/>
          </a:xfrm>
          <a:prstGeom prst="roundRect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McLaren"/>
              <a:buNone/>
              <a:defRPr sz="60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McLaren"/>
              <a:buNone/>
              <a:defRPr sz="50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McLaren"/>
              <a:buNone/>
              <a:defRPr sz="50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McLaren"/>
              <a:buNone/>
              <a:defRPr sz="50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McLaren"/>
              <a:buNone/>
              <a:defRPr sz="50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McLaren"/>
              <a:buNone/>
              <a:defRPr sz="50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McLaren"/>
              <a:buNone/>
              <a:defRPr sz="50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McLaren"/>
              <a:buNone/>
              <a:defRPr sz="50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McLaren"/>
              <a:buNone/>
              <a:defRPr sz="50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9pPr>
          </a:lstStyle>
          <a:p>
            <a:pPr algn="ctr">
              <a:buClr>
                <a:srgbClr val="001318"/>
              </a:buClr>
            </a:pPr>
            <a:r>
              <a:rPr lang="en-US" sz="2400">
                <a:solidFill>
                  <a:srgbClr val="001318"/>
                </a:solidFill>
                <a:latin typeface="UTM Avo" panose="02040603050506020204" pitchFamily="18" charset="0"/>
                <a:ea typeface="UD Digi Kyokasho N-B" panose="02020700000000000000" pitchFamily="18" charset="-128"/>
                <a:cs typeface="Arial" panose="020B0604020202020204" pitchFamily="34" charset="0"/>
              </a:rPr>
              <a:t>Sửa lỗi Hình 2</a:t>
            </a:r>
            <a:endParaRPr lang="en-US" sz="2400" dirty="0" err="1">
              <a:solidFill>
                <a:srgbClr val="001318"/>
              </a:solidFill>
              <a:latin typeface="UTM Avo" panose="02040603050506020204" pitchFamily="18" charset="0"/>
              <a:ea typeface="UD Digi Kyokasho N-B" panose="02020700000000000000" pitchFamily="18" charset="-128"/>
              <a:cs typeface="Arial" panose="020B0604020202020204" pitchFamily="34" charset="0"/>
            </a:endParaRPr>
          </a:p>
        </p:txBody>
      </p:sp>
      <p:pic>
        <p:nvPicPr>
          <p:cNvPr id="5" name="Picture 4" descr="A screenshot of a chat&#10;&#10;Description automatically generated">
            <a:extLst>
              <a:ext uri="{FF2B5EF4-FFF2-40B4-BE49-F238E27FC236}">
                <a16:creationId xmlns:a16="http://schemas.microsoft.com/office/drawing/2014/main" id="{656F1F48-0DFA-D1B4-FEF9-8F90370F103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88" t="-513" r="789" b="-47"/>
          <a:stretch/>
        </p:blipFill>
        <p:spPr>
          <a:xfrm>
            <a:off x="431638" y="2341075"/>
            <a:ext cx="4955899" cy="4018576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68BB7419-846D-35A7-04BF-CC5F19D323C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745" t="69071" r="-232" b="2522"/>
          <a:stretch/>
        </p:blipFill>
        <p:spPr>
          <a:xfrm>
            <a:off x="6233514" y="2425576"/>
            <a:ext cx="6191604" cy="3934075"/>
          </a:xfrm>
          <a:prstGeom prst="rect">
            <a:avLst/>
          </a:prstGeom>
        </p:spPr>
      </p:pic>
      <p:sp>
        <p:nvSpPr>
          <p:cNvPr id="8" name="Right Arrow 13">
            <a:extLst>
              <a:ext uri="{FF2B5EF4-FFF2-40B4-BE49-F238E27FC236}">
                <a16:creationId xmlns:a16="http://schemas.microsoft.com/office/drawing/2014/main" id="{FF0D1089-16C8-0988-FB5D-747B57A19E30}"/>
              </a:ext>
            </a:extLst>
          </p:cNvPr>
          <p:cNvSpPr/>
          <p:nvPr/>
        </p:nvSpPr>
        <p:spPr>
          <a:xfrm>
            <a:off x="5343550" y="4126375"/>
            <a:ext cx="752449" cy="53247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489" dirty="0"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7907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1">
          <a:extLst>
            <a:ext uri="{FF2B5EF4-FFF2-40B4-BE49-F238E27FC236}">
              <a16:creationId xmlns:a16="http://schemas.microsoft.com/office/drawing/2014/main" id="{2356C3E8-0FAF-73AC-5236-C69E4E2743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2">
            <a:extLst>
              <a:ext uri="{FF2B5EF4-FFF2-40B4-BE49-F238E27FC236}">
                <a16:creationId xmlns:a16="http://schemas.microsoft.com/office/drawing/2014/main" id="{F3EB23FA-410E-FAC9-1489-E7B19D9FD82F}"/>
              </a:ext>
            </a:extLst>
          </p:cNvPr>
          <p:cNvSpPr/>
          <p:nvPr/>
        </p:nvSpPr>
        <p:spPr>
          <a:xfrm>
            <a:off x="2285389" y="2214786"/>
            <a:ext cx="7621221" cy="228064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400" b="1" dirty="0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Kết luận</a:t>
            </a:r>
          </a:p>
          <a:p>
            <a:pPr algn="just">
              <a:lnSpc>
                <a:spcPct val="150000"/>
              </a:lnSpc>
            </a:pPr>
            <a:r>
              <a:rPr lang="vi-VN" sz="2400" dirty="0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Em căn cứ vào yêu cầu đặt ra và lỗi đã phát hiện được để thực hiện sửa lỗi của chương trình.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8B6A19-1149-AC2E-BFDB-D57415FB6F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6890" y="4125310"/>
            <a:ext cx="2732690" cy="27326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7368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5"/>
            <a:extLst>
              <a:ext uri="{FF2B5EF4-FFF2-40B4-BE49-F238E27FC236}">
                <a16:creationId xmlns:a16="http://schemas.microsoft.com/office/drawing/2014/main" id="{6D047111-5610-391C-BD6E-B0FD350F5F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01082" y="3054612"/>
            <a:ext cx="3189835" cy="176477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B962302D-30D2-375D-A09F-B037260E15C5}"/>
              </a:ext>
            </a:extLst>
          </p:cNvPr>
          <p:cNvSpPr/>
          <p:nvPr/>
        </p:nvSpPr>
        <p:spPr>
          <a:xfrm>
            <a:off x="2051538" y="1106508"/>
            <a:ext cx="8088923" cy="75027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400" b="1" i="0" u="none" strike="noStrike" kern="0" cap="none" spc="0" normalizeH="0" baseline="0" noProof="0" dirty="0">
                <a:ln>
                  <a:noFill/>
                </a:ln>
                <a:solidFill>
                  <a:srgbClr val="0E0E0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HOÀN THÀNH BÀI TẬP</a:t>
            </a:r>
          </a:p>
        </p:txBody>
      </p:sp>
      <p:pic>
        <p:nvPicPr>
          <p:cNvPr id="5" name="Picture 4" descr="A cartoon of a person holding a book&#10;&#10;Description automatically generated">
            <a:extLst>
              <a:ext uri="{FF2B5EF4-FFF2-40B4-BE49-F238E27FC236}">
                <a16:creationId xmlns:a16="http://schemas.microsoft.com/office/drawing/2014/main" id="{3C0C59F6-EFF5-DD6C-76A7-9892C437BC7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36"/>
          <a:stretch/>
        </p:blipFill>
        <p:spPr>
          <a:xfrm>
            <a:off x="-848880" y="2816719"/>
            <a:ext cx="5490836" cy="4041281"/>
          </a:xfrm>
          <a:prstGeom prst="rect">
            <a:avLst/>
          </a:prstGeom>
        </p:spPr>
      </p:pic>
      <p:sp>
        <p:nvSpPr>
          <p:cNvPr id="6" name="Rounded Rectangular Callout 4">
            <a:extLst>
              <a:ext uri="{FF2B5EF4-FFF2-40B4-BE49-F238E27FC236}">
                <a16:creationId xmlns:a16="http://schemas.microsoft.com/office/drawing/2014/main" id="{726DFFDA-CD48-200D-35FF-1448796A816F}"/>
              </a:ext>
            </a:extLst>
          </p:cNvPr>
          <p:cNvSpPr/>
          <p:nvPr/>
        </p:nvSpPr>
        <p:spPr>
          <a:xfrm>
            <a:off x="1461109" y="2181098"/>
            <a:ext cx="8836777" cy="907915"/>
          </a:xfrm>
          <a:prstGeom prst="wedgeRoundRectCallout">
            <a:avLst>
              <a:gd name="adj1" fmla="val -52133"/>
              <a:gd name="adj2" fmla="val 47164"/>
              <a:gd name="adj3" fmla="val 16667"/>
            </a:avLst>
          </a:prstGeom>
          <a:solidFill>
            <a:srgbClr val="D03018">
              <a:lumMod val="40000"/>
              <a:lumOff val="60000"/>
            </a:srgbClr>
          </a:solidFill>
          <a:ln w="25400" cap="flat" cmpd="sng" algn="ctr">
            <a:solidFill>
              <a:srgbClr val="D03018">
                <a:lumMod val="40000"/>
                <a:lumOff val="6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Hãy kể lại một số </a:t>
            </a:r>
            <a:r>
              <a:rPr lang="vi-VN" sz="2400" b="1" i="1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lỗi</a:t>
            </a:r>
            <a:r>
              <a:rPr lang="vi-VN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của chương trình em đã gặp.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9DE94A-033A-B926-8941-9D0595266E0A}"/>
              </a:ext>
            </a:extLst>
          </p:cNvPr>
          <p:cNvSpPr txBox="1"/>
          <p:nvPr/>
        </p:nvSpPr>
        <p:spPr>
          <a:xfrm>
            <a:off x="3006970" y="3089013"/>
            <a:ext cx="9086152" cy="27838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Chọn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sai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lệnh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thiếu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lệnh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VN" sz="2400" dirty="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Ghép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sai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thứ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tự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lệnh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VN" sz="2400" dirty="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Ghép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lệnh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chưa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khít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VN" sz="2400" dirty="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Lập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sai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biểu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VN" sz="2400" dirty="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Xác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sai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điều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kiện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rẽ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nhánh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điều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kiện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lặp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lần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lặp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VN" sz="2400" dirty="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7">
            <a:extLst>
              <a:ext uri="{FF2B5EF4-FFF2-40B4-BE49-F238E27FC236}">
                <a16:creationId xmlns:a16="http://schemas.microsoft.com/office/drawing/2014/main" id="{21B2EACA-F2CF-E3ED-C5D2-F6CFE725E023}"/>
              </a:ext>
            </a:extLst>
          </p:cNvPr>
          <p:cNvSpPr/>
          <p:nvPr/>
        </p:nvSpPr>
        <p:spPr>
          <a:xfrm>
            <a:off x="2362606" y="2607894"/>
            <a:ext cx="7466787" cy="2370506"/>
          </a:xfrm>
          <a:prstGeom prst="roundRect">
            <a:avLst>
              <a:gd name="adj" fmla="val 7946"/>
            </a:avLst>
          </a:prstGeom>
          <a:solidFill>
            <a:sysClr val="window" lastClr="FFFFFF"/>
          </a:solidFill>
          <a:ln w="1270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bIns="144000" rtlCol="0" anchor="ctr"/>
          <a:lstStyle/>
          <a:p>
            <a:pPr marL="342900" lvl="0" indent="-342900" algn="just" defTabSz="1219261">
              <a:lnSpc>
                <a:spcPct val="150000"/>
              </a:lnSpc>
              <a:buClrTx/>
              <a:buFont typeface="Arial" panose="020B0604020202020204" pitchFamily="34" charset="0"/>
              <a:buChar char="•"/>
              <a:defRPr/>
            </a:pPr>
            <a:r>
              <a:rPr lang="vi-VN" sz="2400" kern="1200" dirty="0">
                <a:latin typeface="UTM Avo"/>
                <a:ea typeface="+mn-ea"/>
                <a:cs typeface="+mn-cs"/>
                <a:sym typeface="+mn-lt"/>
              </a:rPr>
              <a:t>Ôn lại kiến thức đã học. </a:t>
            </a:r>
          </a:p>
          <a:p>
            <a:pPr marL="342900" lvl="0" indent="-342900" algn="just" defTabSz="1219261">
              <a:lnSpc>
                <a:spcPct val="150000"/>
              </a:lnSpc>
              <a:buClrTx/>
              <a:buFont typeface="Arial" panose="020B0604020202020204" pitchFamily="34" charset="0"/>
              <a:buChar char="•"/>
              <a:defRPr/>
            </a:pPr>
            <a:r>
              <a:rPr lang="vi-VN" sz="2400" kern="1200" dirty="0">
                <a:latin typeface="UTM Avo"/>
                <a:ea typeface="+mn-ea"/>
                <a:cs typeface="+mn-cs"/>
                <a:sym typeface="+mn-lt"/>
              </a:rPr>
              <a:t>Chuẩn bị bài học tiếp theo: </a:t>
            </a:r>
            <a:r>
              <a:rPr lang="vi-VN" sz="2400" b="1" kern="1200" dirty="0">
                <a:latin typeface="UTM Avo"/>
                <a:ea typeface="+mn-ea"/>
                <a:cs typeface="+mn-cs"/>
                <a:sym typeface="+mn-lt"/>
              </a:rPr>
              <a:t>Bài 14: Chạy thử, phát hiện và sửa lỗi chương trình.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4118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4541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5"/>
            <a:extLst>
              <a:ext uri="{FF2B5EF4-FFF2-40B4-BE49-F238E27FC236}">
                <a16:creationId xmlns:a16="http://schemas.microsoft.com/office/drawing/2014/main" id="{0AB27D8C-8A17-E9BF-405D-B1DF1B9BD0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01082" y="3054612"/>
            <a:ext cx="3189835" cy="176477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8213A76-ED7B-DC08-E246-195994775CA4}"/>
              </a:ext>
            </a:extLst>
          </p:cNvPr>
          <p:cNvSpPr txBox="1"/>
          <p:nvPr/>
        </p:nvSpPr>
        <p:spPr>
          <a:xfrm>
            <a:off x="510746" y="1635474"/>
            <a:ext cx="11170508" cy="16758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67"/>
              </a:spcAft>
            </a:pP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hiển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thị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lần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lượt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bước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kiếm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thông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tin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Internet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máy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kiếm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Thúy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chương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trình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ở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1. </a:t>
            </a:r>
            <a:r>
              <a:rPr lang="en-US" sz="2400" i="1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2400" i="1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hãy</a:t>
            </a:r>
            <a:r>
              <a:rPr lang="en-US" sz="2400" i="1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en-US" sz="2400" i="1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i="1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chạy</a:t>
            </a:r>
            <a:r>
              <a:rPr lang="en-US" sz="2400" i="1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thử</a:t>
            </a:r>
            <a:r>
              <a:rPr lang="en-US" sz="2400" i="1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chương</a:t>
            </a:r>
            <a:r>
              <a:rPr lang="en-US" sz="2400" i="1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trình</a:t>
            </a:r>
            <a:r>
              <a:rPr lang="en-US" sz="2400" i="1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2400" i="1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400" i="1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2400" i="1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biết</a:t>
            </a:r>
            <a:r>
              <a:rPr lang="en-US" sz="2400" i="1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kết</a:t>
            </a:r>
            <a:r>
              <a:rPr lang="en-US" sz="2400" i="1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quả</a:t>
            </a:r>
            <a:r>
              <a:rPr lang="en-US" sz="2400" i="1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đã</a:t>
            </a:r>
            <a:r>
              <a:rPr lang="en-US" sz="2400" i="1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đúng</a:t>
            </a:r>
            <a:r>
              <a:rPr lang="en-US" sz="2400" i="1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yêu</a:t>
            </a:r>
            <a:r>
              <a:rPr lang="en-US" sz="2400" i="1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cầu</a:t>
            </a:r>
            <a:r>
              <a:rPr lang="en-US" sz="2400" i="1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chưa</a:t>
            </a:r>
            <a:r>
              <a:rPr lang="en-US" sz="2400" i="1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VN" sz="2400" i="1" dirty="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EEDEA36-6EE5-5E3E-7F98-331A4DBE7037}"/>
              </a:ext>
            </a:extLst>
          </p:cNvPr>
          <p:cNvGrpSpPr/>
          <p:nvPr/>
        </p:nvGrpSpPr>
        <p:grpSpPr>
          <a:xfrm>
            <a:off x="3148499" y="3586654"/>
            <a:ext cx="5895001" cy="3175431"/>
            <a:chOff x="2625764" y="2551106"/>
            <a:chExt cx="4421251" cy="2381573"/>
          </a:xfrm>
        </p:grpSpPr>
        <p:pic>
          <p:nvPicPr>
            <p:cNvPr id="10" name="Picture 9" descr="A screenshot of a chat&#10;&#10;Description automatically generated">
              <a:extLst>
                <a:ext uri="{FF2B5EF4-FFF2-40B4-BE49-F238E27FC236}">
                  <a16:creationId xmlns:a16="http://schemas.microsoft.com/office/drawing/2014/main" id="{03E71271-FA3A-29A0-7F7B-3C869F9B70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7074" t="13340" r="6302" b="15615"/>
            <a:stretch/>
          </p:blipFill>
          <p:spPr>
            <a:xfrm>
              <a:off x="2625765" y="2551106"/>
              <a:ext cx="4421250" cy="2081489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821F0E5-412E-DC10-DC81-EDD15E58D248}"/>
                </a:ext>
              </a:extLst>
            </p:cNvPr>
            <p:cNvSpPr txBox="1"/>
            <p:nvPr/>
          </p:nvSpPr>
          <p:spPr>
            <a:xfrm>
              <a:off x="2625764" y="4632597"/>
              <a:ext cx="4200533" cy="3000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Hình</a:t>
              </a:r>
              <a:r>
                <a:rPr lang="en-US" sz="2000" b="1" dirty="0">
                  <a:latin typeface="UTM Avo" panose="02040603050506020204" pitchFamily="18" charset="0"/>
                  <a:cs typeface="Arial" panose="020B0604020202020204" pitchFamily="34" charset="0"/>
                </a:rPr>
                <a:t> 1. </a:t>
              </a:r>
              <a:r>
                <a:rPr lang="en-US" sz="2000" dirty="0" err="1">
                  <a:latin typeface="UTM Avo" panose="02040603050506020204" pitchFamily="18" charset="0"/>
                  <a:cs typeface="Arial" panose="020B0604020202020204" pitchFamily="34" charset="0"/>
                </a:rPr>
                <a:t>Chương</a:t>
              </a:r>
              <a:r>
                <a:rPr lang="en-US" sz="2000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Arial" panose="020B0604020202020204" pitchFamily="34" charset="0"/>
                </a:rPr>
                <a:t>trình</a:t>
              </a:r>
              <a:r>
                <a:rPr lang="en-US" sz="2000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Arial" panose="020B0604020202020204" pitchFamily="34" charset="0"/>
                </a:rPr>
                <a:t>của</a:t>
              </a:r>
              <a:r>
                <a:rPr lang="en-US" sz="2000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Arial" panose="020B0604020202020204" pitchFamily="34" charset="0"/>
                </a:rPr>
                <a:t>bạn</a:t>
              </a:r>
              <a:r>
                <a:rPr lang="en-US" sz="2000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Arial" panose="020B0604020202020204" pitchFamily="34" charset="0"/>
                </a:rPr>
                <a:t>Thuý</a:t>
              </a:r>
              <a:endParaRPr lang="en-VN" sz="2000" dirty="0">
                <a:latin typeface="UTM Avo" panose="02040603050506020204" pitchFamily="18" charset="0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45;p29">
            <a:extLst>
              <a:ext uri="{FF2B5EF4-FFF2-40B4-BE49-F238E27FC236}">
                <a16:creationId xmlns:a16="http://schemas.microsoft.com/office/drawing/2014/main" id="{733E277E-7337-7F7E-A050-902CC46A5429}"/>
              </a:ext>
            </a:extLst>
          </p:cNvPr>
          <p:cNvSpPr txBox="1">
            <a:spLocks/>
          </p:cNvSpPr>
          <p:nvPr/>
        </p:nvSpPr>
        <p:spPr>
          <a:xfrm>
            <a:off x="1532464" y="3528354"/>
            <a:ext cx="9127072" cy="2678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cme"/>
              <a:buNone/>
              <a:defRPr sz="4000" b="0" i="0" u="none" strike="noStrike" cap="none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  <a:buClr>
                <a:srgbClr val="001318"/>
              </a:buClr>
            </a:pPr>
            <a:r>
              <a:rPr lang="en-US" sz="5400" b="1" kern="1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CHẠY THỬ VÀ PHÁT HIỆN LỖI CỦA CHƯƠNG TRÌNH</a:t>
            </a:r>
            <a:endParaRPr lang="en-VN" sz="5400" b="1" kern="100" dirty="0">
              <a:solidFill>
                <a:srgbClr val="001318"/>
              </a:solidFill>
              <a:latin typeface="UTM Avo" panose="02040603050506020204" pitchFamily="18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Google Shape;920;p27">
            <a:extLst>
              <a:ext uri="{FF2B5EF4-FFF2-40B4-BE49-F238E27FC236}">
                <a16:creationId xmlns:a16="http://schemas.microsoft.com/office/drawing/2014/main" id="{08723AA4-F474-EFC4-C59C-2D89C1E97485}"/>
              </a:ext>
            </a:extLst>
          </p:cNvPr>
          <p:cNvSpPr txBox="1">
            <a:spLocks/>
          </p:cNvSpPr>
          <p:nvPr/>
        </p:nvSpPr>
        <p:spPr>
          <a:xfrm>
            <a:off x="5275400" y="1935652"/>
            <a:ext cx="1641200" cy="1134581"/>
          </a:xfrm>
          <a:prstGeom prst="rect">
            <a:avLst/>
          </a:prstGeom>
          <a:solidFill>
            <a:srgbClr val="810C1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cme"/>
              <a:buNone/>
              <a:defRPr sz="3500" b="0" i="0" u="none" strike="noStrike" cap="none">
                <a:solidFill>
                  <a:schemeClr val="lt1"/>
                </a:solidFill>
                <a:latin typeface="Acme"/>
                <a:ea typeface="Acme"/>
                <a:cs typeface="Acme"/>
                <a:sym typeface="Acm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318"/>
              </a:buClr>
              <a:buSzPts val="3000"/>
              <a:buFont typeface="Acme"/>
              <a:buNone/>
              <a:tabLst/>
              <a:defRPr/>
            </a:pPr>
            <a:r>
              <a:rPr kumimoji="0" lang="en" sz="5400" b="1" i="0" u="none" strike="noStrike" kern="0" cap="none" spc="0" normalizeH="0" baseline="0" noProof="0" dirty="0">
                <a:ln>
                  <a:noFill/>
                </a:ln>
                <a:solidFill>
                  <a:srgbClr val="FEE9D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cme"/>
              </a:rPr>
              <a:t>01</a:t>
            </a:r>
          </a:p>
        </p:txBody>
      </p:sp>
      <p:grpSp>
        <p:nvGrpSpPr>
          <p:cNvPr id="4" name="Google Shape;1066;p40">
            <a:extLst>
              <a:ext uri="{FF2B5EF4-FFF2-40B4-BE49-F238E27FC236}">
                <a16:creationId xmlns:a16="http://schemas.microsoft.com/office/drawing/2014/main" id="{D3CBF010-43D1-7697-FB8C-851529E13A56}"/>
              </a:ext>
            </a:extLst>
          </p:cNvPr>
          <p:cNvGrpSpPr/>
          <p:nvPr/>
        </p:nvGrpSpPr>
        <p:grpSpPr>
          <a:xfrm>
            <a:off x="135284" y="1935652"/>
            <a:ext cx="2250459" cy="4922363"/>
            <a:chOff x="101462" y="1451738"/>
            <a:chExt cx="1687844" cy="3691772"/>
          </a:xfrm>
        </p:grpSpPr>
        <p:sp>
          <p:nvSpPr>
            <p:cNvPr id="5" name="Google Shape;1067;p40">
              <a:extLst>
                <a:ext uri="{FF2B5EF4-FFF2-40B4-BE49-F238E27FC236}">
                  <a16:creationId xmlns:a16="http://schemas.microsoft.com/office/drawing/2014/main" id="{E4472FFC-8D61-294D-5749-738CBF4E1EF9}"/>
                </a:ext>
              </a:extLst>
            </p:cNvPr>
            <p:cNvSpPr/>
            <p:nvPr/>
          </p:nvSpPr>
          <p:spPr>
            <a:xfrm flipH="1">
              <a:off x="101462" y="1758125"/>
              <a:ext cx="1687844" cy="3385384"/>
            </a:xfrm>
            <a:custGeom>
              <a:avLst/>
              <a:gdLst/>
              <a:ahLst/>
              <a:cxnLst/>
              <a:rect l="l" t="t" r="r" b="b"/>
              <a:pathLst>
                <a:path w="5384" h="10801" extrusionOk="0">
                  <a:moveTo>
                    <a:pt x="3838" y="10800"/>
                  </a:moveTo>
                  <a:lnTo>
                    <a:pt x="5010" y="10800"/>
                  </a:lnTo>
                  <a:cubicBezTo>
                    <a:pt x="5016" y="9960"/>
                    <a:pt x="5383" y="7320"/>
                    <a:pt x="4514" y="4861"/>
                  </a:cubicBezTo>
                  <a:cubicBezTo>
                    <a:pt x="4077" y="3619"/>
                    <a:pt x="3837" y="3147"/>
                    <a:pt x="3766" y="3010"/>
                  </a:cubicBezTo>
                  <a:cubicBezTo>
                    <a:pt x="3770" y="2991"/>
                    <a:pt x="3828" y="2942"/>
                    <a:pt x="3828" y="2922"/>
                  </a:cubicBezTo>
                  <a:cubicBezTo>
                    <a:pt x="3828" y="2915"/>
                    <a:pt x="3828" y="2909"/>
                    <a:pt x="3827" y="2902"/>
                  </a:cubicBezTo>
                  <a:cubicBezTo>
                    <a:pt x="3876" y="2897"/>
                    <a:pt x="3923" y="2894"/>
                    <a:pt x="3970" y="2894"/>
                  </a:cubicBezTo>
                  <a:lnTo>
                    <a:pt x="4009" y="2743"/>
                  </a:lnTo>
                  <a:lnTo>
                    <a:pt x="4040" y="2896"/>
                  </a:lnTo>
                  <a:cubicBezTo>
                    <a:pt x="4142" y="2899"/>
                    <a:pt x="4235" y="2913"/>
                    <a:pt x="4318" y="2930"/>
                  </a:cubicBezTo>
                  <a:lnTo>
                    <a:pt x="4358" y="2818"/>
                  </a:lnTo>
                  <a:lnTo>
                    <a:pt x="4358" y="2940"/>
                  </a:lnTo>
                  <a:cubicBezTo>
                    <a:pt x="4551" y="2988"/>
                    <a:pt x="4676" y="3055"/>
                    <a:pt x="4676" y="3055"/>
                  </a:cubicBezTo>
                  <a:cubicBezTo>
                    <a:pt x="4676" y="3055"/>
                    <a:pt x="4668" y="3027"/>
                    <a:pt x="4649" y="2983"/>
                  </a:cubicBezTo>
                  <a:cubicBezTo>
                    <a:pt x="4597" y="2855"/>
                    <a:pt x="4453" y="2595"/>
                    <a:pt x="4142" y="2506"/>
                  </a:cubicBezTo>
                  <a:cubicBezTo>
                    <a:pt x="4025" y="2472"/>
                    <a:pt x="3907" y="2481"/>
                    <a:pt x="3798" y="2511"/>
                  </a:cubicBezTo>
                  <a:cubicBezTo>
                    <a:pt x="3793" y="2478"/>
                    <a:pt x="3782" y="2447"/>
                    <a:pt x="3767" y="2418"/>
                  </a:cubicBezTo>
                  <a:cubicBezTo>
                    <a:pt x="3831" y="2391"/>
                    <a:pt x="3901" y="2363"/>
                    <a:pt x="3975" y="2338"/>
                  </a:cubicBezTo>
                  <a:lnTo>
                    <a:pt x="3977" y="2061"/>
                  </a:lnTo>
                  <a:lnTo>
                    <a:pt x="4055" y="2311"/>
                  </a:lnTo>
                  <a:cubicBezTo>
                    <a:pt x="4219" y="2260"/>
                    <a:pt x="4397" y="2221"/>
                    <a:pt x="4573" y="2215"/>
                  </a:cubicBezTo>
                  <a:lnTo>
                    <a:pt x="4626" y="1966"/>
                  </a:lnTo>
                  <a:lnTo>
                    <a:pt x="4649" y="2215"/>
                  </a:lnTo>
                  <a:cubicBezTo>
                    <a:pt x="4853" y="2221"/>
                    <a:pt x="5051" y="2276"/>
                    <a:pt x="5213" y="2412"/>
                  </a:cubicBezTo>
                  <a:cubicBezTo>
                    <a:pt x="5213" y="2412"/>
                    <a:pt x="5211" y="2404"/>
                    <a:pt x="5208" y="2389"/>
                  </a:cubicBezTo>
                  <a:cubicBezTo>
                    <a:pt x="5180" y="2273"/>
                    <a:pt x="5021" y="1770"/>
                    <a:pt x="4340" y="1592"/>
                  </a:cubicBezTo>
                  <a:cubicBezTo>
                    <a:pt x="4006" y="1505"/>
                    <a:pt x="3722" y="1645"/>
                    <a:pt x="3509" y="1832"/>
                  </a:cubicBezTo>
                  <a:cubicBezTo>
                    <a:pt x="3533" y="1753"/>
                    <a:pt x="3565" y="1671"/>
                    <a:pt x="3604" y="1591"/>
                  </a:cubicBezTo>
                  <a:lnTo>
                    <a:pt x="3495" y="1362"/>
                  </a:lnTo>
                  <a:lnTo>
                    <a:pt x="3646" y="1512"/>
                  </a:lnTo>
                  <a:cubicBezTo>
                    <a:pt x="3728" y="1369"/>
                    <a:pt x="3840" y="1232"/>
                    <a:pt x="3992" y="1111"/>
                  </a:cubicBezTo>
                  <a:lnTo>
                    <a:pt x="3928" y="869"/>
                  </a:lnTo>
                  <a:lnTo>
                    <a:pt x="4079" y="1049"/>
                  </a:lnTo>
                  <a:cubicBezTo>
                    <a:pt x="4249" y="933"/>
                    <a:pt x="4464" y="838"/>
                    <a:pt x="4733" y="778"/>
                  </a:cubicBezTo>
                  <a:cubicBezTo>
                    <a:pt x="4720" y="769"/>
                    <a:pt x="3689" y="0"/>
                    <a:pt x="2973" y="1046"/>
                  </a:cubicBezTo>
                  <a:cubicBezTo>
                    <a:pt x="2868" y="1200"/>
                    <a:pt x="2806" y="1350"/>
                    <a:pt x="2775" y="1492"/>
                  </a:cubicBezTo>
                  <a:cubicBezTo>
                    <a:pt x="2610" y="1375"/>
                    <a:pt x="2399" y="1277"/>
                    <a:pt x="2127" y="1220"/>
                  </a:cubicBezTo>
                  <a:cubicBezTo>
                    <a:pt x="838" y="948"/>
                    <a:pt x="12" y="2365"/>
                    <a:pt x="0" y="2385"/>
                  </a:cubicBezTo>
                  <a:cubicBezTo>
                    <a:pt x="0" y="2386"/>
                    <a:pt x="0" y="2386"/>
                    <a:pt x="0" y="2386"/>
                  </a:cubicBezTo>
                  <a:cubicBezTo>
                    <a:pt x="0" y="2386"/>
                    <a:pt x="277" y="2270"/>
                    <a:pt x="687" y="2186"/>
                  </a:cubicBezTo>
                  <a:lnTo>
                    <a:pt x="901" y="1802"/>
                  </a:lnTo>
                  <a:lnTo>
                    <a:pt x="856" y="2155"/>
                  </a:lnTo>
                  <a:cubicBezTo>
                    <a:pt x="1058" y="2121"/>
                    <a:pt x="1284" y="2097"/>
                    <a:pt x="1520" y="2099"/>
                  </a:cubicBezTo>
                  <a:lnTo>
                    <a:pt x="1684" y="1807"/>
                  </a:lnTo>
                  <a:lnTo>
                    <a:pt x="1645" y="2102"/>
                  </a:lnTo>
                  <a:cubicBezTo>
                    <a:pt x="2018" y="2117"/>
                    <a:pt x="2410" y="2199"/>
                    <a:pt x="2771" y="2397"/>
                  </a:cubicBezTo>
                  <a:cubicBezTo>
                    <a:pt x="2461" y="2297"/>
                    <a:pt x="2054" y="2289"/>
                    <a:pt x="1680" y="2669"/>
                  </a:cubicBezTo>
                  <a:cubicBezTo>
                    <a:pt x="854" y="3510"/>
                    <a:pt x="1751" y="4313"/>
                    <a:pt x="1751" y="4313"/>
                  </a:cubicBezTo>
                  <a:cubicBezTo>
                    <a:pt x="1755" y="4187"/>
                    <a:pt x="1768" y="4071"/>
                    <a:pt x="1789" y="3965"/>
                  </a:cubicBezTo>
                  <a:lnTo>
                    <a:pt x="1623" y="3531"/>
                  </a:lnTo>
                  <a:lnTo>
                    <a:pt x="1833" y="3796"/>
                  </a:lnTo>
                  <a:cubicBezTo>
                    <a:pt x="1914" y="3545"/>
                    <a:pt x="2046" y="3360"/>
                    <a:pt x="2195" y="3221"/>
                  </a:cubicBezTo>
                  <a:lnTo>
                    <a:pt x="2135" y="2940"/>
                  </a:lnTo>
                  <a:lnTo>
                    <a:pt x="2246" y="3177"/>
                  </a:lnTo>
                  <a:cubicBezTo>
                    <a:pt x="2323" y="3112"/>
                    <a:pt x="2405" y="3060"/>
                    <a:pt x="2485" y="3017"/>
                  </a:cubicBezTo>
                  <a:lnTo>
                    <a:pt x="2518" y="2806"/>
                  </a:lnTo>
                  <a:lnTo>
                    <a:pt x="2549" y="2984"/>
                  </a:lnTo>
                  <a:cubicBezTo>
                    <a:pt x="2662" y="2930"/>
                    <a:pt x="2772" y="2896"/>
                    <a:pt x="2867" y="2872"/>
                  </a:cubicBezTo>
                  <a:cubicBezTo>
                    <a:pt x="2870" y="2918"/>
                    <a:pt x="2884" y="2961"/>
                    <a:pt x="2906" y="2998"/>
                  </a:cubicBezTo>
                  <a:cubicBezTo>
                    <a:pt x="2716" y="3128"/>
                    <a:pt x="2531" y="3328"/>
                    <a:pt x="2554" y="3618"/>
                  </a:cubicBezTo>
                  <a:cubicBezTo>
                    <a:pt x="2595" y="4131"/>
                    <a:pt x="2937" y="4308"/>
                    <a:pt x="3016" y="4343"/>
                  </a:cubicBezTo>
                  <a:cubicBezTo>
                    <a:pt x="3027" y="4348"/>
                    <a:pt x="3032" y="4350"/>
                    <a:pt x="3032" y="4350"/>
                  </a:cubicBezTo>
                  <a:cubicBezTo>
                    <a:pt x="2954" y="4216"/>
                    <a:pt x="2940" y="4067"/>
                    <a:pt x="2962" y="3920"/>
                  </a:cubicBezTo>
                  <a:lnTo>
                    <a:pt x="2786" y="3871"/>
                  </a:lnTo>
                  <a:lnTo>
                    <a:pt x="2971" y="3866"/>
                  </a:lnTo>
                  <a:cubicBezTo>
                    <a:pt x="2998" y="3740"/>
                    <a:pt x="3049" y="3616"/>
                    <a:pt x="3107" y="3505"/>
                  </a:cubicBezTo>
                  <a:lnTo>
                    <a:pt x="2937" y="3417"/>
                  </a:lnTo>
                  <a:lnTo>
                    <a:pt x="3136" y="3451"/>
                  </a:lnTo>
                  <a:cubicBezTo>
                    <a:pt x="3166" y="3399"/>
                    <a:pt x="3195" y="3351"/>
                    <a:pt x="3224" y="3307"/>
                  </a:cubicBezTo>
                  <a:lnTo>
                    <a:pt x="3066" y="3196"/>
                  </a:lnTo>
                  <a:lnTo>
                    <a:pt x="3270" y="3238"/>
                  </a:lnTo>
                  <a:cubicBezTo>
                    <a:pt x="3296" y="3203"/>
                    <a:pt x="3318" y="3173"/>
                    <a:pt x="3339" y="3147"/>
                  </a:cubicBezTo>
                  <a:cubicBezTo>
                    <a:pt x="3367" y="3172"/>
                    <a:pt x="3401" y="3190"/>
                    <a:pt x="3437" y="3202"/>
                  </a:cubicBezTo>
                  <a:cubicBezTo>
                    <a:pt x="3587" y="3576"/>
                    <a:pt x="4116" y="4984"/>
                    <a:pt x="4200" y="6254"/>
                  </a:cubicBezTo>
                  <a:cubicBezTo>
                    <a:pt x="4275" y="7370"/>
                    <a:pt x="4020" y="9901"/>
                    <a:pt x="3838" y="10800"/>
                  </a:cubicBezTo>
                  <a:close/>
                  <a:moveTo>
                    <a:pt x="3652" y="2298"/>
                  </a:moveTo>
                  <a:lnTo>
                    <a:pt x="3648" y="2182"/>
                  </a:lnTo>
                  <a:lnTo>
                    <a:pt x="3736" y="2370"/>
                  </a:lnTo>
                  <a:cubicBezTo>
                    <a:pt x="3712" y="2341"/>
                    <a:pt x="3683" y="2317"/>
                    <a:pt x="3652" y="2298"/>
                  </a:cubicBezTo>
                  <a:close/>
                </a:path>
              </a:pathLst>
            </a:custGeom>
            <a:solidFill>
              <a:srgbClr val="FC9B0E">
                <a:alpha val="30000"/>
              </a:srgbClr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endParaRPr>
            </a:p>
          </p:txBody>
        </p:sp>
        <p:sp>
          <p:nvSpPr>
            <p:cNvPr id="20" name="Google Shape;1068;p40">
              <a:extLst>
                <a:ext uri="{FF2B5EF4-FFF2-40B4-BE49-F238E27FC236}">
                  <a16:creationId xmlns:a16="http://schemas.microsoft.com/office/drawing/2014/main" id="{8DBE73B8-645C-2817-5467-78BC2CAE3556}"/>
                </a:ext>
              </a:extLst>
            </p:cNvPr>
            <p:cNvSpPr/>
            <p:nvPr/>
          </p:nvSpPr>
          <p:spPr>
            <a:xfrm>
              <a:off x="299415" y="1451738"/>
              <a:ext cx="827601" cy="243742"/>
            </a:xfrm>
            <a:custGeom>
              <a:avLst/>
              <a:gdLst/>
              <a:ahLst/>
              <a:cxnLst/>
              <a:rect l="l" t="t" r="r" b="b"/>
              <a:pathLst>
                <a:path w="1288" h="380" extrusionOk="0">
                  <a:moveTo>
                    <a:pt x="1287" y="379"/>
                  </a:moveTo>
                  <a:lnTo>
                    <a:pt x="1287" y="379"/>
                  </a:lnTo>
                  <a:cubicBezTo>
                    <a:pt x="1287" y="306"/>
                    <a:pt x="1241" y="234"/>
                    <a:pt x="1174" y="217"/>
                  </a:cubicBezTo>
                  <a:lnTo>
                    <a:pt x="1174" y="217"/>
                  </a:lnTo>
                  <a:cubicBezTo>
                    <a:pt x="1084" y="197"/>
                    <a:pt x="1090" y="282"/>
                    <a:pt x="964" y="265"/>
                  </a:cubicBezTo>
                  <a:lnTo>
                    <a:pt x="964" y="265"/>
                  </a:lnTo>
                  <a:cubicBezTo>
                    <a:pt x="852" y="250"/>
                    <a:pt x="824" y="0"/>
                    <a:pt x="670" y="15"/>
                  </a:cubicBezTo>
                  <a:lnTo>
                    <a:pt x="670" y="15"/>
                  </a:lnTo>
                  <a:cubicBezTo>
                    <a:pt x="514" y="32"/>
                    <a:pt x="485" y="244"/>
                    <a:pt x="401" y="252"/>
                  </a:cubicBezTo>
                  <a:lnTo>
                    <a:pt x="401" y="252"/>
                  </a:lnTo>
                  <a:cubicBezTo>
                    <a:pt x="318" y="260"/>
                    <a:pt x="315" y="147"/>
                    <a:pt x="197" y="154"/>
                  </a:cubicBezTo>
                  <a:lnTo>
                    <a:pt x="197" y="154"/>
                  </a:lnTo>
                  <a:cubicBezTo>
                    <a:pt x="115" y="160"/>
                    <a:pt x="39" y="295"/>
                    <a:pt x="0" y="379"/>
                  </a:cubicBezTo>
                  <a:lnTo>
                    <a:pt x="1287" y="37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1">
          <a:extLst>
            <a:ext uri="{FF2B5EF4-FFF2-40B4-BE49-F238E27FC236}">
              <a16:creationId xmlns:a16="http://schemas.microsoft.com/office/drawing/2014/main" id="{F1909B73-CD0D-4585-7904-67730FC058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2">
            <a:extLst>
              <a:ext uri="{FF2B5EF4-FFF2-40B4-BE49-F238E27FC236}">
                <a16:creationId xmlns:a16="http://schemas.microsoft.com/office/drawing/2014/main" id="{64D5E91D-A66B-AE15-D189-C82C71A239A3}"/>
              </a:ext>
            </a:extLst>
          </p:cNvPr>
          <p:cNvSpPr/>
          <p:nvPr/>
        </p:nvSpPr>
        <p:spPr>
          <a:xfrm>
            <a:off x="2323131" y="2150995"/>
            <a:ext cx="7545737" cy="242100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Kết</a:t>
            </a:r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luận</a:t>
            </a:r>
            <a:endParaRPr lang="vi-VN" sz="2400" b="1" dirty="0">
              <a:solidFill>
                <a:schemeClr val="tx1"/>
              </a:solidFill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2400" dirty="0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Một chương trình có thể chưa thực hiện đúng yêu cầu đặt ra. Cần chạy thử để kiểm tra và phát hiện ra lỗi của chương trình. 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6847E8-63C8-0924-1294-294CA41B99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218" y="4199201"/>
            <a:ext cx="2732690" cy="27326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55719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1">
          <a:extLst>
            <a:ext uri="{FF2B5EF4-FFF2-40B4-BE49-F238E27FC236}">
              <a16:creationId xmlns:a16="http://schemas.microsoft.com/office/drawing/2014/main" id="{C5806B8E-A917-47A9-BB2D-153CA3FDAE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45;p29">
            <a:extLst>
              <a:ext uri="{FF2B5EF4-FFF2-40B4-BE49-F238E27FC236}">
                <a16:creationId xmlns:a16="http://schemas.microsoft.com/office/drawing/2014/main" id="{7090C230-1A51-7A41-22FD-8E9802390A66}"/>
              </a:ext>
            </a:extLst>
          </p:cNvPr>
          <p:cNvSpPr txBox="1">
            <a:spLocks/>
          </p:cNvSpPr>
          <p:nvPr/>
        </p:nvSpPr>
        <p:spPr>
          <a:xfrm>
            <a:off x="833874" y="3517845"/>
            <a:ext cx="10524252" cy="1516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cme"/>
              <a:buNone/>
              <a:defRPr sz="4000" b="0" i="0" u="none" strike="noStrike" cap="none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  <a:buClr>
                <a:srgbClr val="001318"/>
              </a:buClr>
            </a:pPr>
            <a:r>
              <a:rPr lang="vi-VN" sz="5400" b="1" kern="1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SỬA LỖI CỦA CHƯƠNG TRÌNH</a:t>
            </a:r>
          </a:p>
        </p:txBody>
      </p:sp>
      <p:sp>
        <p:nvSpPr>
          <p:cNvPr id="3" name="Google Shape;920;p27">
            <a:extLst>
              <a:ext uri="{FF2B5EF4-FFF2-40B4-BE49-F238E27FC236}">
                <a16:creationId xmlns:a16="http://schemas.microsoft.com/office/drawing/2014/main" id="{86555058-07E6-608C-0DB4-E52124E81162}"/>
              </a:ext>
            </a:extLst>
          </p:cNvPr>
          <p:cNvSpPr txBox="1">
            <a:spLocks/>
          </p:cNvSpPr>
          <p:nvPr/>
        </p:nvSpPr>
        <p:spPr>
          <a:xfrm>
            <a:off x="5275400" y="1935652"/>
            <a:ext cx="1641200" cy="1134581"/>
          </a:xfrm>
          <a:prstGeom prst="rect">
            <a:avLst/>
          </a:prstGeom>
          <a:solidFill>
            <a:srgbClr val="810C1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cme"/>
              <a:buNone/>
              <a:defRPr sz="3500" b="0" i="0" u="none" strike="noStrike" cap="none">
                <a:solidFill>
                  <a:schemeClr val="lt1"/>
                </a:solidFill>
                <a:latin typeface="Acme"/>
                <a:ea typeface="Acme"/>
                <a:cs typeface="Acme"/>
                <a:sym typeface="Acm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318"/>
              </a:buClr>
              <a:buSzPts val="3000"/>
              <a:buFont typeface="Acme"/>
              <a:buNone/>
              <a:tabLst/>
              <a:defRPr/>
            </a:pPr>
            <a:r>
              <a:rPr kumimoji="0" lang="en" sz="5400" b="1" i="0" u="none" strike="noStrike" kern="0" cap="none" spc="0" normalizeH="0" baseline="0" noProof="0" dirty="0">
                <a:ln>
                  <a:noFill/>
                </a:ln>
                <a:solidFill>
                  <a:srgbClr val="FEE9D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cme"/>
              </a:rPr>
              <a:t>02</a:t>
            </a:r>
          </a:p>
        </p:txBody>
      </p:sp>
      <p:grpSp>
        <p:nvGrpSpPr>
          <p:cNvPr id="4" name="Google Shape;1066;p40">
            <a:extLst>
              <a:ext uri="{FF2B5EF4-FFF2-40B4-BE49-F238E27FC236}">
                <a16:creationId xmlns:a16="http://schemas.microsoft.com/office/drawing/2014/main" id="{FC61C644-AE58-3053-C381-0D12A9ECD937}"/>
              </a:ext>
            </a:extLst>
          </p:cNvPr>
          <p:cNvGrpSpPr/>
          <p:nvPr/>
        </p:nvGrpSpPr>
        <p:grpSpPr>
          <a:xfrm>
            <a:off x="135284" y="1935652"/>
            <a:ext cx="2250459" cy="4922363"/>
            <a:chOff x="101462" y="1451738"/>
            <a:chExt cx="1687844" cy="3691772"/>
          </a:xfrm>
        </p:grpSpPr>
        <p:sp>
          <p:nvSpPr>
            <p:cNvPr id="5" name="Google Shape;1067;p40">
              <a:extLst>
                <a:ext uri="{FF2B5EF4-FFF2-40B4-BE49-F238E27FC236}">
                  <a16:creationId xmlns:a16="http://schemas.microsoft.com/office/drawing/2014/main" id="{3EBBEA04-436F-5DE7-00D9-119C30764FE5}"/>
                </a:ext>
              </a:extLst>
            </p:cNvPr>
            <p:cNvSpPr/>
            <p:nvPr/>
          </p:nvSpPr>
          <p:spPr>
            <a:xfrm flipH="1">
              <a:off x="101462" y="1758125"/>
              <a:ext cx="1687844" cy="3385384"/>
            </a:xfrm>
            <a:custGeom>
              <a:avLst/>
              <a:gdLst/>
              <a:ahLst/>
              <a:cxnLst/>
              <a:rect l="l" t="t" r="r" b="b"/>
              <a:pathLst>
                <a:path w="5384" h="10801" extrusionOk="0">
                  <a:moveTo>
                    <a:pt x="3838" y="10800"/>
                  </a:moveTo>
                  <a:lnTo>
                    <a:pt x="5010" y="10800"/>
                  </a:lnTo>
                  <a:cubicBezTo>
                    <a:pt x="5016" y="9960"/>
                    <a:pt x="5383" y="7320"/>
                    <a:pt x="4514" y="4861"/>
                  </a:cubicBezTo>
                  <a:cubicBezTo>
                    <a:pt x="4077" y="3619"/>
                    <a:pt x="3837" y="3147"/>
                    <a:pt x="3766" y="3010"/>
                  </a:cubicBezTo>
                  <a:cubicBezTo>
                    <a:pt x="3770" y="2991"/>
                    <a:pt x="3828" y="2942"/>
                    <a:pt x="3828" y="2922"/>
                  </a:cubicBezTo>
                  <a:cubicBezTo>
                    <a:pt x="3828" y="2915"/>
                    <a:pt x="3828" y="2909"/>
                    <a:pt x="3827" y="2902"/>
                  </a:cubicBezTo>
                  <a:cubicBezTo>
                    <a:pt x="3876" y="2897"/>
                    <a:pt x="3923" y="2894"/>
                    <a:pt x="3970" y="2894"/>
                  </a:cubicBezTo>
                  <a:lnTo>
                    <a:pt x="4009" y="2743"/>
                  </a:lnTo>
                  <a:lnTo>
                    <a:pt x="4040" y="2896"/>
                  </a:lnTo>
                  <a:cubicBezTo>
                    <a:pt x="4142" y="2899"/>
                    <a:pt x="4235" y="2913"/>
                    <a:pt x="4318" y="2930"/>
                  </a:cubicBezTo>
                  <a:lnTo>
                    <a:pt x="4358" y="2818"/>
                  </a:lnTo>
                  <a:lnTo>
                    <a:pt x="4358" y="2940"/>
                  </a:lnTo>
                  <a:cubicBezTo>
                    <a:pt x="4551" y="2988"/>
                    <a:pt x="4676" y="3055"/>
                    <a:pt x="4676" y="3055"/>
                  </a:cubicBezTo>
                  <a:cubicBezTo>
                    <a:pt x="4676" y="3055"/>
                    <a:pt x="4668" y="3027"/>
                    <a:pt x="4649" y="2983"/>
                  </a:cubicBezTo>
                  <a:cubicBezTo>
                    <a:pt x="4597" y="2855"/>
                    <a:pt x="4453" y="2595"/>
                    <a:pt x="4142" y="2506"/>
                  </a:cubicBezTo>
                  <a:cubicBezTo>
                    <a:pt x="4025" y="2472"/>
                    <a:pt x="3907" y="2481"/>
                    <a:pt x="3798" y="2511"/>
                  </a:cubicBezTo>
                  <a:cubicBezTo>
                    <a:pt x="3793" y="2478"/>
                    <a:pt x="3782" y="2447"/>
                    <a:pt x="3767" y="2418"/>
                  </a:cubicBezTo>
                  <a:cubicBezTo>
                    <a:pt x="3831" y="2391"/>
                    <a:pt x="3901" y="2363"/>
                    <a:pt x="3975" y="2338"/>
                  </a:cubicBezTo>
                  <a:lnTo>
                    <a:pt x="3977" y="2061"/>
                  </a:lnTo>
                  <a:lnTo>
                    <a:pt x="4055" y="2311"/>
                  </a:lnTo>
                  <a:cubicBezTo>
                    <a:pt x="4219" y="2260"/>
                    <a:pt x="4397" y="2221"/>
                    <a:pt x="4573" y="2215"/>
                  </a:cubicBezTo>
                  <a:lnTo>
                    <a:pt x="4626" y="1966"/>
                  </a:lnTo>
                  <a:lnTo>
                    <a:pt x="4649" y="2215"/>
                  </a:lnTo>
                  <a:cubicBezTo>
                    <a:pt x="4853" y="2221"/>
                    <a:pt x="5051" y="2276"/>
                    <a:pt x="5213" y="2412"/>
                  </a:cubicBezTo>
                  <a:cubicBezTo>
                    <a:pt x="5213" y="2412"/>
                    <a:pt x="5211" y="2404"/>
                    <a:pt x="5208" y="2389"/>
                  </a:cubicBezTo>
                  <a:cubicBezTo>
                    <a:pt x="5180" y="2273"/>
                    <a:pt x="5021" y="1770"/>
                    <a:pt x="4340" y="1592"/>
                  </a:cubicBezTo>
                  <a:cubicBezTo>
                    <a:pt x="4006" y="1505"/>
                    <a:pt x="3722" y="1645"/>
                    <a:pt x="3509" y="1832"/>
                  </a:cubicBezTo>
                  <a:cubicBezTo>
                    <a:pt x="3533" y="1753"/>
                    <a:pt x="3565" y="1671"/>
                    <a:pt x="3604" y="1591"/>
                  </a:cubicBezTo>
                  <a:lnTo>
                    <a:pt x="3495" y="1362"/>
                  </a:lnTo>
                  <a:lnTo>
                    <a:pt x="3646" y="1512"/>
                  </a:lnTo>
                  <a:cubicBezTo>
                    <a:pt x="3728" y="1369"/>
                    <a:pt x="3840" y="1232"/>
                    <a:pt x="3992" y="1111"/>
                  </a:cubicBezTo>
                  <a:lnTo>
                    <a:pt x="3928" y="869"/>
                  </a:lnTo>
                  <a:lnTo>
                    <a:pt x="4079" y="1049"/>
                  </a:lnTo>
                  <a:cubicBezTo>
                    <a:pt x="4249" y="933"/>
                    <a:pt x="4464" y="838"/>
                    <a:pt x="4733" y="778"/>
                  </a:cubicBezTo>
                  <a:cubicBezTo>
                    <a:pt x="4720" y="769"/>
                    <a:pt x="3689" y="0"/>
                    <a:pt x="2973" y="1046"/>
                  </a:cubicBezTo>
                  <a:cubicBezTo>
                    <a:pt x="2868" y="1200"/>
                    <a:pt x="2806" y="1350"/>
                    <a:pt x="2775" y="1492"/>
                  </a:cubicBezTo>
                  <a:cubicBezTo>
                    <a:pt x="2610" y="1375"/>
                    <a:pt x="2399" y="1277"/>
                    <a:pt x="2127" y="1220"/>
                  </a:cubicBezTo>
                  <a:cubicBezTo>
                    <a:pt x="838" y="948"/>
                    <a:pt x="12" y="2365"/>
                    <a:pt x="0" y="2385"/>
                  </a:cubicBezTo>
                  <a:cubicBezTo>
                    <a:pt x="0" y="2386"/>
                    <a:pt x="0" y="2386"/>
                    <a:pt x="0" y="2386"/>
                  </a:cubicBezTo>
                  <a:cubicBezTo>
                    <a:pt x="0" y="2386"/>
                    <a:pt x="277" y="2270"/>
                    <a:pt x="687" y="2186"/>
                  </a:cubicBezTo>
                  <a:lnTo>
                    <a:pt x="901" y="1802"/>
                  </a:lnTo>
                  <a:lnTo>
                    <a:pt x="856" y="2155"/>
                  </a:lnTo>
                  <a:cubicBezTo>
                    <a:pt x="1058" y="2121"/>
                    <a:pt x="1284" y="2097"/>
                    <a:pt x="1520" y="2099"/>
                  </a:cubicBezTo>
                  <a:lnTo>
                    <a:pt x="1684" y="1807"/>
                  </a:lnTo>
                  <a:lnTo>
                    <a:pt x="1645" y="2102"/>
                  </a:lnTo>
                  <a:cubicBezTo>
                    <a:pt x="2018" y="2117"/>
                    <a:pt x="2410" y="2199"/>
                    <a:pt x="2771" y="2397"/>
                  </a:cubicBezTo>
                  <a:cubicBezTo>
                    <a:pt x="2461" y="2297"/>
                    <a:pt x="2054" y="2289"/>
                    <a:pt x="1680" y="2669"/>
                  </a:cubicBezTo>
                  <a:cubicBezTo>
                    <a:pt x="854" y="3510"/>
                    <a:pt x="1751" y="4313"/>
                    <a:pt x="1751" y="4313"/>
                  </a:cubicBezTo>
                  <a:cubicBezTo>
                    <a:pt x="1755" y="4187"/>
                    <a:pt x="1768" y="4071"/>
                    <a:pt x="1789" y="3965"/>
                  </a:cubicBezTo>
                  <a:lnTo>
                    <a:pt x="1623" y="3531"/>
                  </a:lnTo>
                  <a:lnTo>
                    <a:pt x="1833" y="3796"/>
                  </a:lnTo>
                  <a:cubicBezTo>
                    <a:pt x="1914" y="3545"/>
                    <a:pt x="2046" y="3360"/>
                    <a:pt x="2195" y="3221"/>
                  </a:cubicBezTo>
                  <a:lnTo>
                    <a:pt x="2135" y="2940"/>
                  </a:lnTo>
                  <a:lnTo>
                    <a:pt x="2246" y="3177"/>
                  </a:lnTo>
                  <a:cubicBezTo>
                    <a:pt x="2323" y="3112"/>
                    <a:pt x="2405" y="3060"/>
                    <a:pt x="2485" y="3017"/>
                  </a:cubicBezTo>
                  <a:lnTo>
                    <a:pt x="2518" y="2806"/>
                  </a:lnTo>
                  <a:lnTo>
                    <a:pt x="2549" y="2984"/>
                  </a:lnTo>
                  <a:cubicBezTo>
                    <a:pt x="2662" y="2930"/>
                    <a:pt x="2772" y="2896"/>
                    <a:pt x="2867" y="2872"/>
                  </a:cubicBezTo>
                  <a:cubicBezTo>
                    <a:pt x="2870" y="2918"/>
                    <a:pt x="2884" y="2961"/>
                    <a:pt x="2906" y="2998"/>
                  </a:cubicBezTo>
                  <a:cubicBezTo>
                    <a:pt x="2716" y="3128"/>
                    <a:pt x="2531" y="3328"/>
                    <a:pt x="2554" y="3618"/>
                  </a:cubicBezTo>
                  <a:cubicBezTo>
                    <a:pt x="2595" y="4131"/>
                    <a:pt x="2937" y="4308"/>
                    <a:pt x="3016" y="4343"/>
                  </a:cubicBezTo>
                  <a:cubicBezTo>
                    <a:pt x="3027" y="4348"/>
                    <a:pt x="3032" y="4350"/>
                    <a:pt x="3032" y="4350"/>
                  </a:cubicBezTo>
                  <a:cubicBezTo>
                    <a:pt x="2954" y="4216"/>
                    <a:pt x="2940" y="4067"/>
                    <a:pt x="2962" y="3920"/>
                  </a:cubicBezTo>
                  <a:lnTo>
                    <a:pt x="2786" y="3871"/>
                  </a:lnTo>
                  <a:lnTo>
                    <a:pt x="2971" y="3866"/>
                  </a:lnTo>
                  <a:cubicBezTo>
                    <a:pt x="2998" y="3740"/>
                    <a:pt x="3049" y="3616"/>
                    <a:pt x="3107" y="3505"/>
                  </a:cubicBezTo>
                  <a:lnTo>
                    <a:pt x="2937" y="3417"/>
                  </a:lnTo>
                  <a:lnTo>
                    <a:pt x="3136" y="3451"/>
                  </a:lnTo>
                  <a:cubicBezTo>
                    <a:pt x="3166" y="3399"/>
                    <a:pt x="3195" y="3351"/>
                    <a:pt x="3224" y="3307"/>
                  </a:cubicBezTo>
                  <a:lnTo>
                    <a:pt x="3066" y="3196"/>
                  </a:lnTo>
                  <a:lnTo>
                    <a:pt x="3270" y="3238"/>
                  </a:lnTo>
                  <a:cubicBezTo>
                    <a:pt x="3296" y="3203"/>
                    <a:pt x="3318" y="3173"/>
                    <a:pt x="3339" y="3147"/>
                  </a:cubicBezTo>
                  <a:cubicBezTo>
                    <a:pt x="3367" y="3172"/>
                    <a:pt x="3401" y="3190"/>
                    <a:pt x="3437" y="3202"/>
                  </a:cubicBezTo>
                  <a:cubicBezTo>
                    <a:pt x="3587" y="3576"/>
                    <a:pt x="4116" y="4984"/>
                    <a:pt x="4200" y="6254"/>
                  </a:cubicBezTo>
                  <a:cubicBezTo>
                    <a:pt x="4275" y="7370"/>
                    <a:pt x="4020" y="9901"/>
                    <a:pt x="3838" y="10800"/>
                  </a:cubicBezTo>
                  <a:close/>
                  <a:moveTo>
                    <a:pt x="3652" y="2298"/>
                  </a:moveTo>
                  <a:lnTo>
                    <a:pt x="3648" y="2182"/>
                  </a:lnTo>
                  <a:lnTo>
                    <a:pt x="3736" y="2370"/>
                  </a:lnTo>
                  <a:cubicBezTo>
                    <a:pt x="3712" y="2341"/>
                    <a:pt x="3683" y="2317"/>
                    <a:pt x="3652" y="2298"/>
                  </a:cubicBezTo>
                  <a:close/>
                </a:path>
              </a:pathLst>
            </a:custGeom>
            <a:solidFill>
              <a:srgbClr val="FC9B0E">
                <a:alpha val="30000"/>
              </a:srgbClr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endParaRPr>
            </a:p>
          </p:txBody>
        </p:sp>
        <p:sp>
          <p:nvSpPr>
            <p:cNvPr id="20" name="Google Shape;1068;p40">
              <a:extLst>
                <a:ext uri="{FF2B5EF4-FFF2-40B4-BE49-F238E27FC236}">
                  <a16:creationId xmlns:a16="http://schemas.microsoft.com/office/drawing/2014/main" id="{D1130551-4882-EAA9-5A31-061B64C37D19}"/>
                </a:ext>
              </a:extLst>
            </p:cNvPr>
            <p:cNvSpPr/>
            <p:nvPr/>
          </p:nvSpPr>
          <p:spPr>
            <a:xfrm>
              <a:off x="299415" y="1451738"/>
              <a:ext cx="827601" cy="243742"/>
            </a:xfrm>
            <a:custGeom>
              <a:avLst/>
              <a:gdLst/>
              <a:ahLst/>
              <a:cxnLst/>
              <a:rect l="l" t="t" r="r" b="b"/>
              <a:pathLst>
                <a:path w="1288" h="380" extrusionOk="0">
                  <a:moveTo>
                    <a:pt x="1287" y="379"/>
                  </a:moveTo>
                  <a:lnTo>
                    <a:pt x="1287" y="379"/>
                  </a:lnTo>
                  <a:cubicBezTo>
                    <a:pt x="1287" y="306"/>
                    <a:pt x="1241" y="234"/>
                    <a:pt x="1174" y="217"/>
                  </a:cubicBezTo>
                  <a:lnTo>
                    <a:pt x="1174" y="217"/>
                  </a:lnTo>
                  <a:cubicBezTo>
                    <a:pt x="1084" y="197"/>
                    <a:pt x="1090" y="282"/>
                    <a:pt x="964" y="265"/>
                  </a:cubicBezTo>
                  <a:lnTo>
                    <a:pt x="964" y="265"/>
                  </a:lnTo>
                  <a:cubicBezTo>
                    <a:pt x="852" y="250"/>
                    <a:pt x="824" y="0"/>
                    <a:pt x="670" y="15"/>
                  </a:cubicBezTo>
                  <a:lnTo>
                    <a:pt x="670" y="15"/>
                  </a:lnTo>
                  <a:cubicBezTo>
                    <a:pt x="514" y="32"/>
                    <a:pt x="485" y="244"/>
                    <a:pt x="401" y="252"/>
                  </a:cubicBezTo>
                  <a:lnTo>
                    <a:pt x="401" y="252"/>
                  </a:lnTo>
                  <a:cubicBezTo>
                    <a:pt x="318" y="260"/>
                    <a:pt x="315" y="147"/>
                    <a:pt x="197" y="154"/>
                  </a:cubicBezTo>
                  <a:lnTo>
                    <a:pt x="197" y="154"/>
                  </a:lnTo>
                  <a:cubicBezTo>
                    <a:pt x="115" y="160"/>
                    <a:pt x="39" y="295"/>
                    <a:pt x="0" y="379"/>
                  </a:cubicBezTo>
                  <a:lnTo>
                    <a:pt x="1287" y="37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752836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1">
          <a:extLst>
            <a:ext uri="{FF2B5EF4-FFF2-40B4-BE49-F238E27FC236}">
              <a16:creationId xmlns:a16="http://schemas.microsoft.com/office/drawing/2014/main" id="{301AD86E-344F-39CE-2786-2F176C4526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E1EAB5-A3F1-8499-F88A-9EE3EC8F4A2A}"/>
              </a:ext>
            </a:extLst>
          </p:cNvPr>
          <p:cNvSpPr txBox="1"/>
          <p:nvPr/>
        </p:nvSpPr>
        <p:spPr>
          <a:xfrm>
            <a:off x="770449" y="1658567"/>
            <a:ext cx="10943061" cy="16758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Đọc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thông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tin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trong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SGK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trang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83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cho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biết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:</a:t>
            </a:r>
          </a:p>
          <a:p>
            <a:pPr marL="457178" indent="-457178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nội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dung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sửa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lỗi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đã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hợp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lí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chưa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VN" sz="2400" dirty="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178" indent="-457178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Chương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trình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ở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3,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4 SGK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đã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đúng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yêu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cầu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chưa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VN" sz="2400" dirty="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oogle Shape;1462;p56">
            <a:extLst>
              <a:ext uri="{FF2B5EF4-FFF2-40B4-BE49-F238E27FC236}">
                <a16:creationId xmlns:a16="http://schemas.microsoft.com/office/drawing/2014/main" id="{9CC6E2B3-E40A-3E4F-30E8-92BF944C094C}"/>
              </a:ext>
            </a:extLst>
          </p:cNvPr>
          <p:cNvGrpSpPr/>
          <p:nvPr/>
        </p:nvGrpSpPr>
        <p:grpSpPr>
          <a:xfrm>
            <a:off x="463385" y="1869065"/>
            <a:ext cx="295211" cy="262467"/>
            <a:chOff x="5200269" y="1804898"/>
            <a:chExt cx="460500" cy="437550"/>
          </a:xfrm>
        </p:grpSpPr>
        <p:sp>
          <p:nvSpPr>
            <p:cNvPr id="4" name="Google Shape;1463;p56">
              <a:extLst>
                <a:ext uri="{FF2B5EF4-FFF2-40B4-BE49-F238E27FC236}">
                  <a16:creationId xmlns:a16="http://schemas.microsoft.com/office/drawing/2014/main" id="{7606EA2D-A7DE-94F8-EA17-6EB84E25A225}"/>
                </a:ext>
              </a:extLst>
            </p:cNvPr>
            <p:cNvSpPr/>
            <p:nvPr/>
          </p:nvSpPr>
          <p:spPr>
            <a:xfrm>
              <a:off x="5598244" y="2190748"/>
              <a:ext cx="62525" cy="51700"/>
            </a:xfrm>
            <a:custGeom>
              <a:avLst/>
              <a:gdLst/>
              <a:ahLst/>
              <a:cxnLst/>
              <a:rect l="l" t="t" r="r" b="b"/>
              <a:pathLst>
                <a:path w="2501" h="2068" extrusionOk="0">
                  <a:moveTo>
                    <a:pt x="1815" y="1"/>
                  </a:moveTo>
                  <a:lnTo>
                    <a:pt x="1286" y="129"/>
                  </a:lnTo>
                  <a:cubicBezTo>
                    <a:pt x="1064" y="182"/>
                    <a:pt x="844" y="236"/>
                    <a:pt x="653" y="357"/>
                  </a:cubicBezTo>
                  <a:cubicBezTo>
                    <a:pt x="303" y="575"/>
                    <a:pt x="123" y="963"/>
                    <a:pt x="0" y="1363"/>
                  </a:cubicBezTo>
                  <a:lnTo>
                    <a:pt x="2501" y="2067"/>
                  </a:lnTo>
                  <a:lnTo>
                    <a:pt x="1815" y="1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Tx/>
                <a:defRPr/>
              </a:pPr>
              <a:endParaRPr sz="2400" kern="1200" dirty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5" name="Google Shape;1464;p56">
              <a:extLst>
                <a:ext uri="{FF2B5EF4-FFF2-40B4-BE49-F238E27FC236}">
                  <a16:creationId xmlns:a16="http://schemas.microsoft.com/office/drawing/2014/main" id="{B0579D7D-9DE8-CF8E-4E8B-18DE16213246}"/>
                </a:ext>
              </a:extLst>
            </p:cNvPr>
            <p:cNvSpPr/>
            <p:nvPr/>
          </p:nvSpPr>
          <p:spPr>
            <a:xfrm>
              <a:off x="5524919" y="2126323"/>
              <a:ext cx="118725" cy="98525"/>
            </a:xfrm>
            <a:custGeom>
              <a:avLst/>
              <a:gdLst/>
              <a:ahLst/>
              <a:cxnLst/>
              <a:rect l="l" t="t" r="r" b="b"/>
              <a:pathLst>
                <a:path w="4749" h="3941" extrusionOk="0">
                  <a:moveTo>
                    <a:pt x="3484" y="1"/>
                  </a:moveTo>
                  <a:cubicBezTo>
                    <a:pt x="3248" y="176"/>
                    <a:pt x="2980" y="310"/>
                    <a:pt x="2692" y="388"/>
                  </a:cubicBezTo>
                  <a:cubicBezTo>
                    <a:pt x="1945" y="592"/>
                    <a:pt x="1056" y="460"/>
                    <a:pt x="481" y="982"/>
                  </a:cubicBezTo>
                  <a:cubicBezTo>
                    <a:pt x="136" y="1294"/>
                    <a:pt x="0" y="1787"/>
                    <a:pt x="19" y="2257"/>
                  </a:cubicBezTo>
                  <a:lnTo>
                    <a:pt x="1300" y="3479"/>
                  </a:lnTo>
                  <a:lnTo>
                    <a:pt x="2933" y="3940"/>
                  </a:lnTo>
                  <a:cubicBezTo>
                    <a:pt x="3056" y="3540"/>
                    <a:pt x="3239" y="3152"/>
                    <a:pt x="3586" y="2934"/>
                  </a:cubicBezTo>
                  <a:cubicBezTo>
                    <a:pt x="3777" y="2813"/>
                    <a:pt x="4000" y="2759"/>
                    <a:pt x="4219" y="2706"/>
                  </a:cubicBezTo>
                  <a:lnTo>
                    <a:pt x="4748" y="2578"/>
                  </a:lnTo>
                  <a:lnTo>
                    <a:pt x="4080" y="572"/>
                  </a:lnTo>
                  <a:lnTo>
                    <a:pt x="3484" y="1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Tx/>
                <a:defRPr/>
              </a:pPr>
              <a:endParaRPr sz="2400" kern="1200" dirty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20" name="Google Shape;1465;p56">
              <a:extLst>
                <a:ext uri="{FF2B5EF4-FFF2-40B4-BE49-F238E27FC236}">
                  <a16:creationId xmlns:a16="http://schemas.microsoft.com/office/drawing/2014/main" id="{1DCF6BC6-F295-B69D-7ADA-8EF61BF932B9}"/>
                </a:ext>
              </a:extLst>
            </p:cNvPr>
            <p:cNvSpPr/>
            <p:nvPr/>
          </p:nvSpPr>
          <p:spPr>
            <a:xfrm>
              <a:off x="5200269" y="1804898"/>
              <a:ext cx="101850" cy="98250"/>
            </a:xfrm>
            <a:custGeom>
              <a:avLst/>
              <a:gdLst/>
              <a:ahLst/>
              <a:cxnLst/>
              <a:rect l="l" t="t" r="r" b="b"/>
              <a:pathLst>
                <a:path w="4074" h="3930" extrusionOk="0">
                  <a:moveTo>
                    <a:pt x="2272" y="1"/>
                  </a:moveTo>
                  <a:cubicBezTo>
                    <a:pt x="1790" y="1"/>
                    <a:pt x="1307" y="190"/>
                    <a:pt x="947" y="567"/>
                  </a:cubicBezTo>
                  <a:lnTo>
                    <a:pt x="699" y="828"/>
                  </a:lnTo>
                  <a:cubicBezTo>
                    <a:pt x="1" y="1562"/>
                    <a:pt x="26" y="2719"/>
                    <a:pt x="759" y="3418"/>
                  </a:cubicBezTo>
                  <a:lnTo>
                    <a:pt x="1294" y="3929"/>
                  </a:lnTo>
                  <a:lnTo>
                    <a:pt x="4073" y="1019"/>
                  </a:lnTo>
                  <a:lnTo>
                    <a:pt x="3538" y="508"/>
                  </a:lnTo>
                  <a:cubicBezTo>
                    <a:pt x="3183" y="169"/>
                    <a:pt x="2727" y="1"/>
                    <a:pt x="2272" y="1"/>
                  </a:cubicBezTo>
                  <a:close/>
                </a:path>
              </a:pathLst>
            </a:custGeom>
            <a:solidFill>
              <a:srgbClr val="9BBB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Tx/>
                <a:defRPr/>
              </a:pPr>
              <a:endParaRPr sz="2400" kern="1200" dirty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21" name="Google Shape;1466;p56">
              <a:extLst>
                <a:ext uri="{FF2B5EF4-FFF2-40B4-BE49-F238E27FC236}">
                  <a16:creationId xmlns:a16="http://schemas.microsoft.com/office/drawing/2014/main" id="{C828F96D-DECC-5D24-5A45-E946C051A64C}"/>
                </a:ext>
              </a:extLst>
            </p:cNvPr>
            <p:cNvSpPr/>
            <p:nvPr/>
          </p:nvSpPr>
          <p:spPr>
            <a:xfrm>
              <a:off x="5232594" y="1830373"/>
              <a:ext cx="379425" cy="352375"/>
            </a:xfrm>
            <a:custGeom>
              <a:avLst/>
              <a:gdLst/>
              <a:ahLst/>
              <a:cxnLst/>
              <a:rect l="l" t="t" r="r" b="b"/>
              <a:pathLst>
                <a:path w="15177" h="14095" extrusionOk="0">
                  <a:moveTo>
                    <a:pt x="2780" y="0"/>
                  </a:moveTo>
                  <a:lnTo>
                    <a:pt x="1" y="2910"/>
                  </a:lnTo>
                  <a:lnTo>
                    <a:pt x="11713" y="14095"/>
                  </a:lnTo>
                  <a:cubicBezTo>
                    <a:pt x="11695" y="13625"/>
                    <a:pt x="11831" y="13133"/>
                    <a:pt x="12176" y="12820"/>
                  </a:cubicBezTo>
                  <a:cubicBezTo>
                    <a:pt x="12750" y="12298"/>
                    <a:pt x="13639" y="12430"/>
                    <a:pt x="14387" y="12226"/>
                  </a:cubicBezTo>
                  <a:cubicBezTo>
                    <a:pt x="14673" y="12149"/>
                    <a:pt x="14941" y="12015"/>
                    <a:pt x="15177" y="11839"/>
                  </a:cubicBezTo>
                  <a:lnTo>
                    <a:pt x="2780" y="0"/>
                  </a:lnTo>
                  <a:close/>
                </a:path>
              </a:pathLst>
            </a:custGeom>
            <a:solidFill>
              <a:srgbClr val="C050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Tx/>
                <a:defRPr/>
              </a:pPr>
              <a:endParaRPr sz="2400" kern="1200" dirty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22" name="Google Shape;1467;p56">
              <a:extLst>
                <a:ext uri="{FF2B5EF4-FFF2-40B4-BE49-F238E27FC236}">
                  <a16:creationId xmlns:a16="http://schemas.microsoft.com/office/drawing/2014/main" id="{48A4A663-7D11-B197-3B9A-DCE504AA87C9}"/>
                </a:ext>
              </a:extLst>
            </p:cNvPr>
            <p:cNvSpPr/>
            <p:nvPr/>
          </p:nvSpPr>
          <p:spPr>
            <a:xfrm>
              <a:off x="5232569" y="1830373"/>
              <a:ext cx="94075" cy="96275"/>
            </a:xfrm>
            <a:custGeom>
              <a:avLst/>
              <a:gdLst/>
              <a:ahLst/>
              <a:cxnLst/>
              <a:rect l="l" t="t" r="r" b="b"/>
              <a:pathLst>
                <a:path w="3763" h="3851" extrusionOk="0">
                  <a:moveTo>
                    <a:pt x="2780" y="0"/>
                  </a:moveTo>
                  <a:lnTo>
                    <a:pt x="0" y="2910"/>
                  </a:lnTo>
                  <a:lnTo>
                    <a:pt x="983" y="3851"/>
                  </a:lnTo>
                  <a:lnTo>
                    <a:pt x="3762" y="940"/>
                  </a:lnTo>
                  <a:lnTo>
                    <a:pt x="2780" y="0"/>
                  </a:lnTo>
                  <a:close/>
                </a:path>
              </a:pathLst>
            </a:custGeom>
            <a:solidFill>
              <a:srgbClr val="EAEE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Tx/>
                <a:defRPr/>
              </a:pPr>
              <a:endParaRPr sz="2400" kern="1200" dirty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</p:grpSp>
      <p:pic>
        <p:nvPicPr>
          <p:cNvPr id="23" name="Picture 22" descr="A screenshot of a computer&#10;&#10;Description automatically generated">
            <a:extLst>
              <a:ext uri="{FF2B5EF4-FFF2-40B4-BE49-F238E27FC236}">
                <a16:creationId xmlns:a16="http://schemas.microsoft.com/office/drawing/2014/main" id="{881EBE6C-5FD8-0CCF-8DC2-C76A49F87BA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745" t="69071" r="-232" b="2522"/>
          <a:stretch/>
        </p:blipFill>
        <p:spPr>
          <a:xfrm>
            <a:off x="6391242" y="3334410"/>
            <a:ext cx="5184487" cy="3294163"/>
          </a:xfrm>
          <a:prstGeom prst="rect">
            <a:avLst/>
          </a:prstGeom>
        </p:spPr>
      </p:pic>
      <p:pic>
        <p:nvPicPr>
          <p:cNvPr id="24" name="Picture 23" descr="A screenshot of a computer&#10;&#10;Description automatically generated">
            <a:extLst>
              <a:ext uri="{FF2B5EF4-FFF2-40B4-BE49-F238E27FC236}">
                <a16:creationId xmlns:a16="http://schemas.microsoft.com/office/drawing/2014/main" id="{5F942F77-1AE9-89A0-B691-320D009F659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9597" t="23516" r="-3012" b="54064"/>
          <a:stretch/>
        </p:blipFill>
        <p:spPr>
          <a:xfrm>
            <a:off x="747618" y="3588700"/>
            <a:ext cx="6818563" cy="303987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60057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1">
          <a:extLst>
            <a:ext uri="{FF2B5EF4-FFF2-40B4-BE49-F238E27FC236}">
              <a16:creationId xmlns:a16="http://schemas.microsoft.com/office/drawing/2014/main" id="{FC4432F0-FE15-02E3-B66D-2A41E8C079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26;p38">
            <a:extLst>
              <a:ext uri="{FF2B5EF4-FFF2-40B4-BE49-F238E27FC236}">
                <a16:creationId xmlns:a16="http://schemas.microsoft.com/office/drawing/2014/main" id="{7E39D46D-F411-8491-0FA2-D785473960C1}"/>
              </a:ext>
            </a:extLst>
          </p:cNvPr>
          <p:cNvSpPr txBox="1">
            <a:spLocks/>
          </p:cNvSpPr>
          <p:nvPr/>
        </p:nvSpPr>
        <p:spPr>
          <a:xfrm>
            <a:off x="4316275" y="1269843"/>
            <a:ext cx="3559449" cy="835108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McLaren"/>
              <a:buNone/>
              <a:defRPr sz="60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McLaren"/>
              <a:buNone/>
              <a:defRPr sz="50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McLaren"/>
              <a:buNone/>
              <a:defRPr sz="50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McLaren"/>
              <a:buNone/>
              <a:defRPr sz="50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McLaren"/>
              <a:buNone/>
              <a:defRPr sz="50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McLaren"/>
              <a:buNone/>
              <a:defRPr sz="50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McLaren"/>
              <a:buNone/>
              <a:defRPr sz="50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McLaren"/>
              <a:buNone/>
              <a:defRPr sz="50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McLaren"/>
              <a:buNone/>
              <a:defRPr sz="50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9pPr>
          </a:lstStyle>
          <a:p>
            <a:pPr algn="ctr">
              <a:buClr>
                <a:srgbClr val="001318"/>
              </a:buClr>
            </a:pPr>
            <a:r>
              <a:rPr lang="en-US" sz="2400" dirty="0" err="1">
                <a:solidFill>
                  <a:srgbClr val="001318"/>
                </a:solidFill>
                <a:latin typeface="UTM Avo" panose="02040603050506020204" pitchFamily="18" charset="0"/>
                <a:ea typeface="UD Digi Kyokasho N-B" panose="02020700000000000000" pitchFamily="18" charset="-128"/>
                <a:cs typeface="Arial" panose="020B0604020202020204" pitchFamily="34" charset="0"/>
              </a:rPr>
              <a:t>Sửa</a:t>
            </a:r>
            <a:r>
              <a:rPr lang="en-US" sz="2400" dirty="0">
                <a:solidFill>
                  <a:srgbClr val="001318"/>
                </a:solidFill>
                <a:latin typeface="UTM Avo" panose="02040603050506020204" pitchFamily="18" charset="0"/>
                <a:ea typeface="UD Digi Kyokasho N-B" panose="02020700000000000000" pitchFamily="18" charset="-12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1318"/>
                </a:solidFill>
                <a:latin typeface="UTM Avo" panose="02040603050506020204" pitchFamily="18" charset="0"/>
                <a:ea typeface="UD Digi Kyokasho N-B" panose="02020700000000000000" pitchFamily="18" charset="-128"/>
                <a:cs typeface="Arial" panose="020B0604020202020204" pitchFamily="34" charset="0"/>
              </a:rPr>
              <a:t>lỗi</a:t>
            </a:r>
            <a:r>
              <a:rPr lang="en-US" sz="2400" dirty="0">
                <a:solidFill>
                  <a:srgbClr val="001318"/>
                </a:solidFill>
                <a:latin typeface="UTM Avo" panose="02040603050506020204" pitchFamily="18" charset="0"/>
                <a:ea typeface="UD Digi Kyokasho N-B" panose="02020700000000000000" pitchFamily="18" charset="-12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1318"/>
                </a:solidFill>
                <a:latin typeface="UTM Avo" panose="02040603050506020204" pitchFamily="18" charset="0"/>
                <a:ea typeface="UD Digi Kyokasho N-B" panose="02020700000000000000" pitchFamily="18" charset="-128"/>
                <a:cs typeface="Arial" panose="020B0604020202020204" pitchFamily="34" charset="0"/>
              </a:rPr>
              <a:t>Hình</a:t>
            </a:r>
            <a:r>
              <a:rPr lang="en-US" sz="2400" dirty="0">
                <a:solidFill>
                  <a:srgbClr val="001318"/>
                </a:solidFill>
                <a:latin typeface="UTM Avo" panose="02040603050506020204" pitchFamily="18" charset="0"/>
                <a:ea typeface="UD Digi Kyokasho N-B" panose="02020700000000000000" pitchFamily="18" charset="-128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47747C5-C3E8-29DD-E599-1A24F8A47731}"/>
              </a:ext>
            </a:extLst>
          </p:cNvPr>
          <p:cNvSpPr txBox="1"/>
          <p:nvPr/>
        </p:nvSpPr>
        <p:spPr>
          <a:xfrm>
            <a:off x="5475205" y="2767807"/>
            <a:ext cx="6467366" cy="27838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UTM Avo" panose="02040603050506020204" pitchFamily="18" charset="0"/>
              <a:buChar char="-"/>
            </a:pPr>
            <a:r>
              <a:rPr lang="vi-VN" sz="2400" dirty="0">
                <a:solidFill>
                  <a:srgbClr val="001318"/>
                </a:solidFill>
                <a:latin typeface="UTM Avo" panose="02040603050506020204" pitchFamily="18" charset="0"/>
                <a:ea typeface="UD Digi Kyokasho N-B" panose="02020700000000000000" pitchFamily="18" charset="-128"/>
                <a:cs typeface="Arial" panose="020B0604020202020204" pitchFamily="34" charset="0"/>
                <a:sym typeface="McLaren"/>
              </a:rPr>
              <a:t>Các lệnh cần được ghép khít với nhau.</a:t>
            </a:r>
          </a:p>
          <a:p>
            <a:pPr marL="342900" indent="-342900" algn="just">
              <a:lnSpc>
                <a:spcPct val="150000"/>
              </a:lnSpc>
              <a:buFont typeface="UTM Avo" panose="02040603050506020204" pitchFamily="18" charset="0"/>
              <a:buChar char="-"/>
            </a:pPr>
            <a:r>
              <a:rPr lang="vi-VN" sz="2400" dirty="0">
                <a:solidFill>
                  <a:srgbClr val="001318"/>
                </a:solidFill>
                <a:latin typeface="UTM Avo" panose="02040603050506020204" pitchFamily="18" charset="0"/>
                <a:ea typeface="UD Digi Kyokasho N-B" panose="02020700000000000000" pitchFamily="18" charset="-128"/>
                <a:cs typeface="Arial" panose="020B0604020202020204" pitchFamily="34" charset="0"/>
                <a:sym typeface="McLaren"/>
              </a:rPr>
              <a:t>Các lệnh được ghép theo thứ tự thực hiện đúng yêu cầu đặt ra: hiển thị lần lượt các bước tìm kiếm thông tin trên Internet bằng máy tìm kiếm.</a:t>
            </a:r>
          </a:p>
        </p:txBody>
      </p:sp>
      <p:pic>
        <p:nvPicPr>
          <p:cNvPr id="21" name="Picture 20" descr="A screenshot of a computer&#10;&#10;Description automatically generated">
            <a:extLst>
              <a:ext uri="{FF2B5EF4-FFF2-40B4-BE49-F238E27FC236}">
                <a16:creationId xmlns:a16="http://schemas.microsoft.com/office/drawing/2014/main" id="{5F02DB1A-2B28-6B03-261A-0DF5D1AFBD1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9597" t="23516" r="-3012" b="53126"/>
          <a:stretch/>
        </p:blipFill>
        <p:spPr>
          <a:xfrm>
            <a:off x="249429" y="3119933"/>
            <a:ext cx="5972097" cy="27738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01308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1">
          <a:extLst>
            <a:ext uri="{FF2B5EF4-FFF2-40B4-BE49-F238E27FC236}">
              <a16:creationId xmlns:a16="http://schemas.microsoft.com/office/drawing/2014/main" id="{EEDFC5D9-5244-3A9F-C13D-3E92C74DB5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26;p38">
            <a:extLst>
              <a:ext uri="{FF2B5EF4-FFF2-40B4-BE49-F238E27FC236}">
                <a16:creationId xmlns:a16="http://schemas.microsoft.com/office/drawing/2014/main" id="{FE007D2C-1818-4028-54BC-9E4B7FAD3233}"/>
              </a:ext>
            </a:extLst>
          </p:cNvPr>
          <p:cNvSpPr txBox="1">
            <a:spLocks/>
          </p:cNvSpPr>
          <p:nvPr/>
        </p:nvSpPr>
        <p:spPr>
          <a:xfrm>
            <a:off x="4316275" y="1269843"/>
            <a:ext cx="3559449" cy="835108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McLaren"/>
              <a:buNone/>
              <a:defRPr sz="60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McLaren"/>
              <a:buNone/>
              <a:defRPr sz="50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McLaren"/>
              <a:buNone/>
              <a:defRPr sz="50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McLaren"/>
              <a:buNone/>
              <a:defRPr sz="50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McLaren"/>
              <a:buNone/>
              <a:defRPr sz="50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McLaren"/>
              <a:buNone/>
              <a:defRPr sz="50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McLaren"/>
              <a:buNone/>
              <a:defRPr sz="50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McLaren"/>
              <a:buNone/>
              <a:defRPr sz="50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McLaren"/>
              <a:buNone/>
              <a:defRPr sz="50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9pPr>
          </a:lstStyle>
          <a:p>
            <a:pPr algn="ctr">
              <a:buClr>
                <a:srgbClr val="001318"/>
              </a:buClr>
            </a:pPr>
            <a:r>
              <a:rPr lang="en-US" sz="2400" dirty="0" err="1">
                <a:solidFill>
                  <a:srgbClr val="001318"/>
                </a:solidFill>
                <a:latin typeface="UTM Avo" panose="02040603050506020204" pitchFamily="18" charset="0"/>
                <a:ea typeface="UD Digi Kyokasho N-B" panose="02020700000000000000" pitchFamily="18" charset="-128"/>
                <a:cs typeface="Arial" panose="020B0604020202020204" pitchFamily="34" charset="0"/>
              </a:rPr>
              <a:t>Sửa</a:t>
            </a:r>
            <a:r>
              <a:rPr lang="en-US" sz="2400" dirty="0">
                <a:solidFill>
                  <a:srgbClr val="001318"/>
                </a:solidFill>
                <a:latin typeface="UTM Avo" panose="02040603050506020204" pitchFamily="18" charset="0"/>
                <a:ea typeface="UD Digi Kyokasho N-B" panose="02020700000000000000" pitchFamily="18" charset="-12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1318"/>
                </a:solidFill>
                <a:latin typeface="UTM Avo" panose="02040603050506020204" pitchFamily="18" charset="0"/>
                <a:ea typeface="UD Digi Kyokasho N-B" panose="02020700000000000000" pitchFamily="18" charset="-128"/>
                <a:cs typeface="Arial" panose="020B0604020202020204" pitchFamily="34" charset="0"/>
              </a:rPr>
              <a:t>lỗi</a:t>
            </a:r>
            <a:r>
              <a:rPr lang="en-US" sz="2400" dirty="0">
                <a:solidFill>
                  <a:srgbClr val="001318"/>
                </a:solidFill>
                <a:latin typeface="UTM Avo" panose="02040603050506020204" pitchFamily="18" charset="0"/>
                <a:ea typeface="UD Digi Kyokasho N-B" panose="02020700000000000000" pitchFamily="18" charset="-12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1318"/>
                </a:solidFill>
                <a:latin typeface="UTM Avo" panose="02040603050506020204" pitchFamily="18" charset="0"/>
                <a:ea typeface="UD Digi Kyokasho N-B" panose="02020700000000000000" pitchFamily="18" charset="-128"/>
                <a:cs typeface="Arial" panose="020B0604020202020204" pitchFamily="34" charset="0"/>
              </a:rPr>
              <a:t>Hình</a:t>
            </a:r>
            <a:r>
              <a:rPr lang="en-US" sz="2400" dirty="0">
                <a:solidFill>
                  <a:srgbClr val="001318"/>
                </a:solidFill>
                <a:latin typeface="UTM Avo" panose="02040603050506020204" pitchFamily="18" charset="0"/>
                <a:ea typeface="UD Digi Kyokasho N-B" panose="02020700000000000000" pitchFamily="18" charset="-128"/>
                <a:cs typeface="Arial" panose="020B0604020202020204" pitchFamily="34" charset="0"/>
              </a:rPr>
              <a:t> 1</a:t>
            </a: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0FAE2882-F466-1B44-07D1-40655E2179D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9597" t="23516" r="-3012" b="53126"/>
          <a:stretch/>
        </p:blipFill>
        <p:spPr>
          <a:xfrm>
            <a:off x="6661064" y="3119933"/>
            <a:ext cx="5972097" cy="2773860"/>
          </a:xfrm>
          <a:prstGeom prst="rect">
            <a:avLst/>
          </a:prstGeom>
        </p:spPr>
      </p:pic>
      <p:sp>
        <p:nvSpPr>
          <p:cNvPr id="5" name="Right Arrow 13">
            <a:extLst>
              <a:ext uri="{FF2B5EF4-FFF2-40B4-BE49-F238E27FC236}">
                <a16:creationId xmlns:a16="http://schemas.microsoft.com/office/drawing/2014/main" id="{8964AAAA-6E19-EF33-B5D7-17BDDAFE6B62}"/>
              </a:ext>
            </a:extLst>
          </p:cNvPr>
          <p:cNvSpPr/>
          <p:nvPr/>
        </p:nvSpPr>
        <p:spPr>
          <a:xfrm>
            <a:off x="5719774" y="4271051"/>
            <a:ext cx="752449" cy="53247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489" dirty="0">
              <a:latin typeface="UTM Avo" panose="02040603050506020204" pitchFamily="18" charset="0"/>
            </a:endParaRPr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E8DDA1C2-1569-23B0-3B04-D90ED1F11D4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9597" t="23516" r="-3012" b="53126"/>
          <a:stretch/>
        </p:blipFill>
        <p:spPr>
          <a:xfrm>
            <a:off x="249429" y="3119933"/>
            <a:ext cx="5972097" cy="27738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49539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DESIGN_ID_OFFICE THEME" val="AM1eewRA"/>
  <p:tag name="ARTICULATE_SLIDE_THUMBNAIL_REFRESH" val="1"/>
  <p:tag name="ARTICULATE_SLIDE_COUNT" val="1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F6ED58AA-6044-4063-A2D9-5C566FADBD0E}" vid="{6929B544-CFDD-4290-A91C-DFD0546A7D38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Chủ đề F - Bài 12. Cấu trúc rẽ nhánh</Template>
  <TotalTime>36</TotalTime>
  <Words>383</Words>
  <Application>Microsoft Office PowerPoint</Application>
  <PresentationFormat>Widescreen</PresentationFormat>
  <Paragraphs>42</Paragraphs>
  <Slides>17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Calibri</vt:lpstr>
      <vt:lpstr>UTM Avo</vt:lpstr>
      <vt:lpstr>Acme</vt:lpstr>
      <vt:lpstr>Calibri Light</vt:lpstr>
      <vt:lpstr>Arial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>9Slide.vn</dc:subject>
  <dc:creator>Phuong Vin</dc:creator>
  <dc:description>9Slide.vn</dc:description>
  <cp:lastModifiedBy>Administrator</cp:lastModifiedBy>
  <cp:revision>22</cp:revision>
  <dcterms:created xsi:type="dcterms:W3CDTF">2025-03-30T02:01:51Z</dcterms:created>
  <dcterms:modified xsi:type="dcterms:W3CDTF">2026-04-16T07:14:29Z</dcterms:modified>
  <cp:category>9Slide.vn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C218FA5D-9F4E-4BF7-9045-1C4622B4AF2F</vt:lpwstr>
  </property>
  <property fmtid="{D5CDD505-2E9C-101B-9397-08002B2CF9AE}" pid="3" name="ArticulatePath">
    <vt:lpwstr>Template_Tin học 3</vt:lpwstr>
  </property>
</Properties>
</file>