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96" r:id="rId2"/>
    <p:sldMasterId id="2147483708" r:id="rId3"/>
    <p:sldMasterId id="2147483756" r:id="rId4"/>
  </p:sldMasterIdLst>
  <p:notesMasterIdLst>
    <p:notesMasterId r:id="rId34"/>
  </p:notesMasterIdLst>
  <p:sldIdLst>
    <p:sldId id="256" r:id="rId5"/>
    <p:sldId id="257" r:id="rId6"/>
    <p:sldId id="258" r:id="rId7"/>
    <p:sldId id="259" r:id="rId8"/>
    <p:sldId id="260" r:id="rId9"/>
    <p:sldId id="278" r:id="rId10"/>
    <p:sldId id="731" r:id="rId11"/>
    <p:sldId id="734" r:id="rId12"/>
    <p:sldId id="735" r:id="rId13"/>
    <p:sldId id="697" r:id="rId14"/>
    <p:sldId id="732" r:id="rId15"/>
    <p:sldId id="736" r:id="rId16"/>
    <p:sldId id="719" r:id="rId17"/>
    <p:sldId id="261" r:id="rId18"/>
    <p:sldId id="737" r:id="rId19"/>
    <p:sldId id="738" r:id="rId20"/>
    <p:sldId id="739" r:id="rId21"/>
    <p:sldId id="743" r:id="rId22"/>
    <p:sldId id="741" r:id="rId23"/>
    <p:sldId id="740" r:id="rId24"/>
    <p:sldId id="263" r:id="rId25"/>
    <p:sldId id="744" r:id="rId26"/>
    <p:sldId id="269" r:id="rId27"/>
    <p:sldId id="270" r:id="rId28"/>
    <p:sldId id="733" r:id="rId29"/>
    <p:sldId id="745" r:id="rId30"/>
    <p:sldId id="276" r:id="rId31"/>
    <p:sldId id="695" r:id="rId32"/>
    <p:sldId id="265" r:id="rId33"/>
  </p:sldIdLst>
  <p:sldSz cx="12192000" cy="6858000"/>
  <p:notesSz cx="6858000" cy="9144000"/>
  <p:embeddedFontLst>
    <p:embeddedFont>
      <p:font typeface="Cambria Math" panose="02040503050406030204" pitchFamily="18" charset="0"/>
      <p:regular r:id="rId35"/>
    </p:embeddedFont>
    <p:embeddedFont>
      <p:font typeface="Poppins" panose="00000500000000000000" pitchFamily="2" charset="0"/>
      <p:regular r:id="rId36"/>
      <p:bold r:id="rId37"/>
      <p:italic r:id="rId38"/>
      <p:boldItalic r:id="rId39"/>
    </p:embeddedFont>
  </p:embeddedFontLst>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EF0F1"/>
    <a:srgbClr val="FFEBEB"/>
    <a:srgbClr val="FFD9D9"/>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0" autoAdjust="0"/>
    <p:restoredTop sz="86134" autoAdjust="0"/>
  </p:normalViewPr>
  <p:slideViewPr>
    <p:cSldViewPr snapToGrid="0">
      <p:cViewPr varScale="1">
        <p:scale>
          <a:sx n="65" d="100"/>
          <a:sy n="65" d="100"/>
        </p:scale>
        <p:origin x="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DE71AF3-6645-94DB-7EF4-530B21F2126F}"/>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796A865C-3EFE-D783-50C9-46C4088975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7CF623CA-D49F-887F-BFDE-0EC842DF1E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1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932508E-57C7-6C76-7783-1A894D470139}"/>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4660B25E-A5DC-A194-C167-AA7B31CD47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E48D88EA-4B3A-2838-A988-CB95F66EF2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15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BF44F7E6-C059-0112-CBFC-DD6CA0A2819D}"/>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A65C6B2B-A40C-1721-8648-E08BB01E8C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B4175ACF-B57E-07B5-DCCB-0ACA6FE5FA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92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FF3BF67-11B5-94B6-5935-9D8CC56C9C16}"/>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584CFB60-14D4-6BA4-63FB-2C8DCD03BD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793584BE-62F0-B548-B5E2-D9A7969428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253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4E717533-E12E-7553-61A7-20D097B891AA}"/>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3F8F1FCF-56D3-623B-1458-DE9A7EDB5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a:extLst>
              <a:ext uri="{FF2B5EF4-FFF2-40B4-BE49-F238E27FC236}">
                <a16:creationId xmlns:a16="http://schemas.microsoft.com/office/drawing/2014/main" id="{B13B2595-34DA-2C68-83AC-4B9780090F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931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FD16C6-7BC3-76B3-5B91-A7AE2108B6F6}"/>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2D136FE2-4841-3474-C72C-92AE66E689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a:extLst>
              <a:ext uri="{FF2B5EF4-FFF2-40B4-BE49-F238E27FC236}">
                <a16:creationId xmlns:a16="http://schemas.microsoft.com/office/drawing/2014/main" id="{381F9D9E-2088-C900-8C4B-39C86F1F2C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14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9C7975D1-8883-DF10-B628-82359E243AA3}"/>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1D4DA63C-83D4-1E31-26FB-3F4A4DF72D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a:extLst>
              <a:ext uri="{FF2B5EF4-FFF2-40B4-BE49-F238E27FC236}">
                <a16:creationId xmlns:a16="http://schemas.microsoft.com/office/drawing/2014/main" id="{813C87AE-D340-5A2F-5403-F28A749314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05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28541725-16E9-EE6D-C683-9E8FEF12C3D1}"/>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1C0DB951-8AC6-0F9F-E64D-90AC13CF4D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a:extLst>
              <a:ext uri="{FF2B5EF4-FFF2-40B4-BE49-F238E27FC236}">
                <a16:creationId xmlns:a16="http://schemas.microsoft.com/office/drawing/2014/main" id="{243E13DE-0A3A-75C0-2F4A-8D81ADA238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781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3074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1A90FF11-871B-2FA6-E315-DE97393EE775}"/>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D9659249-9EEE-E72A-5637-4F44622143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a:extLst>
              <a:ext uri="{FF2B5EF4-FFF2-40B4-BE49-F238E27FC236}">
                <a16:creationId xmlns:a16="http://schemas.microsoft.com/office/drawing/2014/main" id="{DE6AA74C-FCD9-1C8D-8141-D98AA97913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5099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408E5E7-4EDB-AC2E-AAA7-2720D816BBEB}"/>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40F0087A-354B-02FF-5D1D-2DDDB4E1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0528E2FC-DFC8-5C48-3DE8-4F4F5BBCA0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04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70CF28C-F92C-D30E-5237-8C81D21D4DB1}"/>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79B275FE-6DCA-0A62-4E15-65BD1592F5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DFDA3520-4442-265D-27D0-1067622141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81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EAB2210B-2F8C-AF64-B182-3AEC9DF09B27}"/>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C38DDF3D-63FD-083E-8F3F-C637D0A2FA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F9007C47-E72E-3D1A-8CA4-F3CB993166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62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4487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33220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87974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48536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19977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89081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76648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18046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709943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180643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444998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98978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03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201996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14748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70501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5811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28055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856587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627696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71206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58410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1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62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5865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5495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3777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63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2895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6018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5183188" y="987425"/>
            <a:ext cx="6172200" cy="4873625"/>
          </a:xfrm>
          <a:prstGeom prst="rect">
            <a:avLst/>
          </a:prstGeom>
          <a:noFill/>
          <a:ln>
            <a:noFill/>
          </a:ln>
        </p:spPr>
      </p:sp>
      <p:sp>
        <p:nvSpPr>
          <p:cNvPr id="68" name="Google Shape;6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5944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3229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017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333691BD-0CD3-ECE6-CA8B-8C4A8F0E16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3/18/2026</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33157637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34919903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1796326"/>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jpeg"/><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svg"/><Relationship Id="rId3" Type="http://schemas.openxmlformats.org/officeDocument/2006/relationships/notesSlide" Target="../notesSlides/notesSlide12.xml"/><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hyperlink" Target="https://www.hoc10.vn/doc-sach/tin-hoc-5/1/686/75" TargetMode="Externa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4.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2.png"/><Relationship Id="rId1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9.png"/><Relationship Id="rId12" Type="http://schemas.openxmlformats.org/officeDocument/2006/relationships/slide" Target="slide22.xml"/><Relationship Id="rId17" Type="http://schemas.openxmlformats.org/officeDocument/2006/relationships/image" Target="../media/image44.png"/><Relationship Id="rId2" Type="http://schemas.openxmlformats.org/officeDocument/2006/relationships/notesSlide" Target="../notesSlides/notesSlide17.xml"/><Relationship Id="rId16" Type="http://schemas.openxmlformats.org/officeDocument/2006/relationships/slide" Target="slide23.xml"/><Relationship Id="rId1" Type="http://schemas.openxmlformats.org/officeDocument/2006/relationships/slideLayout" Target="../slideLayouts/slideLayout34.xml"/><Relationship Id="rId6" Type="http://schemas.openxmlformats.org/officeDocument/2006/relationships/slide" Target="slide19.xml"/><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slide" Target="slide21.xml"/><Relationship Id="rId4" Type="http://schemas.openxmlformats.org/officeDocument/2006/relationships/slide" Target="slide18.xml"/><Relationship Id="rId9" Type="http://schemas.openxmlformats.org/officeDocument/2006/relationships/image" Target="../media/image4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slide" Target="slide17.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slide" Target="slide17.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www.hoc10.vn/doc-sach/tin-hoc-5/1/686/74"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4.png"/><Relationship Id="rId7" Type="http://schemas.openxmlformats.org/officeDocument/2006/relationships/image" Target="../media/image53.pn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46.png"/><Relationship Id="rId5" Type="http://schemas.openxmlformats.org/officeDocument/2006/relationships/image" Target="../media/image51.png"/><Relationship Id="rId10" Type="http://schemas.openxmlformats.org/officeDocument/2006/relationships/image" Target="../media/image35.png"/><Relationship Id="rId4" Type="http://schemas.openxmlformats.org/officeDocument/2006/relationships/image" Target="../media/image5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image" Target="../media/image56.png"/><Relationship Id="rId5" Type="http://schemas.openxmlformats.org/officeDocument/2006/relationships/image" Target="../media/image45.png"/><Relationship Id="rId10" Type="http://schemas.openxmlformats.org/officeDocument/2006/relationships/image" Target="../media/image55.png"/><Relationship Id="rId4" Type="http://schemas.openxmlformats.org/officeDocument/2006/relationships/slide" Target="slide17.xml"/><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6.png"/><Relationship Id="rId12"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45.png"/><Relationship Id="rId10" Type="http://schemas.openxmlformats.org/officeDocument/2006/relationships/image" Target="../media/image58.png"/><Relationship Id="rId4" Type="http://schemas.openxmlformats.org/officeDocument/2006/relationships/slide" Target="slide17.xml"/><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hyperlink" Target="https://www.hoc10.vn/doc-sach/tin-hoc-5/1/686/7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3.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hyperlink" Target="https://www.hoc10.vn/doc-sach/tin-hoc-5/1/686/74"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4.png"/><Relationship Id="rId12"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Tin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1484791"/>
            <a:ext cx="12192000"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dirty="0">
                <a:solidFill>
                  <a:srgbClr val="002060"/>
                </a:solidFill>
                <a:latin typeface="UTM Avo" panose="02040603050506020204" pitchFamily="18" charset="0"/>
              </a:rPr>
              <a:t>Chủ đề </a:t>
            </a:r>
            <a:r>
              <a:rPr lang="en-US" b="1" dirty="0">
                <a:solidFill>
                  <a:srgbClr val="002060"/>
                </a:solidFill>
                <a:latin typeface="UTM Avo" panose="02040603050506020204" pitchFamily="18" charset="0"/>
              </a:rPr>
              <a:t>F</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Giải</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quyết</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vấn</a:t>
            </a:r>
            <a:r>
              <a:rPr lang="vi-VN" b="1" dirty="0">
                <a:solidFill>
                  <a:srgbClr val="002060"/>
                </a:solidFill>
                <a:latin typeface="UTM Avo" panose="02040603050506020204" pitchFamily="18" charset="0"/>
              </a:rPr>
              <a:t> đề</a:t>
            </a:r>
            <a:endParaRPr lang="en-US" b="1" dirty="0">
              <a:solidFill>
                <a:srgbClr val="002060"/>
              </a:solidFill>
              <a:latin typeface="UTM Avo" panose="02040603050506020204" pitchFamily="18" charset="0"/>
            </a:endParaRPr>
          </a:p>
          <a:p>
            <a:pPr algn="ctr">
              <a:lnSpc>
                <a:spcPct val="150000"/>
              </a:lnSpc>
              <a:buSzPts val="990"/>
              <a:buFont typeface="Arial"/>
              <a:buNone/>
            </a:pPr>
            <a:r>
              <a:rPr lang="en-US" b="1" dirty="0" err="1">
                <a:solidFill>
                  <a:srgbClr val="002060"/>
                </a:solidFill>
                <a:latin typeface="UTM Avo" panose="02040603050506020204" pitchFamily="18" charset="0"/>
              </a:rPr>
              <a:t>với</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sự</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trợ</a:t>
            </a:r>
            <a:r>
              <a:rPr lang="vi-VN"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giúp</a:t>
            </a:r>
            <a:r>
              <a:rPr lang="vi-VN" b="1" dirty="0">
                <a:solidFill>
                  <a:srgbClr val="002060"/>
                </a:solidFill>
                <a:latin typeface="UTM Avo" panose="02040603050506020204" pitchFamily="18" charset="0"/>
              </a:rPr>
              <a:t> của máy tính</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1" y="3924767"/>
            <a:ext cx="12192001"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dirty="0">
                <a:solidFill>
                  <a:srgbClr val="FF0000"/>
                </a:solidFill>
                <a:latin typeface="UTM Avo" panose="02040603050506020204" pitchFamily="18" charset="0"/>
                <a:cs typeface="Arial" panose="020B0604020202020204" pitchFamily="34" charset="0"/>
              </a:rPr>
              <a:t>Bài 10</a:t>
            </a:r>
            <a:r>
              <a:rPr lang="en-US" b="1" dirty="0">
                <a:solidFill>
                  <a:srgbClr val="FF0000"/>
                </a:solidFill>
                <a:latin typeface="UTM Avo" panose="02040603050506020204" pitchFamily="18" charset="0"/>
                <a:cs typeface="Arial" panose="020B0604020202020204" pitchFamily="34" charset="0"/>
              </a:rPr>
              <a:t>:</a:t>
            </a:r>
            <a:r>
              <a:rPr lang="vi-VN" b="1" dirty="0">
                <a:solidFill>
                  <a:srgbClr val="FF0000"/>
                </a:solidFill>
                <a:latin typeface="UTM Avo" panose="02040603050506020204" pitchFamily="18" charset="0"/>
                <a:cs typeface="Arial" panose="020B0604020202020204" pitchFamily="34" charset="0"/>
              </a:rPr>
              <a:t> Các phép toán số học cơ bản</a:t>
            </a:r>
            <a:endParaRPr lang="en-US" b="1" dirty="0">
              <a:solidFill>
                <a:srgbClr val="FF0000"/>
              </a:solidFill>
              <a:latin typeface="UTM Avo" panose="02040603050506020204" pitchFamily="18" charset="0"/>
              <a:cs typeface="Arial" panose="020B0604020202020204" pitchFamily="34" charset="0"/>
            </a:endParaRPr>
          </a:p>
          <a:p>
            <a:pPr algn="ctr">
              <a:lnSpc>
                <a:spcPct val="150000"/>
              </a:lnSpc>
              <a:buSzPts val="990"/>
              <a:buFont typeface="Arial"/>
              <a:buNone/>
            </a:pPr>
            <a:r>
              <a:rPr lang="vi-VN" b="1" dirty="0">
                <a:solidFill>
                  <a:srgbClr val="FF0000"/>
                </a:solidFill>
                <a:latin typeface="UTM Avo" panose="02040603050506020204" pitchFamily="18" charset="0"/>
                <a:cs typeface="Arial" panose="020B0604020202020204" pitchFamily="34" charset="0"/>
              </a:rPr>
              <a:t>và phép kết hợp</a:t>
            </a:r>
            <a:endParaRPr lang="en-US"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28BBB648-CA89-8998-7809-29638CA6F34A}"/>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315E23E-F26F-C604-C7EE-64A03AA176E9}"/>
              </a:ext>
            </a:extLst>
          </p:cNvPr>
          <p:cNvGrpSpPr/>
          <p:nvPr/>
        </p:nvGrpSpPr>
        <p:grpSpPr>
          <a:xfrm>
            <a:off x="222226" y="1626334"/>
            <a:ext cx="11747549" cy="745067"/>
            <a:chOff x="222226" y="1626334"/>
            <a:chExt cx="11747549" cy="745067"/>
          </a:xfrm>
        </p:grpSpPr>
        <p:sp>
          <p:nvSpPr>
            <p:cNvPr id="2" name="TextBox 1">
              <a:extLst>
                <a:ext uri="{FF2B5EF4-FFF2-40B4-BE49-F238E27FC236}">
                  <a16:creationId xmlns:a16="http://schemas.microsoft.com/office/drawing/2014/main" id="{37C928ED-184E-9DB8-BCC3-6BB2E7BA0757}"/>
                </a:ext>
              </a:extLst>
            </p:cNvPr>
            <p:cNvSpPr txBox="1"/>
            <p:nvPr/>
          </p:nvSpPr>
          <p:spPr>
            <a:xfrm>
              <a:off x="665189" y="1694045"/>
              <a:ext cx="11304586" cy="573234"/>
            </a:xfrm>
            <a:prstGeom prst="rect">
              <a:avLst/>
            </a:prstGeom>
            <a:noFill/>
          </p:spPr>
          <p:txBody>
            <a:bodyPr wrap="square">
              <a:spAutoFit/>
            </a:bodyPr>
            <a:lstStyle/>
            <a:p>
              <a:pPr algn="just">
                <a:lnSpc>
                  <a:spcPct val="150000"/>
                </a:lnSpc>
              </a:pPr>
              <a:r>
                <a:rPr lang="en-US" sz="2400" dirty="0">
                  <a:latin typeface="UTM Avo" panose="02040603050506020204" pitchFamily="18" charset="0"/>
                </a:rPr>
                <a:t>Trong </a:t>
              </a:r>
              <a:r>
                <a:rPr lang="en-US" sz="2400" dirty="0" err="1">
                  <a:latin typeface="UTM Avo" panose="02040603050506020204" pitchFamily="18" charset="0"/>
                </a:rPr>
                <a:t>nhóm</a:t>
              </a:r>
              <a:r>
                <a:rPr lang="en-US" sz="2400" dirty="0">
                  <a:latin typeface="UTM Avo" panose="02040603050506020204" pitchFamily="18" charset="0"/>
                </a:rPr>
                <a:t> </a:t>
              </a:r>
              <a:r>
                <a:rPr lang="en-US" sz="2400" b="1" i="1" dirty="0" err="1">
                  <a:latin typeface="UTM Avo" panose="02040603050506020204" pitchFamily="18" charset="0"/>
                </a:rPr>
                <a:t>Các</a:t>
              </a:r>
              <a:r>
                <a:rPr lang="en-US" sz="2400" b="1" i="1" dirty="0">
                  <a:latin typeface="UTM Avo" panose="02040603050506020204" pitchFamily="18" charset="0"/>
                </a:rPr>
                <a:t> </a:t>
              </a:r>
              <a:r>
                <a:rPr lang="en-US" sz="2400" b="1" i="1" dirty="0" err="1">
                  <a:latin typeface="UTM Avo" panose="02040603050506020204" pitchFamily="18" charset="0"/>
                </a:rPr>
                <a:t>phép</a:t>
              </a:r>
              <a:r>
                <a:rPr lang="en-US" sz="2400" b="1" i="1" dirty="0">
                  <a:latin typeface="UTM Avo" panose="02040603050506020204" pitchFamily="18" charset="0"/>
                </a:rPr>
                <a:t> </a:t>
              </a:r>
              <a:r>
                <a:rPr lang="en-US" sz="2400" b="1" i="1" dirty="0" err="1">
                  <a:latin typeface="UTM Avo" panose="02040603050506020204" pitchFamily="18" charset="0"/>
                </a:rPr>
                <a:t>toán</a:t>
              </a:r>
              <a:r>
                <a:rPr lang="en-US" sz="2400" b="1" i="1"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phép</a:t>
              </a:r>
              <a:r>
                <a:rPr lang="en-US" sz="2400" dirty="0">
                  <a:latin typeface="UTM Avo" panose="02040603050506020204" pitchFamily="18" charset="0"/>
                </a:rPr>
                <a:t> 		         </a:t>
              </a:r>
              <a:r>
                <a:rPr lang="en-US" sz="2400" dirty="0" err="1">
                  <a:latin typeface="UTM Avo" panose="02040603050506020204" pitchFamily="18" charset="0"/>
                </a:rPr>
                <a:t>gọi</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phép</a:t>
              </a:r>
              <a:r>
                <a:rPr lang="en-US" sz="2400" dirty="0">
                  <a:latin typeface="UTM Avo" panose="02040603050506020204" pitchFamily="18" charset="0"/>
                </a:rPr>
                <a:t> </a:t>
              </a:r>
              <a:r>
                <a:rPr lang="en-US" sz="2400" dirty="0" err="1">
                  <a:latin typeface="UTM Avo" panose="02040603050506020204" pitchFamily="18" charset="0"/>
                </a:rPr>
                <a:t>kết</a:t>
              </a:r>
              <a:r>
                <a:rPr lang="en-US" sz="2400" dirty="0">
                  <a:latin typeface="UTM Avo" panose="02040603050506020204" pitchFamily="18" charset="0"/>
                </a:rPr>
                <a:t> </a:t>
              </a:r>
              <a:r>
                <a:rPr lang="en-US" sz="2400" dirty="0" err="1">
                  <a:latin typeface="UTM Avo" panose="02040603050506020204" pitchFamily="18" charset="0"/>
                </a:rPr>
                <a:t>hợp</a:t>
              </a:r>
              <a:r>
                <a:rPr lang="en-US" sz="2400" dirty="0">
                  <a:latin typeface="UTM Avo" panose="02040603050506020204" pitchFamily="18" charset="0"/>
                </a:rPr>
                <a:t>. </a:t>
              </a:r>
              <a:endParaRPr lang="en-VN" sz="2400" dirty="0">
                <a:latin typeface="UTM Avo" panose="02040603050506020204" pitchFamily="18" charset="0"/>
              </a:endParaRPr>
            </a:p>
          </p:txBody>
        </p:sp>
        <p:pic>
          <p:nvPicPr>
            <p:cNvPr id="4" name="Picture 3">
              <a:extLst>
                <a:ext uri="{FF2B5EF4-FFF2-40B4-BE49-F238E27FC236}">
                  <a16:creationId xmlns:a16="http://schemas.microsoft.com/office/drawing/2014/main" id="{8B6D3C08-BB33-6F1D-A983-C56C9D13A27F}"/>
                </a:ext>
              </a:extLst>
            </p:cNvPr>
            <p:cNvPicPr>
              <a:picLocks noChangeAspect="1"/>
            </p:cNvPicPr>
            <p:nvPr/>
          </p:nvPicPr>
          <p:blipFill>
            <a:blip r:embed="rId5">
              <a:clrChange>
                <a:clrFrom>
                  <a:srgbClr val="F9F9F9"/>
                </a:clrFrom>
                <a:clrTo>
                  <a:srgbClr val="F9F9F9">
                    <a:alpha val="0"/>
                  </a:srgbClr>
                </a:clrTo>
              </a:clrChange>
            </a:blip>
            <a:stretch>
              <a:fillRect/>
            </a:stretch>
          </p:blipFill>
          <p:spPr>
            <a:xfrm>
              <a:off x="6394108" y="1626334"/>
              <a:ext cx="2692400" cy="745067"/>
            </a:xfrm>
            <a:prstGeom prst="rect">
              <a:avLst/>
            </a:prstGeom>
          </p:spPr>
        </p:pic>
        <p:grpSp>
          <p:nvGrpSpPr>
            <p:cNvPr id="5" name="Google Shape;1462;p56">
              <a:extLst>
                <a:ext uri="{FF2B5EF4-FFF2-40B4-BE49-F238E27FC236}">
                  <a16:creationId xmlns:a16="http://schemas.microsoft.com/office/drawing/2014/main" id="{D797C365-9DAA-820C-DC59-19B3F7827680}"/>
                </a:ext>
              </a:extLst>
            </p:cNvPr>
            <p:cNvGrpSpPr/>
            <p:nvPr/>
          </p:nvGrpSpPr>
          <p:grpSpPr>
            <a:xfrm>
              <a:off x="222226" y="1743667"/>
              <a:ext cx="442962" cy="463655"/>
              <a:chOff x="5200269" y="1804898"/>
              <a:chExt cx="460500" cy="437550"/>
            </a:xfrm>
          </p:grpSpPr>
          <p:sp>
            <p:nvSpPr>
              <p:cNvPr id="6" name="Google Shape;1463;p56">
                <a:extLst>
                  <a:ext uri="{FF2B5EF4-FFF2-40B4-BE49-F238E27FC236}">
                    <a16:creationId xmlns:a16="http://schemas.microsoft.com/office/drawing/2014/main" id="{ABC33353-CF07-C2A9-0E2E-39F870A1E76A}"/>
                  </a:ext>
                </a:extLst>
              </p:cNvPr>
              <p:cNvSpPr/>
              <p:nvPr/>
            </p:nvSpPr>
            <p:spPr>
              <a:xfrm>
                <a:off x="5598244" y="2190748"/>
                <a:ext cx="62525" cy="51700"/>
              </a:xfrm>
              <a:custGeom>
                <a:avLst/>
                <a:gdLst/>
                <a:ahLst/>
                <a:cxnLst/>
                <a:rect l="l" t="t" r="r" b="b"/>
                <a:pathLst>
                  <a:path w="2501" h="2068" extrusionOk="0">
                    <a:moveTo>
                      <a:pt x="1815" y="1"/>
                    </a:moveTo>
                    <a:lnTo>
                      <a:pt x="1286" y="129"/>
                    </a:lnTo>
                    <a:cubicBezTo>
                      <a:pt x="1064" y="182"/>
                      <a:pt x="844" y="236"/>
                      <a:pt x="653" y="357"/>
                    </a:cubicBezTo>
                    <a:cubicBezTo>
                      <a:pt x="303" y="575"/>
                      <a:pt x="123" y="963"/>
                      <a:pt x="0" y="1363"/>
                    </a:cubicBezTo>
                    <a:lnTo>
                      <a:pt x="2501" y="2067"/>
                    </a:lnTo>
                    <a:lnTo>
                      <a:pt x="1815" y="1"/>
                    </a:lnTo>
                    <a:close/>
                  </a:path>
                </a:pathLst>
              </a:custGeom>
              <a:solidFill>
                <a:srgbClr val="1F497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7" name="Google Shape;1464;p56">
                <a:extLst>
                  <a:ext uri="{FF2B5EF4-FFF2-40B4-BE49-F238E27FC236}">
                    <a16:creationId xmlns:a16="http://schemas.microsoft.com/office/drawing/2014/main" id="{24D4BDA0-03BE-47D7-FEB3-9B5DAC88B58C}"/>
                  </a:ext>
                </a:extLst>
              </p:cNvPr>
              <p:cNvSpPr/>
              <p:nvPr/>
            </p:nvSpPr>
            <p:spPr>
              <a:xfrm>
                <a:off x="5524919" y="2126323"/>
                <a:ext cx="118725" cy="98525"/>
              </a:xfrm>
              <a:custGeom>
                <a:avLst/>
                <a:gdLst/>
                <a:ahLst/>
                <a:cxnLst/>
                <a:rect l="l" t="t" r="r" b="b"/>
                <a:pathLst>
                  <a:path w="4749" h="3941" extrusionOk="0">
                    <a:moveTo>
                      <a:pt x="3484" y="1"/>
                    </a:moveTo>
                    <a:cubicBezTo>
                      <a:pt x="3248" y="176"/>
                      <a:pt x="2980" y="310"/>
                      <a:pt x="2692" y="388"/>
                    </a:cubicBezTo>
                    <a:cubicBezTo>
                      <a:pt x="1945" y="592"/>
                      <a:pt x="1056" y="460"/>
                      <a:pt x="481" y="982"/>
                    </a:cubicBezTo>
                    <a:cubicBezTo>
                      <a:pt x="136" y="1294"/>
                      <a:pt x="0" y="1787"/>
                      <a:pt x="19" y="2257"/>
                    </a:cubicBezTo>
                    <a:lnTo>
                      <a:pt x="1300" y="3479"/>
                    </a:lnTo>
                    <a:lnTo>
                      <a:pt x="2933" y="3940"/>
                    </a:lnTo>
                    <a:cubicBezTo>
                      <a:pt x="3056" y="3540"/>
                      <a:pt x="3239" y="3152"/>
                      <a:pt x="3586" y="2934"/>
                    </a:cubicBezTo>
                    <a:cubicBezTo>
                      <a:pt x="3777" y="2813"/>
                      <a:pt x="4000" y="2759"/>
                      <a:pt x="4219" y="2706"/>
                    </a:cubicBezTo>
                    <a:lnTo>
                      <a:pt x="4748" y="2578"/>
                    </a:lnTo>
                    <a:lnTo>
                      <a:pt x="4080" y="572"/>
                    </a:lnTo>
                    <a:lnTo>
                      <a:pt x="3484" y="1"/>
                    </a:lnTo>
                    <a:close/>
                  </a:path>
                </a:pathLst>
              </a:custGeom>
              <a:solidFill>
                <a:sysClr val="window" lastClr="FFFFFF"/>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8" name="Google Shape;1465;p56">
                <a:extLst>
                  <a:ext uri="{FF2B5EF4-FFF2-40B4-BE49-F238E27FC236}">
                    <a16:creationId xmlns:a16="http://schemas.microsoft.com/office/drawing/2014/main" id="{B6C6195B-9323-805B-A62B-9B4D5BFF2EC6}"/>
                  </a:ext>
                </a:extLst>
              </p:cNvPr>
              <p:cNvSpPr/>
              <p:nvPr/>
            </p:nvSpPr>
            <p:spPr>
              <a:xfrm>
                <a:off x="5200269" y="1804898"/>
                <a:ext cx="101850" cy="98250"/>
              </a:xfrm>
              <a:custGeom>
                <a:avLst/>
                <a:gdLst/>
                <a:ahLst/>
                <a:cxnLst/>
                <a:rect l="l" t="t" r="r" b="b"/>
                <a:pathLst>
                  <a:path w="4074" h="3930" extrusionOk="0">
                    <a:moveTo>
                      <a:pt x="2272" y="1"/>
                    </a:moveTo>
                    <a:cubicBezTo>
                      <a:pt x="1790" y="1"/>
                      <a:pt x="1307" y="190"/>
                      <a:pt x="947" y="567"/>
                    </a:cubicBezTo>
                    <a:lnTo>
                      <a:pt x="699" y="828"/>
                    </a:lnTo>
                    <a:cubicBezTo>
                      <a:pt x="1" y="1562"/>
                      <a:pt x="26" y="2719"/>
                      <a:pt x="759" y="3418"/>
                    </a:cubicBezTo>
                    <a:lnTo>
                      <a:pt x="1294" y="3929"/>
                    </a:lnTo>
                    <a:lnTo>
                      <a:pt x="4073" y="1019"/>
                    </a:lnTo>
                    <a:lnTo>
                      <a:pt x="3538" y="508"/>
                    </a:lnTo>
                    <a:cubicBezTo>
                      <a:pt x="3183" y="169"/>
                      <a:pt x="2727" y="1"/>
                      <a:pt x="2272" y="1"/>
                    </a:cubicBezTo>
                    <a:close/>
                  </a:path>
                </a:pathLst>
              </a:custGeom>
              <a:solidFill>
                <a:srgbClr val="9BBB59"/>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7" name="Google Shape;1466;p56">
                <a:extLst>
                  <a:ext uri="{FF2B5EF4-FFF2-40B4-BE49-F238E27FC236}">
                    <a16:creationId xmlns:a16="http://schemas.microsoft.com/office/drawing/2014/main" id="{18CFA4DB-E090-6448-36D0-7A8DDA7989D2}"/>
                  </a:ext>
                </a:extLst>
              </p:cNvPr>
              <p:cNvSpPr/>
              <p:nvPr/>
            </p:nvSpPr>
            <p:spPr>
              <a:xfrm>
                <a:off x="5232594" y="1830373"/>
                <a:ext cx="379425" cy="352375"/>
              </a:xfrm>
              <a:custGeom>
                <a:avLst/>
                <a:gdLst/>
                <a:ahLst/>
                <a:cxnLst/>
                <a:rect l="l" t="t" r="r" b="b"/>
                <a:pathLst>
                  <a:path w="15177" h="14095" extrusionOk="0">
                    <a:moveTo>
                      <a:pt x="2780" y="0"/>
                    </a:moveTo>
                    <a:lnTo>
                      <a:pt x="1" y="2910"/>
                    </a:lnTo>
                    <a:lnTo>
                      <a:pt x="11713" y="14095"/>
                    </a:lnTo>
                    <a:cubicBezTo>
                      <a:pt x="11695" y="13625"/>
                      <a:pt x="11831" y="13133"/>
                      <a:pt x="12176" y="12820"/>
                    </a:cubicBezTo>
                    <a:cubicBezTo>
                      <a:pt x="12750" y="12298"/>
                      <a:pt x="13639" y="12430"/>
                      <a:pt x="14387" y="12226"/>
                    </a:cubicBezTo>
                    <a:cubicBezTo>
                      <a:pt x="14673" y="12149"/>
                      <a:pt x="14941" y="12015"/>
                      <a:pt x="15177" y="11839"/>
                    </a:cubicBezTo>
                    <a:lnTo>
                      <a:pt x="2780" y="0"/>
                    </a:lnTo>
                    <a:close/>
                  </a:path>
                </a:pathLst>
              </a:custGeom>
              <a:solidFill>
                <a:srgbClr val="C0504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8" name="Google Shape;1467;p56">
                <a:extLst>
                  <a:ext uri="{FF2B5EF4-FFF2-40B4-BE49-F238E27FC236}">
                    <a16:creationId xmlns:a16="http://schemas.microsoft.com/office/drawing/2014/main" id="{3DD1717D-2645-583B-C773-1DF7A8973C5F}"/>
                  </a:ext>
                </a:extLst>
              </p:cNvPr>
              <p:cNvSpPr/>
              <p:nvPr/>
            </p:nvSpPr>
            <p:spPr>
              <a:xfrm>
                <a:off x="5232569" y="1830373"/>
                <a:ext cx="94075" cy="96275"/>
              </a:xfrm>
              <a:custGeom>
                <a:avLst/>
                <a:gdLst/>
                <a:ahLst/>
                <a:cxnLst/>
                <a:rect l="l" t="t" r="r" b="b"/>
                <a:pathLst>
                  <a:path w="3763" h="3851" extrusionOk="0">
                    <a:moveTo>
                      <a:pt x="2780" y="0"/>
                    </a:moveTo>
                    <a:lnTo>
                      <a:pt x="0" y="2910"/>
                    </a:lnTo>
                    <a:lnTo>
                      <a:pt x="983" y="3851"/>
                    </a:lnTo>
                    <a:lnTo>
                      <a:pt x="3762" y="940"/>
                    </a:lnTo>
                    <a:lnTo>
                      <a:pt x="2780" y="0"/>
                    </a:lnTo>
                    <a:close/>
                  </a:path>
                </a:pathLst>
              </a:custGeom>
              <a:solidFill>
                <a:srgbClr val="EAEEF4"/>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grpSp>
      </p:grpSp>
      <p:pic>
        <p:nvPicPr>
          <p:cNvPr id="19" name="Picture 2" descr="Giải mã ý nghĩa 50 emoji biểu tượng khuôn mặt thường dùng">
            <a:extLst>
              <a:ext uri="{FF2B5EF4-FFF2-40B4-BE49-F238E27FC236}">
                <a16:creationId xmlns:a16="http://schemas.microsoft.com/office/drawing/2014/main" id="{ED7D23B3-A567-158D-2182-F84C3E5AEA26}"/>
              </a:ext>
            </a:extLst>
          </p:cNvPr>
          <p:cNvPicPr>
            <a:picLocks noChangeAspect="1" noChangeArrowheads="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61043" y="2326210"/>
            <a:ext cx="876209" cy="49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7C042CC-DDC8-6723-510D-CFF9ADFF216C}"/>
              </a:ext>
            </a:extLst>
          </p:cNvPr>
          <p:cNvSpPr txBox="1"/>
          <p:nvPr/>
        </p:nvSpPr>
        <p:spPr>
          <a:xfrm>
            <a:off x="1061232" y="2915978"/>
            <a:ext cx="10254467" cy="2229841"/>
          </a:xfrm>
          <a:prstGeom prst="rect">
            <a:avLst/>
          </a:prstGeom>
          <a:noFill/>
        </p:spPr>
        <p:txBody>
          <a:bodyPr wrap="square">
            <a:spAutoFit/>
          </a:bodyPr>
          <a:lstStyle/>
          <a:p>
            <a:pPr marL="609585" indent="-609585" algn="just">
              <a:lnSpc>
                <a:spcPct val="150000"/>
              </a:lnSpc>
              <a:buFont typeface="+mj-lt"/>
              <a:buAutoNum type="alphaLcPeriod"/>
            </a:pPr>
            <a:r>
              <a:rPr lang="en-US" sz="2400" dirty="0">
                <a:latin typeface="UTM Avo" panose="02040603050506020204" pitchFamily="18" charset="0"/>
                <a:ea typeface="Calibri" panose="020F0502020204030204" pitchFamily="34" charset="0"/>
                <a:cs typeface="Arial" panose="020B0604020202020204" pitchFamily="34" charset="0"/>
              </a:rPr>
              <a:t>Em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nháy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chuột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phép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quan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quả</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marL="609585" indent="-609585" algn="just">
              <a:lnSpc>
                <a:spcPct val="150000"/>
              </a:lnSpc>
              <a:buFont typeface="+mj-lt"/>
              <a:buAutoNum type="alphaLcPeriod"/>
            </a:pPr>
            <a:r>
              <a:rPr lang="en-US" sz="2400" dirty="0" err="1">
                <a:latin typeface="UTM Avo" panose="02040603050506020204" pitchFamily="18" charset="0"/>
                <a:ea typeface="Calibri" panose="020F0502020204030204" pitchFamily="34" charset="0"/>
                <a:cs typeface="Arial" panose="020B0604020202020204" pitchFamily="34" charset="0"/>
              </a:rPr>
              <a:t>Nếu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thay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Xin </a:t>
            </a:r>
            <a:r>
              <a:rPr lang="en-US" sz="2400" dirty="0" err="1">
                <a:latin typeface="UTM Avo" panose="02040603050506020204" pitchFamily="18" charset="0"/>
                <a:ea typeface="Calibri" panose="020F0502020204030204" pitchFamily="34" charset="0"/>
                <a:cs typeface="Arial" panose="020B0604020202020204" pitchFamily="34" charset="0"/>
              </a:rPr>
              <a:t>chào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chuối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thì</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thay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nào</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6257059-92AF-E769-B96B-35D84A92367E}"/>
              </a:ext>
            </a:extLst>
          </p:cNvPr>
          <p:cNvSpPr txBox="1"/>
          <p:nvPr/>
        </p:nvSpPr>
        <p:spPr>
          <a:xfrm>
            <a:off x="665188" y="2238622"/>
            <a:ext cx="6227483" cy="567848"/>
          </a:xfrm>
          <a:prstGeom prst="rect">
            <a:avLst/>
          </a:prstGeom>
          <a:noFill/>
        </p:spPr>
        <p:txBody>
          <a:bodyPr wrap="square">
            <a:spAutoFit/>
          </a:bodyPr>
          <a:lstStyle/>
          <a:p>
            <a:pPr>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động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sau</a:t>
            </a:r>
            <a:r>
              <a:rPr lang="en-US" sz="2400" dirty="0">
                <a:latin typeface="UTM Avo" panose="02040603050506020204" pitchFamily="18" charset="0"/>
                <a:ea typeface="Calibri" panose="020F0502020204030204" pitchFamily="34" charset="0"/>
                <a:cs typeface="Arial" panose="020B0604020202020204" pitchFamily="34" charset="0"/>
              </a:rPr>
              <a:t>: </a:t>
            </a:r>
            <a:r>
              <a:rPr lang="en-VN" sz="2400" dirty="0">
                <a:latin typeface="UTM Avo" panose="02040603050506020204" pitchFamily="18" charset="0"/>
                <a:cs typeface="Arial" panose="020B0604020202020204" pitchFamily="34" charset="0"/>
              </a:rPr>
              <a:t> </a:t>
            </a:r>
          </a:p>
        </p:txBody>
      </p:sp>
      <p:pic>
        <p:nvPicPr>
          <p:cNvPr id="22" name="Picture 21">
            <a:extLst>
              <a:ext uri="{FF2B5EF4-FFF2-40B4-BE49-F238E27FC236}">
                <a16:creationId xmlns:a16="http://schemas.microsoft.com/office/drawing/2014/main" id="{DF872C7E-9429-3AED-4A6F-64791D7C62C2}"/>
              </a:ext>
            </a:extLst>
          </p:cNvPr>
          <p:cNvPicPr>
            <a:picLocks noChangeAspect="1"/>
          </p:cNvPicPr>
          <p:nvPr/>
        </p:nvPicPr>
        <p:blipFill>
          <a:blip r:embed="rId5">
            <a:clrChange>
              <a:clrFrom>
                <a:srgbClr val="F9F9F9"/>
              </a:clrFrom>
              <a:clrTo>
                <a:srgbClr val="F9F9F9">
                  <a:alpha val="0"/>
                </a:srgbClr>
              </a:clrTo>
            </a:clrChange>
          </a:blip>
          <a:stretch>
            <a:fillRect/>
          </a:stretch>
        </p:blipFill>
        <p:spPr>
          <a:xfrm>
            <a:off x="6317482" y="2837770"/>
            <a:ext cx="2692400" cy="745067"/>
          </a:xfrm>
          <a:prstGeom prst="rect">
            <a:avLst/>
          </a:prstGeom>
        </p:spPr>
      </p:pic>
      <p:cxnSp>
        <p:nvCxnSpPr>
          <p:cNvPr id="23" name="Elbow Connector 49">
            <a:extLst>
              <a:ext uri="{FF2B5EF4-FFF2-40B4-BE49-F238E27FC236}">
                <a16:creationId xmlns:a16="http://schemas.microsoft.com/office/drawing/2014/main" id="{3852864E-2FF1-CA15-E0AB-F61EDDB2A168}"/>
              </a:ext>
            </a:extLst>
          </p:cNvPr>
          <p:cNvCxnSpPr>
            <a:cxnSpLocks/>
            <a:endCxn id="25" idx="1"/>
          </p:cNvCxnSpPr>
          <p:nvPr/>
        </p:nvCxnSpPr>
        <p:spPr>
          <a:xfrm rot="16200000" flipH="1">
            <a:off x="160186" y="3623022"/>
            <a:ext cx="2332454" cy="1583806"/>
          </a:xfrm>
          <a:prstGeom prst="bentConnector2">
            <a:avLst/>
          </a:prstGeom>
          <a:noFill/>
          <a:ln w="25400" cap="flat" cmpd="sng" algn="ctr">
            <a:solidFill>
              <a:srgbClr val="204A66"/>
            </a:solidFill>
            <a:prstDash val="solid"/>
            <a:tailEnd type="triangle"/>
          </a:ln>
          <a:effectLst>
            <a:outerShdw blurRad="40000" dist="20000" dir="5400000" rotWithShape="0">
              <a:srgbClr val="000000">
                <a:alpha val="38000"/>
              </a:srgbClr>
            </a:outerShdw>
          </a:effectLst>
        </p:spPr>
      </p:cxnSp>
      <p:cxnSp>
        <p:nvCxnSpPr>
          <p:cNvPr id="24" name="Straight Connector 23">
            <a:extLst>
              <a:ext uri="{FF2B5EF4-FFF2-40B4-BE49-F238E27FC236}">
                <a16:creationId xmlns:a16="http://schemas.microsoft.com/office/drawing/2014/main" id="{76936C9F-FF76-6B6B-C1B7-49AF34CD4165}"/>
              </a:ext>
            </a:extLst>
          </p:cNvPr>
          <p:cNvCxnSpPr>
            <a:cxnSpLocks/>
          </p:cNvCxnSpPr>
          <p:nvPr/>
        </p:nvCxnSpPr>
        <p:spPr>
          <a:xfrm flipH="1">
            <a:off x="522288" y="3248698"/>
            <a:ext cx="538944" cy="0"/>
          </a:xfrm>
          <a:prstGeom prst="line">
            <a:avLst/>
          </a:prstGeom>
          <a:noFill/>
          <a:ln w="25400" cap="flat" cmpd="sng" algn="ctr">
            <a:solidFill>
              <a:srgbClr val="204A66"/>
            </a:solidFill>
            <a:prstDash val="solid"/>
          </a:ln>
          <a:effectLst>
            <a:outerShdw blurRad="40000" dist="20000" dir="5400000" rotWithShape="0">
              <a:srgbClr val="000000">
                <a:alpha val="38000"/>
              </a:srgbClr>
            </a:outerShdw>
          </a:effectLst>
        </p:spPr>
      </p:cxnSp>
      <p:sp>
        <p:nvSpPr>
          <p:cNvPr id="25" name="TextBox 24">
            <a:extLst>
              <a:ext uri="{FF2B5EF4-FFF2-40B4-BE49-F238E27FC236}">
                <a16:creationId xmlns:a16="http://schemas.microsoft.com/office/drawing/2014/main" id="{C5799358-7AC8-ED06-AB67-FFE9ED07CED1}"/>
              </a:ext>
            </a:extLst>
          </p:cNvPr>
          <p:cNvSpPr txBox="1"/>
          <p:nvPr/>
        </p:nvSpPr>
        <p:spPr>
          <a:xfrm>
            <a:off x="2118316" y="5350319"/>
            <a:ext cx="6225915" cy="461665"/>
          </a:xfrm>
          <a:prstGeom prst="rect">
            <a:avLst/>
          </a:prstGeom>
          <a:noFill/>
        </p:spPr>
        <p:txBody>
          <a:bodyPr wrap="square">
            <a:spAutoFit/>
          </a:bodyPr>
          <a:lstStyle/>
          <a:p>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quả</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chuối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ndParaRPr>
          </a:p>
        </p:txBody>
      </p:sp>
      <p:sp>
        <p:nvSpPr>
          <p:cNvPr id="26" name="TextBox 25">
            <a:extLst>
              <a:ext uri="{FF2B5EF4-FFF2-40B4-BE49-F238E27FC236}">
                <a16:creationId xmlns:a16="http://schemas.microsoft.com/office/drawing/2014/main" id="{4A91AA6B-2CCF-8B0A-7DE1-B2FC84AE1CF6}"/>
              </a:ext>
            </a:extLst>
          </p:cNvPr>
          <p:cNvSpPr txBox="1"/>
          <p:nvPr/>
        </p:nvSpPr>
        <p:spPr>
          <a:xfrm>
            <a:off x="2591524" y="6072562"/>
            <a:ext cx="6225915" cy="461665"/>
          </a:xfrm>
          <a:prstGeom prst="rect">
            <a:avLst/>
          </a:prstGeom>
          <a:noFill/>
        </p:spPr>
        <p:txBody>
          <a:bodyPr wrap="square">
            <a:spAutoFit/>
          </a:bodyPr>
          <a:lstStyle/>
          <a:p>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quả</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Xin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chào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bạn</a:t>
            </a:r>
            <a:endParaRPr lang="en-VN" sz="2400" dirty="0">
              <a:solidFill>
                <a:schemeClr val="tx1"/>
              </a:solidFill>
              <a:latin typeface="UTM Avo" panose="02040603050506020204" pitchFamily="18" charset="0"/>
            </a:endParaRPr>
          </a:p>
        </p:txBody>
      </p:sp>
      <p:cxnSp>
        <p:nvCxnSpPr>
          <p:cNvPr id="27" name="Elbow Connector 63">
            <a:extLst>
              <a:ext uri="{FF2B5EF4-FFF2-40B4-BE49-F238E27FC236}">
                <a16:creationId xmlns:a16="http://schemas.microsoft.com/office/drawing/2014/main" id="{F706411C-CF7B-C963-595B-3FB621A42F56}"/>
              </a:ext>
            </a:extLst>
          </p:cNvPr>
          <p:cNvCxnSpPr>
            <a:cxnSpLocks/>
            <a:endCxn id="26" idx="1"/>
          </p:cNvCxnSpPr>
          <p:nvPr/>
        </p:nvCxnSpPr>
        <p:spPr>
          <a:xfrm rot="16200000" flipH="1">
            <a:off x="737799" y="4449670"/>
            <a:ext cx="1931092" cy="1776358"/>
          </a:xfrm>
          <a:prstGeom prst="bentConnector2">
            <a:avLst/>
          </a:prstGeom>
          <a:noFill/>
          <a:ln w="25400" cap="flat" cmpd="sng" algn="ctr">
            <a:solidFill>
              <a:srgbClr val="204A66"/>
            </a:solidFill>
            <a:prstDash val="solid"/>
            <a:tailEnd type="triangle"/>
          </a:ln>
          <a:effectLst>
            <a:outerShdw blurRad="40000" dist="20000" dir="5400000" rotWithShape="0">
              <a:srgbClr val="000000">
                <a:alpha val="38000"/>
              </a:srgbClr>
            </a:outerShdw>
          </a:effectLst>
        </p:spPr>
      </p:cxnSp>
      <p:cxnSp>
        <p:nvCxnSpPr>
          <p:cNvPr id="28" name="Straight Connector 27">
            <a:extLst>
              <a:ext uri="{FF2B5EF4-FFF2-40B4-BE49-F238E27FC236}">
                <a16:creationId xmlns:a16="http://schemas.microsoft.com/office/drawing/2014/main" id="{37AF8DDA-1C4C-C493-97C7-223C41F3DB04}"/>
              </a:ext>
            </a:extLst>
          </p:cNvPr>
          <p:cNvCxnSpPr>
            <a:cxnSpLocks/>
          </p:cNvCxnSpPr>
          <p:nvPr/>
        </p:nvCxnSpPr>
        <p:spPr>
          <a:xfrm flipH="1">
            <a:off x="803275" y="4372303"/>
            <a:ext cx="257957" cy="0"/>
          </a:xfrm>
          <a:prstGeom prst="line">
            <a:avLst/>
          </a:prstGeom>
          <a:noFill/>
          <a:ln w="25400" cap="flat" cmpd="sng" algn="ctr">
            <a:solidFill>
              <a:srgbClr val="204A66"/>
            </a:solidFill>
            <a:prstDash val="solid"/>
          </a:ln>
          <a:effectLst>
            <a:outerShdw blurRad="40000" dist="20000" dir="5400000" rotWithShape="0">
              <a:srgbClr val="000000">
                <a:alpha val="38000"/>
              </a:srgbClr>
            </a:outerShdw>
          </a:effectLst>
        </p:spPr>
      </p:cxnSp>
    </p:spTree>
    <p:custDataLst>
      <p:tags r:id="rId1"/>
    </p:custDataLst>
    <p:extLst>
      <p:ext uri="{BB962C8B-B14F-4D97-AF65-F5344CB8AC3E}">
        <p14:creationId xmlns:p14="http://schemas.microsoft.com/office/powerpoint/2010/main" val="123913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DA4414F9-2F9E-28F9-4048-74502C24FC7D}"/>
            </a:ext>
          </a:extLst>
        </p:cNvPr>
        <p:cNvGrpSpPr/>
        <p:nvPr/>
      </p:nvGrpSpPr>
      <p:grpSpPr>
        <a:xfrm>
          <a:off x="0" y="0"/>
          <a:ext cx="0" cy="0"/>
          <a:chOff x="0" y="0"/>
          <a:chExt cx="0" cy="0"/>
        </a:xfrm>
      </p:grpSpPr>
      <p:sp>
        <p:nvSpPr>
          <p:cNvPr id="4" name="Pentagon 2">
            <a:extLst>
              <a:ext uri="{FF2B5EF4-FFF2-40B4-BE49-F238E27FC236}">
                <a16:creationId xmlns:a16="http://schemas.microsoft.com/office/drawing/2014/main" id="{9F810EFA-4D2A-D356-24D1-3F8BA70A6456}"/>
              </a:ext>
            </a:extLst>
          </p:cNvPr>
          <p:cNvSpPr/>
          <p:nvPr/>
        </p:nvSpPr>
        <p:spPr>
          <a:xfrm>
            <a:off x="941849" y="1807064"/>
            <a:ext cx="2550809" cy="736121"/>
          </a:xfrm>
          <a:prstGeom prst="homePlate">
            <a:avLst/>
          </a:prstGeom>
          <a:solidFill>
            <a:srgbClr val="FFE6AB"/>
          </a:solidFill>
          <a:ln w="25400" cap="flat" cmpd="sng" algn="ctr">
            <a:solidFill>
              <a:srgbClr val="FFE6A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VN" sz="2400" b="1" i="0" u="none" strike="noStrike" kern="0" cap="none" spc="0" normalizeH="0" baseline="0" noProof="0" dirty="0">
                <a:ln>
                  <a:noFill/>
                </a:ln>
                <a:solidFill>
                  <a:schemeClr val="tx1"/>
                </a:solidFill>
                <a:effectLst/>
                <a:uLnTx/>
                <a:uFillTx/>
                <a:latin typeface="UTM Avo" panose="02040603050506020204" pitchFamily="18" charset="0"/>
                <a:ea typeface="+mn-ea"/>
                <a:cs typeface="Arial" panose="020B0604020202020204" pitchFamily="34" charset="0"/>
              </a:rPr>
              <a:t>KẾT LUẬN</a:t>
            </a:r>
          </a:p>
        </p:txBody>
      </p:sp>
      <p:sp>
        <p:nvSpPr>
          <p:cNvPr id="5" name="Rounded Rectangle 3">
            <a:extLst>
              <a:ext uri="{FF2B5EF4-FFF2-40B4-BE49-F238E27FC236}">
                <a16:creationId xmlns:a16="http://schemas.microsoft.com/office/drawing/2014/main" id="{AB076C3E-6C06-62DB-867A-C2CB84AF42B6}"/>
              </a:ext>
            </a:extLst>
          </p:cNvPr>
          <p:cNvSpPr/>
          <p:nvPr/>
        </p:nvSpPr>
        <p:spPr>
          <a:xfrm>
            <a:off x="3889882" y="1777266"/>
            <a:ext cx="7516073" cy="795716"/>
          </a:xfrm>
          <a:prstGeom prst="roundRect">
            <a:avLst/>
          </a:prstGeom>
          <a:solidFill>
            <a:srgbClr val="FBF3E0"/>
          </a:solidFill>
          <a:ln w="25400" cap="flat" cmpd="sng" algn="ctr">
            <a:solidFill>
              <a:srgbClr val="FBF3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Phép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kết</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hợp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nối</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chữ</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với</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nhau</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endParaRPr kumimoji="0" lang="en-VN"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endParaRPr>
          </a:p>
        </p:txBody>
      </p:sp>
      <p:cxnSp>
        <p:nvCxnSpPr>
          <p:cNvPr id="6" name="Elbow Connector 5">
            <a:extLst>
              <a:ext uri="{FF2B5EF4-FFF2-40B4-BE49-F238E27FC236}">
                <a16:creationId xmlns:a16="http://schemas.microsoft.com/office/drawing/2014/main" id="{709BD89C-61FD-A3D4-C64F-DD112706F5CD}"/>
              </a:ext>
            </a:extLst>
          </p:cNvPr>
          <p:cNvCxnSpPr>
            <a:cxnSpLocks/>
            <a:stCxn id="4" idx="3"/>
            <a:endCxn id="5" idx="0"/>
          </p:cNvCxnSpPr>
          <p:nvPr/>
        </p:nvCxnSpPr>
        <p:spPr>
          <a:xfrm flipV="1">
            <a:off x="3492658" y="1777266"/>
            <a:ext cx="4155261" cy="397859"/>
          </a:xfrm>
          <a:prstGeom prst="bentConnector4">
            <a:avLst>
              <a:gd name="adj1" fmla="val 4780"/>
              <a:gd name="adj2" fmla="val 157458"/>
            </a:avLst>
          </a:prstGeom>
          <a:noFill/>
          <a:ln w="9525" cap="flat" cmpd="sng" algn="ctr">
            <a:solidFill>
              <a:srgbClr val="204A66">
                <a:shade val="95000"/>
                <a:satMod val="105000"/>
              </a:srgbClr>
            </a:solidFill>
            <a:prstDash val="solid"/>
            <a:tailEnd type="triangle"/>
          </a:ln>
          <a:effectLst/>
        </p:spPr>
      </p:cxnSp>
      <p:sp>
        <p:nvSpPr>
          <p:cNvPr id="7" name="Pentagon 6">
            <a:extLst>
              <a:ext uri="{FF2B5EF4-FFF2-40B4-BE49-F238E27FC236}">
                <a16:creationId xmlns:a16="http://schemas.microsoft.com/office/drawing/2014/main" id="{E7ABF85C-0808-EE7D-0942-ABD9FCD85062}"/>
              </a:ext>
            </a:extLst>
          </p:cNvPr>
          <p:cNvSpPr/>
          <p:nvPr/>
        </p:nvSpPr>
        <p:spPr>
          <a:xfrm>
            <a:off x="941849" y="3300773"/>
            <a:ext cx="2550809" cy="736121"/>
          </a:xfrm>
          <a:prstGeom prst="homePlate">
            <a:avLst/>
          </a:prstGeom>
          <a:solidFill>
            <a:srgbClr val="FFE6AB"/>
          </a:solidFill>
          <a:ln w="25400" cap="flat" cmpd="sng" algn="ctr">
            <a:solidFill>
              <a:srgbClr val="FFE6A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VN" sz="2400" b="1" i="0" u="none" strike="noStrike" kern="0" cap="none" spc="0" normalizeH="0" baseline="0" noProof="0" dirty="0">
                <a:ln>
                  <a:noFill/>
                </a:ln>
                <a:solidFill>
                  <a:schemeClr val="tx1"/>
                </a:solidFill>
                <a:effectLst/>
                <a:uLnTx/>
                <a:uFillTx/>
                <a:latin typeface="UTM Avo" panose="02040603050506020204" pitchFamily="18" charset="0"/>
                <a:ea typeface="+mn-ea"/>
                <a:cs typeface="Arial" panose="020B0604020202020204" pitchFamily="34" charset="0"/>
              </a:rPr>
              <a:t>LƯU Ý</a:t>
            </a:r>
          </a:p>
        </p:txBody>
      </p:sp>
      <p:sp>
        <p:nvSpPr>
          <p:cNvPr id="11" name="Rounded Rectangle 7">
            <a:extLst>
              <a:ext uri="{FF2B5EF4-FFF2-40B4-BE49-F238E27FC236}">
                <a16:creationId xmlns:a16="http://schemas.microsoft.com/office/drawing/2014/main" id="{9514194C-0C8B-7106-B745-293F8D54A4E1}"/>
              </a:ext>
            </a:extLst>
          </p:cNvPr>
          <p:cNvSpPr/>
          <p:nvPr/>
        </p:nvSpPr>
        <p:spPr>
          <a:xfrm>
            <a:off x="3889882" y="3064491"/>
            <a:ext cx="7516073" cy="1208684"/>
          </a:xfrm>
          <a:prstGeom prst="roundRect">
            <a:avLst/>
          </a:prstGeom>
          <a:solidFill>
            <a:srgbClr val="FBF3E0"/>
          </a:solidFill>
          <a:ln w="25400" cap="flat" cmpd="sng" algn="ctr">
            <a:solidFill>
              <a:srgbClr val="FBF3E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Từ</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hai</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phép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kết</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hợp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ta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có</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thể</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tạo</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thành</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một</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phép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kết</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hợp</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mới</a:t>
            </a:r>
            <a:r>
              <a:rPr kumimoji="0" lang="en-US" sz="2400" b="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Ví</a:t>
            </a:r>
            <a:r>
              <a:rPr kumimoji="0" lang="en-US" sz="2400" b="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dụ</a:t>
            </a:r>
            <a:r>
              <a:rPr kumimoji="0" lang="en-US" sz="2400" b="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p>
        </p:txBody>
      </p:sp>
      <p:cxnSp>
        <p:nvCxnSpPr>
          <p:cNvPr id="12" name="Elbow Connector 12">
            <a:extLst>
              <a:ext uri="{FF2B5EF4-FFF2-40B4-BE49-F238E27FC236}">
                <a16:creationId xmlns:a16="http://schemas.microsoft.com/office/drawing/2014/main" id="{C2FD4073-09D0-AFB3-0FCD-A2C0BCA40A8A}"/>
              </a:ext>
            </a:extLst>
          </p:cNvPr>
          <p:cNvCxnSpPr>
            <a:cxnSpLocks/>
            <a:stCxn id="7" idx="3"/>
            <a:endCxn id="11" idx="0"/>
          </p:cNvCxnSpPr>
          <p:nvPr/>
        </p:nvCxnSpPr>
        <p:spPr>
          <a:xfrm flipV="1">
            <a:off x="3492658" y="3064491"/>
            <a:ext cx="4155261" cy="604343"/>
          </a:xfrm>
          <a:prstGeom prst="bentConnector4">
            <a:avLst>
              <a:gd name="adj1" fmla="val 4780"/>
              <a:gd name="adj2" fmla="val 137826"/>
            </a:avLst>
          </a:prstGeom>
          <a:noFill/>
          <a:ln w="9525" cap="flat" cmpd="sng" algn="ctr">
            <a:solidFill>
              <a:srgbClr val="204A66">
                <a:shade val="95000"/>
                <a:satMod val="105000"/>
              </a:srgbClr>
            </a:solidFill>
            <a:prstDash val="solid"/>
            <a:tailEnd type="triangle"/>
          </a:ln>
          <a:effectLst/>
        </p:spPr>
      </p:cxnSp>
      <p:grpSp>
        <p:nvGrpSpPr>
          <p:cNvPr id="13" name="Group 12">
            <a:extLst>
              <a:ext uri="{FF2B5EF4-FFF2-40B4-BE49-F238E27FC236}">
                <a16:creationId xmlns:a16="http://schemas.microsoft.com/office/drawing/2014/main" id="{3DCC1A2C-56F5-8953-421E-38B243BA0FED}"/>
              </a:ext>
            </a:extLst>
          </p:cNvPr>
          <p:cNvGrpSpPr/>
          <p:nvPr/>
        </p:nvGrpSpPr>
        <p:grpSpPr>
          <a:xfrm>
            <a:off x="2929467" y="4451850"/>
            <a:ext cx="9262533" cy="2261358"/>
            <a:chOff x="2197100" y="3150704"/>
            <a:chExt cx="6946900" cy="1696018"/>
          </a:xfrm>
        </p:grpSpPr>
        <p:pic>
          <p:nvPicPr>
            <p:cNvPr id="14" name="Picture 13" descr="A screenshot of a computer&#10;&#10;Description automatically generated">
              <a:extLst>
                <a:ext uri="{FF2B5EF4-FFF2-40B4-BE49-F238E27FC236}">
                  <a16:creationId xmlns:a16="http://schemas.microsoft.com/office/drawing/2014/main" id="{EE4AFD0C-494D-1973-BEE2-D4AC1FE957E6}"/>
                </a:ext>
              </a:extLst>
            </p:cNvPr>
            <p:cNvPicPr>
              <a:picLocks noChangeAspect="1"/>
            </p:cNvPicPr>
            <p:nvPr/>
          </p:nvPicPr>
          <p:blipFill rotWithShape="1">
            <a:blip r:embed="rId5">
              <a:clrChange>
                <a:clrFrom>
                  <a:srgbClr val="FFFFFF"/>
                </a:clrFrom>
                <a:clrTo>
                  <a:srgbClr val="FFFFFF">
                    <a:alpha val="0"/>
                  </a:srgbClr>
                </a:clrTo>
              </a:clrChange>
            </a:blip>
            <a:srcRect t="44220" b="13700"/>
            <a:stretch/>
          </p:blipFill>
          <p:spPr>
            <a:xfrm>
              <a:off x="2197100" y="3150704"/>
              <a:ext cx="6946900" cy="1352043"/>
            </a:xfrm>
            <a:prstGeom prst="rect">
              <a:avLst/>
            </a:prstGeom>
          </p:spPr>
        </p:pic>
        <p:sp>
          <p:nvSpPr>
            <p:cNvPr id="15" name="TextBox 14">
              <a:extLst>
                <a:ext uri="{FF2B5EF4-FFF2-40B4-BE49-F238E27FC236}">
                  <a16:creationId xmlns:a16="http://schemas.microsoft.com/office/drawing/2014/main" id="{8D485D4E-E3A6-0178-182B-2DFDD618D7B0}"/>
                </a:ext>
              </a:extLst>
            </p:cNvPr>
            <p:cNvSpPr txBox="1"/>
            <p:nvPr/>
          </p:nvSpPr>
          <p:spPr>
            <a:xfrm>
              <a:off x="2982799" y="4546640"/>
              <a:ext cx="5506278" cy="300082"/>
            </a:xfrm>
            <a:prstGeom prst="rect">
              <a:avLst/>
            </a:prstGeom>
            <a:noFill/>
          </p:spPr>
          <p:txBody>
            <a:bodyPr wrap="square">
              <a:spAutoFit/>
            </a:bodyPr>
            <a:lstStyle/>
            <a:p>
              <a:pPr algn="ctr"/>
              <a:r>
                <a:rPr lang="en-US" sz="2000" b="1" dirty="0" err="1">
                  <a:latin typeface="UTM Avo" panose="02040603050506020204" pitchFamily="18" charset="0"/>
                  <a:ea typeface="Calibri" panose="020F0502020204030204" pitchFamily="34" charset="0"/>
                  <a:cs typeface="Arial" panose="020B0604020202020204" pitchFamily="34" charset="0"/>
                </a:rPr>
                <a:t>Hình</a:t>
              </a:r>
              <a:r>
                <a:rPr lang="en-US" sz="2000" b="1" dirty="0">
                  <a:latin typeface="UTM Avo" panose="02040603050506020204" pitchFamily="18" charset="0"/>
                  <a:ea typeface="Calibri" panose="020F0502020204030204" pitchFamily="34" charset="0"/>
                  <a:cs typeface="Arial" panose="020B0604020202020204" pitchFamily="34" charset="0"/>
                </a:rPr>
                <a:t> 1. </a:t>
              </a:r>
              <a:r>
                <a:rPr lang="en-US" sz="2000" dirty="0" err="1">
                  <a:latin typeface="UTM Avo" panose="02040603050506020204" pitchFamily="18" charset="0"/>
                  <a:ea typeface="Calibri" panose="020F0502020204030204" pitchFamily="34" charset="0"/>
                  <a:cs typeface="Arial" panose="020B0604020202020204" pitchFamily="34" charset="0"/>
                </a:rPr>
                <a:t>Tạo</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phép</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kết</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hợp</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từ</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hai</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phép</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kết</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hợp</a:t>
              </a:r>
              <a:endParaRPr lang="en-VN" sz="2000" dirty="0">
                <a:latin typeface="UTM Avo" panose="02040603050506020204" pitchFamily="18" charset="0"/>
              </a:endParaRPr>
            </a:p>
          </p:txBody>
        </p:sp>
      </p:grpSp>
    </p:spTree>
    <p:custDataLst>
      <p:tags r:id="rId1"/>
    </p:custDataLst>
    <p:extLst>
      <p:ext uri="{BB962C8B-B14F-4D97-AF65-F5344CB8AC3E}">
        <p14:creationId xmlns:p14="http://schemas.microsoft.com/office/powerpoint/2010/main" val="27713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306D79CA-3135-CA84-1899-2157BDB037D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3CF99A6-4357-93B3-054B-8C0BB54EF713}"/>
              </a:ext>
            </a:extLst>
          </p:cNvPr>
          <p:cNvGrpSpPr/>
          <p:nvPr/>
        </p:nvGrpSpPr>
        <p:grpSpPr>
          <a:xfrm>
            <a:off x="885431" y="2056730"/>
            <a:ext cx="10423174" cy="2823249"/>
            <a:chOff x="739587" y="945110"/>
            <a:chExt cx="7817380" cy="2117437"/>
          </a:xfrm>
        </p:grpSpPr>
        <p:sp>
          <p:nvSpPr>
            <p:cNvPr id="16" name="TextBox 15">
              <a:extLst>
                <a:ext uri="{FF2B5EF4-FFF2-40B4-BE49-F238E27FC236}">
                  <a16:creationId xmlns:a16="http://schemas.microsoft.com/office/drawing/2014/main" id="{055FB848-2E18-58A5-DEAB-705307411CAC}"/>
                </a:ext>
              </a:extLst>
            </p:cNvPr>
            <p:cNvSpPr txBox="1"/>
            <p:nvPr/>
          </p:nvSpPr>
          <p:spPr>
            <a:xfrm>
              <a:off x="739587" y="945110"/>
              <a:ext cx="7817380" cy="2091919"/>
            </a:xfrm>
            <a:prstGeom prst="rect">
              <a:avLst/>
            </a:prstGeom>
            <a:noFill/>
          </p:spPr>
          <p:txBody>
            <a:bodyPr wrap="square">
              <a:spAutoFit/>
            </a:bodyPr>
            <a:lstStyle/>
            <a:p>
              <a:pPr algn="just">
                <a:lnSpc>
                  <a:spcPct val="150000"/>
                </a:lnSpc>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Cho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biến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giá</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10.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hãy</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biết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những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phát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nào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sau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đây</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đúng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1.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Phép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quả</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Giá</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của</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x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10.</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2.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Phép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quả</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x + 10 = 20.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3.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Phép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quả</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10 + x = 20.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0C0A864-7C43-4F44-4229-22F6A98547EA}"/>
                </a:ext>
              </a:extLst>
            </p:cNvPr>
            <p:cNvPicPr>
              <a:picLocks noChangeAspect="1"/>
            </p:cNvPicPr>
            <p:nvPr/>
          </p:nvPicPr>
          <p:blipFill>
            <a:blip r:embed="rId5">
              <a:clrChange>
                <a:clrFrom>
                  <a:srgbClr val="F9F9F9"/>
                </a:clrFrom>
                <a:clrTo>
                  <a:srgbClr val="F9F9F9">
                    <a:alpha val="0"/>
                  </a:srgbClr>
                </a:clrTo>
              </a:clrChange>
            </a:blip>
            <a:stretch>
              <a:fillRect/>
            </a:stretch>
          </p:blipFill>
          <p:spPr>
            <a:xfrm>
              <a:off x="1916831" y="1017916"/>
              <a:ext cx="429895" cy="350520"/>
            </a:xfrm>
            <a:prstGeom prst="rect">
              <a:avLst/>
            </a:prstGeom>
          </p:spPr>
        </p:pic>
        <p:pic>
          <p:nvPicPr>
            <p:cNvPr id="18" name="Picture 17">
              <a:extLst>
                <a:ext uri="{FF2B5EF4-FFF2-40B4-BE49-F238E27FC236}">
                  <a16:creationId xmlns:a16="http://schemas.microsoft.com/office/drawing/2014/main" id="{3BBBD9FA-A2B3-E5A6-5E39-49C4CC1774B2}"/>
                </a:ext>
              </a:extLst>
            </p:cNvPr>
            <p:cNvPicPr>
              <a:picLocks noChangeAspect="1"/>
            </p:cNvPicPr>
            <p:nvPr/>
          </p:nvPicPr>
          <p:blipFill>
            <a:blip r:embed="rId6"/>
            <a:stretch>
              <a:fillRect/>
            </a:stretch>
          </p:blipFill>
          <p:spPr>
            <a:xfrm>
              <a:off x="1707202" y="1846579"/>
              <a:ext cx="1817361" cy="355571"/>
            </a:xfrm>
            <a:prstGeom prst="rect">
              <a:avLst/>
            </a:prstGeom>
          </p:spPr>
        </p:pic>
        <p:pic>
          <p:nvPicPr>
            <p:cNvPr id="19" name="Picture 18">
              <a:extLst>
                <a:ext uri="{FF2B5EF4-FFF2-40B4-BE49-F238E27FC236}">
                  <a16:creationId xmlns:a16="http://schemas.microsoft.com/office/drawing/2014/main" id="{0B22AE72-F10F-791B-87FC-FC84C41A0BF5}"/>
                </a:ext>
              </a:extLst>
            </p:cNvPr>
            <p:cNvPicPr>
              <a:picLocks noChangeAspect="1"/>
            </p:cNvPicPr>
            <p:nvPr/>
          </p:nvPicPr>
          <p:blipFill>
            <a:blip r:embed="rId7"/>
            <a:stretch>
              <a:fillRect/>
            </a:stretch>
          </p:blipFill>
          <p:spPr>
            <a:xfrm>
              <a:off x="1707202" y="2259625"/>
              <a:ext cx="1808660" cy="381374"/>
            </a:xfrm>
            <a:prstGeom prst="rect">
              <a:avLst/>
            </a:prstGeom>
          </p:spPr>
        </p:pic>
        <p:pic>
          <p:nvPicPr>
            <p:cNvPr id="20" name="Picture 19">
              <a:extLst>
                <a:ext uri="{FF2B5EF4-FFF2-40B4-BE49-F238E27FC236}">
                  <a16:creationId xmlns:a16="http://schemas.microsoft.com/office/drawing/2014/main" id="{65D3A34F-9E33-7662-4867-C568DBC24AB4}"/>
                </a:ext>
              </a:extLst>
            </p:cNvPr>
            <p:cNvPicPr>
              <a:picLocks noChangeAspect="1"/>
            </p:cNvPicPr>
            <p:nvPr/>
          </p:nvPicPr>
          <p:blipFill>
            <a:blip r:embed="rId8"/>
            <a:stretch>
              <a:fillRect/>
            </a:stretch>
          </p:blipFill>
          <p:spPr>
            <a:xfrm>
              <a:off x="1707202" y="2680294"/>
              <a:ext cx="1983602" cy="382253"/>
            </a:xfrm>
            <a:prstGeom prst="rect">
              <a:avLst/>
            </a:prstGeom>
          </p:spPr>
        </p:pic>
      </p:grpSp>
      <p:grpSp>
        <p:nvGrpSpPr>
          <p:cNvPr id="2" name="Group 1">
            <a:extLst>
              <a:ext uri="{FF2B5EF4-FFF2-40B4-BE49-F238E27FC236}">
                <a16:creationId xmlns:a16="http://schemas.microsoft.com/office/drawing/2014/main" id="{5D287BD6-CA9D-7115-54BA-96E2CB79D929}"/>
              </a:ext>
            </a:extLst>
          </p:cNvPr>
          <p:cNvGrpSpPr/>
          <p:nvPr/>
        </p:nvGrpSpPr>
        <p:grpSpPr>
          <a:xfrm>
            <a:off x="760503" y="1611859"/>
            <a:ext cx="6924917" cy="492869"/>
            <a:chOff x="198582" y="1194701"/>
            <a:chExt cx="5193688" cy="369651"/>
          </a:xfrm>
        </p:grpSpPr>
        <p:pic>
          <p:nvPicPr>
            <p:cNvPr id="3" name="Picture 2" descr="Giải mã ý nghĩa 50 emoji biểu tượng khuôn mặt thường dùng">
              <a:extLst>
                <a:ext uri="{FF2B5EF4-FFF2-40B4-BE49-F238E27FC236}">
                  <a16:creationId xmlns:a16="http://schemas.microsoft.com/office/drawing/2014/main" id="{C33D5668-8CF1-253B-182D-96C1869A3D12}"/>
                </a:ext>
              </a:extLst>
            </p:cNvPr>
            <p:cNvPicPr>
              <a:picLocks noChangeAspect="1" noChangeArrowheads="1"/>
            </p:cNvPicPr>
            <p:nvPr/>
          </p:nvPicPr>
          <p:blipFill>
            <a:blip r:embed="rId9">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98582" y="1194701"/>
              <a:ext cx="657157" cy="3696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41D5F4-9965-B058-8046-CF2A2862314C}"/>
                </a:ext>
              </a:extLst>
            </p:cNvPr>
            <p:cNvSpPr txBox="1"/>
            <p:nvPr/>
          </p:nvSpPr>
          <p:spPr>
            <a:xfrm>
              <a:off x="721658" y="1200246"/>
              <a:ext cx="4670612" cy="346248"/>
            </a:xfrm>
            <a:prstGeom prst="rect">
              <a:avLst/>
            </a:prstGeom>
            <a:noFill/>
          </p:spPr>
          <p:txBody>
            <a:bodyPr wrap="square">
              <a:spAutoFit/>
            </a:bodyPr>
            <a:lstStyle/>
            <a:p>
              <a:r>
                <a:rPr lang="en-US" sz="2400" b="1" dirty="0" err="1">
                  <a:latin typeface="UTM Avo" panose="02040603050506020204" pitchFamily="18" charset="0"/>
                  <a:ea typeface="Calibri" panose="020F0502020204030204" pitchFamily="34" charset="0"/>
                  <a:cs typeface="Arial" panose="020B0604020202020204" pitchFamily="34" charset="0"/>
                </a:rPr>
                <a:t>Các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em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hãy</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thực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hiện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hoạt</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động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sau</a:t>
              </a:r>
              <a:r>
                <a:rPr lang="en-US" sz="2400" b="1" dirty="0">
                  <a:latin typeface="UTM Avo" panose="02040603050506020204" pitchFamily="18" charset="0"/>
                  <a:ea typeface="Calibri" panose="020F0502020204030204" pitchFamily="34" charset="0"/>
                  <a:cs typeface="Arial" panose="020B0604020202020204" pitchFamily="34" charset="0"/>
                </a:rPr>
                <a:t>: </a:t>
              </a:r>
              <a:r>
                <a:rPr lang="en-VN" sz="2400" b="1" dirty="0">
                  <a:latin typeface="UTM Avo" panose="02040603050506020204" pitchFamily="18" charset="0"/>
                  <a:cs typeface="Arial" panose="020B0604020202020204" pitchFamily="34" charset="0"/>
                </a:rPr>
                <a:t> </a:t>
              </a:r>
            </a:p>
          </p:txBody>
        </p:sp>
      </p:grpSp>
      <p:pic>
        <p:nvPicPr>
          <p:cNvPr id="21" name="Picture 5">
            <a:extLst>
              <a:ext uri="{FF2B5EF4-FFF2-40B4-BE49-F238E27FC236}">
                <a16:creationId xmlns:a16="http://schemas.microsoft.com/office/drawing/2014/main" id="{510487AA-1037-040A-E6F1-6022498A72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63007" y="3169191"/>
            <a:ext cx="596984" cy="519617"/>
          </a:xfrm>
          <a:prstGeom prst="rect">
            <a:avLst/>
          </a:prstGeom>
        </p:spPr>
      </p:pic>
      <p:pic>
        <p:nvPicPr>
          <p:cNvPr id="22" name="Picture 5">
            <a:extLst>
              <a:ext uri="{FF2B5EF4-FFF2-40B4-BE49-F238E27FC236}">
                <a16:creationId xmlns:a16="http://schemas.microsoft.com/office/drawing/2014/main" id="{9C004FE4-0673-A2D3-A9BD-467AF39EDED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94871" y="3687944"/>
            <a:ext cx="596984" cy="519617"/>
          </a:xfrm>
          <a:prstGeom prst="rect">
            <a:avLst/>
          </a:prstGeom>
        </p:spPr>
      </p:pic>
      <p:pic>
        <p:nvPicPr>
          <p:cNvPr id="23" name="Picture 10">
            <a:extLst>
              <a:ext uri="{FF2B5EF4-FFF2-40B4-BE49-F238E27FC236}">
                <a16:creationId xmlns:a16="http://schemas.microsoft.com/office/drawing/2014/main" id="{00216B4D-2816-C2A5-D3C4-1F6D7DB25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11148146" y="4305453"/>
            <a:ext cx="426705" cy="448769"/>
          </a:xfrm>
          <a:prstGeom prst="rect">
            <a:avLst/>
          </a:prstGeom>
        </p:spPr>
      </p:pic>
      <p:cxnSp>
        <p:nvCxnSpPr>
          <p:cNvPr id="24" name="Elbow Connector 16">
            <a:extLst>
              <a:ext uri="{FF2B5EF4-FFF2-40B4-BE49-F238E27FC236}">
                <a16:creationId xmlns:a16="http://schemas.microsoft.com/office/drawing/2014/main" id="{EB8EB0C6-3344-2E9F-953B-42E92B864DCE}"/>
              </a:ext>
            </a:extLst>
          </p:cNvPr>
          <p:cNvCxnSpPr>
            <a:cxnSpLocks/>
            <a:endCxn id="25" idx="3"/>
          </p:cNvCxnSpPr>
          <p:nvPr/>
        </p:nvCxnSpPr>
        <p:spPr>
          <a:xfrm rot="5400000">
            <a:off x="10361351" y="4859690"/>
            <a:ext cx="1058569" cy="941726"/>
          </a:xfrm>
          <a:prstGeom prst="bentConnector2">
            <a:avLst/>
          </a:prstGeom>
          <a:noFill/>
          <a:ln w="25400" cap="flat" cmpd="sng" algn="ctr">
            <a:solidFill>
              <a:srgbClr val="204A66"/>
            </a:solidFill>
            <a:prstDash val="solid"/>
            <a:tailEnd type="triangle"/>
          </a:ln>
          <a:effectLst>
            <a:outerShdw blurRad="40000" dist="20000" dir="5400000" rotWithShape="0">
              <a:srgbClr val="000000">
                <a:alpha val="38000"/>
              </a:srgbClr>
            </a:outerShdw>
          </a:effectLst>
        </p:spPr>
      </p:cxnSp>
      <p:sp>
        <p:nvSpPr>
          <p:cNvPr id="25" name="Rounded Rectangle 21">
            <a:extLst>
              <a:ext uri="{FF2B5EF4-FFF2-40B4-BE49-F238E27FC236}">
                <a16:creationId xmlns:a16="http://schemas.microsoft.com/office/drawing/2014/main" id="{AA639996-6B64-DB19-4D5B-8141769F259E}"/>
              </a:ext>
            </a:extLst>
          </p:cNvPr>
          <p:cNvSpPr/>
          <p:nvPr/>
        </p:nvSpPr>
        <p:spPr>
          <a:xfrm>
            <a:off x="7734013" y="5283432"/>
            <a:ext cx="2685759" cy="1152811"/>
          </a:xfrm>
          <a:prstGeom prst="roundRect">
            <a:avLst/>
          </a:prstGeom>
          <a:solidFill>
            <a:srgbClr val="FF4749">
              <a:lumMod val="20000"/>
              <a:lumOff val="80000"/>
            </a:srgbClr>
          </a:solidFill>
          <a:ln w="25400" cap="flat" cmpd="sng" algn="ctr">
            <a:solidFill>
              <a:srgbClr val="FF4749">
                <a:lumMod val="20000"/>
                <a:lumOff val="8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Vì</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đáp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án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đúng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10 + 10 = 20</a:t>
            </a:r>
            <a:r>
              <a:rPr kumimoji="0" lang="en-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p>
        </p:txBody>
      </p:sp>
      <p:sp>
        <p:nvSpPr>
          <p:cNvPr id="26" name="Striped Right Arrow 26">
            <a:extLst>
              <a:ext uri="{FF2B5EF4-FFF2-40B4-BE49-F238E27FC236}">
                <a16:creationId xmlns:a16="http://schemas.microsoft.com/office/drawing/2014/main" id="{CB1AF72E-C605-B5F7-DFCA-57B037438CC9}"/>
              </a:ext>
            </a:extLst>
          </p:cNvPr>
          <p:cNvSpPr/>
          <p:nvPr/>
        </p:nvSpPr>
        <p:spPr>
          <a:xfrm>
            <a:off x="375949" y="5593855"/>
            <a:ext cx="697435" cy="531964"/>
          </a:xfrm>
          <a:prstGeom prst="stripedRightArrow">
            <a:avLst/>
          </a:prstGeom>
          <a:solidFill>
            <a:srgbClr val="FFE6AB"/>
          </a:solidFill>
          <a:ln w="25400" cap="flat" cmpd="sng" algn="ctr">
            <a:solidFill>
              <a:srgbClr val="FFE6AB">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2400" b="0" i="0" u="none" strike="noStrike" kern="0" cap="none" spc="0" normalizeH="0" baseline="0" noProof="0" dirty="0">
              <a:ln>
                <a:noFill/>
              </a:ln>
              <a:solidFill>
                <a:srgbClr val="F1FAEE"/>
              </a:solidFill>
              <a:effectLst/>
              <a:uLnTx/>
              <a:uFillTx/>
              <a:latin typeface="UTM Avo" panose="02040603050506020204" pitchFamily="18" charset="0"/>
              <a:ea typeface="+mn-ea"/>
              <a:cs typeface="+mn-cs"/>
            </a:endParaRPr>
          </a:p>
        </p:txBody>
      </p:sp>
      <p:sp>
        <p:nvSpPr>
          <p:cNvPr id="27" name="Rounded Rectangle 27">
            <a:extLst>
              <a:ext uri="{FF2B5EF4-FFF2-40B4-BE49-F238E27FC236}">
                <a16:creationId xmlns:a16="http://schemas.microsoft.com/office/drawing/2014/main" id="{4F8D3D1C-A5E1-8181-3256-E0526FC6258F}"/>
              </a:ext>
            </a:extLst>
          </p:cNvPr>
          <p:cNvSpPr/>
          <p:nvPr/>
        </p:nvSpPr>
        <p:spPr>
          <a:xfrm>
            <a:off x="1317676" y="5290826"/>
            <a:ext cx="6048708" cy="1140070"/>
          </a:xfrm>
          <a:prstGeom prst="roundRect">
            <a:avLst/>
          </a:prstGeom>
          <a:solidFill>
            <a:srgbClr val="FF4749">
              <a:lumMod val="20000"/>
              <a:lumOff val="80000"/>
            </a:srgbClr>
          </a:solidFill>
          <a:ln w="25400" cap="flat" cmpd="sng" algn="ctr">
            <a:solidFill>
              <a:srgbClr val="FF4749">
                <a:lumMod val="20000"/>
                <a:lumOff val="8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Phép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kết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hợp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nối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chữ</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giá</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trị</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biến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biểu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thức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với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nhau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54496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3AFC97E0-507B-8F8B-94E7-BBD954C09D0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25EBDB00-9A30-D776-475A-0AFBE540199A}"/>
              </a:ext>
            </a:extLst>
          </p:cNvPr>
          <p:cNvGrpSpPr/>
          <p:nvPr/>
        </p:nvGrpSpPr>
        <p:grpSpPr>
          <a:xfrm>
            <a:off x="6096000" y="3588472"/>
            <a:ext cx="5810396" cy="2689418"/>
            <a:chOff x="2746576" y="2708082"/>
            <a:chExt cx="4357797" cy="2017063"/>
          </a:xfrm>
        </p:grpSpPr>
        <p:pic>
          <p:nvPicPr>
            <p:cNvPr id="22" name="Picture 21" descr="A close-up of a computer screen&#10;&#10;Description automatically generated">
              <a:extLst>
                <a:ext uri="{FF2B5EF4-FFF2-40B4-BE49-F238E27FC236}">
                  <a16:creationId xmlns:a16="http://schemas.microsoft.com/office/drawing/2014/main" id="{E0A620CE-AABF-178A-844D-17BDC9DA45B5}"/>
                </a:ext>
              </a:extLst>
            </p:cNvPr>
            <p:cNvPicPr>
              <a:picLocks noChangeAspect="1"/>
            </p:cNvPicPr>
            <p:nvPr/>
          </p:nvPicPr>
          <p:blipFill rotWithShape="1">
            <a:blip r:embed="rId5">
              <a:clrChange>
                <a:clrFrom>
                  <a:srgbClr val="FFFFFF"/>
                </a:clrFrom>
                <a:clrTo>
                  <a:srgbClr val="FFFFFF">
                    <a:alpha val="0"/>
                  </a:srgbClr>
                </a:clrTo>
              </a:clrChange>
            </a:blip>
            <a:srcRect l="47424" t="21801" r="6218" b="17006"/>
            <a:stretch/>
          </p:blipFill>
          <p:spPr>
            <a:xfrm>
              <a:off x="2746576" y="2708082"/>
              <a:ext cx="4357797" cy="1777247"/>
            </a:xfrm>
            <a:prstGeom prst="rect">
              <a:avLst/>
            </a:prstGeom>
          </p:spPr>
        </p:pic>
        <p:sp>
          <p:nvSpPr>
            <p:cNvPr id="23" name="TextBox 22">
              <a:extLst>
                <a:ext uri="{FF2B5EF4-FFF2-40B4-BE49-F238E27FC236}">
                  <a16:creationId xmlns:a16="http://schemas.microsoft.com/office/drawing/2014/main" id="{6B2709FB-1E1E-3E47-3264-F994D457C41C}"/>
                </a:ext>
              </a:extLst>
            </p:cNvPr>
            <p:cNvSpPr txBox="1"/>
            <p:nvPr/>
          </p:nvSpPr>
          <p:spPr>
            <a:xfrm>
              <a:off x="3165051" y="4425063"/>
              <a:ext cx="3652885" cy="300082"/>
            </a:xfrm>
            <a:prstGeom prst="rect">
              <a:avLst/>
            </a:prstGeom>
            <a:noFill/>
          </p:spPr>
          <p:txBody>
            <a:bodyPr wrap="square">
              <a:spAutoFit/>
            </a:bodyPr>
            <a:lstStyle/>
            <a:p>
              <a:pPr algn="ctr"/>
              <a:r>
                <a:rPr lang="en-US" sz="2000" b="1" dirty="0" err="1">
                  <a:latin typeface="UTM Avo" panose="02040603050506020204" pitchFamily="18" charset="0"/>
                  <a:ea typeface="Calibri" panose="020F0502020204030204" pitchFamily="34" charset="0"/>
                  <a:cs typeface="Arial" panose="020B0604020202020204" pitchFamily="34" charset="0"/>
                </a:rPr>
                <a:t>Hình</a:t>
              </a:r>
              <a:r>
                <a:rPr lang="en-US" sz="2000" b="1" dirty="0">
                  <a:latin typeface="UTM Avo" panose="02040603050506020204" pitchFamily="18" charset="0"/>
                  <a:ea typeface="Calibri" panose="020F0502020204030204" pitchFamily="34" charset="0"/>
                  <a:cs typeface="Arial" panose="020B0604020202020204" pitchFamily="34" charset="0"/>
                </a:rPr>
                <a:t> 2. </a:t>
              </a:r>
              <a:r>
                <a:rPr lang="en-US" sz="2000" dirty="0" err="1">
                  <a:latin typeface="UTM Avo" panose="02040603050506020204" pitchFamily="18" charset="0"/>
                  <a:ea typeface="Calibri" panose="020F0502020204030204" pitchFamily="34" charset="0"/>
                  <a:cs typeface="Arial" panose="020B0604020202020204" pitchFamily="34" charset="0"/>
                </a:rPr>
                <a:t>Đặt</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giá</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trị</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cho</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các</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biến</a:t>
              </a:r>
              <a:endParaRPr lang="en-VN" sz="2000" dirty="0">
                <a:latin typeface="UTM Avo" panose="02040603050506020204" pitchFamily="18" charset="0"/>
              </a:endParaRPr>
            </a:p>
          </p:txBody>
        </p:sp>
      </p:grpSp>
      <p:grpSp>
        <p:nvGrpSpPr>
          <p:cNvPr id="39" name="Group 38">
            <a:extLst>
              <a:ext uri="{FF2B5EF4-FFF2-40B4-BE49-F238E27FC236}">
                <a16:creationId xmlns:a16="http://schemas.microsoft.com/office/drawing/2014/main" id="{C9EC6F9A-EC86-7E2A-ED82-75DFDA3D61E8}"/>
              </a:ext>
            </a:extLst>
          </p:cNvPr>
          <p:cNvGrpSpPr/>
          <p:nvPr/>
        </p:nvGrpSpPr>
        <p:grpSpPr>
          <a:xfrm>
            <a:off x="1009703" y="1674392"/>
            <a:ext cx="8582455" cy="488941"/>
            <a:chOff x="624429" y="387277"/>
            <a:chExt cx="8582455" cy="488941"/>
          </a:xfrm>
        </p:grpSpPr>
        <p:grpSp>
          <p:nvGrpSpPr>
            <p:cNvPr id="10" name="Google Shape;1462;p56">
              <a:extLst>
                <a:ext uri="{FF2B5EF4-FFF2-40B4-BE49-F238E27FC236}">
                  <a16:creationId xmlns:a16="http://schemas.microsoft.com/office/drawing/2014/main" id="{5F5D1455-2573-813A-64AA-5CDA68954BAA}"/>
                </a:ext>
              </a:extLst>
            </p:cNvPr>
            <p:cNvGrpSpPr/>
            <p:nvPr/>
          </p:nvGrpSpPr>
          <p:grpSpPr>
            <a:xfrm>
              <a:off x="624429" y="414552"/>
              <a:ext cx="395521" cy="461666"/>
              <a:chOff x="5200269" y="1804898"/>
              <a:chExt cx="460500" cy="437550"/>
            </a:xfrm>
          </p:grpSpPr>
          <p:sp>
            <p:nvSpPr>
              <p:cNvPr id="12" name="Google Shape;1463;p56">
                <a:extLst>
                  <a:ext uri="{FF2B5EF4-FFF2-40B4-BE49-F238E27FC236}">
                    <a16:creationId xmlns:a16="http://schemas.microsoft.com/office/drawing/2014/main" id="{9C67FBC3-87D4-5631-74F5-4AA413A1055E}"/>
                  </a:ext>
                </a:extLst>
              </p:cNvPr>
              <p:cNvSpPr/>
              <p:nvPr/>
            </p:nvSpPr>
            <p:spPr>
              <a:xfrm>
                <a:off x="5598244" y="2190748"/>
                <a:ext cx="62525" cy="51700"/>
              </a:xfrm>
              <a:custGeom>
                <a:avLst/>
                <a:gdLst/>
                <a:ahLst/>
                <a:cxnLst/>
                <a:rect l="l" t="t" r="r" b="b"/>
                <a:pathLst>
                  <a:path w="2501" h="2068" extrusionOk="0">
                    <a:moveTo>
                      <a:pt x="1815" y="1"/>
                    </a:moveTo>
                    <a:lnTo>
                      <a:pt x="1286" y="129"/>
                    </a:lnTo>
                    <a:cubicBezTo>
                      <a:pt x="1064" y="182"/>
                      <a:pt x="844" y="236"/>
                      <a:pt x="653" y="357"/>
                    </a:cubicBezTo>
                    <a:cubicBezTo>
                      <a:pt x="303" y="575"/>
                      <a:pt x="123" y="963"/>
                      <a:pt x="0" y="1363"/>
                    </a:cubicBezTo>
                    <a:lnTo>
                      <a:pt x="2501" y="2067"/>
                    </a:lnTo>
                    <a:lnTo>
                      <a:pt x="1815" y="1"/>
                    </a:lnTo>
                    <a:close/>
                  </a:path>
                </a:pathLst>
              </a:custGeom>
              <a:solidFill>
                <a:srgbClr val="1F497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3" name="Google Shape;1464;p56">
                <a:extLst>
                  <a:ext uri="{FF2B5EF4-FFF2-40B4-BE49-F238E27FC236}">
                    <a16:creationId xmlns:a16="http://schemas.microsoft.com/office/drawing/2014/main" id="{6A676144-DDA2-1CCF-31B2-BBE4E57FBF2B}"/>
                  </a:ext>
                </a:extLst>
              </p:cNvPr>
              <p:cNvSpPr/>
              <p:nvPr/>
            </p:nvSpPr>
            <p:spPr>
              <a:xfrm>
                <a:off x="5524919" y="2126323"/>
                <a:ext cx="118725" cy="98525"/>
              </a:xfrm>
              <a:custGeom>
                <a:avLst/>
                <a:gdLst/>
                <a:ahLst/>
                <a:cxnLst/>
                <a:rect l="l" t="t" r="r" b="b"/>
                <a:pathLst>
                  <a:path w="4749" h="3941" extrusionOk="0">
                    <a:moveTo>
                      <a:pt x="3484" y="1"/>
                    </a:moveTo>
                    <a:cubicBezTo>
                      <a:pt x="3248" y="176"/>
                      <a:pt x="2980" y="310"/>
                      <a:pt x="2692" y="388"/>
                    </a:cubicBezTo>
                    <a:cubicBezTo>
                      <a:pt x="1945" y="592"/>
                      <a:pt x="1056" y="460"/>
                      <a:pt x="481" y="982"/>
                    </a:cubicBezTo>
                    <a:cubicBezTo>
                      <a:pt x="136" y="1294"/>
                      <a:pt x="0" y="1787"/>
                      <a:pt x="19" y="2257"/>
                    </a:cubicBezTo>
                    <a:lnTo>
                      <a:pt x="1300" y="3479"/>
                    </a:lnTo>
                    <a:lnTo>
                      <a:pt x="2933" y="3940"/>
                    </a:lnTo>
                    <a:cubicBezTo>
                      <a:pt x="3056" y="3540"/>
                      <a:pt x="3239" y="3152"/>
                      <a:pt x="3586" y="2934"/>
                    </a:cubicBezTo>
                    <a:cubicBezTo>
                      <a:pt x="3777" y="2813"/>
                      <a:pt x="4000" y="2759"/>
                      <a:pt x="4219" y="2706"/>
                    </a:cubicBezTo>
                    <a:lnTo>
                      <a:pt x="4748" y="2578"/>
                    </a:lnTo>
                    <a:lnTo>
                      <a:pt x="4080" y="572"/>
                    </a:lnTo>
                    <a:lnTo>
                      <a:pt x="3484" y="1"/>
                    </a:lnTo>
                    <a:close/>
                  </a:path>
                </a:pathLst>
              </a:custGeom>
              <a:solidFill>
                <a:sysClr val="window" lastClr="FFFFFF"/>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4" name="Google Shape;1465;p56">
                <a:extLst>
                  <a:ext uri="{FF2B5EF4-FFF2-40B4-BE49-F238E27FC236}">
                    <a16:creationId xmlns:a16="http://schemas.microsoft.com/office/drawing/2014/main" id="{BE54AD17-5EF2-A91D-7DE9-7BDBD12B6305}"/>
                  </a:ext>
                </a:extLst>
              </p:cNvPr>
              <p:cNvSpPr/>
              <p:nvPr/>
            </p:nvSpPr>
            <p:spPr>
              <a:xfrm>
                <a:off x="5200269" y="1804898"/>
                <a:ext cx="101850" cy="98250"/>
              </a:xfrm>
              <a:custGeom>
                <a:avLst/>
                <a:gdLst/>
                <a:ahLst/>
                <a:cxnLst/>
                <a:rect l="l" t="t" r="r" b="b"/>
                <a:pathLst>
                  <a:path w="4074" h="3930" extrusionOk="0">
                    <a:moveTo>
                      <a:pt x="2272" y="1"/>
                    </a:moveTo>
                    <a:cubicBezTo>
                      <a:pt x="1790" y="1"/>
                      <a:pt x="1307" y="190"/>
                      <a:pt x="947" y="567"/>
                    </a:cubicBezTo>
                    <a:lnTo>
                      <a:pt x="699" y="828"/>
                    </a:lnTo>
                    <a:cubicBezTo>
                      <a:pt x="1" y="1562"/>
                      <a:pt x="26" y="2719"/>
                      <a:pt x="759" y="3418"/>
                    </a:cubicBezTo>
                    <a:lnTo>
                      <a:pt x="1294" y="3929"/>
                    </a:lnTo>
                    <a:lnTo>
                      <a:pt x="4073" y="1019"/>
                    </a:lnTo>
                    <a:lnTo>
                      <a:pt x="3538" y="508"/>
                    </a:lnTo>
                    <a:cubicBezTo>
                      <a:pt x="3183" y="169"/>
                      <a:pt x="2727" y="1"/>
                      <a:pt x="2272" y="1"/>
                    </a:cubicBezTo>
                    <a:close/>
                  </a:path>
                </a:pathLst>
              </a:custGeom>
              <a:solidFill>
                <a:srgbClr val="9BBB59"/>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5" name="Google Shape;1466;p56">
                <a:extLst>
                  <a:ext uri="{FF2B5EF4-FFF2-40B4-BE49-F238E27FC236}">
                    <a16:creationId xmlns:a16="http://schemas.microsoft.com/office/drawing/2014/main" id="{04D009DB-203F-6949-6FFD-CD15A0D6C04F}"/>
                  </a:ext>
                </a:extLst>
              </p:cNvPr>
              <p:cNvSpPr/>
              <p:nvPr/>
            </p:nvSpPr>
            <p:spPr>
              <a:xfrm>
                <a:off x="5232598" y="1830370"/>
                <a:ext cx="379426" cy="352374"/>
              </a:xfrm>
              <a:custGeom>
                <a:avLst/>
                <a:gdLst/>
                <a:ahLst/>
                <a:cxnLst/>
                <a:rect l="l" t="t" r="r" b="b"/>
                <a:pathLst>
                  <a:path w="15177" h="14095" extrusionOk="0">
                    <a:moveTo>
                      <a:pt x="2780" y="0"/>
                    </a:moveTo>
                    <a:lnTo>
                      <a:pt x="1" y="2910"/>
                    </a:lnTo>
                    <a:lnTo>
                      <a:pt x="11713" y="14095"/>
                    </a:lnTo>
                    <a:cubicBezTo>
                      <a:pt x="11695" y="13625"/>
                      <a:pt x="11831" y="13133"/>
                      <a:pt x="12176" y="12820"/>
                    </a:cubicBezTo>
                    <a:cubicBezTo>
                      <a:pt x="12750" y="12298"/>
                      <a:pt x="13639" y="12430"/>
                      <a:pt x="14387" y="12226"/>
                    </a:cubicBezTo>
                    <a:cubicBezTo>
                      <a:pt x="14673" y="12149"/>
                      <a:pt x="14941" y="12015"/>
                      <a:pt x="15177" y="11839"/>
                    </a:cubicBezTo>
                    <a:lnTo>
                      <a:pt x="2780" y="0"/>
                    </a:lnTo>
                    <a:close/>
                  </a:path>
                </a:pathLst>
              </a:custGeom>
              <a:solidFill>
                <a:srgbClr val="C0504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6" name="Google Shape;1467;p56">
                <a:extLst>
                  <a:ext uri="{FF2B5EF4-FFF2-40B4-BE49-F238E27FC236}">
                    <a16:creationId xmlns:a16="http://schemas.microsoft.com/office/drawing/2014/main" id="{E8168525-E39D-C2B8-3DF6-5549246E845D}"/>
                  </a:ext>
                </a:extLst>
              </p:cNvPr>
              <p:cNvSpPr/>
              <p:nvPr/>
            </p:nvSpPr>
            <p:spPr>
              <a:xfrm>
                <a:off x="5232569" y="1830373"/>
                <a:ext cx="94075" cy="96275"/>
              </a:xfrm>
              <a:custGeom>
                <a:avLst/>
                <a:gdLst/>
                <a:ahLst/>
                <a:cxnLst/>
                <a:rect l="l" t="t" r="r" b="b"/>
                <a:pathLst>
                  <a:path w="3763" h="3851" extrusionOk="0">
                    <a:moveTo>
                      <a:pt x="2780" y="0"/>
                    </a:moveTo>
                    <a:lnTo>
                      <a:pt x="0" y="2910"/>
                    </a:lnTo>
                    <a:lnTo>
                      <a:pt x="983" y="3851"/>
                    </a:lnTo>
                    <a:lnTo>
                      <a:pt x="3762" y="940"/>
                    </a:lnTo>
                    <a:lnTo>
                      <a:pt x="2780" y="0"/>
                    </a:lnTo>
                    <a:close/>
                  </a:path>
                </a:pathLst>
              </a:custGeom>
              <a:solidFill>
                <a:srgbClr val="EAEEF4"/>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grpSp>
        <p:sp>
          <p:nvSpPr>
            <p:cNvPr id="11" name="TextBox 10">
              <a:extLst>
                <a:ext uri="{FF2B5EF4-FFF2-40B4-BE49-F238E27FC236}">
                  <a16:creationId xmlns:a16="http://schemas.microsoft.com/office/drawing/2014/main" id="{0815A854-AE79-4DE4-66F5-F00C21B44991}"/>
                </a:ext>
              </a:extLst>
            </p:cNvPr>
            <p:cNvSpPr txBox="1"/>
            <p:nvPr/>
          </p:nvSpPr>
          <p:spPr>
            <a:xfrm>
              <a:off x="1019950" y="387277"/>
              <a:ext cx="8186934" cy="461666"/>
            </a:xfrm>
            <a:prstGeom prst="rect">
              <a:avLst/>
            </a:prstGeom>
            <a:noFill/>
          </p:spPr>
          <p:txBody>
            <a:bodyPr wrap="square">
              <a:spAutoFit/>
            </a:bodyPr>
            <a:lstStyle/>
            <a:p>
              <a:pPr algn="just">
                <a:spcAft>
                  <a:spcPts val="1067"/>
                </a:spcAft>
              </a:pPr>
              <a:r>
                <a:rPr lang="en-US" sz="2400" b="1" dirty="0" err="1">
                  <a:latin typeface="UTM Avo" panose="02040603050506020204" pitchFamily="18" charset="0"/>
                  <a:ea typeface="Calibri" panose="020F0502020204030204" pitchFamily="34" charset="0"/>
                  <a:cs typeface="Arial" panose="020B0604020202020204" pitchFamily="34" charset="0"/>
                </a:rPr>
                <a:t>Làm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việc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cá</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nhân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thực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hiện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các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nhiệm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vụ</a:t>
              </a:r>
              <a:r>
                <a:rPr lang="en-US" sz="2400" b="1" dirty="0">
                  <a:latin typeface="UTM Avo" panose="02040603050506020204" pitchFamily="18" charset="0"/>
                  <a:ea typeface="Calibri" panose="020F0502020204030204" pitchFamily="34" charset="0"/>
                  <a:cs typeface="Arial" panose="020B0604020202020204" pitchFamily="34" charset="0"/>
                </a:rPr>
                <a:t>: </a:t>
              </a:r>
            </a:p>
          </p:txBody>
        </p:sp>
      </p:grpSp>
      <p:sp>
        <p:nvSpPr>
          <p:cNvPr id="17" name="TextBox 16">
            <a:extLst>
              <a:ext uri="{FF2B5EF4-FFF2-40B4-BE49-F238E27FC236}">
                <a16:creationId xmlns:a16="http://schemas.microsoft.com/office/drawing/2014/main" id="{8857CFD1-C365-2547-9CB5-7322B1900BB0}"/>
              </a:ext>
            </a:extLst>
          </p:cNvPr>
          <p:cNvSpPr txBox="1"/>
          <p:nvPr/>
        </p:nvSpPr>
        <p:spPr>
          <a:xfrm>
            <a:off x="1085814" y="2089370"/>
            <a:ext cx="10096483" cy="1675843"/>
          </a:xfrm>
          <a:prstGeom prst="rect">
            <a:avLst/>
          </a:prstGeom>
          <a:noFill/>
        </p:spPr>
        <p:txBody>
          <a:bodyPr wrap="square">
            <a:spAutoFit/>
          </a:bodyPr>
          <a:lstStyle/>
          <a:p>
            <a:pPr algn="just">
              <a:lnSpc>
                <a:spcPct val="150000"/>
              </a:lnSpc>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Bài</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1.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hãy</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(3 + 7) : 2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Scratch.</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Bài</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2. </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Em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hãy</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biết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giá</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của</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biến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sau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khi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thực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khối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lệnh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ở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Hình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2.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2C70C3-6FEE-2F93-0D68-70C3C53BB04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631356" y="2739894"/>
            <a:ext cx="590676" cy="502789"/>
          </a:xfrm>
          <a:prstGeom prst="rect">
            <a:avLst/>
          </a:prstGeom>
        </p:spPr>
      </p:pic>
      <p:pic>
        <p:nvPicPr>
          <p:cNvPr id="19" name="Picture 18">
            <a:extLst>
              <a:ext uri="{FF2B5EF4-FFF2-40B4-BE49-F238E27FC236}">
                <a16:creationId xmlns:a16="http://schemas.microsoft.com/office/drawing/2014/main" id="{1C1F5983-3A5F-AD81-AD52-C61F186C60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00681" y="2731901"/>
            <a:ext cx="638543" cy="502789"/>
          </a:xfrm>
          <a:prstGeom prst="rect">
            <a:avLst/>
          </a:prstGeom>
        </p:spPr>
      </p:pic>
      <p:pic>
        <p:nvPicPr>
          <p:cNvPr id="20" name="Picture 19">
            <a:extLst>
              <a:ext uri="{FF2B5EF4-FFF2-40B4-BE49-F238E27FC236}">
                <a16:creationId xmlns:a16="http://schemas.microsoft.com/office/drawing/2014/main" id="{08DBE3C9-A1F7-7101-D1F8-84A6511E2AD9}"/>
              </a:ext>
            </a:extLst>
          </p:cNvPr>
          <p:cNvPicPr>
            <a:picLocks noChangeAspect="1"/>
          </p:cNvPicPr>
          <p:nvPr/>
        </p:nvPicPr>
        <p:blipFill>
          <a:blip r:embed="rId8">
            <a:clrChange>
              <a:clrFrom>
                <a:srgbClr val="FBFBFB"/>
              </a:clrFrom>
              <a:clrTo>
                <a:srgbClr val="FBFBFB">
                  <a:alpha val="0"/>
                </a:srgbClr>
              </a:clrTo>
            </a:clrChange>
          </a:blip>
          <a:stretch>
            <a:fillRect/>
          </a:stretch>
        </p:blipFill>
        <p:spPr>
          <a:xfrm>
            <a:off x="9055029" y="2729384"/>
            <a:ext cx="911783" cy="518081"/>
          </a:xfrm>
          <a:prstGeom prst="rect">
            <a:avLst/>
          </a:prstGeom>
        </p:spPr>
      </p:pic>
      <p:cxnSp>
        <p:nvCxnSpPr>
          <p:cNvPr id="24" name="Elbow Connector 36">
            <a:extLst>
              <a:ext uri="{FF2B5EF4-FFF2-40B4-BE49-F238E27FC236}">
                <a16:creationId xmlns:a16="http://schemas.microsoft.com/office/drawing/2014/main" id="{2497CFDA-BB5B-3044-2993-1319DEB5D5F9}"/>
              </a:ext>
            </a:extLst>
          </p:cNvPr>
          <p:cNvCxnSpPr>
            <a:cxnSpLocks/>
            <a:endCxn id="26" idx="1"/>
          </p:cNvCxnSpPr>
          <p:nvPr/>
        </p:nvCxnSpPr>
        <p:spPr>
          <a:xfrm rot="16200000" flipH="1">
            <a:off x="-204619" y="2928284"/>
            <a:ext cx="2049386" cy="776926"/>
          </a:xfrm>
          <a:prstGeom prst="bentConnector2">
            <a:avLst/>
          </a:prstGeom>
          <a:noFill/>
          <a:ln w="25400" cap="flat" cmpd="sng" algn="ctr">
            <a:solidFill>
              <a:srgbClr val="204A66"/>
            </a:solidFill>
            <a:prstDash val="solid"/>
            <a:tailEnd type="triangle"/>
          </a:ln>
          <a:effectLst>
            <a:outerShdw blurRad="40000" dist="20000" dir="5400000" rotWithShape="0">
              <a:srgbClr val="000000">
                <a:alpha val="38000"/>
              </a:srgbClr>
            </a:outerShdw>
          </a:effectLst>
        </p:spPr>
      </p:cxnSp>
      <p:cxnSp>
        <p:nvCxnSpPr>
          <p:cNvPr id="25" name="Straight Connector 24">
            <a:extLst>
              <a:ext uri="{FF2B5EF4-FFF2-40B4-BE49-F238E27FC236}">
                <a16:creationId xmlns:a16="http://schemas.microsoft.com/office/drawing/2014/main" id="{28148A6B-B29D-9F76-B40C-5C8C1F75658D}"/>
              </a:ext>
            </a:extLst>
          </p:cNvPr>
          <p:cNvCxnSpPr>
            <a:cxnSpLocks/>
          </p:cNvCxnSpPr>
          <p:nvPr/>
        </p:nvCxnSpPr>
        <p:spPr>
          <a:xfrm flipH="1">
            <a:off x="431611" y="2292197"/>
            <a:ext cx="622093" cy="0"/>
          </a:xfrm>
          <a:prstGeom prst="line">
            <a:avLst/>
          </a:prstGeom>
          <a:noFill/>
          <a:ln w="25400" cap="flat" cmpd="sng" algn="ctr">
            <a:solidFill>
              <a:srgbClr val="204A66"/>
            </a:solidFill>
            <a:prstDash val="solid"/>
          </a:ln>
          <a:effectLst>
            <a:outerShdw blurRad="40000" dist="20000" dir="5400000" rotWithShape="0">
              <a:srgbClr val="000000">
                <a:alpha val="38000"/>
              </a:srgbClr>
            </a:outerShdw>
          </a:effectLst>
        </p:spPr>
      </p:cxnSp>
      <p:pic>
        <p:nvPicPr>
          <p:cNvPr id="26" name="Picture 25">
            <a:extLst>
              <a:ext uri="{FF2B5EF4-FFF2-40B4-BE49-F238E27FC236}">
                <a16:creationId xmlns:a16="http://schemas.microsoft.com/office/drawing/2014/main" id="{3F285A18-8943-0303-3672-1C9F29A4E331}"/>
              </a:ext>
            </a:extLst>
          </p:cNvPr>
          <p:cNvPicPr>
            <a:picLocks noChangeAspect="1"/>
          </p:cNvPicPr>
          <p:nvPr/>
        </p:nvPicPr>
        <p:blipFill>
          <a:blip r:embed="rId9">
            <a:clrChange>
              <a:clrFrom>
                <a:srgbClr val="F9F9F9"/>
              </a:clrFrom>
              <a:clrTo>
                <a:srgbClr val="F9F9F9">
                  <a:alpha val="0"/>
                </a:srgbClr>
              </a:clrTo>
            </a:clrChange>
          </a:blip>
          <a:stretch>
            <a:fillRect/>
          </a:stretch>
        </p:blipFill>
        <p:spPr>
          <a:xfrm>
            <a:off x="1208537" y="3984424"/>
            <a:ext cx="2625889" cy="714031"/>
          </a:xfrm>
          <a:prstGeom prst="rect">
            <a:avLst/>
          </a:prstGeom>
        </p:spPr>
      </p:pic>
      <p:cxnSp>
        <p:nvCxnSpPr>
          <p:cNvPr id="27" name="Elbow Connector 46">
            <a:extLst>
              <a:ext uri="{FF2B5EF4-FFF2-40B4-BE49-F238E27FC236}">
                <a16:creationId xmlns:a16="http://schemas.microsoft.com/office/drawing/2014/main" id="{E265652A-6DE5-DC80-AF94-13E2E2D6A754}"/>
              </a:ext>
            </a:extLst>
          </p:cNvPr>
          <p:cNvCxnSpPr>
            <a:cxnSpLocks/>
            <a:endCxn id="30" idx="1"/>
          </p:cNvCxnSpPr>
          <p:nvPr/>
        </p:nvCxnSpPr>
        <p:spPr>
          <a:xfrm rot="16200000" flipH="1">
            <a:off x="-279511" y="3882197"/>
            <a:ext cx="2739856" cy="958041"/>
          </a:xfrm>
          <a:prstGeom prst="bentConnector2">
            <a:avLst/>
          </a:prstGeom>
          <a:noFill/>
          <a:ln w="25400" cap="flat" cmpd="sng" algn="ctr">
            <a:solidFill>
              <a:srgbClr val="204A66"/>
            </a:solidFill>
            <a:prstDash val="solid"/>
            <a:tailEnd type="triangle"/>
          </a:ln>
          <a:effectLst>
            <a:outerShdw blurRad="40000" dist="20000" dir="5400000" rotWithShape="0">
              <a:srgbClr val="000000">
                <a:alpha val="38000"/>
              </a:srgbClr>
            </a:outerShdw>
          </a:effectLst>
        </p:spPr>
      </p:cxnSp>
      <p:cxnSp>
        <p:nvCxnSpPr>
          <p:cNvPr id="28" name="Straight Connector 27">
            <a:extLst>
              <a:ext uri="{FF2B5EF4-FFF2-40B4-BE49-F238E27FC236}">
                <a16:creationId xmlns:a16="http://schemas.microsoft.com/office/drawing/2014/main" id="{BDF1E3E9-2CEF-74E0-7E01-B7C8A85D0D09}"/>
              </a:ext>
            </a:extLst>
          </p:cNvPr>
          <p:cNvCxnSpPr>
            <a:cxnSpLocks/>
          </p:cNvCxnSpPr>
          <p:nvPr/>
        </p:nvCxnSpPr>
        <p:spPr>
          <a:xfrm flipH="1">
            <a:off x="611397" y="2991290"/>
            <a:ext cx="442307" cy="0"/>
          </a:xfrm>
          <a:prstGeom prst="line">
            <a:avLst/>
          </a:prstGeom>
          <a:noFill/>
          <a:ln w="25400" cap="flat" cmpd="sng" algn="ctr">
            <a:solidFill>
              <a:srgbClr val="204A66"/>
            </a:solidFill>
            <a:prstDash val="solid"/>
          </a:ln>
          <a:effectLst>
            <a:outerShdw blurRad="40000" dist="20000" dir="5400000" rotWithShape="0">
              <a:srgbClr val="000000">
                <a:alpha val="38000"/>
              </a:srgbClr>
            </a:outerShdw>
          </a:effectLst>
        </p:spPr>
      </p:cxnSp>
      <p:grpSp>
        <p:nvGrpSpPr>
          <p:cNvPr id="29" name="Group 28">
            <a:extLst>
              <a:ext uri="{FF2B5EF4-FFF2-40B4-BE49-F238E27FC236}">
                <a16:creationId xmlns:a16="http://schemas.microsoft.com/office/drawing/2014/main" id="{4D06B1D5-4FBE-E074-749D-924A9E86396E}"/>
              </a:ext>
            </a:extLst>
          </p:cNvPr>
          <p:cNvGrpSpPr/>
          <p:nvPr/>
        </p:nvGrpSpPr>
        <p:grpSpPr>
          <a:xfrm>
            <a:off x="1569438" y="4893224"/>
            <a:ext cx="6357256" cy="1724674"/>
            <a:chOff x="1226160" y="3248180"/>
            <a:chExt cx="4767942" cy="1293505"/>
          </a:xfrm>
        </p:grpSpPr>
        <p:sp>
          <p:nvSpPr>
            <p:cNvPr id="30" name="TextBox 29">
              <a:extLst>
                <a:ext uri="{FF2B5EF4-FFF2-40B4-BE49-F238E27FC236}">
                  <a16:creationId xmlns:a16="http://schemas.microsoft.com/office/drawing/2014/main" id="{4DF02904-FD48-EAFF-312F-A98A7CD69933}"/>
                </a:ext>
              </a:extLst>
            </p:cNvPr>
            <p:cNvSpPr txBox="1"/>
            <p:nvPr/>
          </p:nvSpPr>
          <p:spPr>
            <a:xfrm>
              <a:off x="1226160" y="3248180"/>
              <a:ext cx="4767942" cy="1256882"/>
            </a:xfrm>
            <a:prstGeom prst="rect">
              <a:avLst/>
            </a:prstGeom>
            <a:noFill/>
          </p:spPr>
          <p:txBody>
            <a:bodyPr wrap="square">
              <a:spAutoFit/>
            </a:bodyPr>
            <a:lstStyle/>
            <a:p>
              <a:pPr algn="just">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Nguyễn</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Trãi</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Nguyễn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Trãi</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8D4C8981-C125-284C-5E67-1BD49B4CCD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97776" y="3278148"/>
              <a:ext cx="443007" cy="377092"/>
            </a:xfrm>
            <a:prstGeom prst="rect">
              <a:avLst/>
            </a:prstGeom>
          </p:spPr>
        </p:pic>
        <p:pic>
          <p:nvPicPr>
            <p:cNvPr id="32" name="Picture 31">
              <a:extLst>
                <a:ext uri="{FF2B5EF4-FFF2-40B4-BE49-F238E27FC236}">
                  <a16:creationId xmlns:a16="http://schemas.microsoft.com/office/drawing/2014/main" id="{EF911085-F062-16AC-CC47-D79951484D7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97776" y="3727347"/>
              <a:ext cx="478907" cy="377092"/>
            </a:xfrm>
            <a:prstGeom prst="rect">
              <a:avLst/>
            </a:prstGeom>
          </p:spPr>
        </p:pic>
        <p:pic>
          <p:nvPicPr>
            <p:cNvPr id="33" name="Picture 32">
              <a:extLst>
                <a:ext uri="{FF2B5EF4-FFF2-40B4-BE49-F238E27FC236}">
                  <a16:creationId xmlns:a16="http://schemas.microsoft.com/office/drawing/2014/main" id="{13354B98-253B-E4F7-EBDB-BAD0A9593BEA}"/>
                </a:ext>
              </a:extLst>
            </p:cNvPr>
            <p:cNvPicPr>
              <a:picLocks noChangeAspect="1"/>
            </p:cNvPicPr>
            <p:nvPr/>
          </p:nvPicPr>
          <p:blipFill>
            <a:blip r:embed="rId8">
              <a:clrChange>
                <a:clrFrom>
                  <a:srgbClr val="FBFBFB"/>
                </a:clrFrom>
                <a:clrTo>
                  <a:srgbClr val="FBFBFB">
                    <a:alpha val="0"/>
                  </a:srgbClr>
                </a:clrTo>
              </a:clrChange>
            </a:blip>
            <a:stretch>
              <a:fillRect/>
            </a:stretch>
          </p:blipFill>
          <p:spPr>
            <a:xfrm>
              <a:off x="1798236" y="4153124"/>
              <a:ext cx="683837" cy="388561"/>
            </a:xfrm>
            <a:prstGeom prst="rect">
              <a:avLst/>
            </a:prstGeom>
          </p:spPr>
        </p:pic>
      </p:grpSp>
    </p:spTree>
    <p:custDataLst>
      <p:tags r:id="rId1"/>
    </p:custDataLst>
    <p:extLst>
      <p:ext uri="{BB962C8B-B14F-4D97-AF65-F5344CB8AC3E}">
        <p14:creationId xmlns:p14="http://schemas.microsoft.com/office/powerpoint/2010/main" val="42090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6D047111-5610-391C-BD6E-B0FD350F5FFA}"/>
              </a:ext>
            </a:extLst>
          </p:cNvPr>
          <p:cNvPicPr>
            <a:picLocks noChangeAspect="1"/>
          </p:cNvPicPr>
          <p:nvPr/>
        </p:nvPicPr>
        <p:blipFill>
          <a:blip r:embed="rId6"/>
          <a:stretch>
            <a:fillRect/>
          </a:stretch>
        </p:blipFill>
        <p:spPr>
          <a:xfrm>
            <a:off x="4501082" y="3054612"/>
            <a:ext cx="3189835" cy="17647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5">
            <a:alphaModFix/>
          </a:blip>
          <a:stretch>
            <a:fillRect/>
          </a:stretch>
        </a:blipFill>
        <a:effectLst/>
      </p:bgPr>
    </p:bg>
    <p:spTree>
      <p:nvGrpSpPr>
        <p:cNvPr id="1" name="Shape 87"/>
        <p:cNvGrpSpPr/>
        <p:nvPr/>
      </p:nvGrpSpPr>
      <p:grpSpPr>
        <a:xfrm>
          <a:off x="0" y="0"/>
          <a:ext cx="0" cy="0"/>
          <a:chOff x="0" y="0"/>
          <a:chExt cx="0" cy="0"/>
        </a:xfrm>
      </p:grpSpPr>
      <p:sp>
        <p:nvSpPr>
          <p:cNvPr id="94" name="Google Shape;94;p1"/>
          <p:cNvSpPr/>
          <p:nvPr/>
        </p:nvSpPr>
        <p:spPr>
          <a:xfrm>
            <a:off x="668346" y="2094452"/>
            <a:ext cx="10848652" cy="1752600"/>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Arial"/>
              <a:buNone/>
              <a:tabLst/>
              <a:defRPr/>
            </a:pPr>
            <a:r>
              <a:rPr kumimoji="0" lang="en-US" sz="7200" b="1" i="0" u="none" strike="noStrike" kern="0" cap="none" spc="0" normalizeH="0" baseline="0" noProof="0">
                <a:ln>
                  <a:noFill/>
                </a:ln>
                <a:solidFill>
                  <a:srgbClr val="FFFFFF"/>
                </a:solidFill>
                <a:effectLst/>
                <a:uLnTx/>
                <a:uFillTx/>
                <a:latin typeface="UTM Avo" panose="02040603050506020204" pitchFamily="18" charset="0"/>
                <a:cs typeface="Arial"/>
                <a:sym typeface="Arial"/>
              </a:rPr>
              <a:t>NUÔI CÁ</a:t>
            </a:r>
            <a:endParaRPr kumimoji="0" lang="en-US" sz="7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2" name="Google Shape;142;p4">
            <a:extLst>
              <a:ext uri="{FF2B5EF4-FFF2-40B4-BE49-F238E27FC236}">
                <a16:creationId xmlns:a16="http://schemas.microsoft.com/office/drawing/2014/main" id="{62FB8143-A1D3-E524-5F92-7D352679E65E}"/>
              </a:ext>
            </a:extLst>
          </p:cNvPr>
          <p:cNvPicPr preferRelativeResize="0"/>
          <p:nvPr/>
        </p:nvPicPr>
        <p:blipFill rotWithShape="1">
          <a:blip r:embed="rId6">
            <a:alphaModFix/>
          </a:blip>
          <a:srcRect/>
          <a:stretch/>
        </p:blipFill>
        <p:spPr>
          <a:xfrm>
            <a:off x="1" y="0"/>
            <a:ext cx="658498" cy="735496"/>
          </a:xfrm>
          <a:prstGeom prst="rect">
            <a:avLst/>
          </a:prstGeom>
          <a:solidFill>
            <a:schemeClr val="bg1"/>
          </a:solidFill>
          <a:ln>
            <a:noFill/>
          </a:ln>
        </p:spPr>
      </p:pic>
      <p:pic>
        <p:nvPicPr>
          <p:cNvPr id="3" name="Cartoon Background Music Funny Animation Free">
            <a:hlinkClick r:id="" action="ppaction://media"/>
            <a:extLst>
              <a:ext uri="{FF2B5EF4-FFF2-40B4-BE49-F238E27FC236}">
                <a16:creationId xmlns:a16="http://schemas.microsoft.com/office/drawing/2014/main" id="{0EEDFCFB-8A48-0F28-C440-8519913154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63324" y="-3230563"/>
            <a:ext cx="487363" cy="487363"/>
          </a:xfrm>
          <a:prstGeom prst="rect">
            <a:avLst/>
          </a:prstGeom>
        </p:spPr>
      </p:pic>
      <p:pic>
        <p:nvPicPr>
          <p:cNvPr id="5" name="Picture 4" descr="A cartoon of a fish&#10;&#10;Description automatically generated">
            <a:extLst>
              <a:ext uri="{FF2B5EF4-FFF2-40B4-BE49-F238E27FC236}">
                <a16:creationId xmlns:a16="http://schemas.microsoft.com/office/drawing/2014/main" id="{5887B976-E970-3134-A190-AA62ABD6DCE7}"/>
              </a:ext>
            </a:extLst>
          </p:cNvPr>
          <p:cNvPicPr>
            <a:picLocks noChangeAspect="1"/>
          </p:cNvPicPr>
          <p:nvPr/>
        </p:nvPicPr>
        <p:blipFill>
          <a:blip r:embed="rId8"/>
          <a:stretch>
            <a:fillRect/>
          </a:stretch>
        </p:blipFill>
        <p:spPr>
          <a:xfrm flipH="1">
            <a:off x="501820" y="2872409"/>
            <a:ext cx="3648802" cy="2126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animEffect transition="in" filter="fade">
                                      <p:cBhvr>
                                        <p:cTn id="9"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0"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2" name="Google Shape;107;p2"/>
          <p:cNvSpPr/>
          <p:nvPr/>
        </p:nvSpPr>
        <p:spPr>
          <a:xfrm>
            <a:off x="1134784" y="933856"/>
            <a:ext cx="9922432" cy="5310578"/>
          </a:xfrm>
          <a:prstGeom prst="rect">
            <a:avLst/>
          </a:prstGeom>
          <a:solidFill>
            <a:srgbClr val="DDEAF6"/>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4000"/>
              <a:buFont typeface="Arial"/>
              <a:buNone/>
              <a:tabLst/>
              <a:defRPr/>
            </a:pPr>
            <a:r>
              <a:rPr kumimoji="0" lang="vi-VN" sz="28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HƯỚNG DẪN</a:t>
            </a:r>
            <a:endParaRPr kumimoji="0" lang="vi-VN" sz="2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Click vào màn hình để bắt đầu trò chơi.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Click vào các số thứ tự 1 – 2 – 3 – 4 – 5 để đi đến các câu hỏi.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Click vào các câu trả lời để hiện đáp án đúng/sai.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Click vào ngôi nhà ở góc dưới bên tay trái để trở lại slide đầu tiên và chọn các câu hỏi tiếp theo.</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Click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vào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chú</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chú</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ăn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Sau khi trả lời hết các câu hỏi,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bấm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vào chữ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NEXT</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để tiếp tục bài giảng.</a:t>
            </a:r>
          </a:p>
        </p:txBody>
      </p:sp>
      <p:pic>
        <p:nvPicPr>
          <p:cNvPr id="4" name="Google Shape;142;p4">
            <a:extLst>
              <a:ext uri="{FF2B5EF4-FFF2-40B4-BE49-F238E27FC236}">
                <a16:creationId xmlns:a16="http://schemas.microsoft.com/office/drawing/2014/main" id="{B43D14DA-60D3-E9AF-6F0A-3865EC94C7FB}"/>
              </a:ext>
            </a:extLst>
          </p:cNvPr>
          <p:cNvPicPr preferRelativeResize="0"/>
          <p:nvPr/>
        </p:nvPicPr>
        <p:blipFill rotWithShape="1">
          <a:blip r:embed="rId4">
            <a:alphaModFix/>
          </a:blip>
          <a:srcRect/>
          <a:stretch/>
        </p:blipFill>
        <p:spPr>
          <a:xfrm>
            <a:off x="1" y="0"/>
            <a:ext cx="658498" cy="735496"/>
          </a:xfrm>
          <a:prstGeom prst="rect">
            <a:avLst/>
          </a:prstGeom>
          <a:solidFill>
            <a:schemeClr val="bg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5" name="Google Shape;115;p3">
            <a:hlinkClick r:id="rId4" action="ppaction://hlinksldjump"/>
          </p:cNvPr>
          <p:cNvPicPr preferRelativeResize="0"/>
          <p:nvPr/>
        </p:nvPicPr>
        <p:blipFill rotWithShape="1">
          <a:blip r:embed="rId5">
            <a:alphaModFix/>
          </a:blip>
          <a:srcRect/>
          <a:stretch/>
        </p:blipFill>
        <p:spPr>
          <a:xfrm>
            <a:off x="6943665" y="176755"/>
            <a:ext cx="885919" cy="854956"/>
          </a:xfrm>
          <a:prstGeom prst="rect">
            <a:avLst/>
          </a:prstGeom>
          <a:noFill/>
          <a:ln>
            <a:noFill/>
          </a:ln>
        </p:spPr>
      </p:pic>
      <p:pic>
        <p:nvPicPr>
          <p:cNvPr id="116" name="Google Shape;116;p3">
            <a:hlinkClick r:id="rId6" action="ppaction://hlinksldjump"/>
          </p:cNvPr>
          <p:cNvPicPr preferRelativeResize="0"/>
          <p:nvPr/>
        </p:nvPicPr>
        <p:blipFill rotWithShape="1">
          <a:blip r:embed="rId7">
            <a:alphaModFix/>
          </a:blip>
          <a:srcRect/>
          <a:stretch/>
        </p:blipFill>
        <p:spPr>
          <a:xfrm>
            <a:off x="7879770" y="132453"/>
            <a:ext cx="930003" cy="930003"/>
          </a:xfrm>
          <a:prstGeom prst="rect">
            <a:avLst/>
          </a:prstGeom>
          <a:noFill/>
          <a:ln>
            <a:noFill/>
          </a:ln>
        </p:spPr>
      </p:pic>
      <p:pic>
        <p:nvPicPr>
          <p:cNvPr id="117" name="Google Shape;117;p3">
            <a:hlinkClick r:id="rId8" action="ppaction://hlinksldjump"/>
          </p:cNvPr>
          <p:cNvPicPr preferRelativeResize="0"/>
          <p:nvPr/>
        </p:nvPicPr>
        <p:blipFill rotWithShape="1">
          <a:blip r:embed="rId9">
            <a:alphaModFix/>
          </a:blip>
          <a:srcRect/>
          <a:stretch/>
        </p:blipFill>
        <p:spPr>
          <a:xfrm>
            <a:off x="8851995" y="156245"/>
            <a:ext cx="910841" cy="889700"/>
          </a:xfrm>
          <a:prstGeom prst="rect">
            <a:avLst/>
          </a:prstGeom>
          <a:noFill/>
          <a:ln>
            <a:noFill/>
          </a:ln>
        </p:spPr>
      </p:pic>
      <p:pic>
        <p:nvPicPr>
          <p:cNvPr id="118" name="Google Shape;118;p3">
            <a:hlinkClick r:id="rId10" action="ppaction://hlinksldjump"/>
          </p:cNvPr>
          <p:cNvPicPr preferRelativeResize="0"/>
          <p:nvPr/>
        </p:nvPicPr>
        <p:blipFill rotWithShape="1">
          <a:blip r:embed="rId11">
            <a:alphaModFix/>
          </a:blip>
          <a:srcRect/>
          <a:stretch/>
        </p:blipFill>
        <p:spPr>
          <a:xfrm>
            <a:off x="9808521" y="143277"/>
            <a:ext cx="933951" cy="911670"/>
          </a:xfrm>
          <a:prstGeom prst="rect">
            <a:avLst/>
          </a:prstGeom>
          <a:noFill/>
          <a:ln>
            <a:noFill/>
          </a:ln>
        </p:spPr>
      </p:pic>
      <p:pic>
        <p:nvPicPr>
          <p:cNvPr id="119" name="Google Shape;119;p3">
            <a:hlinkClick r:id="rId12" action="ppaction://hlinksldjump"/>
          </p:cNvPr>
          <p:cNvPicPr preferRelativeResize="0"/>
          <p:nvPr/>
        </p:nvPicPr>
        <p:blipFill rotWithShape="1">
          <a:blip r:embed="rId13">
            <a:alphaModFix/>
          </a:blip>
          <a:srcRect/>
          <a:stretch/>
        </p:blipFill>
        <p:spPr>
          <a:xfrm>
            <a:off x="10783982" y="135918"/>
            <a:ext cx="995951" cy="924136"/>
          </a:xfrm>
          <a:prstGeom prst="rect">
            <a:avLst/>
          </a:prstGeom>
          <a:noFill/>
          <a:ln>
            <a:noFill/>
          </a:ln>
        </p:spPr>
      </p:pic>
      <p:pic>
        <p:nvPicPr>
          <p:cNvPr id="2" name="Google Shape;142;p4">
            <a:extLst>
              <a:ext uri="{FF2B5EF4-FFF2-40B4-BE49-F238E27FC236}">
                <a16:creationId xmlns:a16="http://schemas.microsoft.com/office/drawing/2014/main" id="{95E2404A-4703-4429-CBC7-8B4B1C67321A}"/>
              </a:ext>
            </a:extLst>
          </p:cNvPr>
          <p:cNvPicPr preferRelativeResize="0"/>
          <p:nvPr/>
        </p:nvPicPr>
        <p:blipFill rotWithShape="1">
          <a:blip r:embed="rId14">
            <a:alphaModFix/>
          </a:blip>
          <a:srcRect/>
          <a:stretch/>
        </p:blipFill>
        <p:spPr>
          <a:xfrm>
            <a:off x="1" y="0"/>
            <a:ext cx="658498" cy="735496"/>
          </a:xfrm>
          <a:prstGeom prst="rect">
            <a:avLst/>
          </a:prstGeom>
          <a:solidFill>
            <a:schemeClr val="bg1"/>
          </a:solidFill>
          <a:ln>
            <a:noFill/>
          </a:ln>
        </p:spPr>
      </p:pic>
      <p:pic>
        <p:nvPicPr>
          <p:cNvPr id="4" name="1">
            <a:extLst>
              <a:ext uri="{FF2B5EF4-FFF2-40B4-BE49-F238E27FC236}">
                <a16:creationId xmlns:a16="http://schemas.microsoft.com/office/drawing/2014/main" id="{09DDBE3C-4114-EC88-49FC-58A83D62F1B2}"/>
              </a:ext>
            </a:extLst>
          </p:cNvPr>
          <p:cNvPicPr>
            <a:picLocks noChangeAspect="1"/>
          </p:cNvPicPr>
          <p:nvPr/>
        </p:nvPicPr>
        <p:blipFill>
          <a:blip r:embed="rId15"/>
          <a:stretch>
            <a:fillRect/>
          </a:stretch>
        </p:blipFill>
        <p:spPr>
          <a:xfrm>
            <a:off x="2357942" y="3702867"/>
            <a:ext cx="680194" cy="680194"/>
          </a:xfrm>
          <a:prstGeom prst="rect">
            <a:avLst/>
          </a:prstGeom>
        </p:spPr>
      </p:pic>
      <p:pic>
        <p:nvPicPr>
          <p:cNvPr id="5" name="2">
            <a:extLst>
              <a:ext uri="{FF2B5EF4-FFF2-40B4-BE49-F238E27FC236}">
                <a16:creationId xmlns:a16="http://schemas.microsoft.com/office/drawing/2014/main" id="{09D3E1EA-AEE5-E43D-3537-71073DA132B1}"/>
              </a:ext>
            </a:extLst>
          </p:cNvPr>
          <p:cNvPicPr>
            <a:picLocks noChangeAspect="1"/>
          </p:cNvPicPr>
          <p:nvPr/>
        </p:nvPicPr>
        <p:blipFill>
          <a:blip r:embed="rId15"/>
          <a:stretch>
            <a:fillRect/>
          </a:stretch>
        </p:blipFill>
        <p:spPr>
          <a:xfrm>
            <a:off x="4003888" y="2776902"/>
            <a:ext cx="680194" cy="680194"/>
          </a:xfrm>
          <a:prstGeom prst="rect">
            <a:avLst/>
          </a:prstGeom>
        </p:spPr>
      </p:pic>
      <p:pic>
        <p:nvPicPr>
          <p:cNvPr id="6" name="5">
            <a:extLst>
              <a:ext uri="{FF2B5EF4-FFF2-40B4-BE49-F238E27FC236}">
                <a16:creationId xmlns:a16="http://schemas.microsoft.com/office/drawing/2014/main" id="{BC706446-AD2B-B099-0ED8-3E0065EA0A76}"/>
              </a:ext>
            </a:extLst>
          </p:cNvPr>
          <p:cNvPicPr>
            <a:picLocks noChangeAspect="1"/>
          </p:cNvPicPr>
          <p:nvPr/>
        </p:nvPicPr>
        <p:blipFill>
          <a:blip r:embed="rId15"/>
          <a:stretch>
            <a:fillRect/>
          </a:stretch>
        </p:blipFill>
        <p:spPr>
          <a:xfrm>
            <a:off x="11023539" y="4448303"/>
            <a:ext cx="680194" cy="680194"/>
          </a:xfrm>
          <a:prstGeom prst="rect">
            <a:avLst/>
          </a:prstGeom>
        </p:spPr>
      </p:pic>
      <p:pic>
        <p:nvPicPr>
          <p:cNvPr id="7" name="3">
            <a:extLst>
              <a:ext uri="{FF2B5EF4-FFF2-40B4-BE49-F238E27FC236}">
                <a16:creationId xmlns:a16="http://schemas.microsoft.com/office/drawing/2014/main" id="{88CD1219-D33D-22F1-D9BD-87862669C468}"/>
              </a:ext>
            </a:extLst>
          </p:cNvPr>
          <p:cNvPicPr>
            <a:picLocks noChangeAspect="1"/>
          </p:cNvPicPr>
          <p:nvPr/>
        </p:nvPicPr>
        <p:blipFill>
          <a:blip r:embed="rId15"/>
          <a:stretch>
            <a:fillRect/>
          </a:stretch>
        </p:blipFill>
        <p:spPr>
          <a:xfrm>
            <a:off x="6322496" y="4219702"/>
            <a:ext cx="680194" cy="680194"/>
          </a:xfrm>
          <a:prstGeom prst="rect">
            <a:avLst/>
          </a:prstGeom>
        </p:spPr>
      </p:pic>
      <p:pic>
        <p:nvPicPr>
          <p:cNvPr id="8" name="4">
            <a:extLst>
              <a:ext uri="{FF2B5EF4-FFF2-40B4-BE49-F238E27FC236}">
                <a16:creationId xmlns:a16="http://schemas.microsoft.com/office/drawing/2014/main" id="{636790FA-6742-E372-61EB-1229BBA64BD1}"/>
              </a:ext>
            </a:extLst>
          </p:cNvPr>
          <p:cNvPicPr>
            <a:picLocks noChangeAspect="1"/>
          </p:cNvPicPr>
          <p:nvPr/>
        </p:nvPicPr>
        <p:blipFill>
          <a:blip r:embed="rId15"/>
          <a:stretch>
            <a:fillRect/>
          </a:stretch>
        </p:blipFill>
        <p:spPr>
          <a:xfrm>
            <a:off x="8551355" y="2912165"/>
            <a:ext cx="680194" cy="680194"/>
          </a:xfrm>
          <a:prstGeom prst="rect">
            <a:avLst/>
          </a:prstGeom>
        </p:spPr>
      </p:pic>
      <p:pic>
        <p:nvPicPr>
          <p:cNvPr id="9" name="Picture 8">
            <a:hlinkClick r:id="rId16" action="ppaction://hlinksldjump"/>
            <a:extLst>
              <a:ext uri="{FF2B5EF4-FFF2-40B4-BE49-F238E27FC236}">
                <a16:creationId xmlns:a16="http://schemas.microsoft.com/office/drawing/2014/main" id="{060E663B-F482-3A02-DF7A-68EC37932EA4}"/>
              </a:ext>
            </a:extLst>
          </p:cNvPr>
          <p:cNvPicPr>
            <a:picLocks noChangeAspect="1"/>
          </p:cNvPicPr>
          <p:nvPr/>
        </p:nvPicPr>
        <p:blipFill>
          <a:blip r:embed="rId17"/>
          <a:stretch>
            <a:fillRect/>
          </a:stretch>
        </p:blipFill>
        <p:spPr>
          <a:xfrm>
            <a:off x="10464641" y="5604782"/>
            <a:ext cx="1634631" cy="1253218"/>
          </a:xfrm>
          <a:prstGeom prst="rect">
            <a:avLst/>
          </a:prstGeom>
        </p:spPr>
      </p:pic>
      <p:pic>
        <p:nvPicPr>
          <p:cNvPr id="3" name="kaka" descr="A cartoon of a fish&#10;&#10;Description automatically generated">
            <a:extLst>
              <a:ext uri="{FF2B5EF4-FFF2-40B4-BE49-F238E27FC236}">
                <a16:creationId xmlns:a16="http://schemas.microsoft.com/office/drawing/2014/main" id="{F453D0FF-B60E-C79B-97B4-0BC28106E2A1}"/>
              </a:ext>
            </a:extLst>
          </p:cNvPr>
          <p:cNvPicPr>
            <a:picLocks noChangeAspect="1"/>
          </p:cNvPicPr>
          <p:nvPr/>
        </p:nvPicPr>
        <p:blipFill>
          <a:blip r:embed="rId18"/>
          <a:stretch>
            <a:fillRect/>
          </a:stretch>
        </p:blipFill>
        <p:spPr>
          <a:xfrm flipH="1">
            <a:off x="-70087" y="5257982"/>
            <a:ext cx="1951373" cy="113750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5"/>
                                        </p:tgtEl>
                                      </p:cBhvr>
                                    </p:animEffect>
                                    <p:set>
                                      <p:cBhvr>
                                        <p:cTn id="7" dur="1" fill="hold">
                                          <p:stCondLst>
                                            <p:cond delay="500"/>
                                          </p:stCondLst>
                                        </p:cTn>
                                        <p:tgtEl>
                                          <p:spTgt spid="115"/>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1.25E-6 2.96296E-6 L 0.0737 -0.2713 " pathEditMode="relative" rAng="0" ptsTypes="AA">
                                      <p:cBhvr>
                                        <p:cTn id="9" dur="1000" fill="hold"/>
                                        <p:tgtEl>
                                          <p:spTgt spid="3"/>
                                        </p:tgtEl>
                                        <p:attrNameLst>
                                          <p:attrName>ppt_x</p:attrName>
                                          <p:attrName>ppt_y</p:attrName>
                                        </p:attrNameLst>
                                      </p:cBhvr>
                                      <p:rCtr x="3685" y="-13565"/>
                                    </p:animMotion>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6"/>
                                        </p:tgtEl>
                                      </p:cBhvr>
                                    </p:animEffect>
                                    <p:set>
                                      <p:cBhvr>
                                        <p:cTn id="18" dur="1" fill="hold">
                                          <p:stCondLst>
                                            <p:cond delay="500"/>
                                          </p:stCondLst>
                                        </p:cTn>
                                        <p:tgtEl>
                                          <p:spTgt spid="116"/>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0.0737 -0.2713 L 0.2181 -0.3801 " pathEditMode="relative" rAng="0" ptsTypes="AA">
                                      <p:cBhvr>
                                        <p:cTn id="20" dur="1000" fill="hold"/>
                                        <p:tgtEl>
                                          <p:spTgt spid="3"/>
                                        </p:tgtEl>
                                        <p:attrNameLst>
                                          <p:attrName>ppt_x</p:attrName>
                                          <p:attrName>ppt_y</p:attrName>
                                        </p:attrNameLst>
                                      </p:cBhvr>
                                      <p:rCtr x="7214" y="-5440"/>
                                    </p:animMotion>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7"/>
                                        </p:tgtEl>
                                      </p:cBhvr>
                                    </p:animEffect>
                                    <p:set>
                                      <p:cBhvr>
                                        <p:cTn id="29" dur="1" fill="hold">
                                          <p:stCondLst>
                                            <p:cond delay="500"/>
                                          </p:stCondLst>
                                        </p:cTn>
                                        <p:tgtEl>
                                          <p:spTgt spid="117"/>
                                        </p:tgtEl>
                                        <p:attrNameLst>
                                          <p:attrName>style.visibility</p:attrName>
                                        </p:attrNameLst>
                                      </p:cBhvr>
                                      <p:to>
                                        <p:strVal val="hidden"/>
                                      </p:to>
                                    </p:set>
                                  </p:childTnLst>
                                </p:cTn>
                              </p:par>
                              <p:par>
                                <p:cTn id="30" presetID="42" presetClass="path" presetSubtype="0" accel="50000" decel="50000" fill="hold" nodeType="withEffect">
                                  <p:stCondLst>
                                    <p:cond delay="0"/>
                                  </p:stCondLst>
                                  <p:childTnLst>
                                    <p:animMotion origin="layout" path="M 0.2181 -0.3801 L 0.39752 -0.17871 " pathEditMode="relative" rAng="0" ptsTypes="AA">
                                      <p:cBhvr>
                                        <p:cTn id="31" dur="1000" fill="hold"/>
                                        <p:tgtEl>
                                          <p:spTgt spid="3"/>
                                        </p:tgtEl>
                                        <p:attrNameLst>
                                          <p:attrName>ppt_x</p:attrName>
                                          <p:attrName>ppt_y</p:attrName>
                                        </p:attrNameLst>
                                      </p:cBhvr>
                                      <p:rCtr x="8971" y="10069"/>
                                    </p:animMotion>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18"/>
                                        </p:tgtEl>
                                      </p:cBhvr>
                                    </p:animEffect>
                                    <p:set>
                                      <p:cBhvr>
                                        <p:cTn id="40" dur="1" fill="hold">
                                          <p:stCondLst>
                                            <p:cond delay="500"/>
                                          </p:stCondLst>
                                        </p:cTn>
                                        <p:tgtEl>
                                          <p:spTgt spid="118"/>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0.39752 -0.17871 L 0.58359 -0.3801 " pathEditMode="relative" rAng="0" ptsTypes="AA">
                                      <p:cBhvr>
                                        <p:cTn id="42" dur="1000" fill="hold"/>
                                        <p:tgtEl>
                                          <p:spTgt spid="3"/>
                                        </p:tgtEl>
                                        <p:attrNameLst>
                                          <p:attrName>ppt_x</p:attrName>
                                          <p:attrName>ppt_y</p:attrName>
                                        </p:attrNameLst>
                                      </p:cBhvr>
                                      <p:rCtr x="9297" y="-10069"/>
                                    </p:animMotion>
                                  </p:childTnLst>
                                </p:cTn>
                              </p:par>
                            </p:childTnLst>
                          </p:cTn>
                        </p:par>
                        <p:par>
                          <p:cTn id="43" fill="hold">
                            <p:stCondLst>
                              <p:cond delay="1000"/>
                            </p:stCondLst>
                            <p:childTnLst>
                              <p:par>
                                <p:cTn id="44" presetID="10" presetClass="exit" presetSubtype="0" fill="hold" nodeType="after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9"/>
                                        </p:tgtEl>
                                      </p:cBhvr>
                                    </p:animEffect>
                                    <p:set>
                                      <p:cBhvr>
                                        <p:cTn id="51" dur="1" fill="hold">
                                          <p:stCondLst>
                                            <p:cond delay="500"/>
                                          </p:stCondLst>
                                        </p:cTn>
                                        <p:tgtEl>
                                          <p:spTgt spid="119"/>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0.58359 -0.3801 L 0.78581 -0.13287 " pathEditMode="relative" rAng="0" ptsTypes="AA">
                                      <p:cBhvr>
                                        <p:cTn id="53" dur="1000" fill="hold"/>
                                        <p:tgtEl>
                                          <p:spTgt spid="3"/>
                                        </p:tgtEl>
                                        <p:attrNameLst>
                                          <p:attrName>ppt_x</p:attrName>
                                          <p:attrName>ppt_y</p:attrName>
                                        </p:attrNameLst>
                                      </p:cBhvr>
                                      <p:rCtr x="10104" y="12361"/>
                                    </p:animMotion>
                                  </p:childTnLst>
                                </p:cTn>
                              </p:par>
                            </p:childTnLst>
                          </p:cTn>
                        </p:par>
                        <p:par>
                          <p:cTn id="54" fill="hold">
                            <p:stCondLst>
                              <p:cond delay="1000"/>
                            </p:stCondLst>
                            <p:childTnLst>
                              <p:par>
                                <p:cTn id="55" presetID="10" presetClass="exit" presetSubtype="0" fill="hold" nodeType="after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0">
          <a:extLst>
            <a:ext uri="{FF2B5EF4-FFF2-40B4-BE49-F238E27FC236}">
              <a16:creationId xmlns:a16="http://schemas.microsoft.com/office/drawing/2014/main" id="{FE2C801A-7BC3-1D29-C86E-DD7723E9F561}"/>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2B4FE844-95A9-90CC-50EA-ADA6F91E2223}"/>
              </a:ext>
            </a:extLst>
          </p:cNvPr>
          <p:cNvSpPr/>
          <p:nvPr/>
        </p:nvSpPr>
        <p:spPr>
          <a:xfrm>
            <a:off x="633541" y="633853"/>
            <a:ext cx="10924918" cy="2051306"/>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buSzPts val="2800"/>
            </a:pP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Câu</a:t>
            </a:r>
            <a:r>
              <a:rPr lang="en-US" sz="2400" b="1" dirty="0">
                <a:solidFill>
                  <a:schemeClr val="tx1"/>
                </a:solidFill>
                <a:latin typeface="UTM Avo" panose="02040603050506020204" pitchFamily="18" charset="0"/>
              </a:rPr>
              <a:t> 1. </a:t>
            </a:r>
            <a:r>
              <a:rPr lang="en-US" sz="2400" b="1" dirty="0" err="1">
                <a:solidFill>
                  <a:schemeClr val="tx1"/>
                </a:solidFill>
                <a:latin typeface="UTM Avo" panose="02040603050506020204" pitchFamily="18" charset="0"/>
              </a:rPr>
              <a:t>Đây</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là</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phép</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toán</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nào</a:t>
            </a:r>
            <a:r>
              <a:rPr lang="en-US" sz="2400" b="1" dirty="0">
                <a:solidFill>
                  <a:schemeClr val="tx1"/>
                </a:solidFill>
                <a:latin typeface="UTM Avo" panose="02040603050506020204" pitchFamily="18" charset="0"/>
              </a:rPr>
              <a:t>?</a:t>
            </a:r>
          </a:p>
        </p:txBody>
      </p:sp>
      <p:sp>
        <p:nvSpPr>
          <p:cNvPr id="132" name="D">
            <a:extLst>
              <a:ext uri="{FF2B5EF4-FFF2-40B4-BE49-F238E27FC236}">
                <a16:creationId xmlns:a16="http://schemas.microsoft.com/office/drawing/2014/main" id="{067A13A6-7EF1-0434-8227-612A4AB22616}"/>
              </a:ext>
            </a:extLst>
          </p:cNvPr>
          <p:cNvSpPr/>
          <p:nvPr/>
        </p:nvSpPr>
        <p:spPr>
          <a:xfrm>
            <a:off x="6595659" y="4544301"/>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D. Phép nhân. </a:t>
            </a:r>
            <a:endParaRPr lang="en-US" sz="2400" dirty="0">
              <a:solidFill>
                <a:schemeClr val="tx1"/>
              </a:solidFill>
              <a:latin typeface="UTM Avo" panose="02040603050506020204" pitchFamily="18" charset="0"/>
            </a:endParaRPr>
          </a:p>
        </p:txBody>
      </p:sp>
      <p:sp>
        <p:nvSpPr>
          <p:cNvPr id="133" name="C">
            <a:extLst>
              <a:ext uri="{FF2B5EF4-FFF2-40B4-BE49-F238E27FC236}">
                <a16:creationId xmlns:a16="http://schemas.microsoft.com/office/drawing/2014/main" id="{36288B6F-204E-01F7-6D25-501BBEA2E5E8}"/>
              </a:ext>
            </a:extLst>
          </p:cNvPr>
          <p:cNvSpPr/>
          <p:nvPr/>
        </p:nvSpPr>
        <p:spPr>
          <a:xfrm>
            <a:off x="633541" y="4539885"/>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C. Phép trừ.</a:t>
            </a:r>
          </a:p>
        </p:txBody>
      </p:sp>
      <p:sp>
        <p:nvSpPr>
          <p:cNvPr id="134" name="B">
            <a:extLst>
              <a:ext uri="{FF2B5EF4-FFF2-40B4-BE49-F238E27FC236}">
                <a16:creationId xmlns:a16="http://schemas.microsoft.com/office/drawing/2014/main" id="{F5C84DEB-C811-F9D1-39D5-67A104138EAB}"/>
              </a:ext>
            </a:extLst>
          </p:cNvPr>
          <p:cNvSpPr/>
          <p:nvPr/>
        </p:nvSpPr>
        <p:spPr>
          <a:xfrm>
            <a:off x="6595659"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B. Phép chia.</a:t>
            </a:r>
          </a:p>
        </p:txBody>
      </p:sp>
      <p:sp>
        <p:nvSpPr>
          <p:cNvPr id="135" name="A">
            <a:extLst>
              <a:ext uri="{FF2B5EF4-FFF2-40B4-BE49-F238E27FC236}">
                <a16:creationId xmlns:a16="http://schemas.microsoft.com/office/drawing/2014/main" id="{449B2432-9F08-F450-0442-C4F3C5DFA02F}"/>
              </a:ext>
            </a:extLst>
          </p:cNvPr>
          <p:cNvSpPr/>
          <p:nvPr/>
        </p:nvSpPr>
        <p:spPr>
          <a:xfrm>
            <a:off x="633541"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A. Phép cộng.</a:t>
            </a:r>
          </a:p>
        </p:txBody>
      </p:sp>
      <p:pic>
        <p:nvPicPr>
          <p:cNvPr id="141" name="Google Shape;141;p4" descr="Káº¿t quáº£ hÃ¬nh áº£nh cho home icon">
            <a:hlinkClick r:id="rId4" action="ppaction://hlinksldjump"/>
            <a:extLst>
              <a:ext uri="{FF2B5EF4-FFF2-40B4-BE49-F238E27FC236}">
                <a16:creationId xmlns:a16="http://schemas.microsoft.com/office/drawing/2014/main" id="{A7352265-F0F6-2355-5600-30FBFACA2D14}"/>
              </a:ext>
            </a:extLst>
          </p:cNvPr>
          <p:cNvPicPr preferRelativeResize="0"/>
          <p:nvPr/>
        </p:nvPicPr>
        <p:blipFill rotWithShape="1">
          <a:blip r:embed="rId5">
            <a:alphaModFix/>
          </a:blip>
          <a:srcRect/>
          <a:stretch/>
        </p:blipFill>
        <p:spPr>
          <a:xfrm>
            <a:off x="11444292" y="6121907"/>
            <a:ext cx="658498" cy="658498"/>
          </a:xfrm>
          <a:prstGeom prst="rect">
            <a:avLst/>
          </a:prstGeom>
          <a:noFill/>
          <a:ln>
            <a:noFill/>
          </a:ln>
        </p:spPr>
      </p:pic>
      <p:pic>
        <p:nvPicPr>
          <p:cNvPr id="142" name="Google Shape;142;p4">
            <a:extLst>
              <a:ext uri="{FF2B5EF4-FFF2-40B4-BE49-F238E27FC236}">
                <a16:creationId xmlns:a16="http://schemas.microsoft.com/office/drawing/2014/main" id="{ED2155F7-47CF-A740-5C2B-D0448B810563}"/>
              </a:ext>
            </a:extLst>
          </p:cNvPr>
          <p:cNvPicPr preferRelativeResize="0"/>
          <p:nvPr/>
        </p:nvPicPr>
        <p:blipFill rotWithShape="1">
          <a:blip r:embed="rId6">
            <a:alphaModFix/>
          </a:blip>
          <a:srcRect/>
          <a:stretch/>
        </p:blipFill>
        <p:spPr>
          <a:xfrm>
            <a:off x="1" y="0"/>
            <a:ext cx="658498" cy="735496"/>
          </a:xfrm>
          <a:prstGeom prst="rect">
            <a:avLst/>
          </a:prstGeom>
          <a:solidFill>
            <a:schemeClr val="bg1"/>
          </a:solidFill>
          <a:ln>
            <a:noFill/>
          </a:ln>
        </p:spPr>
      </p:pic>
      <p:pic>
        <p:nvPicPr>
          <p:cNvPr id="2" name="Picture 18">
            <a:extLst>
              <a:ext uri="{FF2B5EF4-FFF2-40B4-BE49-F238E27FC236}">
                <a16:creationId xmlns:a16="http://schemas.microsoft.com/office/drawing/2014/main" id="{4C12E087-FB69-1EA0-9879-432740CFFC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61663" y="5163593"/>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8AC2E859-C408-A90C-F528-C2D9CDD30F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8287" y="5088007"/>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1B0ADA1A-9FB3-8449-42E2-B4C526B6A3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1663" y="331901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1F028D-6E72-E015-91E7-22323C70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0904" y="3266883"/>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D2039F-718A-486A-85A3-9D0AE2B580EF}"/>
              </a:ext>
            </a:extLst>
          </p:cNvPr>
          <p:cNvPicPr>
            <a:picLocks noChangeAspect="1"/>
          </p:cNvPicPr>
          <p:nvPr/>
        </p:nvPicPr>
        <p:blipFill>
          <a:blip r:embed="rId9">
            <a:clrChange>
              <a:clrFrom>
                <a:srgbClr val="F9F9F9"/>
              </a:clrFrom>
              <a:clrTo>
                <a:srgbClr val="F9F9F9">
                  <a:alpha val="0"/>
                </a:srgbClr>
              </a:clrTo>
            </a:clrChange>
          </a:blip>
          <a:stretch>
            <a:fillRect/>
          </a:stretch>
        </p:blipFill>
        <p:spPr>
          <a:xfrm>
            <a:off x="7464366" y="1049906"/>
            <a:ext cx="2827867" cy="1219200"/>
          </a:xfrm>
          <a:prstGeom prst="rect">
            <a:avLst/>
          </a:prstGeom>
        </p:spPr>
      </p:pic>
    </p:spTree>
    <p:extLst>
      <p:ext uri="{BB962C8B-B14F-4D97-AF65-F5344CB8AC3E}">
        <p14:creationId xmlns:p14="http://schemas.microsoft.com/office/powerpoint/2010/main" val="460584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135"/>
                  </p:tgtEl>
                </p:cond>
              </p:nextCondLst>
            </p:seq>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134"/>
                  </p:tgtEl>
                </p:cond>
              </p:nextCondLst>
            </p:seq>
            <p:seq concurrent="1" nextAc="seek">
              <p:cTn id="14" restart="whenNotActive" fill="hold" evtFilter="cancelBubble" nodeType="interactiveSeq">
                <p:stCondLst>
                  <p:cond evt="onClick" delay="0">
                    <p:tgtEl>
                      <p:spTgt spid="1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133"/>
                  </p:tgtEl>
                </p:cond>
              </p:nextCondLst>
            </p:seq>
            <p:seq concurrent="1" nextAc="seek">
              <p:cTn id="20" restart="whenNotActive" fill="hold" evtFilter="cancelBubble" nodeType="interactiveSeq">
                <p:stCondLst>
                  <p:cond evt="onClick" delay="0">
                    <p:tgtEl>
                      <p:spTgt spid="1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nextCondLst>
                <p:cond evt="onClick" delay="0">
                  <p:tgtEl>
                    <p:spTgt spid="1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0">
          <a:extLst>
            <a:ext uri="{FF2B5EF4-FFF2-40B4-BE49-F238E27FC236}">
              <a16:creationId xmlns:a16="http://schemas.microsoft.com/office/drawing/2014/main" id="{12D5162B-92BC-A89D-F564-7B1B408DCE22}"/>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1FAB2B39-39DC-519A-7D16-8F575AC7439E}"/>
              </a:ext>
            </a:extLst>
          </p:cNvPr>
          <p:cNvSpPr/>
          <p:nvPr/>
        </p:nvSpPr>
        <p:spPr>
          <a:xfrm>
            <a:off x="633541" y="633853"/>
            <a:ext cx="10924918" cy="2051306"/>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buSzPts val="2800"/>
            </a:pPr>
            <a:r>
              <a:rPr lang="en-US" sz="2400" b="1" dirty="0">
                <a:solidFill>
                  <a:sysClr val="windowText" lastClr="000000"/>
                </a:solidFill>
                <a:latin typeface="UTM Avo" panose="02040603050506020204" pitchFamily="18" charset="0"/>
              </a:rPr>
              <a:t>	</a:t>
            </a:r>
            <a:r>
              <a:rPr lang="vi-VN" sz="2400" b="1">
                <a:solidFill>
                  <a:sysClr val="windowText" lastClr="000000"/>
                </a:solidFill>
                <a:latin typeface="UTM Avo" panose="02040603050506020204" pitchFamily="18" charset="0"/>
              </a:rPr>
              <a:t>Câu 2. Kết quả phép tính dưới đây là gì?</a:t>
            </a:r>
            <a:endParaRPr lang="vi-VN" sz="2400" b="1" dirty="0">
              <a:solidFill>
                <a:sysClr val="windowText" lastClr="000000"/>
              </a:solidFill>
              <a:latin typeface="UTM Avo" panose="02040603050506020204" pitchFamily="18" charset="0"/>
            </a:endParaRPr>
          </a:p>
        </p:txBody>
      </p:sp>
      <p:sp>
        <p:nvSpPr>
          <p:cNvPr id="132" name="D">
            <a:extLst>
              <a:ext uri="{FF2B5EF4-FFF2-40B4-BE49-F238E27FC236}">
                <a16:creationId xmlns:a16="http://schemas.microsoft.com/office/drawing/2014/main" id="{55C8708E-6E08-DEAF-58B0-B2ADE02F9F4F}"/>
              </a:ext>
            </a:extLst>
          </p:cNvPr>
          <p:cNvSpPr/>
          <p:nvPr/>
        </p:nvSpPr>
        <p:spPr>
          <a:xfrm>
            <a:off x="6595659" y="4544301"/>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D. 2</a:t>
            </a:r>
            <a:endParaRPr lang="en-US" sz="2400" dirty="0">
              <a:solidFill>
                <a:sysClr val="windowText" lastClr="000000"/>
              </a:solidFill>
              <a:latin typeface="UTM Avo" panose="02040603050506020204" pitchFamily="18" charset="0"/>
            </a:endParaRPr>
          </a:p>
        </p:txBody>
      </p:sp>
      <p:sp>
        <p:nvSpPr>
          <p:cNvPr id="133" name="C">
            <a:extLst>
              <a:ext uri="{FF2B5EF4-FFF2-40B4-BE49-F238E27FC236}">
                <a16:creationId xmlns:a16="http://schemas.microsoft.com/office/drawing/2014/main" id="{72AF3FD2-FE1E-E791-1F27-D06471AACAC9}"/>
              </a:ext>
            </a:extLst>
          </p:cNvPr>
          <p:cNvSpPr/>
          <p:nvPr/>
        </p:nvSpPr>
        <p:spPr>
          <a:xfrm>
            <a:off x="633541" y="4539885"/>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C. 1</a:t>
            </a:r>
          </a:p>
        </p:txBody>
      </p:sp>
      <p:sp>
        <p:nvSpPr>
          <p:cNvPr id="134" name="B">
            <a:extLst>
              <a:ext uri="{FF2B5EF4-FFF2-40B4-BE49-F238E27FC236}">
                <a16:creationId xmlns:a16="http://schemas.microsoft.com/office/drawing/2014/main" id="{EDD0E998-EA81-44ED-7C9A-4DF37C08712A}"/>
              </a:ext>
            </a:extLst>
          </p:cNvPr>
          <p:cNvSpPr/>
          <p:nvPr/>
        </p:nvSpPr>
        <p:spPr>
          <a:xfrm>
            <a:off x="6595659"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B. 4</a:t>
            </a:r>
          </a:p>
        </p:txBody>
      </p:sp>
      <p:sp>
        <p:nvSpPr>
          <p:cNvPr id="135" name="A">
            <a:extLst>
              <a:ext uri="{FF2B5EF4-FFF2-40B4-BE49-F238E27FC236}">
                <a16:creationId xmlns:a16="http://schemas.microsoft.com/office/drawing/2014/main" id="{77444383-0876-A6D6-9B13-889EFF0E6F92}"/>
              </a:ext>
            </a:extLst>
          </p:cNvPr>
          <p:cNvSpPr/>
          <p:nvPr/>
        </p:nvSpPr>
        <p:spPr>
          <a:xfrm>
            <a:off x="633541"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A. 3</a:t>
            </a:r>
          </a:p>
        </p:txBody>
      </p:sp>
      <p:pic>
        <p:nvPicPr>
          <p:cNvPr id="141" name="Google Shape;141;p4" descr="Káº¿t quáº£ hÃ¬nh áº£nh cho home icon">
            <a:hlinkClick r:id="rId4" action="ppaction://hlinksldjump"/>
            <a:extLst>
              <a:ext uri="{FF2B5EF4-FFF2-40B4-BE49-F238E27FC236}">
                <a16:creationId xmlns:a16="http://schemas.microsoft.com/office/drawing/2014/main" id="{73A144A6-F457-FACE-72F0-D42C8CFE3FD3}"/>
              </a:ext>
            </a:extLst>
          </p:cNvPr>
          <p:cNvPicPr preferRelativeResize="0"/>
          <p:nvPr/>
        </p:nvPicPr>
        <p:blipFill rotWithShape="1">
          <a:blip r:embed="rId5">
            <a:alphaModFix/>
          </a:blip>
          <a:srcRect/>
          <a:stretch/>
        </p:blipFill>
        <p:spPr>
          <a:xfrm>
            <a:off x="11444292" y="6121907"/>
            <a:ext cx="658498" cy="658498"/>
          </a:xfrm>
          <a:prstGeom prst="rect">
            <a:avLst/>
          </a:prstGeom>
          <a:noFill/>
          <a:ln>
            <a:noFill/>
          </a:ln>
        </p:spPr>
      </p:pic>
      <p:pic>
        <p:nvPicPr>
          <p:cNvPr id="142" name="Google Shape;142;p4">
            <a:extLst>
              <a:ext uri="{FF2B5EF4-FFF2-40B4-BE49-F238E27FC236}">
                <a16:creationId xmlns:a16="http://schemas.microsoft.com/office/drawing/2014/main" id="{8E75751A-D891-9ABC-8535-D418AC55109B}"/>
              </a:ext>
            </a:extLst>
          </p:cNvPr>
          <p:cNvPicPr preferRelativeResize="0"/>
          <p:nvPr/>
        </p:nvPicPr>
        <p:blipFill rotWithShape="1">
          <a:blip r:embed="rId6">
            <a:alphaModFix/>
          </a:blip>
          <a:srcRect/>
          <a:stretch/>
        </p:blipFill>
        <p:spPr>
          <a:xfrm>
            <a:off x="1" y="0"/>
            <a:ext cx="658498" cy="735496"/>
          </a:xfrm>
          <a:prstGeom prst="rect">
            <a:avLst/>
          </a:prstGeom>
          <a:solidFill>
            <a:schemeClr val="bg1"/>
          </a:solidFill>
          <a:ln>
            <a:noFill/>
          </a:ln>
        </p:spPr>
      </p:pic>
      <p:pic>
        <p:nvPicPr>
          <p:cNvPr id="2" name="Picture 18">
            <a:extLst>
              <a:ext uri="{FF2B5EF4-FFF2-40B4-BE49-F238E27FC236}">
                <a16:creationId xmlns:a16="http://schemas.microsoft.com/office/drawing/2014/main" id="{9BA64D7D-485B-0D83-EA2B-4FEA73E904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3801" y="3266883"/>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9BF17E17-03BD-E780-F113-0879786B81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1663" y="5241300"/>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13C9171B-D555-9682-A86C-FC5DE2EA69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7075" y="5253103"/>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E2A680-0DEE-A68A-BADE-4C097E941F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0904" y="3266883"/>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5C7CF3-5EBF-3072-1B6F-25381F996E6E}"/>
              </a:ext>
            </a:extLst>
          </p:cNvPr>
          <p:cNvPicPr>
            <a:picLocks noChangeAspect="1"/>
          </p:cNvPicPr>
          <p:nvPr/>
        </p:nvPicPr>
        <p:blipFill>
          <a:blip r:embed="rId9">
            <a:clrChange>
              <a:clrFrom>
                <a:srgbClr val="F9F9F9"/>
              </a:clrFrom>
              <a:clrTo>
                <a:srgbClr val="F9F9F9">
                  <a:alpha val="0"/>
                </a:srgbClr>
              </a:clrTo>
            </a:clrChange>
          </a:blip>
          <a:stretch>
            <a:fillRect/>
          </a:stretch>
        </p:blipFill>
        <p:spPr>
          <a:xfrm>
            <a:off x="7995879" y="1227706"/>
            <a:ext cx="2692400" cy="863600"/>
          </a:xfrm>
          <a:prstGeom prst="rect">
            <a:avLst/>
          </a:prstGeom>
        </p:spPr>
      </p:pic>
    </p:spTree>
    <p:extLst>
      <p:ext uri="{BB962C8B-B14F-4D97-AF65-F5344CB8AC3E}">
        <p14:creationId xmlns:p14="http://schemas.microsoft.com/office/powerpoint/2010/main" val="3449601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135"/>
                  </p:tgtEl>
                </p:cond>
              </p:nextCondLst>
            </p:seq>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nextCondLst>
                <p:cond evt="onClick" delay="0">
                  <p:tgtEl>
                    <p:spTgt spid="134"/>
                  </p:tgtEl>
                </p:cond>
              </p:nextCondLst>
            </p:seq>
            <p:seq concurrent="1" nextAc="seek">
              <p:cTn id="14" restart="whenNotActive" fill="hold" evtFilter="cancelBubble" nodeType="interactiveSeq">
                <p:stCondLst>
                  <p:cond evt="onClick" delay="0">
                    <p:tgtEl>
                      <p:spTgt spid="1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133"/>
                  </p:tgtEl>
                </p:cond>
              </p:nextCondLst>
            </p:seq>
            <p:seq concurrent="1" nextAc="seek">
              <p:cTn id="20" restart="whenNotActive" fill="hold" evtFilter="cancelBubble" nodeType="interactiveSeq">
                <p:stCondLst>
                  <p:cond evt="onClick" delay="0">
                    <p:tgtEl>
                      <p:spTgt spid="1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13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0AB27D8C-8A17-E9BF-405D-B1DF1B9BD0AE}"/>
              </a:ext>
            </a:extLst>
          </p:cNvPr>
          <p:cNvPicPr>
            <a:picLocks noChangeAspect="1"/>
          </p:cNvPicPr>
          <p:nvPr/>
        </p:nvPicPr>
        <p:blipFill>
          <a:blip r:embed="rId6"/>
          <a:stretch>
            <a:fillRect/>
          </a:stretch>
        </p:blipFill>
        <p:spPr>
          <a:xfrm>
            <a:off x="4501082" y="3054612"/>
            <a:ext cx="3189835" cy="17647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0"/>
        <p:cNvGrpSpPr/>
        <p:nvPr/>
      </p:nvGrpSpPr>
      <p:grpSpPr>
        <a:xfrm>
          <a:off x="0" y="0"/>
          <a:ext cx="0" cy="0"/>
          <a:chOff x="0" y="0"/>
          <a:chExt cx="0" cy="0"/>
        </a:xfrm>
      </p:grpSpPr>
      <p:grpSp>
        <p:nvGrpSpPr>
          <p:cNvPr id="14" name="B">
            <a:extLst>
              <a:ext uri="{FF2B5EF4-FFF2-40B4-BE49-F238E27FC236}">
                <a16:creationId xmlns:a16="http://schemas.microsoft.com/office/drawing/2014/main" id="{FC76EF97-E93B-6185-B570-CDB32F0241FB}"/>
              </a:ext>
            </a:extLst>
          </p:cNvPr>
          <p:cNvGrpSpPr/>
          <p:nvPr/>
        </p:nvGrpSpPr>
        <p:grpSpPr>
          <a:xfrm>
            <a:off x="6570701" y="2811860"/>
            <a:ext cx="4962800" cy="1582022"/>
            <a:chOff x="6570701" y="2811860"/>
            <a:chExt cx="4962800" cy="1582022"/>
          </a:xfrm>
          <a:solidFill>
            <a:schemeClr val="accent1">
              <a:lumMod val="20000"/>
              <a:lumOff val="80000"/>
            </a:schemeClr>
          </a:solidFill>
        </p:grpSpPr>
        <p:sp>
          <p:nvSpPr>
            <p:cNvPr id="134" name="B"/>
            <p:cNvSpPr/>
            <p:nvPr/>
          </p:nvSpPr>
          <p:spPr>
            <a:xfrm>
              <a:off x="6570701" y="2811860"/>
              <a:ext cx="4962800" cy="1582022"/>
            </a:xfrm>
            <a:prstGeom prst="rect">
              <a:avLst/>
            </a:prstGeom>
            <a:grp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a:sym typeface="Arial"/>
                </a:rPr>
                <a:t>B.</a:t>
              </a:r>
              <a:endParaRPr kumimoji="0" sz="1200" b="0" i="0" u="none" strike="noStrike" kern="0" cap="none" spc="0" normalizeH="0" baseline="0" noProof="0" dirty="0">
                <a:ln>
                  <a:noFill/>
                </a:ln>
                <a:solidFill>
                  <a:sysClr val="windowText" lastClr="000000"/>
                </a:solidFill>
                <a:effectLst/>
                <a:uLnTx/>
                <a:uFillTx/>
                <a:latin typeface="UTM Avo" panose="02040603050506020204" pitchFamily="18" charset="0"/>
                <a:cs typeface="Arial"/>
                <a:sym typeface="Arial"/>
              </a:endParaRPr>
            </a:p>
          </p:txBody>
        </p:sp>
        <p:pic>
          <p:nvPicPr>
            <p:cNvPr id="7" name="Picture 6">
              <a:extLst>
                <a:ext uri="{FF2B5EF4-FFF2-40B4-BE49-F238E27FC236}">
                  <a16:creationId xmlns:a16="http://schemas.microsoft.com/office/drawing/2014/main" id="{30FF2563-AB4D-2740-7D65-73B8A88E2B4A}"/>
                </a:ext>
              </a:extLst>
            </p:cNvPr>
            <p:cNvPicPr>
              <a:picLocks noChangeAspect="1"/>
            </p:cNvPicPr>
            <p:nvPr/>
          </p:nvPicPr>
          <p:blipFill>
            <a:blip r:embed="rId4">
              <a:clrChange>
                <a:clrFrom>
                  <a:srgbClr val="F9F9F9"/>
                </a:clrFrom>
                <a:clrTo>
                  <a:srgbClr val="F9F9F9">
                    <a:alpha val="0"/>
                  </a:srgbClr>
                </a:clrTo>
              </a:clrChange>
            </a:blip>
            <a:stretch>
              <a:fillRect/>
            </a:stretch>
          </p:blipFill>
          <p:spPr>
            <a:xfrm>
              <a:off x="7040238" y="3136288"/>
              <a:ext cx="4023727" cy="933167"/>
            </a:xfrm>
            <a:prstGeom prst="rect">
              <a:avLst/>
            </a:prstGeom>
            <a:grpFill/>
          </p:spPr>
          <p:style>
            <a:lnRef idx="1">
              <a:schemeClr val="accent5"/>
            </a:lnRef>
            <a:fillRef idx="2">
              <a:schemeClr val="accent5"/>
            </a:fillRef>
            <a:effectRef idx="1">
              <a:schemeClr val="accent5"/>
            </a:effectRef>
            <a:fontRef idx="minor">
              <a:schemeClr val="dk1"/>
            </a:fontRef>
          </p:style>
        </p:pic>
      </p:grpSp>
      <p:grpSp>
        <p:nvGrpSpPr>
          <p:cNvPr id="10" name="D">
            <a:extLst>
              <a:ext uri="{FF2B5EF4-FFF2-40B4-BE49-F238E27FC236}">
                <a16:creationId xmlns:a16="http://schemas.microsoft.com/office/drawing/2014/main" id="{D7C1BBAE-9123-4713-2D47-8FA152788995}"/>
              </a:ext>
            </a:extLst>
          </p:cNvPr>
          <p:cNvGrpSpPr/>
          <p:nvPr/>
        </p:nvGrpSpPr>
        <p:grpSpPr>
          <a:xfrm>
            <a:off x="6570701" y="4544301"/>
            <a:ext cx="4962800" cy="1582022"/>
            <a:chOff x="6570701" y="4544301"/>
            <a:chExt cx="4962800" cy="1582022"/>
          </a:xfrm>
          <a:solidFill>
            <a:schemeClr val="accent1">
              <a:lumMod val="20000"/>
              <a:lumOff val="80000"/>
            </a:schemeClr>
          </a:solidFill>
        </p:grpSpPr>
        <p:sp>
          <p:nvSpPr>
            <p:cNvPr id="132" name="D"/>
            <p:cNvSpPr/>
            <p:nvPr/>
          </p:nvSpPr>
          <p:spPr>
            <a:xfrm>
              <a:off x="6570701" y="4544301"/>
              <a:ext cx="4962800" cy="1582022"/>
            </a:xfrm>
            <a:prstGeom prst="rect">
              <a:avLst/>
            </a:prstGeom>
            <a:grp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a:sym typeface="Arial"/>
                </a:rPr>
                <a:t>D. </a:t>
              </a:r>
              <a:endParaRPr kumimoji="0" sz="1200" b="0" i="0" u="none" strike="noStrike" kern="0" cap="none" spc="0" normalizeH="0" baseline="0" noProof="0" dirty="0">
                <a:ln>
                  <a:noFill/>
                </a:ln>
                <a:solidFill>
                  <a:sysClr val="windowText" lastClr="000000"/>
                </a:solidFill>
                <a:effectLst/>
                <a:uLnTx/>
                <a:uFillTx/>
                <a:latin typeface="UTM Avo" panose="02040603050506020204" pitchFamily="18" charset="0"/>
                <a:cs typeface="Arial"/>
                <a:sym typeface="Arial"/>
              </a:endParaRPr>
            </a:p>
          </p:txBody>
        </p:sp>
        <p:pic>
          <p:nvPicPr>
            <p:cNvPr id="8" name="Picture 7">
              <a:extLst>
                <a:ext uri="{FF2B5EF4-FFF2-40B4-BE49-F238E27FC236}">
                  <a16:creationId xmlns:a16="http://schemas.microsoft.com/office/drawing/2014/main" id="{B69B8ED3-0D44-E2A4-7DB0-A2F07A6D0DC4}"/>
                </a:ext>
              </a:extLst>
            </p:cNvPr>
            <p:cNvPicPr>
              <a:picLocks noChangeAspect="1"/>
            </p:cNvPicPr>
            <p:nvPr/>
          </p:nvPicPr>
          <p:blipFill>
            <a:blip r:embed="rId5">
              <a:clrChange>
                <a:clrFrom>
                  <a:srgbClr val="F9F9F9"/>
                </a:clrFrom>
                <a:clrTo>
                  <a:srgbClr val="F9F9F9">
                    <a:alpha val="0"/>
                  </a:srgbClr>
                </a:clrTo>
              </a:clrChange>
            </a:blip>
            <a:stretch>
              <a:fillRect/>
            </a:stretch>
          </p:blipFill>
          <p:spPr>
            <a:xfrm>
              <a:off x="7040237" y="4939636"/>
              <a:ext cx="4023725" cy="848066"/>
            </a:xfrm>
            <a:prstGeom prst="rect">
              <a:avLst/>
            </a:prstGeom>
            <a:grpFill/>
          </p:spPr>
          <p:style>
            <a:lnRef idx="1">
              <a:schemeClr val="accent5"/>
            </a:lnRef>
            <a:fillRef idx="2">
              <a:schemeClr val="accent5"/>
            </a:fillRef>
            <a:effectRef idx="1">
              <a:schemeClr val="accent5"/>
            </a:effectRef>
            <a:fontRef idx="minor">
              <a:schemeClr val="dk1"/>
            </a:fontRef>
          </p:style>
        </p:pic>
      </p:grpSp>
      <p:grpSp>
        <p:nvGrpSpPr>
          <p:cNvPr id="11" name="C">
            <a:extLst>
              <a:ext uri="{FF2B5EF4-FFF2-40B4-BE49-F238E27FC236}">
                <a16:creationId xmlns:a16="http://schemas.microsoft.com/office/drawing/2014/main" id="{38239D64-4128-4C69-755D-B19A066AF26A}"/>
              </a:ext>
            </a:extLst>
          </p:cNvPr>
          <p:cNvGrpSpPr/>
          <p:nvPr/>
        </p:nvGrpSpPr>
        <p:grpSpPr>
          <a:xfrm>
            <a:off x="633541" y="4539885"/>
            <a:ext cx="4962800" cy="1582022"/>
            <a:chOff x="633541" y="4539885"/>
            <a:chExt cx="4962800" cy="1582022"/>
          </a:xfrm>
          <a:solidFill>
            <a:schemeClr val="accent1">
              <a:lumMod val="20000"/>
              <a:lumOff val="80000"/>
            </a:schemeClr>
          </a:solidFill>
        </p:grpSpPr>
        <p:sp>
          <p:nvSpPr>
            <p:cNvPr id="133" name="C"/>
            <p:cNvSpPr/>
            <p:nvPr/>
          </p:nvSpPr>
          <p:spPr>
            <a:xfrm>
              <a:off x="633541" y="4539885"/>
              <a:ext cx="4962800" cy="1582022"/>
            </a:xfrm>
            <a:prstGeom prst="rect">
              <a:avLst/>
            </a:prstGeom>
            <a:grp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0" i="0" u="none" strike="noStrike" kern="0" cap="none" spc="0" normalizeH="0" baseline="0" noProof="0">
                  <a:ln>
                    <a:noFill/>
                  </a:ln>
                  <a:solidFill>
                    <a:sysClr val="windowText" lastClr="000000"/>
                  </a:solidFill>
                  <a:effectLst/>
                  <a:uLnTx/>
                  <a:uFillTx/>
                  <a:latin typeface="UTM Avo" panose="02040603050506020204" pitchFamily="18" charset="0"/>
                  <a:cs typeface="Arial"/>
                  <a:sym typeface="Arial"/>
                </a:rPr>
                <a:t>C. </a:t>
              </a:r>
              <a:endParaRPr kumimoji="0" sz="1200" b="0" i="0" u="none" strike="noStrike" kern="0" cap="none" spc="0" normalizeH="0" baseline="0" noProof="0">
                <a:ln>
                  <a:noFill/>
                </a:ln>
                <a:solidFill>
                  <a:sysClr val="windowText" lastClr="000000"/>
                </a:solidFill>
                <a:effectLst/>
                <a:uLnTx/>
                <a:uFillTx/>
                <a:latin typeface="UTM Avo" panose="02040603050506020204" pitchFamily="18" charset="0"/>
                <a:cs typeface="Arial"/>
                <a:sym typeface="Arial"/>
              </a:endParaRPr>
            </a:p>
          </p:txBody>
        </p:sp>
        <p:pic>
          <p:nvPicPr>
            <p:cNvPr id="9" name="Picture 8">
              <a:extLst>
                <a:ext uri="{FF2B5EF4-FFF2-40B4-BE49-F238E27FC236}">
                  <a16:creationId xmlns:a16="http://schemas.microsoft.com/office/drawing/2014/main" id="{4C7FB2F6-66C7-EC62-8A82-A9689835A5A8}"/>
                </a:ext>
              </a:extLst>
            </p:cNvPr>
            <p:cNvPicPr>
              <a:picLocks noChangeAspect="1"/>
            </p:cNvPicPr>
            <p:nvPr/>
          </p:nvPicPr>
          <p:blipFill rotWithShape="1">
            <a:blip r:embed="rId6">
              <a:clrChange>
                <a:clrFrom>
                  <a:srgbClr val="F9F9F9"/>
                </a:clrFrom>
                <a:clrTo>
                  <a:srgbClr val="F9F9F9">
                    <a:alpha val="0"/>
                  </a:srgbClr>
                </a:clrTo>
              </a:clrChange>
            </a:blip>
            <a:srcRect l="1785" r="1126" b="6139"/>
            <a:stretch/>
          </p:blipFill>
          <p:spPr>
            <a:xfrm>
              <a:off x="1650161" y="4929092"/>
              <a:ext cx="2929559" cy="803608"/>
            </a:xfrm>
            <a:prstGeom prst="rect">
              <a:avLst/>
            </a:prstGeom>
            <a:grpFill/>
          </p:spPr>
          <p:style>
            <a:lnRef idx="1">
              <a:schemeClr val="accent5"/>
            </a:lnRef>
            <a:fillRef idx="2">
              <a:schemeClr val="accent5"/>
            </a:fillRef>
            <a:effectRef idx="1">
              <a:schemeClr val="accent5"/>
            </a:effectRef>
            <a:fontRef idx="minor">
              <a:schemeClr val="dk1"/>
            </a:fontRef>
          </p:style>
        </p:pic>
      </p:grpSp>
      <p:grpSp>
        <p:nvGrpSpPr>
          <p:cNvPr id="13" name="A">
            <a:extLst>
              <a:ext uri="{FF2B5EF4-FFF2-40B4-BE49-F238E27FC236}">
                <a16:creationId xmlns:a16="http://schemas.microsoft.com/office/drawing/2014/main" id="{F8A42EED-48D1-DDB1-75FC-225EBC22342D}"/>
              </a:ext>
            </a:extLst>
          </p:cNvPr>
          <p:cNvGrpSpPr/>
          <p:nvPr/>
        </p:nvGrpSpPr>
        <p:grpSpPr>
          <a:xfrm>
            <a:off x="633541" y="2811860"/>
            <a:ext cx="4962800" cy="1582022"/>
            <a:chOff x="633541" y="2811860"/>
            <a:chExt cx="4962800" cy="1582022"/>
          </a:xfrm>
          <a:solidFill>
            <a:schemeClr val="accent1">
              <a:lumMod val="20000"/>
              <a:lumOff val="80000"/>
            </a:schemeClr>
          </a:solidFill>
        </p:grpSpPr>
        <p:sp>
          <p:nvSpPr>
            <p:cNvPr id="135" name="A"/>
            <p:cNvSpPr/>
            <p:nvPr/>
          </p:nvSpPr>
          <p:spPr>
            <a:xfrm>
              <a:off x="633541" y="2811860"/>
              <a:ext cx="4962800" cy="1582022"/>
            </a:xfrm>
            <a:prstGeom prst="rect">
              <a:avLst/>
            </a:prstGeom>
            <a:grp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0" i="0" u="none" strike="noStrike" kern="0" cap="none" spc="0" normalizeH="0" baseline="0" noProof="0">
                  <a:ln>
                    <a:noFill/>
                  </a:ln>
                  <a:solidFill>
                    <a:sysClr val="windowText" lastClr="000000"/>
                  </a:solidFill>
                  <a:effectLst/>
                  <a:uLnTx/>
                  <a:uFillTx/>
                  <a:latin typeface="UTM Avo" panose="02040603050506020204" pitchFamily="18" charset="0"/>
                  <a:cs typeface="Arial"/>
                  <a:sym typeface="Arial"/>
                </a:rPr>
                <a:t>A. </a:t>
              </a:r>
              <a:endParaRPr kumimoji="0" sz="1200" b="0" i="0" u="none" strike="noStrike" kern="0" cap="none" spc="0" normalizeH="0" baseline="0" noProof="0">
                <a:ln>
                  <a:noFill/>
                </a:ln>
                <a:solidFill>
                  <a:sysClr val="windowText" lastClr="000000"/>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E9613D9B-2044-FD3E-B2BF-A2B98CC8906C}"/>
                </a:ext>
              </a:extLst>
            </p:cNvPr>
            <p:cNvPicPr>
              <a:picLocks noChangeAspect="1"/>
            </p:cNvPicPr>
            <p:nvPr/>
          </p:nvPicPr>
          <p:blipFill>
            <a:blip r:embed="rId7">
              <a:clrChange>
                <a:clrFrom>
                  <a:srgbClr val="F9F9F9"/>
                </a:clrFrom>
                <a:clrTo>
                  <a:srgbClr val="F9F9F9">
                    <a:alpha val="0"/>
                  </a:srgbClr>
                </a:clrTo>
              </a:clrChange>
            </a:blip>
            <a:stretch>
              <a:fillRect/>
            </a:stretch>
          </p:blipFill>
          <p:spPr>
            <a:xfrm>
              <a:off x="1298891" y="3168840"/>
              <a:ext cx="3632098" cy="905085"/>
            </a:xfrm>
            <a:prstGeom prst="rect">
              <a:avLst/>
            </a:prstGeom>
            <a:grpFill/>
          </p:spPr>
          <p:style>
            <a:lnRef idx="1">
              <a:schemeClr val="accent5"/>
            </a:lnRef>
            <a:fillRef idx="2">
              <a:schemeClr val="accent5"/>
            </a:fillRef>
            <a:effectRef idx="1">
              <a:schemeClr val="accent5"/>
            </a:effectRef>
            <a:fontRef idx="minor">
              <a:schemeClr val="dk1"/>
            </a:fontRef>
          </p:style>
        </p:pic>
      </p:grpSp>
      <p:sp>
        <p:nvSpPr>
          <p:cNvPr id="131" name="Google Shape;131;p4"/>
          <p:cNvSpPr/>
          <p:nvPr/>
        </p:nvSpPr>
        <p:spPr>
          <a:xfrm>
            <a:off x="633541" y="633853"/>
            <a:ext cx="10924918" cy="2051306"/>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lnSpc>
                <a:spcPct val="150000"/>
              </a:lnSpc>
              <a:buSzPts val="2800"/>
            </a:pPr>
            <a:r>
              <a:rPr lang="vi-VN" sz="2400" b="1" dirty="0">
                <a:solidFill>
                  <a:sysClr val="windowText" lastClr="000000"/>
                </a:solidFill>
                <a:latin typeface="UTM Avo" panose="02040603050506020204" pitchFamily="18" charset="0"/>
              </a:rPr>
              <a:t>Câu 3. Khối lệnh phép toán nào được sử dụng</a:t>
            </a:r>
            <a:endParaRPr lang="en-US" sz="2400" b="1" dirty="0">
              <a:solidFill>
                <a:sysClr val="windowText" lastClr="000000"/>
              </a:solidFill>
              <a:latin typeface="UTM Avo" panose="02040603050506020204" pitchFamily="18" charset="0"/>
            </a:endParaRPr>
          </a:p>
          <a:p>
            <a:pPr lvl="0" algn="ctr">
              <a:lnSpc>
                <a:spcPct val="150000"/>
              </a:lnSpc>
              <a:buSzPts val="2800"/>
            </a:pPr>
            <a:r>
              <a:rPr lang="vi-VN" sz="2400" b="1" dirty="0">
                <a:solidFill>
                  <a:sysClr val="windowText" lastClr="000000"/>
                </a:solidFill>
                <a:latin typeface="UTM Avo" panose="02040603050506020204" pitchFamily="18" charset="0"/>
              </a:rPr>
              <a:t>để thực hiện biểu thức: (20 – 2) × 3</a:t>
            </a:r>
          </a:p>
        </p:txBody>
      </p:sp>
      <p:pic>
        <p:nvPicPr>
          <p:cNvPr id="141" name="Google Shape;141;p4" descr="Káº¿t quáº£ hÃ¬nh áº£nh cho home icon">
            <a:hlinkClick r:id="rId8" action="ppaction://hlinksldjump"/>
          </p:cNvPr>
          <p:cNvPicPr preferRelativeResize="0"/>
          <p:nvPr/>
        </p:nvPicPr>
        <p:blipFill rotWithShape="1">
          <a:blip r:embed="rId9">
            <a:alphaModFix/>
          </a:blip>
          <a:srcRect/>
          <a:stretch/>
        </p:blipFill>
        <p:spPr>
          <a:xfrm>
            <a:off x="11444292" y="6121907"/>
            <a:ext cx="658498" cy="658498"/>
          </a:xfrm>
          <a:prstGeom prst="rect">
            <a:avLst/>
          </a:prstGeom>
          <a:noFill/>
          <a:ln>
            <a:noFill/>
          </a:ln>
        </p:spPr>
      </p:pic>
      <p:pic>
        <p:nvPicPr>
          <p:cNvPr id="142" name="Google Shape;142;p4"/>
          <p:cNvPicPr preferRelativeResize="0"/>
          <p:nvPr/>
        </p:nvPicPr>
        <p:blipFill rotWithShape="1">
          <a:blip r:embed="rId10">
            <a:alphaModFix/>
          </a:blip>
          <a:srcRect/>
          <a:stretch/>
        </p:blipFill>
        <p:spPr>
          <a:xfrm>
            <a:off x="1" y="0"/>
            <a:ext cx="658498" cy="735496"/>
          </a:xfrm>
          <a:prstGeom prst="rect">
            <a:avLst/>
          </a:prstGeom>
          <a:solidFill>
            <a:schemeClr val="bg1"/>
          </a:solidFill>
          <a:ln>
            <a:noFill/>
          </a:ln>
        </p:spPr>
      </p:pic>
      <p:pic>
        <p:nvPicPr>
          <p:cNvPr id="2" name="Picture 18">
            <a:extLst>
              <a:ext uri="{FF2B5EF4-FFF2-40B4-BE49-F238E27FC236}">
                <a16:creationId xmlns:a16="http://schemas.microsoft.com/office/drawing/2014/main" id="{8BCEFACB-3F5B-EB9B-5505-775316FC57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7101" y="516539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F0FAEEEA-3962-CCD8-C0B7-16D426451B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47049" y="5055466"/>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FAF09C31-144A-7C83-A898-733A2DCF120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3521" y="353720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58FC85A-14CD-01B1-29DF-A663CB7B80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21079" y="326388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0">
          <a:extLst>
            <a:ext uri="{FF2B5EF4-FFF2-40B4-BE49-F238E27FC236}">
              <a16:creationId xmlns:a16="http://schemas.microsoft.com/office/drawing/2014/main" id="{11683F44-4820-CDF5-C0C5-36026E44A586}"/>
            </a:ext>
          </a:extLst>
        </p:cNvPr>
        <p:cNvGrpSpPr/>
        <p:nvPr/>
      </p:nvGrpSpPr>
      <p:grpSpPr>
        <a:xfrm>
          <a:off x="0" y="0"/>
          <a:ext cx="0" cy="0"/>
          <a:chOff x="0" y="0"/>
          <a:chExt cx="0" cy="0"/>
        </a:xfrm>
      </p:grpSpPr>
      <p:sp>
        <p:nvSpPr>
          <p:cNvPr id="7" name="Google Shape;131;p4">
            <a:extLst>
              <a:ext uri="{FF2B5EF4-FFF2-40B4-BE49-F238E27FC236}">
                <a16:creationId xmlns:a16="http://schemas.microsoft.com/office/drawing/2014/main" id="{BF45CCCB-411C-E884-9F07-1584BD6E3C37}"/>
              </a:ext>
            </a:extLst>
          </p:cNvPr>
          <p:cNvSpPr/>
          <p:nvPr/>
        </p:nvSpPr>
        <p:spPr>
          <a:xfrm>
            <a:off x="633541" y="633853"/>
            <a:ext cx="10924918" cy="2051306"/>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nSpc>
                <a:spcPct val="150000"/>
              </a:lnSpc>
              <a:buSzPts val="2800"/>
            </a:pPr>
            <a:r>
              <a:rPr lang="vi-VN" sz="2400" b="1" dirty="0">
                <a:solidFill>
                  <a:schemeClr val="tx1"/>
                </a:solidFill>
                <a:latin typeface="UTM Avo" panose="02040603050506020204" pitchFamily="18" charset="0"/>
              </a:rPr>
              <a:t>Câu 4: Hai biến a, b lưu độ dài hai cạnh của hình chữ nhật. Giá trị của hai biến hiện tại đang là 	</a:t>
            </a:r>
            <a:r>
              <a:rPr lang="en-US" sz="2400" b="1" dirty="0">
                <a:solidFill>
                  <a:schemeClr val="tx1"/>
                </a:solidFill>
                <a:latin typeface="UTM Avo" panose="02040603050506020204" pitchFamily="18" charset="0"/>
              </a:rPr>
              <a:t>  </a:t>
            </a:r>
            <a:r>
              <a:rPr lang="vi-VN" sz="2400" b="1" dirty="0">
                <a:solidFill>
                  <a:schemeClr val="tx1"/>
                </a:solidFill>
                <a:latin typeface="UTM Avo" panose="02040603050506020204" pitchFamily="18" charset="0"/>
              </a:rPr>
              <a:t> , 	      </a:t>
            </a:r>
            <a:r>
              <a:rPr lang="en-US" sz="2400" b="1" dirty="0">
                <a:solidFill>
                  <a:schemeClr val="tx1"/>
                </a:solidFill>
                <a:latin typeface="UTM Avo" panose="02040603050506020204" pitchFamily="18" charset="0"/>
              </a:rPr>
              <a:t> </a:t>
            </a:r>
            <a:r>
              <a:rPr lang="vi-VN" sz="2400" b="1" dirty="0">
                <a:solidFill>
                  <a:schemeClr val="tx1"/>
                </a:solidFill>
                <a:latin typeface="UTM Avo" panose="02040603050506020204" pitchFamily="18" charset="0"/>
              </a:rPr>
              <a:t>.</a:t>
            </a:r>
          </a:p>
          <a:p>
            <a:pPr lvl="0">
              <a:lnSpc>
                <a:spcPct val="150000"/>
              </a:lnSpc>
              <a:buSzPts val="2800"/>
            </a:pPr>
            <a:r>
              <a:rPr lang="vi-VN" sz="2400" b="1" dirty="0">
                <a:solidFill>
                  <a:schemeClr val="tx1"/>
                </a:solidFill>
                <a:latin typeface="UTM Avo" panose="02040603050506020204" pitchFamily="18" charset="0"/>
              </a:rPr>
              <a:t>Khi đó, lệnh  				 </a:t>
            </a:r>
            <a:r>
              <a:rPr lang="en-US" sz="2400" b="1" dirty="0">
                <a:solidFill>
                  <a:schemeClr val="tx1"/>
                </a:solidFill>
                <a:latin typeface="UTM Avo" panose="02040603050506020204" pitchFamily="18" charset="0"/>
              </a:rPr>
              <a:t>   </a:t>
            </a:r>
            <a:r>
              <a:rPr lang="vi-VN" sz="2400" b="1" dirty="0">
                <a:solidFill>
                  <a:schemeClr val="tx1"/>
                </a:solidFill>
                <a:latin typeface="UTM Avo" panose="02040603050506020204" pitchFamily="18" charset="0"/>
              </a:rPr>
              <a:t>sẽ đưa thông báo nào ra màn hình?</a:t>
            </a:r>
          </a:p>
        </p:txBody>
      </p:sp>
      <p:sp>
        <p:nvSpPr>
          <p:cNvPr id="132" name="D">
            <a:extLst>
              <a:ext uri="{FF2B5EF4-FFF2-40B4-BE49-F238E27FC236}">
                <a16:creationId xmlns:a16="http://schemas.microsoft.com/office/drawing/2014/main" id="{7E0E56AE-EE2F-F413-291F-D4CC9944E191}"/>
              </a:ext>
            </a:extLst>
          </p:cNvPr>
          <p:cNvSpPr/>
          <p:nvPr/>
        </p:nvSpPr>
        <p:spPr>
          <a:xfrm>
            <a:off x="6595659" y="4544301"/>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dirty="0">
                <a:solidFill>
                  <a:schemeClr val="tx1"/>
                </a:solidFill>
                <a:latin typeface="UTM Avo" panose="02040603050506020204" pitchFamily="18" charset="0"/>
              </a:rPr>
              <a:t>D. </a:t>
            </a:r>
            <a:r>
              <a:rPr lang="en-US" sz="2400" dirty="0" err="1">
                <a:solidFill>
                  <a:schemeClr val="tx1"/>
                </a:solidFill>
                <a:latin typeface="UTM Avo" panose="02040603050506020204" pitchFamily="18" charset="0"/>
              </a:rPr>
              <a:t>Diện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tích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hình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chữ</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nhật</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là</a:t>
            </a:r>
            <a:r>
              <a:rPr lang="en-US" sz="2400" dirty="0">
                <a:solidFill>
                  <a:schemeClr val="tx1"/>
                </a:solidFill>
                <a:latin typeface="UTM Avo" panose="02040603050506020204" pitchFamily="18" charset="0"/>
              </a:rPr>
              <a:t> 7. </a:t>
            </a:r>
          </a:p>
        </p:txBody>
      </p:sp>
      <p:sp>
        <p:nvSpPr>
          <p:cNvPr id="133" name="C">
            <a:extLst>
              <a:ext uri="{FF2B5EF4-FFF2-40B4-BE49-F238E27FC236}">
                <a16:creationId xmlns:a16="http://schemas.microsoft.com/office/drawing/2014/main" id="{ACAC51EC-2ED4-1ABC-7AC8-CFF1469FE0F3}"/>
              </a:ext>
            </a:extLst>
          </p:cNvPr>
          <p:cNvSpPr/>
          <p:nvPr/>
        </p:nvSpPr>
        <p:spPr>
          <a:xfrm>
            <a:off x="633541" y="4539885"/>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C. Diện tích hình chữ nhật là 4.</a:t>
            </a:r>
          </a:p>
        </p:txBody>
      </p:sp>
      <p:sp>
        <p:nvSpPr>
          <p:cNvPr id="134" name="B">
            <a:extLst>
              <a:ext uri="{FF2B5EF4-FFF2-40B4-BE49-F238E27FC236}">
                <a16:creationId xmlns:a16="http://schemas.microsoft.com/office/drawing/2014/main" id="{BA448AD9-6423-1483-D4CE-7B499C5A8C0F}"/>
              </a:ext>
            </a:extLst>
          </p:cNvPr>
          <p:cNvSpPr/>
          <p:nvPr/>
        </p:nvSpPr>
        <p:spPr>
          <a:xfrm>
            <a:off x="6595659"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B. Diện tích hình chữ nhật là 3.</a:t>
            </a:r>
          </a:p>
        </p:txBody>
      </p:sp>
      <p:sp>
        <p:nvSpPr>
          <p:cNvPr id="135" name="A">
            <a:extLst>
              <a:ext uri="{FF2B5EF4-FFF2-40B4-BE49-F238E27FC236}">
                <a16:creationId xmlns:a16="http://schemas.microsoft.com/office/drawing/2014/main" id="{C957C2DA-94B5-B86C-AD38-D54AA9F801D9}"/>
              </a:ext>
            </a:extLst>
          </p:cNvPr>
          <p:cNvSpPr/>
          <p:nvPr/>
        </p:nvSpPr>
        <p:spPr>
          <a:xfrm>
            <a:off x="633541" y="2811860"/>
            <a:ext cx="4962800" cy="1582022"/>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chemeClr val="tx1"/>
                </a:solidFill>
                <a:latin typeface="UTM Avo" panose="02040603050506020204" pitchFamily="18" charset="0"/>
              </a:rPr>
              <a:t>A. Diện tích hình chữ nhật là 12.</a:t>
            </a:r>
          </a:p>
        </p:txBody>
      </p:sp>
      <p:pic>
        <p:nvPicPr>
          <p:cNvPr id="141" name="Google Shape;141;p4" descr="Káº¿t quáº£ hÃ¬nh áº£nh cho home icon">
            <a:hlinkClick r:id="rId4" action="ppaction://hlinksldjump"/>
            <a:extLst>
              <a:ext uri="{FF2B5EF4-FFF2-40B4-BE49-F238E27FC236}">
                <a16:creationId xmlns:a16="http://schemas.microsoft.com/office/drawing/2014/main" id="{2318A958-0FB2-06DB-B6FC-F9F1B11518AB}"/>
              </a:ext>
            </a:extLst>
          </p:cNvPr>
          <p:cNvPicPr preferRelativeResize="0"/>
          <p:nvPr/>
        </p:nvPicPr>
        <p:blipFill rotWithShape="1">
          <a:blip r:embed="rId5">
            <a:alphaModFix/>
          </a:blip>
          <a:srcRect/>
          <a:stretch/>
        </p:blipFill>
        <p:spPr>
          <a:xfrm>
            <a:off x="11444292" y="6121907"/>
            <a:ext cx="658498" cy="658498"/>
          </a:xfrm>
          <a:prstGeom prst="rect">
            <a:avLst/>
          </a:prstGeom>
          <a:noFill/>
          <a:ln>
            <a:noFill/>
          </a:ln>
        </p:spPr>
      </p:pic>
      <p:pic>
        <p:nvPicPr>
          <p:cNvPr id="142" name="Google Shape;142;p4">
            <a:extLst>
              <a:ext uri="{FF2B5EF4-FFF2-40B4-BE49-F238E27FC236}">
                <a16:creationId xmlns:a16="http://schemas.microsoft.com/office/drawing/2014/main" id="{88A4AFC8-67DD-3CEE-5E1C-F8289D617696}"/>
              </a:ext>
            </a:extLst>
          </p:cNvPr>
          <p:cNvPicPr preferRelativeResize="0"/>
          <p:nvPr/>
        </p:nvPicPr>
        <p:blipFill rotWithShape="1">
          <a:blip r:embed="rId6">
            <a:alphaModFix/>
          </a:blip>
          <a:srcRect/>
          <a:stretch/>
        </p:blipFill>
        <p:spPr>
          <a:xfrm>
            <a:off x="1" y="0"/>
            <a:ext cx="658498" cy="735496"/>
          </a:xfrm>
          <a:prstGeom prst="rect">
            <a:avLst/>
          </a:prstGeom>
          <a:solidFill>
            <a:schemeClr val="bg1"/>
          </a:solidFill>
          <a:ln>
            <a:noFill/>
          </a:ln>
        </p:spPr>
      </p:pic>
      <p:pic>
        <p:nvPicPr>
          <p:cNvPr id="2" name="Picture 18">
            <a:extLst>
              <a:ext uri="{FF2B5EF4-FFF2-40B4-BE49-F238E27FC236}">
                <a16:creationId xmlns:a16="http://schemas.microsoft.com/office/drawing/2014/main" id="{0B3B109B-2973-757A-BE68-0CBDB145A8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074" y="365345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88BB3C22-13B5-C784-29F5-CB8123ED79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4648" y="5544506"/>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34FC6B6A-DACB-85D9-AA86-8DB845E3D0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5828" y="5515516"/>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685C89-3F84-D15D-F27B-713ACAC542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8678" y="374288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B008236-94B5-61FD-CCEF-DE8221327D26}"/>
              </a:ext>
            </a:extLst>
          </p:cNvPr>
          <p:cNvPicPr>
            <a:picLocks noChangeAspect="1"/>
          </p:cNvPicPr>
          <p:nvPr/>
        </p:nvPicPr>
        <p:blipFill>
          <a:blip r:embed="rId9"/>
          <a:stretch>
            <a:fillRect/>
          </a:stretch>
        </p:blipFill>
        <p:spPr>
          <a:xfrm>
            <a:off x="5402833" y="1257940"/>
            <a:ext cx="1054947" cy="308187"/>
          </a:xfrm>
          <a:prstGeom prst="rect">
            <a:avLst/>
          </a:prstGeom>
        </p:spPr>
      </p:pic>
      <p:pic>
        <p:nvPicPr>
          <p:cNvPr id="9" name="Picture 8">
            <a:extLst>
              <a:ext uri="{FF2B5EF4-FFF2-40B4-BE49-F238E27FC236}">
                <a16:creationId xmlns:a16="http://schemas.microsoft.com/office/drawing/2014/main" id="{FB488B9B-B48C-2B48-808B-1356B1EFD23B}"/>
              </a:ext>
            </a:extLst>
          </p:cNvPr>
          <p:cNvPicPr>
            <a:picLocks noChangeAspect="1"/>
          </p:cNvPicPr>
          <p:nvPr/>
        </p:nvPicPr>
        <p:blipFill>
          <a:blip r:embed="rId10"/>
          <a:stretch>
            <a:fillRect/>
          </a:stretch>
        </p:blipFill>
        <p:spPr>
          <a:xfrm>
            <a:off x="6698434" y="1243266"/>
            <a:ext cx="1054947" cy="322861"/>
          </a:xfrm>
          <a:prstGeom prst="rect">
            <a:avLst/>
          </a:prstGeom>
        </p:spPr>
      </p:pic>
      <p:pic>
        <p:nvPicPr>
          <p:cNvPr id="10" name="Picture 9">
            <a:extLst>
              <a:ext uri="{FF2B5EF4-FFF2-40B4-BE49-F238E27FC236}">
                <a16:creationId xmlns:a16="http://schemas.microsoft.com/office/drawing/2014/main" id="{1C57FBF0-F3CB-DD0C-0B2C-5CB537077297}"/>
              </a:ext>
            </a:extLst>
          </p:cNvPr>
          <p:cNvPicPr>
            <a:picLocks noChangeAspect="1"/>
          </p:cNvPicPr>
          <p:nvPr/>
        </p:nvPicPr>
        <p:blipFill>
          <a:blip r:embed="rId11"/>
          <a:stretch>
            <a:fillRect/>
          </a:stretch>
        </p:blipFill>
        <p:spPr>
          <a:xfrm>
            <a:off x="2647950" y="1692828"/>
            <a:ext cx="3860800" cy="510540"/>
          </a:xfrm>
          <a:prstGeom prst="rect">
            <a:avLst/>
          </a:prstGeom>
        </p:spPr>
      </p:pic>
    </p:spTree>
    <p:extLst>
      <p:ext uri="{BB962C8B-B14F-4D97-AF65-F5344CB8AC3E}">
        <p14:creationId xmlns:p14="http://schemas.microsoft.com/office/powerpoint/2010/main" val="251443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135"/>
                  </p:tgtEl>
                </p:cond>
              </p:nextCondLst>
            </p:seq>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134"/>
                  </p:tgtEl>
                </p:cond>
              </p:nextCondLst>
            </p:seq>
            <p:seq concurrent="1" nextAc="seek">
              <p:cTn id="14" restart="whenNotActive" fill="hold" evtFilter="cancelBubble" nodeType="interactiveSeq">
                <p:stCondLst>
                  <p:cond evt="onClick" delay="0">
                    <p:tgtEl>
                      <p:spTgt spid="1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133"/>
                  </p:tgtEl>
                </p:cond>
              </p:nextCondLst>
            </p:seq>
            <p:seq concurrent="1" nextAc="seek">
              <p:cTn id="20" restart="whenNotActive" fill="hold" evtFilter="cancelBubble" nodeType="interactiveSeq">
                <p:stCondLst>
                  <p:cond evt="onClick" delay="0">
                    <p:tgtEl>
                      <p:spTgt spid="1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13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0">
          <a:extLst>
            <a:ext uri="{FF2B5EF4-FFF2-40B4-BE49-F238E27FC236}">
              <a16:creationId xmlns:a16="http://schemas.microsoft.com/office/drawing/2014/main" id="{E6B80680-35B6-2209-5F89-598BA76A852B}"/>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9E7C9E1D-C8BE-3C5F-77E2-956FCFBF36F9}"/>
              </a:ext>
            </a:extLst>
          </p:cNvPr>
          <p:cNvSpPr/>
          <p:nvPr/>
        </p:nvSpPr>
        <p:spPr>
          <a:xfrm>
            <a:off x="633541" y="633852"/>
            <a:ext cx="10924918" cy="3091335"/>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nSpc>
                <a:spcPct val="150000"/>
              </a:lnSpc>
              <a:buSzPts val="2800"/>
            </a:pPr>
            <a:r>
              <a:rPr lang="en-US" sz="2400" b="1" dirty="0" err="1">
                <a:solidFill>
                  <a:sysClr val="windowText" lastClr="000000"/>
                </a:solidFill>
                <a:latin typeface="UTM Avo" panose="02040603050506020204" pitchFamily="18" charset="0"/>
              </a:rPr>
              <a:t>Câu</a:t>
            </a:r>
            <a:r>
              <a:rPr lang="en-US" sz="2400" b="1" dirty="0">
                <a:solidFill>
                  <a:sysClr val="windowText" lastClr="000000"/>
                </a:solidFill>
                <a:latin typeface="UTM Avo" panose="02040603050506020204" pitchFamily="18" charset="0"/>
              </a:rPr>
              <a:t> 5: Cho </a:t>
            </a:r>
            <a:r>
              <a:rPr lang="en-US" sz="2400" b="1" dirty="0" err="1">
                <a:solidFill>
                  <a:sysClr val="windowText" lastClr="000000"/>
                </a:solidFill>
                <a:latin typeface="UTM Avo" panose="02040603050506020204" pitchFamily="18" charset="0"/>
              </a:rPr>
              <a:t>biến</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có</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giá</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trị</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là</a:t>
            </a:r>
            <a:r>
              <a:rPr lang="en-US" sz="2400" b="1" dirty="0">
                <a:solidFill>
                  <a:sysClr val="windowText" lastClr="000000"/>
                </a:solidFill>
                <a:latin typeface="UTM Avo" panose="02040603050506020204" pitchFamily="18" charset="0"/>
              </a:rPr>
              <a:t> 10. Em </a:t>
            </a:r>
            <a:r>
              <a:rPr lang="en-US" sz="2400" b="1" dirty="0" err="1">
                <a:solidFill>
                  <a:sysClr val="windowText" lastClr="000000"/>
                </a:solidFill>
                <a:latin typeface="UTM Avo" panose="02040603050506020204" pitchFamily="18" charset="0"/>
              </a:rPr>
              <a:t>hãy</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cho</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biết</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có</a:t>
            </a:r>
            <a:r>
              <a:rPr lang="en-US" sz="2400" b="1" dirty="0">
                <a:solidFill>
                  <a:sysClr val="windowText" lastClr="000000"/>
                </a:solidFill>
                <a:latin typeface="UTM Avo" panose="02040603050506020204" pitchFamily="18" charset="0"/>
              </a:rPr>
              <a:t> bao </a:t>
            </a:r>
            <a:r>
              <a:rPr lang="en-US" sz="2400" b="1" dirty="0" err="1">
                <a:solidFill>
                  <a:sysClr val="windowText" lastClr="000000"/>
                </a:solidFill>
                <a:latin typeface="UTM Avo" panose="02040603050506020204" pitchFamily="18" charset="0"/>
              </a:rPr>
              <a:t>nhiêu</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phát</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biểu</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đúng</a:t>
            </a:r>
            <a:r>
              <a:rPr lang="en-US" sz="2400" b="1" dirty="0">
                <a:solidFill>
                  <a:sysClr val="windowText" lastClr="000000"/>
                </a:solidFill>
                <a:latin typeface="UTM Avo" panose="02040603050506020204" pitchFamily="18" charset="0"/>
              </a:rPr>
              <a:t>.</a:t>
            </a:r>
          </a:p>
          <a:p>
            <a:pPr lvl="0">
              <a:lnSpc>
                <a:spcPct val="150000"/>
              </a:lnSpc>
              <a:buSzPts val="2800"/>
            </a:pPr>
            <a:r>
              <a:rPr lang="en-US" sz="2400" b="1" dirty="0">
                <a:solidFill>
                  <a:sysClr val="windowText" lastClr="000000"/>
                </a:solidFill>
                <a:latin typeface="UTM Avo" panose="02040603050506020204" pitchFamily="18" charset="0"/>
              </a:rPr>
              <a:t>1. </a:t>
            </a:r>
            <a:r>
              <a:rPr lang="en-US" sz="2400" b="1" dirty="0" err="1">
                <a:solidFill>
                  <a:sysClr val="windowText" lastClr="000000"/>
                </a:solidFill>
                <a:latin typeface="UTM Avo" panose="02040603050506020204" pitchFamily="18" charset="0"/>
              </a:rPr>
              <a:t>Phép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cho</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kết</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quả</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là</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Giá</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trị</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của</a:t>
            </a:r>
            <a:r>
              <a:rPr lang="en-US" sz="2400" b="1" dirty="0">
                <a:solidFill>
                  <a:sysClr val="windowText" lastClr="000000"/>
                </a:solidFill>
                <a:latin typeface="UTM Avo" panose="02040603050506020204" pitchFamily="18" charset="0"/>
              </a:rPr>
              <a:t> x </a:t>
            </a:r>
            <a:r>
              <a:rPr lang="en-US" sz="2400" b="1" dirty="0" err="1">
                <a:solidFill>
                  <a:sysClr val="windowText" lastClr="000000"/>
                </a:solidFill>
                <a:latin typeface="UTM Avo" panose="02040603050506020204" pitchFamily="18" charset="0"/>
              </a:rPr>
              <a:t>là</a:t>
            </a:r>
            <a:r>
              <a:rPr lang="en-US" sz="2400" b="1" dirty="0">
                <a:solidFill>
                  <a:sysClr val="windowText" lastClr="000000"/>
                </a:solidFill>
                <a:latin typeface="UTM Avo" panose="02040603050506020204" pitchFamily="18" charset="0"/>
              </a:rPr>
              <a:t>: 10.</a:t>
            </a:r>
          </a:p>
          <a:p>
            <a:pPr lvl="0">
              <a:lnSpc>
                <a:spcPct val="150000"/>
              </a:lnSpc>
              <a:buSzPts val="2800"/>
            </a:pPr>
            <a:r>
              <a:rPr lang="en-US" sz="2400" b="1" dirty="0">
                <a:solidFill>
                  <a:sysClr val="windowText" lastClr="000000"/>
                </a:solidFill>
                <a:latin typeface="UTM Avo" panose="02040603050506020204" pitchFamily="18" charset="0"/>
              </a:rPr>
              <a:t>2. </a:t>
            </a:r>
            <a:r>
              <a:rPr lang="en-US" sz="2400" b="1" dirty="0" err="1">
                <a:solidFill>
                  <a:sysClr val="windowText" lastClr="000000"/>
                </a:solidFill>
                <a:latin typeface="UTM Avo" panose="02040603050506020204" pitchFamily="18" charset="0"/>
              </a:rPr>
              <a:t>Phép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cho</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kết</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quả</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là</a:t>
            </a:r>
            <a:r>
              <a:rPr lang="en-US" sz="2400" b="1" dirty="0">
                <a:solidFill>
                  <a:sysClr val="windowText" lastClr="000000"/>
                </a:solidFill>
                <a:latin typeface="UTM Avo" panose="02040603050506020204" pitchFamily="18" charset="0"/>
              </a:rPr>
              <a:t>: x + 10 = 20. </a:t>
            </a:r>
          </a:p>
          <a:p>
            <a:pPr lvl="0">
              <a:lnSpc>
                <a:spcPct val="150000"/>
              </a:lnSpc>
              <a:buSzPts val="2800"/>
            </a:pPr>
            <a:r>
              <a:rPr lang="en-US" sz="2400" b="1" dirty="0">
                <a:solidFill>
                  <a:sysClr val="windowText" lastClr="000000"/>
                </a:solidFill>
                <a:latin typeface="UTM Avo" panose="02040603050506020204" pitchFamily="18" charset="0"/>
              </a:rPr>
              <a:t>3. </a:t>
            </a:r>
            <a:r>
              <a:rPr lang="en-US" sz="2400" b="1" dirty="0" err="1">
                <a:solidFill>
                  <a:sysClr val="windowText" lastClr="000000"/>
                </a:solidFill>
                <a:latin typeface="UTM Avo" panose="02040603050506020204" pitchFamily="18" charset="0"/>
              </a:rPr>
              <a:t>Phép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cho</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kết</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quả</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là</a:t>
            </a:r>
            <a:r>
              <a:rPr lang="en-US" sz="2400" b="1" dirty="0">
                <a:solidFill>
                  <a:sysClr val="windowText" lastClr="000000"/>
                </a:solidFill>
                <a:latin typeface="UTM Avo" panose="02040603050506020204" pitchFamily="18" charset="0"/>
              </a:rPr>
              <a:t>: 10 + x = 20. </a:t>
            </a:r>
          </a:p>
        </p:txBody>
      </p:sp>
      <p:sp>
        <p:nvSpPr>
          <p:cNvPr id="132" name="D">
            <a:extLst>
              <a:ext uri="{FF2B5EF4-FFF2-40B4-BE49-F238E27FC236}">
                <a16:creationId xmlns:a16="http://schemas.microsoft.com/office/drawing/2014/main" id="{9FA10CDA-F50B-E521-298B-85FCF450A45C}"/>
              </a:ext>
            </a:extLst>
          </p:cNvPr>
          <p:cNvSpPr/>
          <p:nvPr/>
        </p:nvSpPr>
        <p:spPr>
          <a:xfrm>
            <a:off x="6595659" y="5051453"/>
            <a:ext cx="4962800" cy="1074870"/>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D. 3. </a:t>
            </a:r>
          </a:p>
        </p:txBody>
      </p:sp>
      <p:sp>
        <p:nvSpPr>
          <p:cNvPr id="133" name="C">
            <a:extLst>
              <a:ext uri="{FF2B5EF4-FFF2-40B4-BE49-F238E27FC236}">
                <a16:creationId xmlns:a16="http://schemas.microsoft.com/office/drawing/2014/main" id="{B7F7C123-951F-69E7-DB8A-AF4829FE1A18}"/>
              </a:ext>
            </a:extLst>
          </p:cNvPr>
          <p:cNvSpPr/>
          <p:nvPr/>
        </p:nvSpPr>
        <p:spPr>
          <a:xfrm>
            <a:off x="633541" y="5047037"/>
            <a:ext cx="4962800" cy="1074870"/>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C. 2. </a:t>
            </a:r>
          </a:p>
        </p:txBody>
      </p:sp>
      <p:sp>
        <p:nvSpPr>
          <p:cNvPr id="134" name="B">
            <a:extLst>
              <a:ext uri="{FF2B5EF4-FFF2-40B4-BE49-F238E27FC236}">
                <a16:creationId xmlns:a16="http://schemas.microsoft.com/office/drawing/2014/main" id="{A32C99C8-79C3-09D4-1B84-F4AB2CC3A56F}"/>
              </a:ext>
            </a:extLst>
          </p:cNvPr>
          <p:cNvSpPr/>
          <p:nvPr/>
        </p:nvSpPr>
        <p:spPr>
          <a:xfrm>
            <a:off x="6595659" y="3876061"/>
            <a:ext cx="4962800" cy="1074870"/>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B. 1.</a:t>
            </a:r>
          </a:p>
        </p:txBody>
      </p:sp>
      <p:sp>
        <p:nvSpPr>
          <p:cNvPr id="135" name="A">
            <a:extLst>
              <a:ext uri="{FF2B5EF4-FFF2-40B4-BE49-F238E27FC236}">
                <a16:creationId xmlns:a16="http://schemas.microsoft.com/office/drawing/2014/main" id="{E9D94C0C-C9A7-D7E3-7123-6B01F85F688F}"/>
              </a:ext>
            </a:extLst>
          </p:cNvPr>
          <p:cNvSpPr/>
          <p:nvPr/>
        </p:nvSpPr>
        <p:spPr>
          <a:xfrm>
            <a:off x="633541" y="3876061"/>
            <a:ext cx="4962800" cy="1074870"/>
          </a:xfrm>
          <a:prstGeom prst="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lvl="0" algn="ctr">
              <a:buSzPts val="2800"/>
            </a:pPr>
            <a:r>
              <a:rPr lang="en-US" sz="2400">
                <a:solidFill>
                  <a:sysClr val="windowText" lastClr="000000"/>
                </a:solidFill>
                <a:latin typeface="UTM Avo" panose="02040603050506020204" pitchFamily="18" charset="0"/>
              </a:rPr>
              <a:t>A. 0.</a:t>
            </a:r>
          </a:p>
        </p:txBody>
      </p:sp>
      <p:pic>
        <p:nvPicPr>
          <p:cNvPr id="141" name="Google Shape;141;p4" descr="Káº¿t quáº£ hÃ¬nh áº£nh cho home icon">
            <a:hlinkClick r:id="rId4" action="ppaction://hlinksldjump"/>
            <a:extLst>
              <a:ext uri="{FF2B5EF4-FFF2-40B4-BE49-F238E27FC236}">
                <a16:creationId xmlns:a16="http://schemas.microsoft.com/office/drawing/2014/main" id="{CC46A7E7-1B74-2026-654B-5D5E56451E03}"/>
              </a:ext>
            </a:extLst>
          </p:cNvPr>
          <p:cNvPicPr preferRelativeResize="0"/>
          <p:nvPr/>
        </p:nvPicPr>
        <p:blipFill rotWithShape="1">
          <a:blip r:embed="rId5">
            <a:alphaModFix/>
          </a:blip>
          <a:srcRect/>
          <a:stretch/>
        </p:blipFill>
        <p:spPr>
          <a:xfrm>
            <a:off x="11444292" y="6121907"/>
            <a:ext cx="658498" cy="658498"/>
          </a:xfrm>
          <a:prstGeom prst="rect">
            <a:avLst/>
          </a:prstGeom>
          <a:noFill/>
          <a:ln>
            <a:noFill/>
          </a:ln>
        </p:spPr>
      </p:pic>
      <p:pic>
        <p:nvPicPr>
          <p:cNvPr id="142" name="Google Shape;142;p4">
            <a:extLst>
              <a:ext uri="{FF2B5EF4-FFF2-40B4-BE49-F238E27FC236}">
                <a16:creationId xmlns:a16="http://schemas.microsoft.com/office/drawing/2014/main" id="{205EAA91-40B1-83BA-F37A-0F01C4611531}"/>
              </a:ext>
            </a:extLst>
          </p:cNvPr>
          <p:cNvPicPr preferRelativeResize="0"/>
          <p:nvPr/>
        </p:nvPicPr>
        <p:blipFill rotWithShape="1">
          <a:blip r:embed="rId6">
            <a:alphaModFix/>
          </a:blip>
          <a:srcRect/>
          <a:stretch/>
        </p:blipFill>
        <p:spPr>
          <a:xfrm>
            <a:off x="1" y="0"/>
            <a:ext cx="658498" cy="735496"/>
          </a:xfrm>
          <a:prstGeom prst="rect">
            <a:avLst/>
          </a:prstGeom>
          <a:solidFill>
            <a:schemeClr val="bg1"/>
          </a:solidFill>
          <a:ln>
            <a:noFill/>
          </a:ln>
        </p:spPr>
      </p:pic>
      <p:pic>
        <p:nvPicPr>
          <p:cNvPr id="2" name="Picture 18">
            <a:extLst>
              <a:ext uri="{FF2B5EF4-FFF2-40B4-BE49-F238E27FC236}">
                <a16:creationId xmlns:a16="http://schemas.microsoft.com/office/drawing/2014/main" id="{B1967832-670F-D645-1499-8B9A373705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7112" y="5271481"/>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126EEC2C-F3E8-2A74-A57F-2F06C32725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5216" y="5381364"/>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278610BF-E6BD-5F7D-7A57-C4B66E7851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1663" y="4096776"/>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11FF6D-209E-5415-9A9D-81B899752F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0904" y="404464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73B3A0-C10B-2EF4-2696-96B26CC471E1}"/>
              </a:ext>
            </a:extLst>
          </p:cNvPr>
          <p:cNvPicPr>
            <a:picLocks noChangeAspect="1"/>
          </p:cNvPicPr>
          <p:nvPr/>
        </p:nvPicPr>
        <p:blipFill>
          <a:blip r:embed="rId9"/>
          <a:stretch>
            <a:fillRect/>
          </a:stretch>
        </p:blipFill>
        <p:spPr>
          <a:xfrm>
            <a:off x="1945792" y="1995031"/>
            <a:ext cx="2375568" cy="450386"/>
          </a:xfrm>
          <a:prstGeom prst="rect">
            <a:avLst/>
          </a:prstGeom>
        </p:spPr>
      </p:pic>
      <p:pic>
        <p:nvPicPr>
          <p:cNvPr id="8" name="Picture 7">
            <a:extLst>
              <a:ext uri="{FF2B5EF4-FFF2-40B4-BE49-F238E27FC236}">
                <a16:creationId xmlns:a16="http://schemas.microsoft.com/office/drawing/2014/main" id="{0375ED82-1720-3E7A-D588-3E91086049EF}"/>
              </a:ext>
            </a:extLst>
          </p:cNvPr>
          <p:cNvPicPr>
            <a:picLocks noChangeAspect="1"/>
          </p:cNvPicPr>
          <p:nvPr/>
        </p:nvPicPr>
        <p:blipFill>
          <a:blip r:embed="rId10"/>
          <a:stretch>
            <a:fillRect/>
          </a:stretch>
        </p:blipFill>
        <p:spPr>
          <a:xfrm>
            <a:off x="1945792" y="2514521"/>
            <a:ext cx="2326997" cy="484239"/>
          </a:xfrm>
          <a:prstGeom prst="rect">
            <a:avLst/>
          </a:prstGeom>
        </p:spPr>
      </p:pic>
      <p:pic>
        <p:nvPicPr>
          <p:cNvPr id="9" name="Picture 8">
            <a:extLst>
              <a:ext uri="{FF2B5EF4-FFF2-40B4-BE49-F238E27FC236}">
                <a16:creationId xmlns:a16="http://schemas.microsoft.com/office/drawing/2014/main" id="{586F3334-389C-457E-B176-063FD21423FE}"/>
              </a:ext>
            </a:extLst>
          </p:cNvPr>
          <p:cNvPicPr>
            <a:picLocks noChangeAspect="1"/>
          </p:cNvPicPr>
          <p:nvPr/>
        </p:nvPicPr>
        <p:blipFill>
          <a:blip r:embed="rId11"/>
          <a:stretch>
            <a:fillRect/>
          </a:stretch>
        </p:blipFill>
        <p:spPr>
          <a:xfrm>
            <a:off x="1945792" y="3094866"/>
            <a:ext cx="2658163" cy="476144"/>
          </a:xfrm>
          <a:prstGeom prst="rect">
            <a:avLst/>
          </a:prstGeom>
        </p:spPr>
      </p:pic>
      <p:pic>
        <p:nvPicPr>
          <p:cNvPr id="10" name="Picture 9">
            <a:extLst>
              <a:ext uri="{FF2B5EF4-FFF2-40B4-BE49-F238E27FC236}">
                <a16:creationId xmlns:a16="http://schemas.microsoft.com/office/drawing/2014/main" id="{21A68354-1297-62CF-1C04-35323A4F8D4F}"/>
              </a:ext>
            </a:extLst>
          </p:cNvPr>
          <p:cNvPicPr>
            <a:picLocks noChangeAspect="1"/>
          </p:cNvPicPr>
          <p:nvPr/>
        </p:nvPicPr>
        <p:blipFill>
          <a:blip r:embed="rId12"/>
          <a:stretch>
            <a:fillRect/>
          </a:stretch>
        </p:blipFill>
        <p:spPr>
          <a:xfrm>
            <a:off x="3480035" y="774270"/>
            <a:ext cx="687864" cy="565879"/>
          </a:xfrm>
          <a:prstGeom prst="rect">
            <a:avLst/>
          </a:prstGeom>
        </p:spPr>
      </p:pic>
    </p:spTree>
    <p:extLst>
      <p:ext uri="{BB962C8B-B14F-4D97-AF65-F5344CB8AC3E}">
        <p14:creationId xmlns:p14="http://schemas.microsoft.com/office/powerpoint/2010/main" val="1351682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135"/>
                  </p:tgtEl>
                </p:cond>
              </p:nextCondLst>
            </p:seq>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134"/>
                  </p:tgtEl>
                </p:cond>
              </p:nextCondLst>
            </p:seq>
            <p:seq concurrent="1" nextAc="seek">
              <p:cTn id="14" restart="whenNotActive" fill="hold" evtFilter="cancelBubble" nodeType="interactiveSeq">
                <p:stCondLst>
                  <p:cond evt="onClick" delay="0">
                    <p:tgtEl>
                      <p:spTgt spid="1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nextCondLst>
                <p:cond evt="onClick" delay="0">
                  <p:tgtEl>
                    <p:spTgt spid="133"/>
                  </p:tgtEl>
                </p:cond>
              </p:nextCondLst>
            </p:seq>
            <p:seq concurrent="1" nextAc="seek">
              <p:cTn id="20" restart="whenNotActive" fill="hold" evtFilter="cancelBubble" nodeType="interactiveSeq">
                <p:stCondLst>
                  <p:cond evt="onClick" delay="0">
                    <p:tgtEl>
                      <p:spTgt spid="1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13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32C0D9F1-DBCA-F1E4-3919-F84636C61909}"/>
              </a:ext>
            </a:extLst>
          </p:cNvPr>
          <p:cNvPicPr>
            <a:picLocks noChangeAspect="1"/>
          </p:cNvPicPr>
          <p:nvPr/>
        </p:nvPicPr>
        <p:blipFill>
          <a:blip r:embed="rId5"/>
          <a:stretch>
            <a:fillRect/>
          </a:stretch>
        </p:blipFill>
        <p:spPr>
          <a:xfrm>
            <a:off x="4501082" y="3054612"/>
            <a:ext cx="3189835" cy="1764777"/>
          </a:xfrm>
          <a:prstGeom prst="rect">
            <a:avLst/>
          </a:prstGeom>
        </p:spPr>
      </p:pic>
    </p:spTree>
    <p:custDataLst>
      <p:tags r:id="rId1"/>
    </p:custDataLst>
    <p:extLst>
      <p:ext uri="{BB962C8B-B14F-4D97-AF65-F5344CB8AC3E}">
        <p14:creationId xmlns:p14="http://schemas.microsoft.com/office/powerpoint/2010/main" val="70263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1E9CE1-7181-DF7A-FE73-A56761EE4891}"/>
              </a:ext>
            </a:extLst>
          </p:cNvPr>
          <p:cNvGrpSpPr/>
          <p:nvPr/>
        </p:nvGrpSpPr>
        <p:grpSpPr>
          <a:xfrm>
            <a:off x="6512243" y="1779343"/>
            <a:ext cx="5071187" cy="4730965"/>
            <a:chOff x="5853078" y="2300575"/>
            <a:chExt cx="3803391" cy="3548224"/>
          </a:xfrm>
        </p:grpSpPr>
        <p:pic>
          <p:nvPicPr>
            <p:cNvPr id="7" name="Picture 6" descr="A screenshot of a computer&#10;&#10;Description automatically generated">
              <a:extLst>
                <a:ext uri="{FF2B5EF4-FFF2-40B4-BE49-F238E27FC236}">
                  <a16:creationId xmlns:a16="http://schemas.microsoft.com/office/drawing/2014/main" id="{E92FAC4B-6C7A-2AED-1310-B861653C4A0F}"/>
                </a:ext>
              </a:extLst>
            </p:cNvPr>
            <p:cNvPicPr>
              <a:picLocks noChangeAspect="1"/>
            </p:cNvPicPr>
            <p:nvPr/>
          </p:nvPicPr>
          <p:blipFill rotWithShape="1">
            <a:blip r:embed="rId4">
              <a:clrChange>
                <a:clrFrom>
                  <a:srgbClr val="FFFFFF"/>
                </a:clrFrom>
                <a:clrTo>
                  <a:srgbClr val="FFFFFF">
                    <a:alpha val="0"/>
                  </a:srgbClr>
                </a:clrTo>
              </a:clrChange>
            </a:blip>
            <a:srcRect l="60495" t="7036" r="4905" b="67734"/>
            <a:stretch/>
          </p:blipFill>
          <p:spPr>
            <a:xfrm>
              <a:off x="5905388" y="2300575"/>
              <a:ext cx="3698773" cy="2918876"/>
            </a:xfrm>
            <a:prstGeom prst="rect">
              <a:avLst/>
            </a:prstGeom>
          </p:spPr>
        </p:pic>
        <p:sp>
          <p:nvSpPr>
            <p:cNvPr id="8" name="TextBox 7">
              <a:extLst>
                <a:ext uri="{FF2B5EF4-FFF2-40B4-BE49-F238E27FC236}">
                  <a16:creationId xmlns:a16="http://schemas.microsoft.com/office/drawing/2014/main" id="{7FCE7F43-E5EB-5985-EA96-7254D9947661}"/>
                </a:ext>
              </a:extLst>
            </p:cNvPr>
            <p:cNvSpPr txBox="1"/>
            <p:nvPr/>
          </p:nvSpPr>
          <p:spPr>
            <a:xfrm>
              <a:off x="5853078" y="5136055"/>
              <a:ext cx="3803391" cy="712744"/>
            </a:xfrm>
            <a:prstGeom prst="rect">
              <a:avLst/>
            </a:prstGeom>
            <a:noFill/>
          </p:spPr>
          <p:txBody>
            <a:bodyPr wrap="square">
              <a:spAutoFit/>
            </a:bodyPr>
            <a:lstStyle/>
            <a:p>
              <a:pPr algn="ctr">
                <a:lnSpc>
                  <a:spcPct val="150000"/>
                </a:lnSpc>
              </a:pPr>
              <a:r>
                <a:rPr lang="en-US" sz="2000" b="1" dirty="0" err="1">
                  <a:latin typeface="UTM Avo" panose="02040603050506020204" pitchFamily="18" charset="0"/>
                  <a:ea typeface="Calibri" panose="020F0502020204030204" pitchFamily="34" charset="0"/>
                  <a:cs typeface="Arial" panose="020B0604020202020204" pitchFamily="34" charset="0"/>
                </a:rPr>
                <a:t>Hình</a:t>
              </a:r>
              <a:r>
                <a:rPr lang="en-US" sz="2000" b="1" dirty="0">
                  <a:latin typeface="UTM Avo" panose="02040603050506020204" pitchFamily="18" charset="0"/>
                  <a:ea typeface="Calibri" panose="020F0502020204030204" pitchFamily="34" charset="0"/>
                  <a:cs typeface="Arial" panose="020B0604020202020204" pitchFamily="34" charset="0"/>
                </a:rPr>
                <a:t> 3. </a:t>
              </a:r>
              <a:r>
                <a:rPr lang="en-US" sz="2000" dirty="0" err="1">
                  <a:latin typeface="UTM Avo" panose="02040603050506020204" pitchFamily="18" charset="0"/>
                  <a:ea typeface="Calibri" panose="020F0502020204030204" pitchFamily="34" charset="0"/>
                  <a:cs typeface="Arial" panose="020B0604020202020204" pitchFamily="34" charset="0"/>
                </a:rPr>
                <a:t>Vùng</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Sân</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khấu</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chương</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trình</a:t>
              </a:r>
              <a:r>
                <a:rPr lang="en-US" sz="2000" dirty="0">
                  <a:latin typeface="UTM Avo" panose="02040603050506020204" pitchFamily="18" charset="0"/>
                  <a:ea typeface="Calibri" panose="020F0502020204030204" pitchFamily="34" charset="0"/>
                  <a:cs typeface="Arial" panose="020B0604020202020204" pitchFamily="34" charset="0"/>
                </a:rPr>
                <a:t> </a:t>
              </a:r>
            </a:p>
            <a:p>
              <a:pPr algn="ctr">
                <a:lnSpc>
                  <a:spcPct val="150000"/>
                </a:lnSpc>
              </a:pPr>
              <a:r>
                <a:rPr lang="en-US" sz="2000" dirty="0">
                  <a:latin typeface="UTM Avo" panose="02040603050506020204" pitchFamily="18" charset="0"/>
                  <a:ea typeface="Calibri" panose="020F0502020204030204" pitchFamily="34" charset="0"/>
                  <a:cs typeface="Arial" panose="020B0604020202020204" pitchFamily="34" charset="0"/>
                </a:rPr>
                <a:t>Nano </a:t>
              </a:r>
              <a:r>
                <a:rPr lang="en-US" sz="2000" dirty="0" err="1">
                  <a:latin typeface="UTM Avo" panose="02040603050506020204" pitchFamily="18" charset="0"/>
                  <a:ea typeface="Calibri" panose="020F0502020204030204" pitchFamily="34" charset="0"/>
                  <a:cs typeface="Arial" panose="020B0604020202020204" pitchFamily="34" charset="0"/>
                </a:rPr>
                <a:t>làm</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toán</a:t>
              </a:r>
              <a:endParaRPr lang="en-VN" sz="2000" dirty="0">
                <a:latin typeface="UTM Avo" panose="02040603050506020204" pitchFamily="18" charset="0"/>
              </a:endParaRPr>
            </a:p>
          </p:txBody>
        </p:sp>
      </p:grpSp>
      <p:grpSp>
        <p:nvGrpSpPr>
          <p:cNvPr id="15" name="Group 14">
            <a:extLst>
              <a:ext uri="{FF2B5EF4-FFF2-40B4-BE49-F238E27FC236}">
                <a16:creationId xmlns:a16="http://schemas.microsoft.com/office/drawing/2014/main" id="{37241C2C-D5AE-1014-68DD-A6BB4BA6CDCE}"/>
              </a:ext>
            </a:extLst>
          </p:cNvPr>
          <p:cNvGrpSpPr/>
          <p:nvPr/>
        </p:nvGrpSpPr>
        <p:grpSpPr>
          <a:xfrm>
            <a:off x="845103" y="2009722"/>
            <a:ext cx="5250897" cy="3891835"/>
            <a:chOff x="776942" y="1957171"/>
            <a:chExt cx="5250897" cy="3891835"/>
          </a:xfrm>
        </p:grpSpPr>
        <p:sp>
          <p:nvSpPr>
            <p:cNvPr id="5" name="TextBox 4">
              <a:extLst>
                <a:ext uri="{FF2B5EF4-FFF2-40B4-BE49-F238E27FC236}">
                  <a16:creationId xmlns:a16="http://schemas.microsoft.com/office/drawing/2014/main" id="{2FCB61CC-A797-9941-63C8-A912F788808C}"/>
                </a:ext>
              </a:extLst>
            </p:cNvPr>
            <p:cNvSpPr txBox="1"/>
            <p:nvPr/>
          </p:nvSpPr>
          <p:spPr>
            <a:xfrm>
              <a:off x="776942" y="1957171"/>
              <a:ext cx="5250897" cy="3891835"/>
            </a:xfrm>
            <a:prstGeom prst="rect">
              <a:avLst/>
            </a:prstGeom>
            <a:noFill/>
          </p:spPr>
          <p:txBody>
            <a:bodyPr wrap="square">
              <a:spAutoFit/>
            </a:bodyPr>
            <a:lstStyle/>
            <a:p>
              <a:pPr lvl="0" algn="just">
                <a:lnSpc>
                  <a:spcPct val="150000"/>
                </a:lnSpc>
                <a:buClrTx/>
              </a:pPr>
              <a:r>
                <a:rPr lang="en-US" sz="2400" dirty="0">
                  <a:solidFill>
                    <a:sysClr val="windowText" lastClr="000000"/>
                  </a:solidFill>
                  <a:latin typeface="UTM Avo" panose="02040603050506020204" pitchFamily="18" charset="0"/>
                </a:rPr>
                <a:t>     </a:t>
              </a:r>
              <a:r>
                <a:rPr lang="vi-VN" sz="2400" dirty="0">
                  <a:solidFill>
                    <a:sysClr val="windowText" lastClr="000000"/>
                  </a:solidFill>
                  <a:latin typeface="UTM Avo" panose="02040603050506020204" pitchFamily="18" charset="0"/>
                </a:rPr>
                <a:t>Em hãy tạo chương trình Nano làm toán. Vùng Sân khấu của chương trình có nhân vật Nano và hiển thị các biến. Khi chạy chương trình, Nano sẽ hỏi người dùng nhập hai số (Hình 3) rồi thông báo tổng hai số vừa nhập. </a:t>
              </a:r>
            </a:p>
          </p:txBody>
        </p:sp>
        <p:grpSp>
          <p:nvGrpSpPr>
            <p:cNvPr id="9" name="Google Shape;1462;p56">
              <a:extLst>
                <a:ext uri="{FF2B5EF4-FFF2-40B4-BE49-F238E27FC236}">
                  <a16:creationId xmlns:a16="http://schemas.microsoft.com/office/drawing/2014/main" id="{096F81F8-2C6B-2816-CECF-D8BE6A2A7CD5}"/>
                </a:ext>
              </a:extLst>
            </p:cNvPr>
            <p:cNvGrpSpPr/>
            <p:nvPr/>
          </p:nvGrpSpPr>
          <p:grpSpPr>
            <a:xfrm>
              <a:off x="776943" y="2030744"/>
              <a:ext cx="452767" cy="467624"/>
              <a:chOff x="5200269" y="1804898"/>
              <a:chExt cx="460500" cy="437550"/>
            </a:xfrm>
          </p:grpSpPr>
          <p:sp>
            <p:nvSpPr>
              <p:cNvPr id="10" name="Google Shape;1463;p56">
                <a:extLst>
                  <a:ext uri="{FF2B5EF4-FFF2-40B4-BE49-F238E27FC236}">
                    <a16:creationId xmlns:a16="http://schemas.microsoft.com/office/drawing/2014/main" id="{C4DEF4E4-FEE7-11FD-6DC1-1164E10F1ADC}"/>
                  </a:ext>
                </a:extLst>
              </p:cNvPr>
              <p:cNvSpPr/>
              <p:nvPr/>
            </p:nvSpPr>
            <p:spPr>
              <a:xfrm>
                <a:off x="5598244" y="2190748"/>
                <a:ext cx="62525" cy="51700"/>
              </a:xfrm>
              <a:custGeom>
                <a:avLst/>
                <a:gdLst/>
                <a:ahLst/>
                <a:cxnLst/>
                <a:rect l="l" t="t" r="r" b="b"/>
                <a:pathLst>
                  <a:path w="2501" h="2068" extrusionOk="0">
                    <a:moveTo>
                      <a:pt x="1815" y="1"/>
                    </a:moveTo>
                    <a:lnTo>
                      <a:pt x="1286" y="129"/>
                    </a:lnTo>
                    <a:cubicBezTo>
                      <a:pt x="1064" y="182"/>
                      <a:pt x="844" y="236"/>
                      <a:pt x="653" y="357"/>
                    </a:cubicBezTo>
                    <a:cubicBezTo>
                      <a:pt x="303" y="575"/>
                      <a:pt x="123" y="963"/>
                      <a:pt x="0" y="1363"/>
                    </a:cubicBezTo>
                    <a:lnTo>
                      <a:pt x="2501" y="2067"/>
                    </a:lnTo>
                    <a:lnTo>
                      <a:pt x="1815" y="1"/>
                    </a:lnTo>
                    <a:close/>
                  </a:path>
                </a:pathLst>
              </a:custGeom>
              <a:solidFill>
                <a:srgbClr val="1F497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1" name="Google Shape;1464;p56">
                <a:extLst>
                  <a:ext uri="{FF2B5EF4-FFF2-40B4-BE49-F238E27FC236}">
                    <a16:creationId xmlns:a16="http://schemas.microsoft.com/office/drawing/2014/main" id="{0681D7E9-44F3-BE55-CDA7-924945328319}"/>
                  </a:ext>
                </a:extLst>
              </p:cNvPr>
              <p:cNvSpPr/>
              <p:nvPr/>
            </p:nvSpPr>
            <p:spPr>
              <a:xfrm>
                <a:off x="5524919" y="2126323"/>
                <a:ext cx="118725" cy="98525"/>
              </a:xfrm>
              <a:custGeom>
                <a:avLst/>
                <a:gdLst/>
                <a:ahLst/>
                <a:cxnLst/>
                <a:rect l="l" t="t" r="r" b="b"/>
                <a:pathLst>
                  <a:path w="4749" h="3941" extrusionOk="0">
                    <a:moveTo>
                      <a:pt x="3484" y="1"/>
                    </a:moveTo>
                    <a:cubicBezTo>
                      <a:pt x="3248" y="176"/>
                      <a:pt x="2980" y="310"/>
                      <a:pt x="2692" y="388"/>
                    </a:cubicBezTo>
                    <a:cubicBezTo>
                      <a:pt x="1945" y="592"/>
                      <a:pt x="1056" y="460"/>
                      <a:pt x="481" y="982"/>
                    </a:cubicBezTo>
                    <a:cubicBezTo>
                      <a:pt x="136" y="1294"/>
                      <a:pt x="0" y="1787"/>
                      <a:pt x="19" y="2257"/>
                    </a:cubicBezTo>
                    <a:lnTo>
                      <a:pt x="1300" y="3479"/>
                    </a:lnTo>
                    <a:lnTo>
                      <a:pt x="2933" y="3940"/>
                    </a:lnTo>
                    <a:cubicBezTo>
                      <a:pt x="3056" y="3540"/>
                      <a:pt x="3239" y="3152"/>
                      <a:pt x="3586" y="2934"/>
                    </a:cubicBezTo>
                    <a:cubicBezTo>
                      <a:pt x="3777" y="2813"/>
                      <a:pt x="4000" y="2759"/>
                      <a:pt x="4219" y="2706"/>
                    </a:cubicBezTo>
                    <a:lnTo>
                      <a:pt x="4748" y="2578"/>
                    </a:lnTo>
                    <a:lnTo>
                      <a:pt x="4080" y="572"/>
                    </a:lnTo>
                    <a:lnTo>
                      <a:pt x="3484" y="1"/>
                    </a:lnTo>
                    <a:close/>
                  </a:path>
                </a:pathLst>
              </a:custGeom>
              <a:solidFill>
                <a:sysClr val="window" lastClr="FFFFFF"/>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2" name="Google Shape;1465;p56">
                <a:extLst>
                  <a:ext uri="{FF2B5EF4-FFF2-40B4-BE49-F238E27FC236}">
                    <a16:creationId xmlns:a16="http://schemas.microsoft.com/office/drawing/2014/main" id="{C8C91F04-3BD2-D9F3-E9F4-2D08433F2A0A}"/>
                  </a:ext>
                </a:extLst>
              </p:cNvPr>
              <p:cNvSpPr/>
              <p:nvPr/>
            </p:nvSpPr>
            <p:spPr>
              <a:xfrm>
                <a:off x="5200269" y="1804898"/>
                <a:ext cx="101850" cy="98250"/>
              </a:xfrm>
              <a:custGeom>
                <a:avLst/>
                <a:gdLst/>
                <a:ahLst/>
                <a:cxnLst/>
                <a:rect l="l" t="t" r="r" b="b"/>
                <a:pathLst>
                  <a:path w="4074" h="3930" extrusionOk="0">
                    <a:moveTo>
                      <a:pt x="2272" y="1"/>
                    </a:moveTo>
                    <a:cubicBezTo>
                      <a:pt x="1790" y="1"/>
                      <a:pt x="1307" y="190"/>
                      <a:pt x="947" y="567"/>
                    </a:cubicBezTo>
                    <a:lnTo>
                      <a:pt x="699" y="828"/>
                    </a:lnTo>
                    <a:cubicBezTo>
                      <a:pt x="1" y="1562"/>
                      <a:pt x="26" y="2719"/>
                      <a:pt x="759" y="3418"/>
                    </a:cubicBezTo>
                    <a:lnTo>
                      <a:pt x="1294" y="3929"/>
                    </a:lnTo>
                    <a:lnTo>
                      <a:pt x="4073" y="1019"/>
                    </a:lnTo>
                    <a:lnTo>
                      <a:pt x="3538" y="508"/>
                    </a:lnTo>
                    <a:cubicBezTo>
                      <a:pt x="3183" y="169"/>
                      <a:pt x="2727" y="1"/>
                      <a:pt x="2272" y="1"/>
                    </a:cubicBezTo>
                    <a:close/>
                  </a:path>
                </a:pathLst>
              </a:custGeom>
              <a:solidFill>
                <a:srgbClr val="9BBB59"/>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3" name="Google Shape;1466;p56">
                <a:extLst>
                  <a:ext uri="{FF2B5EF4-FFF2-40B4-BE49-F238E27FC236}">
                    <a16:creationId xmlns:a16="http://schemas.microsoft.com/office/drawing/2014/main" id="{CC443F5D-BFBC-0B87-DC9E-4737C96A13E9}"/>
                  </a:ext>
                </a:extLst>
              </p:cNvPr>
              <p:cNvSpPr/>
              <p:nvPr/>
            </p:nvSpPr>
            <p:spPr>
              <a:xfrm>
                <a:off x="5232594" y="1830373"/>
                <a:ext cx="379425" cy="352375"/>
              </a:xfrm>
              <a:custGeom>
                <a:avLst/>
                <a:gdLst/>
                <a:ahLst/>
                <a:cxnLst/>
                <a:rect l="l" t="t" r="r" b="b"/>
                <a:pathLst>
                  <a:path w="15177" h="14095" extrusionOk="0">
                    <a:moveTo>
                      <a:pt x="2780" y="0"/>
                    </a:moveTo>
                    <a:lnTo>
                      <a:pt x="1" y="2910"/>
                    </a:lnTo>
                    <a:lnTo>
                      <a:pt x="11713" y="14095"/>
                    </a:lnTo>
                    <a:cubicBezTo>
                      <a:pt x="11695" y="13625"/>
                      <a:pt x="11831" y="13133"/>
                      <a:pt x="12176" y="12820"/>
                    </a:cubicBezTo>
                    <a:cubicBezTo>
                      <a:pt x="12750" y="12298"/>
                      <a:pt x="13639" y="12430"/>
                      <a:pt x="14387" y="12226"/>
                    </a:cubicBezTo>
                    <a:cubicBezTo>
                      <a:pt x="14673" y="12149"/>
                      <a:pt x="14941" y="12015"/>
                      <a:pt x="15177" y="11839"/>
                    </a:cubicBezTo>
                    <a:lnTo>
                      <a:pt x="2780" y="0"/>
                    </a:lnTo>
                    <a:close/>
                  </a:path>
                </a:pathLst>
              </a:custGeom>
              <a:solidFill>
                <a:srgbClr val="C0504D"/>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sp>
            <p:nvSpPr>
              <p:cNvPr id="14" name="Google Shape;1467;p56">
                <a:extLst>
                  <a:ext uri="{FF2B5EF4-FFF2-40B4-BE49-F238E27FC236}">
                    <a16:creationId xmlns:a16="http://schemas.microsoft.com/office/drawing/2014/main" id="{65EB232F-1285-44CC-9BFB-976DE47CE137}"/>
                  </a:ext>
                </a:extLst>
              </p:cNvPr>
              <p:cNvSpPr/>
              <p:nvPr/>
            </p:nvSpPr>
            <p:spPr>
              <a:xfrm>
                <a:off x="5232569" y="1830373"/>
                <a:ext cx="94075" cy="96275"/>
              </a:xfrm>
              <a:custGeom>
                <a:avLst/>
                <a:gdLst/>
                <a:ahLst/>
                <a:cxnLst/>
                <a:rect l="l" t="t" r="r" b="b"/>
                <a:pathLst>
                  <a:path w="3763" h="3851" extrusionOk="0">
                    <a:moveTo>
                      <a:pt x="2780" y="0"/>
                    </a:moveTo>
                    <a:lnTo>
                      <a:pt x="0" y="2910"/>
                    </a:lnTo>
                    <a:lnTo>
                      <a:pt x="983" y="3851"/>
                    </a:lnTo>
                    <a:lnTo>
                      <a:pt x="3762" y="940"/>
                    </a:lnTo>
                    <a:lnTo>
                      <a:pt x="2780" y="0"/>
                    </a:lnTo>
                    <a:close/>
                  </a:path>
                </a:pathLst>
              </a:custGeom>
              <a:solidFill>
                <a:srgbClr val="EAEEF4"/>
              </a:solidFill>
              <a:ln>
                <a:noFill/>
              </a:ln>
            </p:spPr>
            <p:txBody>
              <a:bodyPr spcFirstLastPara="1" wrap="square" lIns="121900" tIns="121900" rIns="121900" bIns="121900" anchor="ctr" anchorCtr="0">
                <a:noAutofit/>
              </a:bodyPr>
              <a:lstStyle/>
              <a:p>
                <a:pPr defTabSz="1219170">
                  <a:buClrTx/>
                  <a:defRPr/>
                </a:pPr>
                <a:endParaRPr sz="2400" kern="1200" dirty="0">
                  <a:solidFill>
                    <a:prstClr val="black"/>
                  </a:solidFill>
                  <a:latin typeface="Calibri"/>
                  <a:ea typeface="+mn-ea"/>
                </a:endParaRPr>
              </a:p>
            </p:txBody>
          </p:sp>
        </p:grpSp>
      </p:grpSp>
    </p:spTree>
    <p:custDataLst>
      <p:tags r:id="rId1"/>
    </p:custDataLst>
    <p:extLst>
      <p:ext uri="{BB962C8B-B14F-4D97-AF65-F5344CB8AC3E}">
        <p14:creationId xmlns:p14="http://schemas.microsoft.com/office/powerpoint/2010/main" val="16845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F5F0501-DF3B-5720-08E6-5F5DAAECD7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354D3F-99B0-7DE9-195B-F806E6D4D8EC}"/>
              </a:ext>
            </a:extLst>
          </p:cNvPr>
          <p:cNvSpPr txBox="1"/>
          <p:nvPr/>
        </p:nvSpPr>
        <p:spPr>
          <a:xfrm>
            <a:off x="862770" y="1622804"/>
            <a:ext cx="10466456" cy="1675843"/>
          </a:xfrm>
          <a:prstGeom prst="rect">
            <a:avLst/>
          </a:prstGeom>
          <a:noFill/>
        </p:spPr>
        <p:txBody>
          <a:bodyPr wrap="square">
            <a:spAutoFit/>
          </a:bodyPr>
          <a:lstStyle/>
          <a:p>
            <a:pPr algn="just">
              <a:lnSpc>
                <a:spcPct val="150000"/>
              </a:lnSpc>
              <a:spcAft>
                <a:spcPts val="1067"/>
              </a:spcAft>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Gợi</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ý: </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Em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thể</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sắp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xếp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lại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khối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lệnh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ở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Hình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4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theo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tự</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phù</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hợp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ghép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chúng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lại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với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nhau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sẽ</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nhận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được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chương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trình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cần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pic>
        <p:nvPicPr>
          <p:cNvPr id="3" name="Picture 2" descr="A light bulb with rays of light&#10;&#10;Description automatically generated">
            <a:extLst>
              <a:ext uri="{FF2B5EF4-FFF2-40B4-BE49-F238E27FC236}">
                <a16:creationId xmlns:a16="http://schemas.microsoft.com/office/drawing/2014/main" id="{A0AB422C-A353-0F58-5BFA-EC7FC8654D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6976" y="1451144"/>
            <a:ext cx="1009581" cy="100958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952D02CD-1E62-5D88-BF39-1671B7FD5746}"/>
              </a:ext>
            </a:extLst>
          </p:cNvPr>
          <p:cNvPicPr>
            <a:picLocks noChangeAspect="1"/>
          </p:cNvPicPr>
          <p:nvPr/>
        </p:nvPicPr>
        <p:blipFill rotWithShape="1">
          <a:blip r:embed="rId5">
            <a:clrChange>
              <a:clrFrom>
                <a:srgbClr val="FFFFFF"/>
              </a:clrFrom>
              <a:clrTo>
                <a:srgbClr val="FFFFFF">
                  <a:alpha val="0"/>
                </a:srgbClr>
              </a:clrTo>
            </a:clrChange>
          </a:blip>
          <a:srcRect l="23335" t="36714" r="27209" b="37218"/>
          <a:stretch/>
        </p:blipFill>
        <p:spPr>
          <a:xfrm>
            <a:off x="1101767" y="3468272"/>
            <a:ext cx="4868465" cy="2777199"/>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DB25DEAF-EB4B-C8F0-563D-A66DCBA5D6D3}"/>
              </a:ext>
            </a:extLst>
          </p:cNvPr>
          <p:cNvPicPr>
            <a:picLocks noChangeAspect="1"/>
          </p:cNvPicPr>
          <p:nvPr/>
        </p:nvPicPr>
        <p:blipFill rotWithShape="1">
          <a:blip r:embed="rId5">
            <a:clrChange>
              <a:clrFrom>
                <a:srgbClr val="FFFFFF"/>
              </a:clrFrom>
              <a:clrTo>
                <a:srgbClr val="FFFFFF">
                  <a:alpha val="0"/>
                </a:srgbClr>
              </a:clrTo>
            </a:clrChange>
          </a:blip>
          <a:srcRect l="21951" t="60927" r="27383" b="4948"/>
          <a:stretch/>
        </p:blipFill>
        <p:spPr>
          <a:xfrm>
            <a:off x="6334996" y="3429000"/>
            <a:ext cx="3690246" cy="2689907"/>
          </a:xfrm>
          <a:prstGeom prst="rect">
            <a:avLst/>
          </a:prstGeom>
        </p:spPr>
      </p:pic>
      <p:sp>
        <p:nvSpPr>
          <p:cNvPr id="14" name="TextBox 13">
            <a:extLst>
              <a:ext uri="{FF2B5EF4-FFF2-40B4-BE49-F238E27FC236}">
                <a16:creationId xmlns:a16="http://schemas.microsoft.com/office/drawing/2014/main" id="{0FE47134-D4D4-7379-7205-302F0EA7E0E0}"/>
              </a:ext>
            </a:extLst>
          </p:cNvPr>
          <p:cNvSpPr txBox="1"/>
          <p:nvPr/>
        </p:nvSpPr>
        <p:spPr>
          <a:xfrm>
            <a:off x="1913335" y="6118907"/>
            <a:ext cx="8365327" cy="488660"/>
          </a:xfrm>
          <a:prstGeom prst="rect">
            <a:avLst/>
          </a:prstGeom>
          <a:noFill/>
        </p:spPr>
        <p:txBody>
          <a:bodyPr wrap="square">
            <a:spAutoFit/>
          </a:bodyPr>
          <a:lstStyle/>
          <a:p>
            <a:pPr algn="ctr">
              <a:lnSpc>
                <a:spcPct val="150000"/>
              </a:lnSpc>
            </a:pPr>
            <a:r>
              <a:rPr lang="en-US" sz="2000" b="1" dirty="0" err="1">
                <a:latin typeface="UTM Avo" panose="02040603050506020204" pitchFamily="18" charset="0"/>
                <a:ea typeface="Calibri" panose="020F0502020204030204" pitchFamily="34" charset="0"/>
                <a:cs typeface="Arial" panose="020B0604020202020204" pitchFamily="34" charset="0"/>
              </a:rPr>
              <a:t>Hình</a:t>
            </a:r>
            <a:r>
              <a:rPr lang="en-US" sz="2000" b="1" dirty="0">
                <a:latin typeface="UTM Avo" panose="02040603050506020204" pitchFamily="18" charset="0"/>
                <a:ea typeface="Calibri" panose="020F0502020204030204" pitchFamily="34" charset="0"/>
                <a:cs typeface="Arial" panose="020B0604020202020204" pitchFamily="34" charset="0"/>
              </a:rPr>
              <a:t> 4. </a:t>
            </a:r>
            <a:r>
              <a:rPr lang="en-US" sz="2000" dirty="0" err="1">
                <a:latin typeface="UTM Avo" panose="02040603050506020204" pitchFamily="18" charset="0"/>
                <a:ea typeface="Calibri" panose="020F0502020204030204" pitchFamily="34" charset="0"/>
                <a:cs typeface="Arial" panose="020B0604020202020204" pitchFamily="34" charset="0"/>
              </a:rPr>
              <a:t>Các</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khối</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lệnh</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để</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tạo</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chương</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trình</a:t>
            </a:r>
            <a:r>
              <a:rPr lang="en-US" sz="2000" dirty="0">
                <a:latin typeface="UTM Avo" panose="02040603050506020204" pitchFamily="18" charset="0"/>
                <a:ea typeface="Calibri" panose="020F0502020204030204" pitchFamily="34" charset="0"/>
                <a:cs typeface="Arial" panose="020B0604020202020204" pitchFamily="34" charset="0"/>
              </a:rPr>
              <a:t> Nano </a:t>
            </a:r>
            <a:r>
              <a:rPr lang="en-US" sz="2000" dirty="0" err="1">
                <a:latin typeface="UTM Avo" panose="02040603050506020204" pitchFamily="18" charset="0"/>
                <a:ea typeface="Calibri" panose="020F0502020204030204" pitchFamily="34" charset="0"/>
                <a:cs typeface="Arial" panose="020B0604020202020204" pitchFamily="34" charset="0"/>
              </a:rPr>
              <a:t>làm</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toán</a:t>
            </a:r>
            <a:endParaRPr lang="en-VN" sz="20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12372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290BF10-CFCB-5485-B7A0-19C47872CB32}"/>
            </a:ext>
          </a:extLst>
        </p:cNvPr>
        <p:cNvGrpSpPr/>
        <p:nvPr/>
      </p:nvGrpSpPr>
      <p:grpSpPr>
        <a:xfrm>
          <a:off x="0" y="0"/>
          <a:ext cx="0" cy="0"/>
          <a:chOff x="0" y="0"/>
          <a:chExt cx="0" cy="0"/>
        </a:xfrm>
      </p:grpSpPr>
      <p:sp>
        <p:nvSpPr>
          <p:cNvPr id="5" name="Google Shape;3121;p39">
            <a:extLst>
              <a:ext uri="{FF2B5EF4-FFF2-40B4-BE49-F238E27FC236}">
                <a16:creationId xmlns:a16="http://schemas.microsoft.com/office/drawing/2014/main" id="{45D55243-6995-AE35-2756-6FCECB8CA7D8}"/>
              </a:ext>
            </a:extLst>
          </p:cNvPr>
          <p:cNvSpPr txBox="1">
            <a:spLocks/>
          </p:cNvSpPr>
          <p:nvPr/>
        </p:nvSpPr>
        <p:spPr>
          <a:xfrm>
            <a:off x="4775095" y="970991"/>
            <a:ext cx="2641809" cy="780099"/>
          </a:xfrm>
          <a:prstGeom prst="roundRect">
            <a:avLst>
              <a:gd name="adj" fmla="val 50000"/>
            </a:avLst>
          </a:prstGeom>
          <a:solidFill>
            <a:schemeClr val="accent2">
              <a:lumMod val="20000"/>
              <a:lumOff val="80000"/>
            </a:schemeClr>
          </a:solidFill>
          <a:ln w="38100">
            <a:solidFill>
              <a:schemeClr val="accent2"/>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204A66"/>
              </a:buClr>
              <a:buSzPts val="2800"/>
              <a:buFont typeface="Poppins"/>
              <a:buNone/>
              <a:tabLst/>
              <a:defRPr/>
            </a:pPr>
            <a:r>
              <a:rPr kumimoji="0" lang="en-US" sz="2400" b="1" i="0" u="none" strike="noStrike" kern="0" cap="none" spc="0" normalizeH="0" baseline="0" noProof="0">
                <a:ln>
                  <a:noFill/>
                </a:ln>
                <a:solidFill>
                  <a:srgbClr val="F1FAEE">
                    <a:lumMod val="10000"/>
                  </a:srgbClr>
                </a:solidFill>
                <a:effectLst/>
                <a:uLnTx/>
                <a:uFillTx/>
                <a:latin typeface="UTM Avo" panose="02040603050506020204" pitchFamily="18" charset="0"/>
                <a:cs typeface="Arial" panose="020B0604020202020204" pitchFamily="34" charset="0"/>
                <a:sym typeface="Poppins"/>
              </a:rPr>
              <a:t>THỰC HÀNH</a:t>
            </a:r>
            <a:endParaRPr kumimoji="0" lang="en-US" sz="2400" b="1" i="0" u="none" strike="noStrike" kern="0" cap="none" spc="0" normalizeH="0" baseline="0" noProof="0" dirty="0">
              <a:ln>
                <a:noFill/>
              </a:ln>
              <a:solidFill>
                <a:srgbClr val="F1FAEE">
                  <a:lumMod val="10000"/>
                </a:srgbClr>
              </a:solidFill>
              <a:effectLst/>
              <a:uLnTx/>
              <a:uFillTx/>
              <a:latin typeface="UTM Avo" panose="02040603050506020204" pitchFamily="18" charset="0"/>
              <a:cs typeface="Arial" panose="020B0604020202020204" pitchFamily="34" charset="0"/>
              <a:sym typeface="Poppins"/>
            </a:endParaRPr>
          </a:p>
        </p:txBody>
      </p:sp>
      <p:sp>
        <p:nvSpPr>
          <p:cNvPr id="6" name="TextBox 5">
            <a:extLst>
              <a:ext uri="{FF2B5EF4-FFF2-40B4-BE49-F238E27FC236}">
                <a16:creationId xmlns:a16="http://schemas.microsoft.com/office/drawing/2014/main" id="{9C2B7FD9-C0AB-CFB0-0745-AA7B6C23C431}"/>
              </a:ext>
            </a:extLst>
          </p:cNvPr>
          <p:cNvSpPr txBox="1"/>
          <p:nvPr/>
        </p:nvSpPr>
        <p:spPr>
          <a:xfrm>
            <a:off x="255105" y="1970255"/>
            <a:ext cx="5164646" cy="1129925"/>
          </a:xfrm>
          <a:prstGeom prst="rect">
            <a:avLst/>
          </a:prstGeom>
          <a:noFill/>
        </p:spPr>
        <p:txBody>
          <a:bodyPr wrap="square">
            <a:spAutoFit/>
          </a:bodyPr>
          <a:lstStyle/>
          <a:p>
            <a:pPr algn="ctr">
              <a:lnSpc>
                <a:spcPct val="150000"/>
              </a:lnSpc>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Bước</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1.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chương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trình</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nhân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vật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Nano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phông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nền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p>
        </p:txBody>
      </p:sp>
      <p:pic>
        <p:nvPicPr>
          <p:cNvPr id="7" name="Picture 6" descr="A cartoon character in a garment&#10;&#10;Description automatically generated">
            <a:extLst>
              <a:ext uri="{FF2B5EF4-FFF2-40B4-BE49-F238E27FC236}">
                <a16:creationId xmlns:a16="http://schemas.microsoft.com/office/drawing/2014/main" id="{096D1E58-85A7-F2BB-6ACD-8ED6EEE3A932}"/>
              </a:ext>
            </a:extLst>
          </p:cNvPr>
          <p:cNvPicPr>
            <a:picLocks noChangeAspect="1"/>
          </p:cNvPicPr>
          <p:nvPr/>
        </p:nvPicPr>
        <p:blipFill rotWithShape="1">
          <a:blip r:embed="rId4"/>
          <a:srcRect r="1213" b="1581"/>
          <a:stretch/>
        </p:blipFill>
        <p:spPr>
          <a:xfrm>
            <a:off x="1229668" y="3195580"/>
            <a:ext cx="3215520" cy="2551323"/>
          </a:xfrm>
          <a:prstGeom prst="rect">
            <a:avLst/>
          </a:prstGeom>
        </p:spPr>
      </p:pic>
      <p:sp>
        <p:nvSpPr>
          <p:cNvPr id="8" name="TextBox 7">
            <a:extLst>
              <a:ext uri="{FF2B5EF4-FFF2-40B4-BE49-F238E27FC236}">
                <a16:creationId xmlns:a16="http://schemas.microsoft.com/office/drawing/2014/main" id="{D4908EA8-2988-3CCA-272C-7BB5B54B00FC}"/>
              </a:ext>
            </a:extLst>
          </p:cNvPr>
          <p:cNvSpPr txBox="1"/>
          <p:nvPr/>
        </p:nvSpPr>
        <p:spPr>
          <a:xfrm>
            <a:off x="7273806" y="1970255"/>
            <a:ext cx="3439312" cy="573234"/>
          </a:xfrm>
          <a:prstGeom prst="rect">
            <a:avLst/>
          </a:prstGeom>
          <a:noFill/>
        </p:spPr>
        <p:txBody>
          <a:bodyPr wrap="square">
            <a:spAutoFit/>
          </a:bodyPr>
          <a:lstStyle/>
          <a:p>
            <a:pPr algn="ctr" defTabSz="1219170">
              <a:lnSpc>
                <a:spcPct val="150000"/>
              </a:lnSpc>
              <a:defRPr/>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Bước</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3.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Lập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trình</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17EEEAF-A549-4F93-F675-F92F3712CE85}"/>
              </a:ext>
            </a:extLst>
          </p:cNvPr>
          <p:cNvGrpSpPr/>
          <p:nvPr/>
        </p:nvGrpSpPr>
        <p:grpSpPr>
          <a:xfrm>
            <a:off x="460579" y="5989327"/>
            <a:ext cx="4753698" cy="573234"/>
            <a:chOff x="158030" y="1508773"/>
            <a:chExt cx="3565273" cy="429926"/>
          </a:xfrm>
        </p:grpSpPr>
        <p:sp>
          <p:nvSpPr>
            <p:cNvPr id="10" name="TextBox 9">
              <a:extLst>
                <a:ext uri="{FF2B5EF4-FFF2-40B4-BE49-F238E27FC236}">
                  <a16:creationId xmlns:a16="http://schemas.microsoft.com/office/drawing/2014/main" id="{10318C45-2F42-3870-C289-06D71BE0CD19}"/>
                </a:ext>
              </a:extLst>
            </p:cNvPr>
            <p:cNvSpPr txBox="1"/>
            <p:nvPr/>
          </p:nvSpPr>
          <p:spPr>
            <a:xfrm>
              <a:off x="158030" y="1508773"/>
              <a:ext cx="3474747" cy="429926"/>
            </a:xfrm>
            <a:prstGeom prst="rect">
              <a:avLst/>
            </a:prstGeom>
            <a:noFill/>
          </p:spPr>
          <p:txBody>
            <a:bodyPr wrap="square">
              <a:spAutoFit/>
            </a:bodyPr>
            <a:lstStyle/>
            <a:p>
              <a:pPr defTabSz="1219170">
                <a:lnSpc>
                  <a:spcPct val="150000"/>
                </a:lnSpc>
                <a:defRPr/>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Bước</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2.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2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biến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DA37BD9-043C-4CAC-9213-820EE5DF8882}"/>
                </a:ext>
              </a:extLst>
            </p:cNvPr>
            <p:cNvPicPr>
              <a:picLocks noChangeAspect="1"/>
            </p:cNvPicPr>
            <p:nvPr/>
          </p:nvPicPr>
          <p:blipFill>
            <a:blip r:embed="rId5"/>
            <a:stretch>
              <a:fillRect/>
            </a:stretch>
          </p:blipFill>
          <p:spPr>
            <a:xfrm>
              <a:off x="2331696" y="1580323"/>
              <a:ext cx="506095" cy="337185"/>
            </a:xfrm>
            <a:prstGeom prst="rect">
              <a:avLst/>
            </a:prstGeom>
          </p:spPr>
        </p:pic>
        <p:pic>
          <p:nvPicPr>
            <p:cNvPr id="12" name="Picture 11">
              <a:extLst>
                <a:ext uri="{FF2B5EF4-FFF2-40B4-BE49-F238E27FC236}">
                  <a16:creationId xmlns:a16="http://schemas.microsoft.com/office/drawing/2014/main" id="{F1A35A47-7968-DD88-49C7-7F1104DD95D8}"/>
                </a:ext>
              </a:extLst>
            </p:cNvPr>
            <p:cNvPicPr>
              <a:picLocks noChangeAspect="1"/>
            </p:cNvPicPr>
            <p:nvPr/>
          </p:nvPicPr>
          <p:blipFill>
            <a:blip r:embed="rId6"/>
            <a:stretch>
              <a:fillRect/>
            </a:stretch>
          </p:blipFill>
          <p:spPr>
            <a:xfrm>
              <a:off x="3216573" y="1582228"/>
              <a:ext cx="506730" cy="335280"/>
            </a:xfrm>
            <a:prstGeom prst="rect">
              <a:avLst/>
            </a:prstGeom>
          </p:spPr>
        </p:pic>
      </p:grpSp>
      <p:sp>
        <p:nvSpPr>
          <p:cNvPr id="15" name="TextBox 14">
            <a:extLst>
              <a:ext uri="{FF2B5EF4-FFF2-40B4-BE49-F238E27FC236}">
                <a16:creationId xmlns:a16="http://schemas.microsoft.com/office/drawing/2014/main" id="{7F0FC97D-A481-BBFD-E423-06D7364739EE}"/>
              </a:ext>
            </a:extLst>
          </p:cNvPr>
          <p:cNvSpPr txBox="1"/>
          <p:nvPr/>
        </p:nvSpPr>
        <p:spPr>
          <a:xfrm>
            <a:off x="862362" y="9991493"/>
            <a:ext cx="184731" cy="475387"/>
          </a:xfrm>
          <a:prstGeom prst="rect">
            <a:avLst/>
          </a:prstGeom>
          <a:noFill/>
        </p:spPr>
        <p:txBody>
          <a:bodyPr wrap="none" rtlCol="0">
            <a:spAutoFit/>
          </a:bodyPr>
          <a:lstStyle/>
          <a:p>
            <a:endParaRPr lang="en-VN" sz="2489" dirty="0">
              <a:latin typeface="UTM Avo" panose="02040603050506020204" pitchFamily="18" charset="0"/>
            </a:endParaRPr>
          </a:p>
        </p:txBody>
      </p:sp>
      <p:pic>
        <p:nvPicPr>
          <p:cNvPr id="16" name="Picture 15">
            <a:extLst>
              <a:ext uri="{FF2B5EF4-FFF2-40B4-BE49-F238E27FC236}">
                <a16:creationId xmlns:a16="http://schemas.microsoft.com/office/drawing/2014/main" id="{38E993BC-AA48-0D73-31EC-D5D41D38AB99}"/>
              </a:ext>
            </a:extLst>
          </p:cNvPr>
          <p:cNvPicPr>
            <a:picLocks noChangeAspect="1"/>
          </p:cNvPicPr>
          <p:nvPr/>
        </p:nvPicPr>
        <p:blipFill>
          <a:blip r:embed="rId7">
            <a:clrChange>
              <a:clrFrom>
                <a:srgbClr val="F9F9F9"/>
              </a:clrFrom>
              <a:clrTo>
                <a:srgbClr val="F9F9F9">
                  <a:alpha val="0"/>
                </a:srgbClr>
              </a:clrTo>
            </a:clrChange>
          </a:blip>
          <a:stretch>
            <a:fillRect/>
          </a:stretch>
        </p:blipFill>
        <p:spPr>
          <a:xfrm>
            <a:off x="7273806" y="2762654"/>
            <a:ext cx="3495124" cy="3659581"/>
          </a:xfrm>
          <a:prstGeom prst="rect">
            <a:avLst/>
          </a:prstGeom>
        </p:spPr>
      </p:pic>
    </p:spTree>
    <p:custDataLst>
      <p:tags r:id="rId1"/>
    </p:custDataLst>
    <p:extLst>
      <p:ext uri="{BB962C8B-B14F-4D97-AF65-F5344CB8AC3E}">
        <p14:creationId xmlns:p14="http://schemas.microsoft.com/office/powerpoint/2010/main" val="39950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21B2EACA-F2CF-E3ED-C5D2-F6CFE725E023}"/>
              </a:ext>
            </a:extLst>
          </p:cNvPr>
          <p:cNvSpPr/>
          <p:nvPr/>
        </p:nvSpPr>
        <p:spPr>
          <a:xfrm>
            <a:off x="1955139" y="2343895"/>
            <a:ext cx="8281721" cy="2041674"/>
          </a:xfrm>
          <a:prstGeom prst="roundRect">
            <a:avLst>
              <a:gd name="adj" fmla="val 7946"/>
            </a:avLst>
          </a:prstGeom>
          <a:solidFill>
            <a:sysClr val="window" lastClr="FFFFFF"/>
          </a:solidFill>
          <a:ln w="12700" cap="flat" cmpd="sng" algn="ctr">
            <a:solidFill>
              <a:srgbClr val="5B9BD5"/>
            </a:solidFill>
            <a:prstDash val="solid"/>
            <a:miter lim="800000"/>
          </a:ln>
          <a:effectLst/>
        </p:spPr>
        <p:txBody>
          <a:bodyPr bIns="144000" rtlCol="0" anchor="ctr"/>
          <a:lstStyle/>
          <a:p>
            <a:pPr marL="342900" lvl="0" indent="-342900" algn="just" defTabSz="1219261">
              <a:lnSpc>
                <a:spcPct val="150000"/>
              </a:lnSpc>
              <a:buClrTx/>
              <a:buFont typeface="Arial" panose="020B0604020202020204" pitchFamily="34" charset="0"/>
              <a:buChar char="•"/>
              <a:defRPr/>
            </a:pPr>
            <a:r>
              <a:rPr lang="vi-VN" sz="2400" kern="1200" dirty="0">
                <a:latin typeface="UTM Avo"/>
                <a:ea typeface="+mn-ea"/>
                <a:cs typeface="+mn-cs"/>
                <a:sym typeface="+mn-lt"/>
              </a:rPr>
              <a:t>Ôn lại các kiến thức đã học ở Bài 10.</a:t>
            </a:r>
          </a:p>
          <a:p>
            <a:pPr marL="342900" lvl="0" indent="-342900" algn="just" defTabSz="1219261">
              <a:lnSpc>
                <a:spcPct val="150000"/>
              </a:lnSpc>
              <a:buClrTx/>
              <a:buFont typeface="Arial" panose="020B0604020202020204" pitchFamily="34" charset="0"/>
              <a:buChar char="•"/>
              <a:defRPr/>
            </a:pPr>
            <a:r>
              <a:rPr lang="vi-VN" sz="2400" kern="1200" dirty="0">
                <a:latin typeface="UTM Avo"/>
                <a:ea typeface="+mn-ea"/>
                <a:cs typeface="+mn-cs"/>
                <a:sym typeface="+mn-lt"/>
              </a:rPr>
              <a:t>Đọc và chuẩn bị trước </a:t>
            </a:r>
            <a:r>
              <a:rPr lang="vi-VN" sz="2400" b="1" kern="1200" dirty="0">
                <a:latin typeface="UTM Avo"/>
                <a:ea typeface="+mn-ea"/>
                <a:cs typeface="+mn-cs"/>
                <a:sym typeface="+mn-lt"/>
              </a:rPr>
              <a:t>Bài 11: Các phép so sánh.</a:t>
            </a:r>
          </a:p>
        </p:txBody>
      </p:sp>
    </p:spTree>
    <p:custDataLst>
      <p:tags r:id="rId1"/>
    </p:custDataLst>
    <p:extLst>
      <p:ext uri="{BB962C8B-B14F-4D97-AF65-F5344CB8AC3E}">
        <p14:creationId xmlns:p14="http://schemas.microsoft.com/office/powerpoint/2010/main" val="30641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9D8F4C9-3CE3-F3F5-D1FC-D495E4D2812F}"/>
                  </a:ext>
                </a:extLst>
              </p:cNvPr>
              <p:cNvSpPr txBox="1"/>
              <p:nvPr/>
            </p:nvSpPr>
            <p:spPr>
              <a:xfrm>
                <a:off x="925046" y="1795825"/>
                <a:ext cx="10962154" cy="2229841"/>
              </a:xfrm>
              <a:prstGeom prst="rect">
                <a:avLst/>
              </a:prstGeom>
              <a:noFill/>
            </p:spPr>
            <p:txBody>
              <a:bodyPr wrap="square">
                <a:spAutoFit/>
              </a:bodyPr>
              <a:lstStyle/>
              <a:p>
                <a:pPr algn="just">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Theo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môi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lập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trình</a:t>
                </a:r>
                <a:r>
                  <a:rPr lang="en-US" sz="2400" dirty="0">
                    <a:latin typeface="UTM Avo" panose="02040603050506020204" pitchFamily="18" charset="0"/>
                    <a:ea typeface="Calibri" panose="020F0502020204030204" pitchFamily="34" charset="0"/>
                    <a:cs typeface="Arial" panose="020B0604020202020204" pitchFamily="34" charset="0"/>
                  </a:rPr>
                  <a:t> Scratch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giúp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yêu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biểu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(6 + 3) </a:t>
                </a:r>
                <a14:m>
                  <m:oMath xmlns:m="http://schemas.openxmlformats.org/officeDocument/2006/math">
                    <m:r>
                      <a:rPr lang="en-US" sz="2400">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(6 – 2).</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Ghép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cụm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từ</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nghĩa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bóng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tớ</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thích</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79D8F4C9-3CE3-F3F5-D1FC-D495E4D2812F}"/>
                  </a:ext>
                </a:extLst>
              </p:cNvPr>
              <p:cNvSpPr txBox="1">
                <a:spLocks noRot="1" noChangeAspect="1" noMove="1" noResize="1" noEditPoints="1" noAdjustHandles="1" noChangeArrowheads="1" noChangeShapeType="1" noTextEdit="1"/>
              </p:cNvSpPr>
              <p:nvPr/>
            </p:nvSpPr>
            <p:spPr>
              <a:xfrm>
                <a:off x="925046" y="1795825"/>
                <a:ext cx="10962154" cy="2229841"/>
              </a:xfrm>
              <a:prstGeom prst="rect">
                <a:avLst/>
              </a:prstGeom>
              <a:blipFill>
                <a:blip r:embed="rId5"/>
                <a:stretch>
                  <a:fillRect l="-890" r="-834" b="-5753"/>
                </a:stretch>
              </a:blipFill>
            </p:spPr>
            <p:txBody>
              <a:bodyPr/>
              <a:lstStyle/>
              <a:p>
                <a:r>
                  <a:rPr lang="vi-VN">
                    <a:noFill/>
                  </a:rPr>
                  <a:t> </a:t>
                </a:r>
              </a:p>
            </p:txBody>
          </p:sp>
        </mc:Fallback>
      </mc:AlternateContent>
      <p:pic>
        <p:nvPicPr>
          <p:cNvPr id="3" name="Picture 2" descr="Giải mã ý nghĩa 50 emoji biểu tượng khuôn mặt thường dùng">
            <a:extLst>
              <a:ext uri="{FF2B5EF4-FFF2-40B4-BE49-F238E27FC236}">
                <a16:creationId xmlns:a16="http://schemas.microsoft.com/office/drawing/2014/main" id="{11AE939D-E343-65BF-16F1-D1878B9B31E4}"/>
              </a:ext>
            </a:extLst>
          </p:cNvPr>
          <p:cNvPicPr>
            <a:picLocks noChangeAspect="1" noChangeArrowheads="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228582" y="1821218"/>
            <a:ext cx="876209" cy="4928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a:extLst>
              <a:ext uri="{FF2B5EF4-FFF2-40B4-BE49-F238E27FC236}">
                <a16:creationId xmlns:a16="http://schemas.microsoft.com/office/drawing/2014/main" id="{FBF33103-236D-E59B-895C-43224DD42958}"/>
              </a:ext>
            </a:extLst>
          </p:cNvPr>
          <p:cNvPicPr>
            <a:picLocks noChangeAspect="1"/>
          </p:cNvPicPr>
          <p:nvPr/>
        </p:nvPicPr>
        <p:blipFill>
          <a:blip r:embed="rId7"/>
          <a:srcRect/>
          <a:stretch>
            <a:fillRect/>
          </a:stretch>
        </p:blipFill>
        <p:spPr>
          <a:xfrm>
            <a:off x="1097609" y="5177790"/>
            <a:ext cx="1946499" cy="1904324"/>
          </a:xfrm>
          <a:prstGeom prst="rect">
            <a:avLst/>
          </a:prstGeom>
        </p:spPr>
      </p:pic>
      <p:sp>
        <p:nvSpPr>
          <p:cNvPr id="9" name="Rounded Rectangular Callout 5">
            <a:extLst>
              <a:ext uri="{FF2B5EF4-FFF2-40B4-BE49-F238E27FC236}">
                <a16:creationId xmlns:a16="http://schemas.microsoft.com/office/drawing/2014/main" id="{308558AD-3B21-1905-4C5B-763AF7F10172}"/>
              </a:ext>
            </a:extLst>
          </p:cNvPr>
          <p:cNvSpPr/>
          <p:nvPr/>
        </p:nvSpPr>
        <p:spPr>
          <a:xfrm>
            <a:off x="3044109" y="4897820"/>
            <a:ext cx="7287560" cy="1232131"/>
          </a:xfrm>
          <a:prstGeom prst="wedgeRoundRectCallout">
            <a:avLst>
              <a:gd name="adj1" fmla="val -53996"/>
              <a:gd name="adj2" fmla="val 16341"/>
              <a:gd name="adj3" fmla="val 16667"/>
            </a:avLst>
          </a:prstGeom>
          <a:solidFill>
            <a:srgbClr val="FFE6AB"/>
          </a:solidFill>
          <a:ln w="25400" cap="flat" cmpd="sng" algn="ctr">
            <a:solidFill>
              <a:srgbClr val="FFE6AB">
                <a:shade val="1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Theo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môi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trường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lập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trình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Scratch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giúp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được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yêu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cầu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trên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291730F0-36E0-3755-0B68-87AD8728C3BD}"/>
              </a:ext>
            </a:extLst>
          </p:cNvPr>
          <p:cNvPicPr>
            <a:picLocks noChangeAspect="1"/>
          </p:cNvPicPr>
          <p:nvPr/>
        </p:nvPicPr>
        <p:blipFill>
          <a:blip r:embed="rId6"/>
          <a:stretch>
            <a:fillRect/>
          </a:stretch>
        </p:blipFill>
        <p:spPr>
          <a:xfrm>
            <a:off x="4501082" y="3054612"/>
            <a:ext cx="3189835" cy="17647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1" name="Google Shape;3312;p41">
            <a:extLst>
              <a:ext uri="{FF2B5EF4-FFF2-40B4-BE49-F238E27FC236}">
                <a16:creationId xmlns:a16="http://schemas.microsoft.com/office/drawing/2014/main" id="{E537C8A9-2F1B-042B-25D2-83F11D304307}"/>
              </a:ext>
            </a:extLst>
          </p:cNvPr>
          <p:cNvSpPr txBox="1">
            <a:spLocks/>
          </p:cNvSpPr>
          <p:nvPr/>
        </p:nvSpPr>
        <p:spPr>
          <a:xfrm>
            <a:off x="4994600" y="1816386"/>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Poppins"/>
              <a:buNone/>
              <a:defRPr sz="8000" b="1" i="0" u="none" strike="noStrike" cap="none">
                <a:solidFill>
                  <a:schemeClr val="accent3"/>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9pPr>
          </a:lstStyle>
          <a:p>
            <a:pPr algn="ctr">
              <a:lnSpc>
                <a:spcPct val="150000"/>
              </a:lnSpc>
            </a:pPr>
            <a:r>
              <a:rPr lang="en" dirty="0">
                <a:latin typeface="UTM Avo" panose="02040603050506020204" pitchFamily="18" charset="0"/>
                <a:cs typeface="Arial" panose="020B0604020202020204" pitchFamily="34" charset="0"/>
              </a:rPr>
              <a:t>01</a:t>
            </a:r>
          </a:p>
        </p:txBody>
      </p:sp>
      <p:sp>
        <p:nvSpPr>
          <p:cNvPr id="12" name="Google Shape;3313;p41">
            <a:extLst>
              <a:ext uri="{FF2B5EF4-FFF2-40B4-BE49-F238E27FC236}">
                <a16:creationId xmlns:a16="http://schemas.microsoft.com/office/drawing/2014/main" id="{831B5F7B-E0E8-C8B0-2053-23A27FC48EFE}"/>
              </a:ext>
            </a:extLst>
          </p:cNvPr>
          <p:cNvSpPr txBox="1">
            <a:spLocks/>
          </p:cNvSpPr>
          <p:nvPr/>
        </p:nvSpPr>
        <p:spPr>
          <a:xfrm>
            <a:off x="176680" y="3037586"/>
            <a:ext cx="11838640" cy="170332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aleway"/>
              <a:buNone/>
              <a:defRPr sz="2133"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9pPr>
          </a:lstStyle>
          <a:p>
            <a:pPr marL="0" indent="0" algn="ctr">
              <a:lnSpc>
                <a:spcPct val="150000"/>
              </a:lnSpc>
            </a:pPr>
            <a:r>
              <a:rPr lang="en-US" sz="6000" b="1">
                <a:latin typeface="UTM Avo" panose="02040603050506020204" pitchFamily="18" charset="0"/>
                <a:cs typeface="Arial" panose="020B0604020202020204" pitchFamily="34" charset="0"/>
              </a:rPr>
              <a:t>CÁCH DÙNG BIẾN CÓ SẴN</a:t>
            </a:r>
            <a:endParaRPr lang="en-US" sz="6000" b="1" dirty="0">
              <a:latin typeface="UTM Avo" panose="0204060305050602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75C1ABD5-0668-6CC7-080C-E3E8AAF5C2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4157" y="4907549"/>
            <a:ext cx="6843686" cy="195045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1522F7CF-A44E-715B-C9A1-21125238C3D4}"/>
            </a:ext>
          </a:extLst>
        </p:cNvPr>
        <p:cNvGrpSpPr/>
        <p:nvPr/>
      </p:nvGrpSpPr>
      <p:grpSpPr>
        <a:xfrm>
          <a:off x="0" y="0"/>
          <a:ext cx="0" cy="0"/>
          <a:chOff x="0" y="0"/>
          <a:chExt cx="0" cy="0"/>
        </a:xfrm>
      </p:grpSpPr>
      <p:pic>
        <p:nvPicPr>
          <p:cNvPr id="2" name="Picture 39">
            <a:extLst>
              <a:ext uri="{FF2B5EF4-FFF2-40B4-BE49-F238E27FC236}">
                <a16:creationId xmlns:a16="http://schemas.microsoft.com/office/drawing/2014/main" id="{73262543-1EC2-562A-6874-A13B0C9B4E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4958">
            <a:off x="225786" y="1733299"/>
            <a:ext cx="417531" cy="447646"/>
          </a:xfrm>
          <a:prstGeom prst="rect">
            <a:avLst/>
          </a:prstGeom>
        </p:spPr>
      </p:pic>
      <p:grpSp>
        <p:nvGrpSpPr>
          <p:cNvPr id="3" name="Group 2">
            <a:extLst>
              <a:ext uri="{FF2B5EF4-FFF2-40B4-BE49-F238E27FC236}">
                <a16:creationId xmlns:a16="http://schemas.microsoft.com/office/drawing/2014/main" id="{377C473C-F5BC-501C-E8FA-23C772872CC9}"/>
              </a:ext>
            </a:extLst>
          </p:cNvPr>
          <p:cNvGrpSpPr/>
          <p:nvPr/>
        </p:nvGrpSpPr>
        <p:grpSpPr>
          <a:xfrm>
            <a:off x="283028" y="1613961"/>
            <a:ext cx="11625944" cy="2829436"/>
            <a:chOff x="424542" y="267593"/>
            <a:chExt cx="8719458" cy="2122076"/>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3B2908-8649-E5FD-8F69-3DE788336BEF}"/>
                    </a:ext>
                  </a:extLst>
                </p:cNvPr>
                <p:cNvSpPr txBox="1"/>
                <p:nvPr/>
              </p:nvSpPr>
              <p:spPr>
                <a:xfrm>
                  <a:off x="424542" y="267593"/>
                  <a:ext cx="8719458" cy="2092976"/>
                </a:xfrm>
                <a:prstGeom prst="rect">
                  <a:avLst/>
                </a:prstGeom>
                <a:noFill/>
              </p:spPr>
              <p:txBody>
                <a:bodyPr wrap="square">
                  <a:spAutoFit/>
                </a:bodyPr>
                <a:lstStyle/>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Dựa</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vào</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Bảng</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1,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em</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hãy</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cho</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biết</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những</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phát</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nào</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sau</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đây</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đúng</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en-VN" sz="2400" b="1"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1.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Scratch,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dấu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dấu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phép</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nhân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2.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giá</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bằng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27.</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3.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(6 + 3) : (6 – 3)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được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Scratch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4. </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Trong Scratch,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thị</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2 </a:t>
                  </a:r>
                  <a14:m>
                    <m:oMath xmlns:m="http://schemas.openxmlformats.org/officeDocument/2006/math">
                      <m:r>
                        <a:rPr lang="en-US" sz="240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solidFill>
                        <a:schemeClr val="tx1"/>
                      </a:solidFill>
                      <a:latin typeface="UTM Avo" panose="02040603050506020204" pitchFamily="18" charset="0"/>
                      <a:ea typeface="Times New Roman" panose="02020603050405020304" pitchFamily="18" charset="0"/>
                      <a:cs typeface="Arial" panose="020B0604020202020204" pitchFamily="34" charset="0"/>
                    </a:rPr>
                    <a:t> (6 + 3).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523B2908-8649-E5FD-8F69-3DE788336BEF}"/>
                    </a:ext>
                  </a:extLst>
                </p:cNvPr>
                <p:cNvSpPr txBox="1">
                  <a:spLocks noRot="1" noChangeAspect="1" noMove="1" noResize="1" noEditPoints="1" noAdjustHandles="1" noChangeArrowheads="1" noChangeShapeType="1" noTextEdit="1"/>
                </p:cNvSpPr>
                <p:nvPr/>
              </p:nvSpPr>
              <p:spPr>
                <a:xfrm>
                  <a:off x="424542" y="267593"/>
                  <a:ext cx="8719458" cy="2092976"/>
                </a:xfrm>
                <a:prstGeom prst="rect">
                  <a:avLst/>
                </a:prstGeom>
                <a:blipFill>
                  <a:blip r:embed="rId7"/>
                  <a:stretch>
                    <a:fillRect l="-786" b="-4148"/>
                  </a:stretch>
                </a:blipFill>
              </p:spPr>
              <p:txBody>
                <a:bodyPr/>
                <a:lstStyle/>
                <a:p>
                  <a:r>
                    <a:rPr lang="en-US">
                      <a:noFill/>
                    </a:rPr>
                    <a:t> </a:t>
                  </a:r>
                </a:p>
              </p:txBody>
            </p:sp>
          </mc:Fallback>
        </mc:AlternateContent>
        <p:pic>
          <p:nvPicPr>
            <p:cNvPr id="5" name="Picture 4" descr="A screenshot of a computer game&#10;&#10;Description automatically generated">
              <a:extLst>
                <a:ext uri="{FF2B5EF4-FFF2-40B4-BE49-F238E27FC236}">
                  <a16:creationId xmlns:a16="http://schemas.microsoft.com/office/drawing/2014/main" id="{A8870BE8-E343-8260-AB04-D7C70B7B81C4}"/>
                </a:ext>
              </a:extLst>
            </p:cNvPr>
            <p:cNvPicPr>
              <a:picLocks noChangeAspect="1"/>
            </p:cNvPicPr>
            <p:nvPr/>
          </p:nvPicPr>
          <p:blipFill rotWithShape="1">
            <a:blip r:embed="rId8">
              <a:clrChange>
                <a:clrFrom>
                  <a:srgbClr val="D5EEF6"/>
                </a:clrFrom>
                <a:clrTo>
                  <a:srgbClr val="D5EEF6">
                    <a:alpha val="0"/>
                  </a:srgbClr>
                </a:clrTo>
              </a:clrChange>
            </a:blip>
            <a:srcRect l="28841" t="22227" r="48231" b="69649"/>
            <a:stretch/>
          </p:blipFill>
          <p:spPr>
            <a:xfrm>
              <a:off x="1884378" y="1151387"/>
              <a:ext cx="1850835" cy="388447"/>
            </a:xfrm>
            <a:prstGeom prst="rect">
              <a:avLst/>
            </a:prstGeom>
          </p:spPr>
        </p:pic>
        <p:pic>
          <p:nvPicPr>
            <p:cNvPr id="6" name="Picture 5">
              <a:extLst>
                <a:ext uri="{FF2B5EF4-FFF2-40B4-BE49-F238E27FC236}">
                  <a16:creationId xmlns:a16="http://schemas.microsoft.com/office/drawing/2014/main" id="{C4D8219F-0AC7-68B3-8E74-5691455B8CC4}"/>
                </a:ext>
              </a:extLst>
            </p:cNvPr>
            <p:cNvPicPr>
              <a:picLocks noChangeAspect="1"/>
            </p:cNvPicPr>
            <p:nvPr/>
          </p:nvPicPr>
          <p:blipFill>
            <a:blip r:embed="rId9"/>
            <a:stretch>
              <a:fillRect/>
            </a:stretch>
          </p:blipFill>
          <p:spPr>
            <a:xfrm>
              <a:off x="6418143" y="1581485"/>
              <a:ext cx="1850835" cy="389713"/>
            </a:xfrm>
            <a:prstGeom prst="rect">
              <a:avLst/>
            </a:prstGeom>
          </p:spPr>
        </p:pic>
        <p:pic>
          <p:nvPicPr>
            <p:cNvPr id="10" name="Picture 9">
              <a:extLst>
                <a:ext uri="{FF2B5EF4-FFF2-40B4-BE49-F238E27FC236}">
                  <a16:creationId xmlns:a16="http://schemas.microsoft.com/office/drawing/2014/main" id="{A55547E4-89B0-B642-D8C1-D3BD84AF6A33}"/>
                </a:ext>
              </a:extLst>
            </p:cNvPr>
            <p:cNvPicPr>
              <a:picLocks noChangeAspect="1"/>
            </p:cNvPicPr>
            <p:nvPr/>
          </p:nvPicPr>
          <p:blipFill>
            <a:blip r:embed="rId10"/>
            <a:stretch>
              <a:fillRect/>
            </a:stretch>
          </p:blipFill>
          <p:spPr>
            <a:xfrm>
              <a:off x="3528469" y="1982704"/>
              <a:ext cx="1432330" cy="406965"/>
            </a:xfrm>
            <a:prstGeom prst="rect">
              <a:avLst/>
            </a:prstGeom>
          </p:spPr>
        </p:pic>
      </p:grpSp>
      <p:grpSp>
        <p:nvGrpSpPr>
          <p:cNvPr id="11" name="Group 10">
            <a:extLst>
              <a:ext uri="{FF2B5EF4-FFF2-40B4-BE49-F238E27FC236}">
                <a16:creationId xmlns:a16="http://schemas.microsoft.com/office/drawing/2014/main" id="{788D5440-0FEA-7459-6D91-B5D3002040E2}"/>
              </a:ext>
            </a:extLst>
          </p:cNvPr>
          <p:cNvGrpSpPr/>
          <p:nvPr/>
        </p:nvGrpSpPr>
        <p:grpSpPr>
          <a:xfrm>
            <a:off x="2710603" y="4475930"/>
            <a:ext cx="7241531" cy="2475802"/>
            <a:chOff x="1432185" y="2862362"/>
            <a:chExt cx="7274130" cy="2486947"/>
          </a:xfrm>
        </p:grpSpPr>
        <p:pic>
          <p:nvPicPr>
            <p:cNvPr id="12" name="Picture 11" descr="A screenshot of a computer game&#10;&#10;Description automatically generated">
              <a:extLst>
                <a:ext uri="{FF2B5EF4-FFF2-40B4-BE49-F238E27FC236}">
                  <a16:creationId xmlns:a16="http://schemas.microsoft.com/office/drawing/2014/main" id="{D4C08597-B9FE-D824-2C1F-3EDA2C1AABBA}"/>
                </a:ext>
              </a:extLst>
            </p:cNvPr>
            <p:cNvPicPr>
              <a:picLocks noChangeAspect="1"/>
            </p:cNvPicPr>
            <p:nvPr/>
          </p:nvPicPr>
          <p:blipFill rotWithShape="1">
            <a:blip r:embed="rId8">
              <a:clrChange>
                <a:clrFrom>
                  <a:srgbClr val="FFFFFF"/>
                </a:clrFrom>
                <a:clrTo>
                  <a:srgbClr val="FFFFFF">
                    <a:alpha val="0"/>
                  </a:srgbClr>
                </a:clrTo>
              </a:clrChange>
            </a:blip>
            <a:srcRect t="53373"/>
            <a:stretch/>
          </p:blipFill>
          <p:spPr>
            <a:xfrm>
              <a:off x="1432185" y="3340328"/>
              <a:ext cx="7274130" cy="2008981"/>
            </a:xfrm>
            <a:prstGeom prst="rect">
              <a:avLst/>
            </a:prstGeom>
          </p:spPr>
        </p:pic>
        <p:sp>
          <p:nvSpPr>
            <p:cNvPr id="13" name="TextBox 12">
              <a:extLst>
                <a:ext uri="{FF2B5EF4-FFF2-40B4-BE49-F238E27FC236}">
                  <a16:creationId xmlns:a16="http://schemas.microsoft.com/office/drawing/2014/main" id="{0819AEE3-0B46-2015-9C67-3C08673FD7B4}"/>
                </a:ext>
              </a:extLst>
            </p:cNvPr>
            <p:cNvSpPr txBox="1"/>
            <p:nvPr/>
          </p:nvSpPr>
          <p:spPr>
            <a:xfrm>
              <a:off x="1529961" y="2862362"/>
              <a:ext cx="7078577" cy="404938"/>
            </a:xfrm>
            <a:prstGeom prst="rect">
              <a:avLst/>
            </a:prstGeom>
            <a:noFill/>
          </p:spPr>
          <p:txBody>
            <a:bodyPr wrap="square">
              <a:spAutoFit/>
            </a:bodyPr>
            <a:lstStyle/>
            <a:p>
              <a:pPr algn="ctr"/>
              <a:r>
                <a:rPr lang="en-US" sz="2000" b="1" dirty="0" err="1">
                  <a:latin typeface="UTM Avo" panose="02040603050506020204" pitchFamily="18" charset="0"/>
                  <a:ea typeface="Calibri" panose="020F0502020204030204" pitchFamily="34" charset="0"/>
                  <a:cs typeface="Arial" panose="020B0604020202020204" pitchFamily="34" charset="0"/>
                </a:rPr>
                <a:t>Bảng</a:t>
              </a:r>
              <a:r>
                <a:rPr lang="en-US" sz="2000" b="1" dirty="0">
                  <a:latin typeface="UTM Avo" panose="02040603050506020204" pitchFamily="18" charset="0"/>
                  <a:ea typeface="Calibri" panose="020F0502020204030204" pitchFamily="34" charset="0"/>
                  <a:cs typeface="Arial" panose="020B0604020202020204" pitchFamily="34" charset="0"/>
                </a:rPr>
                <a:t> 1. </a:t>
              </a:r>
              <a:r>
                <a:rPr lang="en-US" sz="2000" dirty="0" err="1">
                  <a:latin typeface="UTM Avo" panose="02040603050506020204" pitchFamily="18" charset="0"/>
                  <a:ea typeface="Calibri" panose="020F0502020204030204" pitchFamily="34" charset="0"/>
                  <a:cs typeface="Arial" panose="020B0604020202020204" pitchFamily="34" charset="0"/>
                </a:rPr>
                <a:t>Các</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phép</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toán</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số</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học</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cơ</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bản</a:t>
              </a:r>
              <a:r>
                <a:rPr lang="en-US" sz="2000" dirty="0">
                  <a:latin typeface="UTM Avo" panose="02040603050506020204" pitchFamily="18" charset="0"/>
                  <a:ea typeface="Calibri" panose="020F0502020204030204" pitchFamily="34" charset="0"/>
                  <a:cs typeface="Arial" panose="020B0604020202020204" pitchFamily="34" charset="0"/>
                </a:rPr>
                <a:t> </a:t>
              </a:r>
              <a:r>
                <a:rPr lang="en-US" sz="2000" dirty="0" err="1">
                  <a:latin typeface="UTM Avo" panose="02040603050506020204" pitchFamily="18" charset="0"/>
                  <a:ea typeface="Calibri" panose="020F0502020204030204" pitchFamily="34" charset="0"/>
                  <a:cs typeface="Arial" panose="020B0604020202020204" pitchFamily="34" charset="0"/>
                </a:rPr>
                <a:t>trong</a:t>
              </a:r>
              <a:r>
                <a:rPr lang="en-US" sz="2000" dirty="0">
                  <a:latin typeface="UTM Avo" panose="02040603050506020204" pitchFamily="18" charset="0"/>
                  <a:ea typeface="Calibri" panose="020F0502020204030204" pitchFamily="34" charset="0"/>
                  <a:cs typeface="Arial" panose="020B0604020202020204" pitchFamily="34" charset="0"/>
                </a:rPr>
                <a:t> Scratch</a:t>
              </a:r>
              <a:endParaRPr lang="en-VN" sz="2800" dirty="0">
                <a:latin typeface="UTM Avo" panose="02040603050506020204" pitchFamily="18" charset="0"/>
              </a:endParaRPr>
            </a:p>
          </p:txBody>
        </p:sp>
      </p:grpSp>
      <p:pic>
        <p:nvPicPr>
          <p:cNvPr id="14" name="Picture 5">
            <a:extLst>
              <a:ext uri="{FF2B5EF4-FFF2-40B4-BE49-F238E27FC236}">
                <a16:creationId xmlns:a16="http://schemas.microsoft.com/office/drawing/2014/main" id="{E2BCD111-2C73-2E0F-E414-2702F7D297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57819" y="2222852"/>
            <a:ext cx="596984" cy="519617"/>
          </a:xfrm>
          <a:prstGeom prst="rect">
            <a:avLst/>
          </a:prstGeom>
        </p:spPr>
      </p:pic>
      <p:pic>
        <p:nvPicPr>
          <p:cNvPr id="15" name="Picture 5">
            <a:extLst>
              <a:ext uri="{FF2B5EF4-FFF2-40B4-BE49-F238E27FC236}">
                <a16:creationId xmlns:a16="http://schemas.microsoft.com/office/drawing/2014/main" id="{8754093A-A351-D37A-8528-C6F2BEA92D3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30347" y="2768870"/>
            <a:ext cx="596984" cy="519617"/>
          </a:xfrm>
          <a:prstGeom prst="rect">
            <a:avLst/>
          </a:prstGeom>
        </p:spPr>
      </p:pic>
      <p:pic>
        <p:nvPicPr>
          <p:cNvPr id="16" name="Picture 5">
            <a:extLst>
              <a:ext uri="{FF2B5EF4-FFF2-40B4-BE49-F238E27FC236}">
                <a16:creationId xmlns:a16="http://schemas.microsoft.com/office/drawing/2014/main" id="{66C34BA3-50A5-7228-9BEE-93E26EE8E5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881479" y="3243910"/>
            <a:ext cx="596984" cy="519617"/>
          </a:xfrm>
          <a:prstGeom prst="rect">
            <a:avLst/>
          </a:prstGeom>
        </p:spPr>
      </p:pic>
      <p:pic>
        <p:nvPicPr>
          <p:cNvPr id="17" name="Picture 5">
            <a:extLst>
              <a:ext uri="{FF2B5EF4-FFF2-40B4-BE49-F238E27FC236}">
                <a16:creationId xmlns:a16="http://schemas.microsoft.com/office/drawing/2014/main" id="{FA204A54-608F-CD87-6F8A-39E9EBFCA6D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42276" y="3838537"/>
            <a:ext cx="596984" cy="519617"/>
          </a:xfrm>
          <a:prstGeom prst="rect">
            <a:avLst/>
          </a:prstGeom>
        </p:spPr>
      </p:pic>
    </p:spTree>
    <p:custDataLst>
      <p:tags r:id="rId1"/>
    </p:custDataLst>
    <p:extLst>
      <p:ext uri="{BB962C8B-B14F-4D97-AF65-F5344CB8AC3E}">
        <p14:creationId xmlns:p14="http://schemas.microsoft.com/office/powerpoint/2010/main" val="27350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CEB6AF08-E016-08E0-0FAF-81077EC80F3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AF794FB-69A4-5938-7094-DB02A3723BEB}"/>
              </a:ext>
            </a:extLst>
          </p:cNvPr>
          <p:cNvSpPr txBox="1"/>
          <p:nvPr/>
        </p:nvSpPr>
        <p:spPr>
          <a:xfrm>
            <a:off x="699908" y="1732735"/>
            <a:ext cx="10792177" cy="1127232"/>
          </a:xfrm>
          <a:prstGeom prst="rect">
            <a:avLst/>
          </a:prstGeom>
          <a:noFill/>
        </p:spPr>
        <p:txBody>
          <a:bodyPr wrap="square">
            <a:spAutoFit/>
          </a:bodyPr>
          <a:lstStyle/>
          <a:p>
            <a:pPr algn="just">
              <a:lnSpc>
                <a:spcPct val="150000"/>
              </a:lnSpc>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Tìm</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hiểu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thông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tin SGK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trang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73,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rút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ra</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quy</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tắc</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tính</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giá</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trị</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biểu</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thức</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Scratch. </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Cho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ví</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dụ</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minh</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họa</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b="1" dirty="0">
              <a:solidFill>
                <a:schemeClr val="tx1"/>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CA85745A-5DF2-C1B6-5C4D-C87DCABDCE67}"/>
              </a:ext>
            </a:extLst>
          </p:cNvPr>
          <p:cNvSpPr txBox="1"/>
          <p:nvPr/>
        </p:nvSpPr>
        <p:spPr>
          <a:xfrm>
            <a:off x="699912" y="3398831"/>
            <a:ext cx="10792177" cy="223522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Quy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tắc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biểu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Scratch </a:t>
            </a:r>
            <a:r>
              <a:rPr lang="en-US" sz="2400" dirty="0" err="1">
                <a:latin typeface="UTM Avo" panose="02040603050506020204" pitchFamily="18" charset="0"/>
                <a:ea typeface="Calibri" panose="020F0502020204030204" pitchFamily="34" charset="0"/>
                <a:cs typeface="Arial" panose="020B0604020202020204" pitchFamily="34" charset="0"/>
              </a:rPr>
              <a:t>giống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tắc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biểu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toán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mỗi</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phép</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toán</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trong</a:t>
            </a:r>
            <a:r>
              <a:rPr lang="en-US" sz="2400" i="1" dirty="0">
                <a:latin typeface="UTM Avo" panose="02040603050506020204" pitchFamily="18" charset="0"/>
                <a:ea typeface="Calibri" panose="020F0502020204030204" pitchFamily="34" charset="0"/>
                <a:cs typeface="Arial" panose="020B0604020202020204" pitchFamily="34" charset="0"/>
              </a:rPr>
              <a:t> Scratch </a:t>
            </a:r>
            <a:r>
              <a:rPr lang="en-US" sz="2400" i="1" dirty="0" err="1">
                <a:latin typeface="UTM Avo" panose="02040603050506020204" pitchFamily="18" charset="0"/>
                <a:ea typeface="Calibri" panose="020F0502020204030204" pitchFamily="34" charset="0"/>
                <a:cs typeface="Arial" panose="020B0604020202020204" pitchFamily="34" charset="0"/>
              </a:rPr>
              <a:t>được</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coi</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như</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viết</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trong</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dấu</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ngoặc</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đơn</a:t>
            </a:r>
            <a:r>
              <a:rPr lang="en-US" sz="2400" i="1" dirty="0">
                <a:latin typeface="UTM Avo" panose="02040603050506020204" pitchFamily="18" charset="0"/>
                <a:ea typeface="Calibri" panose="020F0502020204030204" pitchFamily="34" charset="0"/>
                <a:cs typeface="Arial" panose="020B0604020202020204" pitchFamily="34" charset="0"/>
              </a:rPr>
              <a:t>. </a:t>
            </a:r>
          </a:p>
          <a:p>
            <a:pPr marL="342900" indent="-342900" algn="just">
              <a:lnSpc>
                <a:spcPct val="150000"/>
              </a:lnSpc>
              <a:buFont typeface="Arial" panose="020B0604020202020204" pitchFamily="34" charset="0"/>
              <a:buChar char="•"/>
            </a:pP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Ví</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dụ</a:t>
            </a:r>
            <a:r>
              <a:rPr lang="en-US" sz="2400" b="1" dirty="0">
                <a:solidFill>
                  <a:schemeClr val="tx1"/>
                </a:solidFill>
                <a:latin typeface="UTM Avo" panose="02040603050506020204" pitchFamily="18" charset="0"/>
                <a:ea typeface="Calibri" panose="020F050202020403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D48A63AC-AB1C-BB68-B38E-2EE668F15EA8}"/>
              </a:ext>
            </a:extLst>
          </p:cNvPr>
          <p:cNvGrpSpPr/>
          <p:nvPr/>
        </p:nvGrpSpPr>
        <p:grpSpPr>
          <a:xfrm>
            <a:off x="1239048" y="5518444"/>
            <a:ext cx="9713895" cy="1128643"/>
            <a:chOff x="524932" y="3855388"/>
            <a:chExt cx="7285421" cy="846481"/>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89770E-4B4E-6397-CE2F-BB46555F150F}"/>
                    </a:ext>
                  </a:extLst>
                </p:cNvPr>
                <p:cNvSpPr txBox="1"/>
                <p:nvPr/>
              </p:nvSpPr>
              <p:spPr>
                <a:xfrm>
                  <a:off x="524932" y="3855388"/>
                  <a:ext cx="7285421" cy="846481"/>
                </a:xfrm>
                <a:prstGeom prst="rect">
                  <a:avLst/>
                </a:prstGeom>
                <a:noFill/>
              </p:spPr>
              <p:txBody>
                <a:bodyPr wrap="square">
                  <a:spAutoFit/>
                </a:bodyPr>
                <a:lstStyle/>
                <a:p>
                  <a:pPr algn="ctr">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Biểu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Scratch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theo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tắc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này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(2 </a:t>
                  </a:r>
                  <a14:m>
                    <m:oMath xmlns:m="http://schemas.openxmlformats.org/officeDocument/2006/math">
                      <m:r>
                        <a:rPr lang="en-US" sz="2400">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(6 + 3))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1" dirty="0">
                      <a:latin typeface="UTM Avo" panose="02040603050506020204" pitchFamily="18" charset="0"/>
                      <a:ea typeface="Calibri" panose="020F0502020204030204" pitchFamily="34" charset="0"/>
                      <a:cs typeface="Arial" panose="020B0604020202020204" pitchFamily="34" charset="0"/>
                    </a:rPr>
                    <a:t>18. </a:t>
                  </a:r>
                  <a:endParaRPr lang="en-VN" sz="2400" b="1" dirty="0">
                    <a:latin typeface="UTM Avo" panose="02040603050506020204" pitchFamily="18" charset="0"/>
                  </a:endParaRPr>
                </a:p>
              </p:txBody>
            </p:sp>
          </mc:Choice>
          <mc:Fallback xmlns="">
            <p:sp>
              <p:nvSpPr>
                <p:cNvPr id="16" name="TextBox 15">
                  <a:extLst>
                    <a:ext uri="{FF2B5EF4-FFF2-40B4-BE49-F238E27FC236}">
                      <a16:creationId xmlns:a16="http://schemas.microsoft.com/office/drawing/2014/main" id="{BF89770E-4B4E-6397-CE2F-BB46555F150F}"/>
                    </a:ext>
                  </a:extLst>
                </p:cNvPr>
                <p:cNvSpPr txBox="1">
                  <a:spLocks noRot="1" noChangeAspect="1" noMove="1" noResize="1" noEditPoints="1" noAdjustHandles="1" noChangeArrowheads="1" noChangeShapeType="1" noTextEdit="1"/>
                </p:cNvSpPr>
                <p:nvPr/>
              </p:nvSpPr>
              <p:spPr>
                <a:xfrm>
                  <a:off x="524932" y="3855388"/>
                  <a:ext cx="7285421" cy="846481"/>
                </a:xfrm>
                <a:prstGeom prst="rect">
                  <a:avLst/>
                </a:prstGeom>
                <a:blipFill>
                  <a:blip r:embed="rId5"/>
                  <a:stretch>
                    <a:fillRect b="-1189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E485D8A-6645-A394-4BB2-3743A5204DEE}"/>
                </a:ext>
              </a:extLst>
            </p:cNvPr>
            <p:cNvPicPr>
              <a:picLocks noChangeAspect="1"/>
            </p:cNvPicPr>
            <p:nvPr/>
          </p:nvPicPr>
          <p:blipFill>
            <a:blip r:embed="rId6"/>
            <a:stretch>
              <a:fillRect/>
            </a:stretch>
          </p:blipFill>
          <p:spPr>
            <a:xfrm>
              <a:off x="2705282" y="3855388"/>
              <a:ext cx="1620520" cy="461010"/>
            </a:xfrm>
            <a:prstGeom prst="rect">
              <a:avLst/>
            </a:prstGeom>
          </p:spPr>
        </p:pic>
      </p:grpSp>
      <p:pic>
        <p:nvPicPr>
          <p:cNvPr id="18" name="Picture 2" descr="Giải mã ý nghĩa 50 emoji biểu tượng khuôn mặt thường dùng">
            <a:extLst>
              <a:ext uri="{FF2B5EF4-FFF2-40B4-BE49-F238E27FC236}">
                <a16:creationId xmlns:a16="http://schemas.microsoft.com/office/drawing/2014/main" id="{A4135904-156D-706F-E57D-72AC036C6EAA}"/>
              </a:ext>
            </a:extLst>
          </p:cNvPr>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626338" y="1803483"/>
            <a:ext cx="876209" cy="49286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15457F7D-CA70-AC98-5378-FAD660CABB1A}"/>
              </a:ext>
            </a:extLst>
          </p:cNvPr>
          <p:cNvCxnSpPr>
            <a:cxnSpLocks/>
            <a:stCxn id="11" idx="2"/>
            <a:endCxn id="12" idx="0"/>
          </p:cNvCxnSpPr>
          <p:nvPr/>
        </p:nvCxnSpPr>
        <p:spPr>
          <a:xfrm>
            <a:off x="6095997" y="2859967"/>
            <a:ext cx="4" cy="538864"/>
          </a:xfrm>
          <a:prstGeom prst="straightConnector1">
            <a:avLst/>
          </a:prstGeom>
          <a:noFill/>
          <a:ln w="38100" cap="flat" cmpd="sng" algn="ctr">
            <a:solidFill>
              <a:srgbClr val="204A66"/>
            </a:solidFill>
            <a:prstDash val="solid"/>
            <a:tailEnd type="triangle"/>
          </a:ln>
          <a:effectLst>
            <a:outerShdw blurRad="40000" dist="23000" dir="5400000" rotWithShape="0">
              <a:srgbClr val="000000">
                <a:alpha val="35000"/>
              </a:srgbClr>
            </a:outerShdw>
          </a:effectLst>
        </p:spPr>
      </p:cxnSp>
    </p:spTree>
    <p:custDataLst>
      <p:tags r:id="rId1"/>
    </p:custDataLst>
    <p:extLst>
      <p:ext uri="{BB962C8B-B14F-4D97-AF65-F5344CB8AC3E}">
        <p14:creationId xmlns:p14="http://schemas.microsoft.com/office/powerpoint/2010/main" val="35620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500"/>
                                        <p:tgtEl>
                                          <p:spTgt spid="12">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F1909B73-CD0D-4585-7904-67730FC058D9}"/>
            </a:ext>
          </a:extLst>
        </p:cNvPr>
        <p:cNvGrpSpPr/>
        <p:nvPr/>
      </p:nvGrpSpPr>
      <p:grpSpPr>
        <a:xfrm>
          <a:off x="0" y="0"/>
          <a:ext cx="0" cy="0"/>
          <a:chOff x="0" y="0"/>
          <a:chExt cx="0" cy="0"/>
        </a:xfrm>
      </p:grpSpPr>
      <p:sp>
        <p:nvSpPr>
          <p:cNvPr id="2" name="Rounded Rectangle 15">
            <a:extLst>
              <a:ext uri="{FF2B5EF4-FFF2-40B4-BE49-F238E27FC236}">
                <a16:creationId xmlns:a16="http://schemas.microsoft.com/office/drawing/2014/main" id="{325F3D0B-4D56-77EE-5DF4-C9B8DEB7CDC8}"/>
              </a:ext>
            </a:extLst>
          </p:cNvPr>
          <p:cNvSpPr/>
          <p:nvPr/>
        </p:nvSpPr>
        <p:spPr>
          <a:xfrm>
            <a:off x="4951636" y="1820913"/>
            <a:ext cx="2288724" cy="678033"/>
          </a:xfrm>
          <a:prstGeom prst="roundRect">
            <a:avLst>
              <a:gd name="adj" fmla="val 50000"/>
            </a:avLst>
          </a:prstGeom>
          <a:solidFill>
            <a:schemeClr val="accent2">
              <a:lumMod val="20000"/>
              <a:lumOff val="80000"/>
            </a:scheme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rPr>
              <a:t>GHI NHỚ</a:t>
            </a:r>
          </a:p>
        </p:txBody>
      </p:sp>
      <p:grpSp>
        <p:nvGrpSpPr>
          <p:cNvPr id="7" name="Group 6">
            <a:extLst>
              <a:ext uri="{FF2B5EF4-FFF2-40B4-BE49-F238E27FC236}">
                <a16:creationId xmlns:a16="http://schemas.microsoft.com/office/drawing/2014/main" id="{8F7B87F8-90D7-B1A1-C681-B82E4A2F2F46}"/>
              </a:ext>
            </a:extLst>
          </p:cNvPr>
          <p:cNvGrpSpPr/>
          <p:nvPr/>
        </p:nvGrpSpPr>
        <p:grpSpPr>
          <a:xfrm>
            <a:off x="959999" y="3048426"/>
            <a:ext cx="10272000" cy="2340198"/>
            <a:chOff x="-3546291" y="1420251"/>
            <a:chExt cx="7704000" cy="1755148"/>
          </a:xfrm>
        </p:grpSpPr>
        <p:sp>
          <p:nvSpPr>
            <p:cNvPr id="8" name="TextBox 7">
              <a:extLst>
                <a:ext uri="{FF2B5EF4-FFF2-40B4-BE49-F238E27FC236}">
                  <a16:creationId xmlns:a16="http://schemas.microsoft.com/office/drawing/2014/main" id="{8168C9A9-C606-F018-A9A0-2D5F73259320}"/>
                </a:ext>
              </a:extLst>
            </p:cNvPr>
            <p:cNvSpPr txBox="1"/>
            <p:nvPr/>
          </p:nvSpPr>
          <p:spPr>
            <a:xfrm>
              <a:off x="-3546291" y="2329110"/>
              <a:ext cx="7704000" cy="846289"/>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i="0" u="none" strike="noStrike" kern="0" cap="none" spc="0" normalizeH="0" baseline="0" noProof="0" dirty="0">
                  <a:ln>
                    <a:noFill/>
                  </a:ln>
                  <a:solidFill>
                    <a:sysClr val="windowText" lastClr="000000"/>
                  </a:solidFill>
                  <a:effectLst/>
                  <a:uLnTx/>
                  <a:uFillTx/>
                  <a:latin typeface="UTM Avo" panose="02040603050506020204" pitchFamily="18" charset="0"/>
                  <a:ea typeface="UD Digi Kyokasho N-B" panose="02020700000000000000" pitchFamily="17" charset="-128"/>
                  <a:cs typeface="Arial" panose="020B0604020202020204" pitchFamily="34" charset="0"/>
                </a:rPr>
                <a:t>Trong môi trường lập trình Scratch, em có thể tạo các biểu thức tính toán với các phép toán số học: </a:t>
              </a: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charset="0"/>
                  <a:ea typeface="UD Digi Kyokasho N-B" panose="02020700000000000000" pitchFamily="17" charset="-128"/>
                  <a:cs typeface="Arial" panose="020B0604020202020204" pitchFamily="34" charset="0"/>
                </a:rPr>
                <a:t>cộng, trừ, nhân, chia. </a:t>
              </a:r>
            </a:p>
          </p:txBody>
        </p:sp>
        <p:grpSp>
          <p:nvGrpSpPr>
            <p:cNvPr id="9" name="Google Shape;4039;p46">
              <a:extLst>
                <a:ext uri="{FF2B5EF4-FFF2-40B4-BE49-F238E27FC236}">
                  <a16:creationId xmlns:a16="http://schemas.microsoft.com/office/drawing/2014/main" id="{4055F36F-E817-5D8D-39BA-31F7B6FD1243}"/>
                </a:ext>
              </a:extLst>
            </p:cNvPr>
            <p:cNvGrpSpPr/>
            <p:nvPr/>
          </p:nvGrpSpPr>
          <p:grpSpPr>
            <a:xfrm>
              <a:off x="-225034" y="1420251"/>
              <a:ext cx="979276" cy="860871"/>
              <a:chOff x="-41757605" y="3252927"/>
              <a:chExt cx="318196" cy="317425"/>
            </a:xfrm>
          </p:grpSpPr>
          <p:sp>
            <p:nvSpPr>
              <p:cNvPr id="10" name="Google Shape;4040;p46">
                <a:extLst>
                  <a:ext uri="{FF2B5EF4-FFF2-40B4-BE49-F238E27FC236}">
                    <a16:creationId xmlns:a16="http://schemas.microsoft.com/office/drawing/2014/main" id="{555D29F4-518E-CB83-CBD3-264BA4CDD203}"/>
                  </a:ext>
                </a:extLst>
              </p:cNvPr>
              <p:cNvSpPr/>
              <p:nvPr/>
            </p:nvSpPr>
            <p:spPr>
              <a:xfrm>
                <a:off x="-41757605" y="3252928"/>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47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5" name="Google Shape;4041;p46">
                <a:extLst>
                  <a:ext uri="{FF2B5EF4-FFF2-40B4-BE49-F238E27FC236}">
                    <a16:creationId xmlns:a16="http://schemas.microsoft.com/office/drawing/2014/main" id="{57D8FF43-4941-30A8-217A-C50C91962425}"/>
                  </a:ext>
                </a:extLst>
              </p:cNvPr>
              <p:cNvSpPr/>
              <p:nvPr/>
            </p:nvSpPr>
            <p:spPr>
              <a:xfrm>
                <a:off x="-41756850" y="3426202"/>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47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7" name="Google Shape;4042;p46">
                <a:extLst>
                  <a:ext uri="{FF2B5EF4-FFF2-40B4-BE49-F238E27FC236}">
                    <a16:creationId xmlns:a16="http://schemas.microsoft.com/office/drawing/2014/main" id="{D752893E-3381-0973-FE43-E06C40D757B5}"/>
                  </a:ext>
                </a:extLst>
              </p:cNvPr>
              <p:cNvSpPr/>
              <p:nvPr/>
            </p:nvSpPr>
            <p:spPr>
              <a:xfrm>
                <a:off x="-41585134" y="3252927"/>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47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0" name="Google Shape;4043;p46">
                <a:extLst>
                  <a:ext uri="{FF2B5EF4-FFF2-40B4-BE49-F238E27FC236}">
                    <a16:creationId xmlns:a16="http://schemas.microsoft.com/office/drawing/2014/main" id="{C2402A62-CF33-66A7-ED37-23E9DCCCB11B}"/>
                  </a:ext>
                </a:extLst>
              </p:cNvPr>
              <p:cNvSpPr/>
              <p:nvPr/>
            </p:nvSpPr>
            <p:spPr>
              <a:xfrm>
                <a:off x="-41585151" y="3425401"/>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47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grpSp>
      </p:grpSp>
    </p:spTree>
    <p:custDataLst>
      <p:tags r:id="rId1"/>
    </p:custDataLst>
    <p:extLst>
      <p:ext uri="{BB962C8B-B14F-4D97-AF65-F5344CB8AC3E}">
        <p14:creationId xmlns:p14="http://schemas.microsoft.com/office/powerpoint/2010/main" val="13557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54948D56-7E76-0284-CDE7-304983EB1372}"/>
            </a:ext>
          </a:extLst>
        </p:cNvPr>
        <p:cNvGrpSpPr/>
        <p:nvPr/>
      </p:nvGrpSpPr>
      <p:grpSpPr>
        <a:xfrm>
          <a:off x="0" y="0"/>
          <a:ext cx="0" cy="0"/>
          <a:chOff x="0" y="0"/>
          <a:chExt cx="0" cy="0"/>
        </a:xfrm>
      </p:grpSpPr>
      <p:sp>
        <p:nvSpPr>
          <p:cNvPr id="11" name="Google Shape;3312;p41">
            <a:extLst>
              <a:ext uri="{FF2B5EF4-FFF2-40B4-BE49-F238E27FC236}">
                <a16:creationId xmlns:a16="http://schemas.microsoft.com/office/drawing/2014/main" id="{2229DC6B-A4DF-2CC0-A5D0-55B4DE786BE8}"/>
              </a:ext>
            </a:extLst>
          </p:cNvPr>
          <p:cNvSpPr txBox="1">
            <a:spLocks/>
          </p:cNvSpPr>
          <p:nvPr/>
        </p:nvSpPr>
        <p:spPr>
          <a:xfrm>
            <a:off x="4994600" y="1816386"/>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Poppins"/>
              <a:buNone/>
              <a:defRPr sz="8000" b="1" i="0" u="none" strike="noStrike" cap="none">
                <a:solidFill>
                  <a:schemeClr val="accent3"/>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6000"/>
              <a:buFont typeface="Poppins"/>
              <a:buNone/>
              <a:defRPr sz="8000" b="1" i="0" u="none" strike="noStrike" cap="none">
                <a:solidFill>
                  <a:schemeClr val="lt1"/>
                </a:solidFill>
                <a:latin typeface="Poppins"/>
                <a:ea typeface="Poppins"/>
                <a:cs typeface="Poppins"/>
                <a:sym typeface="Poppins"/>
              </a:defRPr>
            </a:lvl9pPr>
          </a:lstStyle>
          <a:p>
            <a:pPr algn="ctr">
              <a:lnSpc>
                <a:spcPct val="150000"/>
              </a:lnSpc>
            </a:pPr>
            <a:r>
              <a:rPr lang="en" dirty="0">
                <a:latin typeface="UTM Avo" panose="02040603050506020204" pitchFamily="18" charset="0"/>
                <a:cs typeface="Arial" panose="020B0604020202020204" pitchFamily="34" charset="0"/>
              </a:rPr>
              <a:t>02</a:t>
            </a:r>
          </a:p>
        </p:txBody>
      </p:sp>
      <p:sp>
        <p:nvSpPr>
          <p:cNvPr id="12" name="Google Shape;3313;p41">
            <a:extLst>
              <a:ext uri="{FF2B5EF4-FFF2-40B4-BE49-F238E27FC236}">
                <a16:creationId xmlns:a16="http://schemas.microsoft.com/office/drawing/2014/main" id="{B5D27CFD-D6B1-561A-A0BA-B0F8BC64470E}"/>
              </a:ext>
            </a:extLst>
          </p:cNvPr>
          <p:cNvSpPr txBox="1">
            <a:spLocks/>
          </p:cNvSpPr>
          <p:nvPr/>
        </p:nvSpPr>
        <p:spPr>
          <a:xfrm>
            <a:off x="176680" y="3037586"/>
            <a:ext cx="11838640" cy="170332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aleway"/>
              <a:buNone/>
              <a:defRPr sz="2133"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1400"/>
              <a:buFont typeface="Raleway"/>
              <a:buNone/>
              <a:defRPr sz="1867" b="0" i="0" u="none" strike="noStrike" cap="none">
                <a:solidFill>
                  <a:schemeClr val="dk1"/>
                </a:solidFill>
                <a:latin typeface="Raleway"/>
                <a:ea typeface="Raleway"/>
                <a:cs typeface="Raleway"/>
                <a:sym typeface="Raleway"/>
              </a:defRPr>
            </a:lvl9pPr>
          </a:lstStyle>
          <a:p>
            <a:pPr marL="0" indent="0" algn="ctr">
              <a:lnSpc>
                <a:spcPct val="150000"/>
              </a:lnSpc>
            </a:pPr>
            <a:r>
              <a:rPr lang="en-US" sz="6000" b="1">
                <a:latin typeface="UTM Avo" panose="02040603050506020204" pitchFamily="18" charset="0"/>
                <a:cs typeface="Arial" panose="020B0604020202020204" pitchFamily="34" charset="0"/>
              </a:rPr>
              <a:t>PHÉP KẾT HỢP</a:t>
            </a:r>
            <a:endParaRPr lang="en-US" sz="6000" b="1" dirty="0">
              <a:latin typeface="UTM Avo" panose="0204060305050602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EB79A01A-E68C-6147-CF5A-E5130DBF34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4157" y="4907549"/>
            <a:ext cx="6843686" cy="1950451"/>
          </a:xfrm>
          <a:prstGeom prst="rect">
            <a:avLst/>
          </a:prstGeom>
        </p:spPr>
      </p:pic>
    </p:spTree>
    <p:custDataLst>
      <p:tags r:id="rId1"/>
    </p:custDataLst>
    <p:extLst>
      <p:ext uri="{BB962C8B-B14F-4D97-AF65-F5344CB8AC3E}">
        <p14:creationId xmlns:p14="http://schemas.microsoft.com/office/powerpoint/2010/main" val="201785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AM1eewRA"/>
  <p:tag name="ARTICULATE_SLIDE_THUMBNAIL_REFRESH" val="1"/>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Chủ đề F - Bài 9. Biến và cách dùng biến</Template>
  <TotalTime>51</TotalTime>
  <Words>1222</Words>
  <Application>Microsoft Office PowerPoint</Application>
  <PresentationFormat>Widescreen</PresentationFormat>
  <Paragraphs>101</Paragraphs>
  <Slides>29</Slides>
  <Notes>23</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UTM Avo</vt:lpstr>
      <vt:lpstr>Calibri Light</vt:lpstr>
      <vt:lpstr>Cambria Math</vt:lpstr>
      <vt:lpstr>Arial</vt:lpstr>
      <vt:lpstr>Calibri</vt:lpstr>
      <vt:lpstr>Aptos</vt:lpstr>
      <vt:lpstr>Poppins</vt:lpstr>
      <vt:lpstr>Office Theme</vt:lpstr>
      <vt:lpstr>Theme1</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9Slide.vn</dc:subject>
  <dc:creator>Phuong Vin</dc:creator>
  <dc:description>9Slide.vn</dc:description>
  <cp:lastModifiedBy>Administrator</cp:lastModifiedBy>
  <cp:revision>34</cp:revision>
  <dcterms:created xsi:type="dcterms:W3CDTF">2025-03-07T13:09:02Z</dcterms:created>
  <dcterms:modified xsi:type="dcterms:W3CDTF">2026-03-18T09:08:16Z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