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9"/>
  </p:notesMasterIdLst>
  <p:sldIdLst>
    <p:sldId id="290" r:id="rId3"/>
    <p:sldId id="440" r:id="rId4"/>
    <p:sldId id="291" r:id="rId5"/>
    <p:sldId id="292" r:id="rId6"/>
    <p:sldId id="293" r:id="rId7"/>
    <p:sldId id="294" r:id="rId8"/>
    <p:sldId id="295" r:id="rId9"/>
    <p:sldId id="443" r:id="rId10"/>
    <p:sldId id="444" r:id="rId11"/>
    <p:sldId id="296" r:id="rId12"/>
    <p:sldId id="441" r:id="rId13"/>
    <p:sldId id="445" r:id="rId14"/>
    <p:sldId id="309" r:id="rId15"/>
    <p:sldId id="439" r:id="rId16"/>
    <p:sldId id="31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110" d="100"/>
          <a:sy n="110" d="100"/>
        </p:scale>
        <p:origin x="16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=""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937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7022" y="45132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A0F3D9-F47F-9207-0D43-5148A1837BBF}"/>
              </a:ext>
            </a:extLst>
          </p:cNvPr>
          <p:cNvSpPr txBox="1"/>
          <p:nvPr/>
        </p:nvSpPr>
        <p:spPr>
          <a:xfrm>
            <a:off x="1212234" y="1109294"/>
            <a:ext cx="696233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="" xmlns:a16="http://schemas.microsoft.com/office/drawing/2014/main" id="{462686A6-E90C-65E3-774E-8173133B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4" y="2539205"/>
            <a:ext cx="5325052" cy="22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1">
            <a:extLst>
              <a:ext uri="{FF2B5EF4-FFF2-40B4-BE49-F238E27FC236}">
                <a16:creationId xmlns="" xmlns:a16="http://schemas.microsoft.com/office/drawing/2014/main" id="{D0B896BD-E998-9743-E7CF-D68B8676FC31}"/>
              </a:ext>
            </a:extLst>
          </p:cNvPr>
          <p:cNvSpPr/>
          <p:nvPr/>
        </p:nvSpPr>
        <p:spPr>
          <a:xfrm>
            <a:off x="609600" y="4927946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0E84BF-64FE-B48F-2E1A-45CEE5818FE6}"/>
              </a:ext>
            </a:extLst>
          </p:cNvPr>
          <p:cNvSpPr txBox="1"/>
          <p:nvPr/>
        </p:nvSpPr>
        <p:spPr>
          <a:xfrm>
            <a:off x="1478315" y="4948292"/>
            <a:ext cx="5880296" cy="16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1219200" y="1367437"/>
            <a:ext cx="746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1219200" y="1367437"/>
            <a:ext cx="746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17910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32184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=""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=""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0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en-US" sz="2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New folder, Rename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95400"/>
            <a:ext cx="6324600" cy="216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3: EM TẬP THEO TÁC VỚI THƯ MỤC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54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1449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1026" name="Picture 36">
            <a:extLst>
              <a:ext uri="{FF2B5EF4-FFF2-40B4-BE49-F238E27FC236}">
                <a16:creationId xmlns="" xmlns:a16="http://schemas.microsoft.com/office/drawing/2014/main" id="{16F5F27C-501F-A83E-92D6-327F4E7E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67352" r="17683" b="18950"/>
          <a:stretch>
            <a:fillRect/>
          </a:stretch>
        </p:blipFill>
        <p:spPr bwMode="auto">
          <a:xfrm>
            <a:off x="2133600" y="2958036"/>
            <a:ext cx="5486400" cy="13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11">
            <a:extLst>
              <a:ext uri="{FF2B5EF4-FFF2-40B4-BE49-F238E27FC236}">
                <a16:creationId xmlns="" xmlns:a16="http://schemas.microsoft.com/office/drawing/2014/main" id="{D706A466-21D1-E2EF-7675-8938A46BA728}"/>
              </a:ext>
            </a:extLst>
          </p:cNvPr>
          <p:cNvSpPr/>
          <p:nvPr/>
        </p:nvSpPr>
        <p:spPr>
          <a:xfrm>
            <a:off x="2044505" y="436261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5FCAC6-540D-AC7A-AC7B-50B7927AEBD6}"/>
              </a:ext>
            </a:extLst>
          </p:cNvPr>
          <p:cNvSpPr txBox="1"/>
          <p:nvPr/>
        </p:nvSpPr>
        <p:spPr>
          <a:xfrm>
            <a:off x="2895600" y="4398480"/>
            <a:ext cx="420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="" xmlns:a16="http://schemas.microsoft.com/office/drawing/2014/main" id="{5F3942E4-3626-90D9-8AB8-1E40A2CD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78" y="2648760"/>
            <a:ext cx="5259121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="" xmlns:a16="http://schemas.microsoft.com/office/drawing/2014/main" id="{5734DB2D-C90E-A58F-91DF-42B796C6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52" y="4537884"/>
            <a:ext cx="5171047" cy="1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371600" y="1230872"/>
            <a:ext cx="670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15A0D6-9852-CE6D-065D-49A33168D815}"/>
              </a:ext>
            </a:extLst>
          </p:cNvPr>
          <p:cNvSpPr txBox="1"/>
          <p:nvPr/>
        </p:nvSpPr>
        <p:spPr>
          <a:xfrm>
            <a:off x="1397146" y="2123819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30A8B6-FD95-87F9-E73B-DDE6D42AE07E}"/>
              </a:ext>
            </a:extLst>
          </p:cNvPr>
          <p:cNvSpPr txBox="1"/>
          <p:nvPr/>
        </p:nvSpPr>
        <p:spPr>
          <a:xfrm>
            <a:off x="1415903" y="3369326"/>
            <a:ext cx="467047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folder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360834-D2C9-FDEA-57E1-168FA74F5896}"/>
              </a:ext>
            </a:extLst>
          </p:cNvPr>
          <p:cNvSpPr txBox="1"/>
          <p:nvPr/>
        </p:nvSpPr>
        <p:spPr>
          <a:xfrm>
            <a:off x="1415903" y="4153809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19505E-2A14-9BED-97E1-C85A9250D59F}"/>
              </a:ext>
            </a:extLst>
          </p:cNvPr>
          <p:cNvSpPr txBox="1"/>
          <p:nvPr/>
        </p:nvSpPr>
        <p:spPr>
          <a:xfrm>
            <a:off x="1420592" y="1425070"/>
            <a:ext cx="634335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371600" y="1230872"/>
            <a:ext cx="670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968E4A-7A4B-5FBE-0484-CF450DAED5A3}"/>
              </a:ext>
            </a:extLst>
          </p:cNvPr>
          <p:cNvSpPr txBox="1"/>
          <p:nvPr/>
        </p:nvSpPr>
        <p:spPr>
          <a:xfrm>
            <a:off x="1414730" y="3165728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Anh.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12E1D4-65AB-5DE4-FC08-80CC5E6748F5}"/>
              </a:ext>
            </a:extLst>
          </p:cNvPr>
          <p:cNvSpPr txBox="1"/>
          <p:nvPr/>
        </p:nvSpPr>
        <p:spPr>
          <a:xfrm>
            <a:off x="1414729" y="4291698"/>
            <a:ext cx="630142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Rename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7EB6B5-894F-DDA7-BC79-7635FDF6D151}"/>
              </a:ext>
            </a:extLst>
          </p:cNvPr>
          <p:cNvSpPr txBox="1"/>
          <p:nvPr/>
        </p:nvSpPr>
        <p:spPr>
          <a:xfrm>
            <a:off x="1372795" y="4960317"/>
            <a:ext cx="5713806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102992-148D-F9B7-D7EE-A9B35C70A4AA}"/>
              </a:ext>
            </a:extLst>
          </p:cNvPr>
          <p:cNvSpPr txBox="1"/>
          <p:nvPr/>
        </p:nvSpPr>
        <p:spPr>
          <a:xfrm>
            <a:off x="1429043" y="2541220"/>
            <a:ext cx="634335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371600" y="1230872"/>
            <a:ext cx="670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968E4A-7A4B-5FBE-0484-CF450DAED5A3}"/>
              </a:ext>
            </a:extLst>
          </p:cNvPr>
          <p:cNvSpPr txBox="1"/>
          <p:nvPr/>
        </p:nvSpPr>
        <p:spPr>
          <a:xfrm>
            <a:off x="1451072" y="3330224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12E1D4-65AB-5DE4-FC08-80CC5E6748F5}"/>
              </a:ext>
            </a:extLst>
          </p:cNvPr>
          <p:cNvSpPr txBox="1"/>
          <p:nvPr/>
        </p:nvSpPr>
        <p:spPr>
          <a:xfrm>
            <a:off x="1414730" y="4575442"/>
            <a:ext cx="6301421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Delete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Delete)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102992-148D-F9B7-D7EE-A9B35C70A4AA}"/>
              </a:ext>
            </a:extLst>
          </p:cNvPr>
          <p:cNvSpPr txBox="1"/>
          <p:nvPr/>
        </p:nvSpPr>
        <p:spPr>
          <a:xfrm>
            <a:off x="1300212" y="2247655"/>
            <a:ext cx="662458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701</Words>
  <Application>Microsoft Office PowerPoint</Application>
  <PresentationFormat>On-screen Show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111</cp:revision>
  <dcterms:created xsi:type="dcterms:W3CDTF">2017-10-03T01:20:28Z</dcterms:created>
  <dcterms:modified xsi:type="dcterms:W3CDTF">2025-03-20T08:31:56Z</dcterms:modified>
</cp:coreProperties>
</file>