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media/image2.jpg" ContentType="image/png"/>
  <Override PartName="/ppt/tags/tag3.xml" ContentType="application/vnd.openxmlformats-officedocument.presentationml.tags+xml"/>
  <Override PartName="/ppt/notesSlides/notesSlide2.xml" ContentType="application/vnd.openxmlformats-officedocument.presentationml.notesSlide+xml"/>
  <Override PartName="/ppt/theme/themeOverride1.xml" ContentType="application/vnd.openxmlformats-officedocument.themeOverride+xml"/>
  <Override PartName="/ppt/tags/tag4.xml" ContentType="application/vnd.openxmlformats-officedocument.presentationml.tags+xml"/>
  <Override PartName="/ppt/notesSlides/notesSlide3.xml" ContentType="application/vnd.openxmlformats-officedocument.presentationml.notesSlide+xml"/>
  <Override PartName="/ppt/theme/themeOverride2.xml" ContentType="application/vnd.openxmlformats-officedocument.themeOverr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heme/themeOverride3.xml" ContentType="application/vnd.openxmlformats-officedocument.themeOverride+xml"/>
  <Override PartName="/ppt/tags/tag10.xml" ContentType="application/vnd.openxmlformats-officedocument.presentationml.tags+xml"/>
  <Override PartName="/ppt/notesSlides/notesSlide9.xml" ContentType="application/vnd.openxmlformats-officedocument.presentationml.notesSlide+xml"/>
  <Override PartName="/ppt/theme/themeOverride4.xml" ContentType="application/vnd.openxmlformats-officedocument.themeOverride+xml"/>
  <Override PartName="/ppt/tags/tag11.xml" ContentType="application/vnd.openxmlformats-officedocument.presentationml.tags+xml"/>
  <Override PartName="/ppt/notesSlides/notesSlide10.xml" ContentType="application/vnd.openxmlformats-officedocument.presentationml.notesSlide+xml"/>
  <Override PartName="/ppt/theme/themeOverride5.xml" ContentType="application/vnd.openxmlformats-officedocument.themeOverr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heme/themeOverride6.xml" ContentType="application/vnd.openxmlformats-officedocument.themeOverride+xml"/>
  <Override PartName="/ppt/tags/tag20.xml" ContentType="application/vnd.openxmlformats-officedocument.presentationml.tags+xml"/>
  <Override PartName="/ppt/notesSlides/notesSlide19.xml" ContentType="application/vnd.openxmlformats-officedocument.presentationml.notesSlide+xml"/>
  <Override PartName="/ppt/theme/themeOverride7.xml" ContentType="application/vnd.openxmlformats-officedocument.themeOverr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heme/themeOverride8.xml" ContentType="application/vnd.openxmlformats-officedocument.themeOverr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723" r:id="rId3"/>
  </p:sldMasterIdLst>
  <p:notesMasterIdLst>
    <p:notesMasterId r:id="rId33"/>
  </p:notesMasterIdLst>
  <p:sldIdLst>
    <p:sldId id="411" r:id="rId4"/>
    <p:sldId id="293" r:id="rId5"/>
    <p:sldId id="283" r:id="rId6"/>
    <p:sldId id="321" r:id="rId7"/>
    <p:sldId id="412" r:id="rId8"/>
    <p:sldId id="407" r:id="rId9"/>
    <p:sldId id="414" r:id="rId10"/>
    <p:sldId id="287" r:id="rId11"/>
    <p:sldId id="260" r:id="rId12"/>
    <p:sldId id="294" r:id="rId13"/>
    <p:sldId id="336" r:id="rId14"/>
    <p:sldId id="416" r:id="rId15"/>
    <p:sldId id="417" r:id="rId16"/>
    <p:sldId id="420" r:id="rId17"/>
    <p:sldId id="419" r:id="rId18"/>
    <p:sldId id="423" r:id="rId19"/>
    <p:sldId id="421" r:id="rId20"/>
    <p:sldId id="422" r:id="rId21"/>
    <p:sldId id="424" r:id="rId22"/>
    <p:sldId id="425" r:id="rId23"/>
    <p:sldId id="426" r:id="rId24"/>
    <p:sldId id="427" r:id="rId25"/>
    <p:sldId id="410" r:id="rId26"/>
    <p:sldId id="326" r:id="rId27"/>
    <p:sldId id="324" r:id="rId28"/>
    <p:sldId id="429" r:id="rId29"/>
    <p:sldId id="302" r:id="rId30"/>
    <p:sldId id="306" r:id="rId31"/>
    <p:sldId id="280" r:id="rId32"/>
  </p:sldIdLst>
  <p:sldSz cx="9144000" cy="5143500" type="screen16x9"/>
  <p:notesSz cx="6858000" cy="9144000"/>
  <p:custDataLst>
    <p:tags r:id="rId34"/>
  </p:custDataLst>
  <p:defaultTextStyle>
    <a:defPPr>
      <a:defRPr lang="zh-CN"/>
    </a:defPPr>
    <a:lvl1pPr marL="0" algn="l" defTabSz="685514" rtl="0" eaLnBrk="1" latinLnBrk="0" hangingPunct="1">
      <a:defRPr sz="1400" kern="1200">
        <a:solidFill>
          <a:schemeClr val="tx1"/>
        </a:solidFill>
        <a:latin typeface="+mn-lt"/>
        <a:ea typeface="+mn-ea"/>
        <a:cs typeface="+mn-cs"/>
      </a:defRPr>
    </a:lvl1pPr>
    <a:lvl2pPr marL="342757" algn="l" defTabSz="685514" rtl="0" eaLnBrk="1" latinLnBrk="0" hangingPunct="1">
      <a:defRPr sz="1400" kern="1200">
        <a:solidFill>
          <a:schemeClr val="tx1"/>
        </a:solidFill>
        <a:latin typeface="+mn-lt"/>
        <a:ea typeface="+mn-ea"/>
        <a:cs typeface="+mn-cs"/>
      </a:defRPr>
    </a:lvl2pPr>
    <a:lvl3pPr marL="685514" algn="l" defTabSz="685514" rtl="0" eaLnBrk="1" latinLnBrk="0" hangingPunct="1">
      <a:defRPr sz="1400" kern="1200">
        <a:solidFill>
          <a:schemeClr val="tx1"/>
        </a:solidFill>
        <a:latin typeface="+mn-lt"/>
        <a:ea typeface="+mn-ea"/>
        <a:cs typeface="+mn-cs"/>
      </a:defRPr>
    </a:lvl3pPr>
    <a:lvl4pPr marL="1028265" algn="l" defTabSz="685514" rtl="0" eaLnBrk="1" latinLnBrk="0" hangingPunct="1">
      <a:defRPr sz="1400" kern="1200">
        <a:solidFill>
          <a:schemeClr val="tx1"/>
        </a:solidFill>
        <a:latin typeface="+mn-lt"/>
        <a:ea typeface="+mn-ea"/>
        <a:cs typeface="+mn-cs"/>
      </a:defRPr>
    </a:lvl4pPr>
    <a:lvl5pPr marL="1371022" algn="l" defTabSz="685514" rtl="0" eaLnBrk="1" latinLnBrk="0" hangingPunct="1">
      <a:defRPr sz="1400" kern="1200">
        <a:solidFill>
          <a:schemeClr val="tx1"/>
        </a:solidFill>
        <a:latin typeface="+mn-lt"/>
        <a:ea typeface="+mn-ea"/>
        <a:cs typeface="+mn-cs"/>
      </a:defRPr>
    </a:lvl5pPr>
    <a:lvl6pPr marL="1713775" algn="l" defTabSz="685514" rtl="0" eaLnBrk="1" latinLnBrk="0" hangingPunct="1">
      <a:defRPr sz="1400" kern="1200">
        <a:solidFill>
          <a:schemeClr val="tx1"/>
        </a:solidFill>
        <a:latin typeface="+mn-lt"/>
        <a:ea typeface="+mn-ea"/>
        <a:cs typeface="+mn-cs"/>
      </a:defRPr>
    </a:lvl6pPr>
    <a:lvl7pPr marL="2056529" algn="l" defTabSz="685514" rtl="0" eaLnBrk="1" latinLnBrk="0" hangingPunct="1">
      <a:defRPr sz="1400" kern="1200">
        <a:solidFill>
          <a:schemeClr val="tx1"/>
        </a:solidFill>
        <a:latin typeface="+mn-lt"/>
        <a:ea typeface="+mn-ea"/>
        <a:cs typeface="+mn-cs"/>
      </a:defRPr>
    </a:lvl7pPr>
    <a:lvl8pPr marL="2399286" algn="l" defTabSz="685514" rtl="0" eaLnBrk="1" latinLnBrk="0" hangingPunct="1">
      <a:defRPr sz="1400" kern="1200">
        <a:solidFill>
          <a:schemeClr val="tx1"/>
        </a:solidFill>
        <a:latin typeface="+mn-lt"/>
        <a:ea typeface="+mn-ea"/>
        <a:cs typeface="+mn-cs"/>
      </a:defRPr>
    </a:lvl8pPr>
    <a:lvl9pPr marL="2742043" algn="l" defTabSz="685514"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43" userDrawn="1">
          <p15:clr>
            <a:srgbClr val="A4A3A4"/>
          </p15:clr>
        </p15:guide>
        <p15:guide id="2" pos="2880" userDrawn="1">
          <p15:clr>
            <a:srgbClr val="A4A3A4"/>
          </p15:clr>
        </p15:guide>
        <p15:guide id="3" pos="385" userDrawn="1">
          <p15:clr>
            <a:srgbClr val="A4A3A4"/>
          </p15:clr>
        </p15:guide>
        <p15:guide id="4" pos="5375" userDrawn="1">
          <p15:clr>
            <a:srgbClr val="A4A3A4"/>
          </p15:clr>
        </p15:guide>
        <p15:guide id="5" orient="horz" pos="259" userDrawn="1">
          <p15:clr>
            <a:srgbClr val="A4A3A4"/>
          </p15:clr>
        </p15:guide>
        <p15:guide id="6" orient="horz" pos="2981" userDrawn="1">
          <p15:clr>
            <a:srgbClr val="A4A3A4"/>
          </p15:clr>
        </p15:guide>
        <p15:guide id="7" orient="horz" pos="316">
          <p15:clr>
            <a:srgbClr val="A4A3A4"/>
          </p15:clr>
        </p15:guide>
        <p15:guide id="8" orient="horz" pos="43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a:srgbClr val="0000FF"/>
    <a:srgbClr val="FF3399"/>
    <a:srgbClr val="69D8FF"/>
    <a:srgbClr val="79DCFF"/>
    <a:srgbClr val="B3EBFF"/>
    <a:srgbClr val="D1F3FF"/>
    <a:srgbClr val="CCFF66"/>
    <a:srgbClr val="FFCC9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747" autoAdjust="0"/>
  </p:normalViewPr>
  <p:slideViewPr>
    <p:cSldViewPr snapToGrid="0" showGuides="1">
      <p:cViewPr varScale="1">
        <p:scale>
          <a:sx n="86" d="100"/>
          <a:sy n="86" d="100"/>
        </p:scale>
        <p:origin x="108" y="150"/>
      </p:cViewPr>
      <p:guideLst>
        <p:guide orient="horz" pos="1643"/>
        <p:guide pos="2880"/>
        <p:guide pos="385"/>
        <p:guide pos="5375"/>
        <p:guide orient="horz" pos="259"/>
        <p:guide orient="horz" pos="2981"/>
        <p:guide orient="horz" pos="316"/>
        <p:guide orient="horz" pos="43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tags" Target="tags/tag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5DFAFB-71C1-48B7-8214-8E31A2E46542}" type="datetimeFigureOut">
              <a:rPr lang="en-US" smtClean="0"/>
              <a:t>2/13/2026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24450B-48A1-4EA9-BC69-F5FA574CC80C}" type="slidenum">
              <a:rPr lang="en-US" smtClean="0"/>
              <a:t>‹#›</a:t>
            </a:fld>
            <a:endParaRPr lang="en-US"/>
          </a:p>
        </p:txBody>
      </p:sp>
    </p:spTree>
    <p:extLst>
      <p:ext uri="{BB962C8B-B14F-4D97-AF65-F5344CB8AC3E}">
        <p14:creationId xmlns:p14="http://schemas.microsoft.com/office/powerpoint/2010/main" val="533696143"/>
      </p:ext>
    </p:extLst>
  </p:cSld>
  <p:clrMap bg1="lt1" tx1="dk1" bg2="lt2" tx2="dk2" accent1="accent1" accent2="accent2" accent3="accent3" accent4="accent4" accent5="accent5" accent6="accent6" hlink="hlink" folHlink="folHlink"/>
  <p:notesStyle>
    <a:lvl1pPr marL="0" algn="l" defTabSz="914012" rtl="0" eaLnBrk="1" latinLnBrk="0" hangingPunct="1">
      <a:defRPr sz="1200" kern="1200">
        <a:solidFill>
          <a:schemeClr val="tx1"/>
        </a:solidFill>
        <a:latin typeface="+mn-lt"/>
        <a:ea typeface="+mn-ea"/>
        <a:cs typeface="+mn-cs"/>
      </a:defRPr>
    </a:lvl1pPr>
    <a:lvl2pPr marL="457005" algn="l" defTabSz="914012" rtl="0" eaLnBrk="1" latinLnBrk="0" hangingPunct="1">
      <a:defRPr sz="1200" kern="1200">
        <a:solidFill>
          <a:schemeClr val="tx1"/>
        </a:solidFill>
        <a:latin typeface="+mn-lt"/>
        <a:ea typeface="+mn-ea"/>
        <a:cs typeface="+mn-cs"/>
      </a:defRPr>
    </a:lvl2pPr>
    <a:lvl3pPr marL="914012" algn="l" defTabSz="914012" rtl="0" eaLnBrk="1" latinLnBrk="0" hangingPunct="1">
      <a:defRPr sz="1200" kern="1200">
        <a:solidFill>
          <a:schemeClr val="tx1"/>
        </a:solidFill>
        <a:latin typeface="+mn-lt"/>
        <a:ea typeface="+mn-ea"/>
        <a:cs typeface="+mn-cs"/>
      </a:defRPr>
    </a:lvl3pPr>
    <a:lvl4pPr marL="1371022" algn="l" defTabSz="914012" rtl="0" eaLnBrk="1" latinLnBrk="0" hangingPunct="1">
      <a:defRPr sz="1200" kern="1200">
        <a:solidFill>
          <a:schemeClr val="tx1"/>
        </a:solidFill>
        <a:latin typeface="+mn-lt"/>
        <a:ea typeface="+mn-ea"/>
        <a:cs typeface="+mn-cs"/>
      </a:defRPr>
    </a:lvl4pPr>
    <a:lvl5pPr marL="1828030" algn="l" defTabSz="914012" rtl="0" eaLnBrk="1" latinLnBrk="0" hangingPunct="1">
      <a:defRPr sz="1200" kern="1200">
        <a:solidFill>
          <a:schemeClr val="tx1"/>
        </a:solidFill>
        <a:latin typeface="+mn-lt"/>
        <a:ea typeface="+mn-ea"/>
        <a:cs typeface="+mn-cs"/>
      </a:defRPr>
    </a:lvl5pPr>
    <a:lvl6pPr marL="2285038" algn="l" defTabSz="914012" rtl="0" eaLnBrk="1" latinLnBrk="0" hangingPunct="1">
      <a:defRPr sz="1200" kern="1200">
        <a:solidFill>
          <a:schemeClr val="tx1"/>
        </a:solidFill>
        <a:latin typeface="+mn-lt"/>
        <a:ea typeface="+mn-ea"/>
        <a:cs typeface="+mn-cs"/>
      </a:defRPr>
    </a:lvl6pPr>
    <a:lvl7pPr marL="2742043" algn="l" defTabSz="914012" rtl="0" eaLnBrk="1" latinLnBrk="0" hangingPunct="1">
      <a:defRPr sz="1200" kern="1200">
        <a:solidFill>
          <a:schemeClr val="tx1"/>
        </a:solidFill>
        <a:latin typeface="+mn-lt"/>
        <a:ea typeface="+mn-ea"/>
        <a:cs typeface="+mn-cs"/>
      </a:defRPr>
    </a:lvl7pPr>
    <a:lvl8pPr marL="3199048" algn="l" defTabSz="914012" rtl="0" eaLnBrk="1" latinLnBrk="0" hangingPunct="1">
      <a:defRPr sz="1200" kern="1200">
        <a:solidFill>
          <a:schemeClr val="tx1"/>
        </a:solidFill>
        <a:latin typeface="+mn-lt"/>
        <a:ea typeface="+mn-ea"/>
        <a:cs typeface="+mn-cs"/>
      </a:defRPr>
    </a:lvl8pPr>
    <a:lvl9pPr marL="3656053" algn="l" defTabSz="91401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980FEC-6C47-4442-BFA3-800D9C2B51CF}" type="slidenum">
              <a:rPr lang="en-US" smtClean="0"/>
              <a:t>1</a:t>
            </a:fld>
            <a:endParaRPr lang="en-US"/>
          </a:p>
        </p:txBody>
      </p:sp>
    </p:spTree>
    <p:extLst>
      <p:ext uri="{BB962C8B-B14F-4D97-AF65-F5344CB8AC3E}">
        <p14:creationId xmlns:p14="http://schemas.microsoft.com/office/powerpoint/2010/main" val="16438866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24450B-48A1-4EA9-BC69-F5FA574CC80C}" type="slidenum">
              <a:rPr lang="en-US" smtClean="0"/>
              <a:t>10</a:t>
            </a:fld>
            <a:endParaRPr lang="en-US"/>
          </a:p>
        </p:txBody>
      </p:sp>
    </p:spTree>
    <p:extLst>
      <p:ext uri="{BB962C8B-B14F-4D97-AF65-F5344CB8AC3E}">
        <p14:creationId xmlns:p14="http://schemas.microsoft.com/office/powerpoint/2010/main" val="12909466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24450B-48A1-4EA9-BC69-F5FA574CC80C}" type="slidenum">
              <a:rPr lang="en-US" smtClean="0"/>
              <a:t>11</a:t>
            </a:fld>
            <a:endParaRPr lang="en-US"/>
          </a:p>
        </p:txBody>
      </p:sp>
    </p:spTree>
    <p:extLst>
      <p:ext uri="{BB962C8B-B14F-4D97-AF65-F5344CB8AC3E}">
        <p14:creationId xmlns:p14="http://schemas.microsoft.com/office/powerpoint/2010/main" val="5046358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24450B-48A1-4EA9-BC69-F5FA574CC80C}" type="slidenum">
              <a:rPr lang="en-US" smtClean="0"/>
              <a:t>12</a:t>
            </a:fld>
            <a:endParaRPr lang="en-US"/>
          </a:p>
        </p:txBody>
      </p:sp>
    </p:spTree>
    <p:extLst>
      <p:ext uri="{BB962C8B-B14F-4D97-AF65-F5344CB8AC3E}">
        <p14:creationId xmlns:p14="http://schemas.microsoft.com/office/powerpoint/2010/main" val="14752001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24450B-48A1-4EA9-BC69-F5FA574CC80C}" type="slidenum">
              <a:rPr lang="en-US" smtClean="0"/>
              <a:t>13</a:t>
            </a:fld>
            <a:endParaRPr lang="en-US"/>
          </a:p>
        </p:txBody>
      </p:sp>
    </p:spTree>
    <p:extLst>
      <p:ext uri="{BB962C8B-B14F-4D97-AF65-F5344CB8AC3E}">
        <p14:creationId xmlns:p14="http://schemas.microsoft.com/office/powerpoint/2010/main" val="33491822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24450B-48A1-4EA9-BC69-F5FA574CC80C}" type="slidenum">
              <a:rPr lang="en-US" smtClean="0"/>
              <a:t>14</a:t>
            </a:fld>
            <a:endParaRPr lang="en-US"/>
          </a:p>
        </p:txBody>
      </p:sp>
    </p:spTree>
    <p:extLst>
      <p:ext uri="{BB962C8B-B14F-4D97-AF65-F5344CB8AC3E}">
        <p14:creationId xmlns:p14="http://schemas.microsoft.com/office/powerpoint/2010/main" val="29555272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24450B-48A1-4EA9-BC69-F5FA574CC80C}" type="slidenum">
              <a:rPr lang="en-US" smtClean="0"/>
              <a:t>17</a:t>
            </a:fld>
            <a:endParaRPr lang="en-US"/>
          </a:p>
        </p:txBody>
      </p:sp>
    </p:spTree>
    <p:extLst>
      <p:ext uri="{BB962C8B-B14F-4D97-AF65-F5344CB8AC3E}">
        <p14:creationId xmlns:p14="http://schemas.microsoft.com/office/powerpoint/2010/main" val="29305319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24450B-48A1-4EA9-BC69-F5FA574CC80C}" type="slidenum">
              <a:rPr lang="en-US" smtClean="0"/>
              <a:t>18</a:t>
            </a:fld>
            <a:endParaRPr lang="en-US"/>
          </a:p>
        </p:txBody>
      </p:sp>
    </p:spTree>
    <p:extLst>
      <p:ext uri="{BB962C8B-B14F-4D97-AF65-F5344CB8AC3E}">
        <p14:creationId xmlns:p14="http://schemas.microsoft.com/office/powerpoint/2010/main" val="6385552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24450B-48A1-4EA9-BC69-F5FA574CC80C}" type="slidenum">
              <a:rPr lang="en-US" smtClean="0"/>
              <a:t>22</a:t>
            </a:fld>
            <a:endParaRPr lang="en-US"/>
          </a:p>
        </p:txBody>
      </p:sp>
    </p:spTree>
    <p:extLst>
      <p:ext uri="{BB962C8B-B14F-4D97-AF65-F5344CB8AC3E}">
        <p14:creationId xmlns:p14="http://schemas.microsoft.com/office/powerpoint/2010/main" val="10182857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685514" rtl="0" eaLnBrk="1" fontAlgn="auto" latinLnBrk="0" hangingPunct="1">
              <a:lnSpc>
                <a:spcPct val="100000"/>
              </a:lnSpc>
              <a:spcBef>
                <a:spcPts val="0"/>
              </a:spcBef>
              <a:spcAft>
                <a:spcPts val="0"/>
              </a:spcAft>
              <a:buClrTx/>
              <a:buSzTx/>
              <a:buFontTx/>
              <a:buNone/>
              <a:tabLst/>
              <a:defRPr/>
            </a:pPr>
            <a:fld id="{3E24450B-48A1-4EA9-BC69-F5FA574CC80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514"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365733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24450B-48A1-4EA9-BC69-F5FA574CC80C}" type="slidenum">
              <a:rPr lang="en-US" smtClean="0"/>
              <a:t>24</a:t>
            </a:fld>
            <a:endParaRPr lang="en-US"/>
          </a:p>
        </p:txBody>
      </p:sp>
    </p:spTree>
    <p:extLst>
      <p:ext uri="{BB962C8B-B14F-4D97-AF65-F5344CB8AC3E}">
        <p14:creationId xmlns:p14="http://schemas.microsoft.com/office/powerpoint/2010/main" val="2996176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24450B-48A1-4EA9-BC69-F5FA574CC80C}" type="slidenum">
              <a:rPr lang="en-US" smtClean="0"/>
              <a:t>2</a:t>
            </a:fld>
            <a:endParaRPr lang="en-US"/>
          </a:p>
        </p:txBody>
      </p:sp>
    </p:spTree>
    <p:extLst>
      <p:ext uri="{BB962C8B-B14F-4D97-AF65-F5344CB8AC3E}">
        <p14:creationId xmlns:p14="http://schemas.microsoft.com/office/powerpoint/2010/main" val="31597978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24450B-48A1-4EA9-BC69-F5FA574CC80C}" type="slidenum">
              <a:rPr lang="en-US" smtClean="0"/>
              <a:t>25</a:t>
            </a:fld>
            <a:endParaRPr lang="en-US"/>
          </a:p>
        </p:txBody>
      </p:sp>
    </p:spTree>
    <p:extLst>
      <p:ext uri="{BB962C8B-B14F-4D97-AF65-F5344CB8AC3E}">
        <p14:creationId xmlns:p14="http://schemas.microsoft.com/office/powerpoint/2010/main" val="1661701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24450B-48A1-4EA9-BC69-F5FA574CC80C}" type="slidenum">
              <a:rPr lang="en-US" smtClean="0"/>
              <a:t>26</a:t>
            </a:fld>
            <a:endParaRPr lang="en-US"/>
          </a:p>
        </p:txBody>
      </p:sp>
    </p:spTree>
    <p:extLst>
      <p:ext uri="{BB962C8B-B14F-4D97-AF65-F5344CB8AC3E}">
        <p14:creationId xmlns:p14="http://schemas.microsoft.com/office/powerpoint/2010/main" val="16853617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24450B-48A1-4EA9-BC69-F5FA574CC80C}" type="slidenum">
              <a:rPr lang="en-US" smtClean="0"/>
              <a:t>27</a:t>
            </a:fld>
            <a:endParaRPr lang="en-US"/>
          </a:p>
        </p:txBody>
      </p:sp>
    </p:spTree>
    <p:extLst>
      <p:ext uri="{BB962C8B-B14F-4D97-AF65-F5344CB8AC3E}">
        <p14:creationId xmlns:p14="http://schemas.microsoft.com/office/powerpoint/2010/main" val="23496492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24450B-48A1-4EA9-BC69-F5FA574CC80C}" type="slidenum">
              <a:rPr lang="en-US" smtClean="0"/>
              <a:t>28</a:t>
            </a:fld>
            <a:endParaRPr lang="en-US"/>
          </a:p>
        </p:txBody>
      </p:sp>
    </p:spTree>
    <p:extLst>
      <p:ext uri="{BB962C8B-B14F-4D97-AF65-F5344CB8AC3E}">
        <p14:creationId xmlns:p14="http://schemas.microsoft.com/office/powerpoint/2010/main" val="35755955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24450B-48A1-4EA9-BC69-F5FA574CC80C}" type="slidenum">
              <a:rPr lang="en-US" smtClean="0"/>
              <a:t>29</a:t>
            </a:fld>
            <a:endParaRPr lang="en-US"/>
          </a:p>
        </p:txBody>
      </p:sp>
    </p:spTree>
    <p:extLst>
      <p:ext uri="{BB962C8B-B14F-4D97-AF65-F5344CB8AC3E}">
        <p14:creationId xmlns:p14="http://schemas.microsoft.com/office/powerpoint/2010/main" val="2024587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24450B-48A1-4EA9-BC69-F5FA574CC80C}" type="slidenum">
              <a:rPr lang="en-US" smtClean="0"/>
              <a:t>3</a:t>
            </a:fld>
            <a:endParaRPr lang="en-US"/>
          </a:p>
        </p:txBody>
      </p:sp>
    </p:spTree>
    <p:extLst>
      <p:ext uri="{BB962C8B-B14F-4D97-AF65-F5344CB8AC3E}">
        <p14:creationId xmlns:p14="http://schemas.microsoft.com/office/powerpoint/2010/main" val="3948417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24450B-48A1-4EA9-BC69-F5FA574CC80C}" type="slidenum">
              <a:rPr lang="en-US" smtClean="0"/>
              <a:t>4</a:t>
            </a:fld>
            <a:endParaRPr lang="en-US"/>
          </a:p>
        </p:txBody>
      </p:sp>
    </p:spTree>
    <p:extLst>
      <p:ext uri="{BB962C8B-B14F-4D97-AF65-F5344CB8AC3E}">
        <p14:creationId xmlns:p14="http://schemas.microsoft.com/office/powerpoint/2010/main" val="22810515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24450B-48A1-4EA9-BC69-F5FA574CC80C}" type="slidenum">
              <a:rPr lang="en-US" smtClean="0"/>
              <a:t>5</a:t>
            </a:fld>
            <a:endParaRPr lang="en-US"/>
          </a:p>
        </p:txBody>
      </p:sp>
    </p:spTree>
    <p:extLst>
      <p:ext uri="{BB962C8B-B14F-4D97-AF65-F5344CB8AC3E}">
        <p14:creationId xmlns:p14="http://schemas.microsoft.com/office/powerpoint/2010/main" val="42682135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24450B-48A1-4EA9-BC69-F5FA574CC80C}" type="slidenum">
              <a:rPr lang="en-US" smtClean="0"/>
              <a:t>6</a:t>
            </a:fld>
            <a:endParaRPr lang="en-US"/>
          </a:p>
        </p:txBody>
      </p:sp>
    </p:spTree>
    <p:extLst>
      <p:ext uri="{BB962C8B-B14F-4D97-AF65-F5344CB8AC3E}">
        <p14:creationId xmlns:p14="http://schemas.microsoft.com/office/powerpoint/2010/main" val="36332661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24450B-48A1-4EA9-BC69-F5FA574CC80C}" type="slidenum">
              <a:rPr lang="en-US" smtClean="0"/>
              <a:t>7</a:t>
            </a:fld>
            <a:endParaRPr lang="en-US"/>
          </a:p>
        </p:txBody>
      </p:sp>
    </p:spTree>
    <p:extLst>
      <p:ext uri="{BB962C8B-B14F-4D97-AF65-F5344CB8AC3E}">
        <p14:creationId xmlns:p14="http://schemas.microsoft.com/office/powerpoint/2010/main" val="19227407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24450B-48A1-4EA9-BC69-F5FA574CC80C}" type="slidenum">
              <a:rPr lang="en-US" smtClean="0"/>
              <a:t>8</a:t>
            </a:fld>
            <a:endParaRPr lang="en-US"/>
          </a:p>
        </p:txBody>
      </p:sp>
    </p:spTree>
    <p:extLst>
      <p:ext uri="{BB962C8B-B14F-4D97-AF65-F5344CB8AC3E}">
        <p14:creationId xmlns:p14="http://schemas.microsoft.com/office/powerpoint/2010/main" val="15590968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24450B-48A1-4EA9-BC69-F5FA574CC80C}" type="slidenum">
              <a:rPr lang="en-US" smtClean="0"/>
              <a:t>9</a:t>
            </a:fld>
            <a:endParaRPr lang="en-US"/>
          </a:p>
        </p:txBody>
      </p:sp>
    </p:spTree>
    <p:extLst>
      <p:ext uri="{BB962C8B-B14F-4D97-AF65-F5344CB8AC3E}">
        <p14:creationId xmlns:p14="http://schemas.microsoft.com/office/powerpoint/2010/main" val="322170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757" indent="0" algn="ctr">
              <a:buNone/>
              <a:defRPr sz="1500"/>
            </a:lvl2pPr>
            <a:lvl3pPr marL="685514" indent="0" algn="ctr">
              <a:buNone/>
              <a:defRPr sz="1400"/>
            </a:lvl3pPr>
            <a:lvl4pPr marL="1028265" indent="0" algn="ctr">
              <a:buNone/>
              <a:defRPr sz="1200"/>
            </a:lvl4pPr>
            <a:lvl5pPr marL="1371022" indent="0" algn="ctr">
              <a:buNone/>
              <a:defRPr sz="1200"/>
            </a:lvl5pPr>
            <a:lvl6pPr marL="1713775" indent="0" algn="ctr">
              <a:buNone/>
              <a:defRPr sz="1200"/>
            </a:lvl6pPr>
            <a:lvl7pPr marL="2056529" indent="0" algn="ctr">
              <a:buNone/>
              <a:defRPr sz="1200"/>
            </a:lvl7pPr>
            <a:lvl8pPr marL="2399286" indent="0" algn="ctr">
              <a:buNone/>
              <a:defRPr sz="1200"/>
            </a:lvl8pPr>
            <a:lvl9pPr marL="2742043"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pPr/>
              <a:t>2026/2/13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860754665"/>
      </p:ext>
    </p:extLst>
  </p:cSld>
  <p:clrMapOvr>
    <a:masterClrMapping/>
  </p:clrMapOvr>
  <p:transition spd="med" advClick="0" advTm="0">
    <p:push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pPr/>
              <a:t>2026/2/13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987570419"/>
      </p:ext>
    </p:extLst>
  </p:cSld>
  <p:clrMapOvr>
    <a:masterClrMapping/>
  </p:clrMapOvr>
  <p:transition spd="med" advClick="0" advTm="0">
    <p:push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57"/>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57"/>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pPr/>
              <a:t>2026/2/13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2856468879"/>
      </p:ext>
    </p:extLst>
  </p:cSld>
  <p:clrMapOvr>
    <a:masterClrMapping/>
  </p:clrMapOvr>
  <p:transition spd="med" advClick="0" advTm="0">
    <p:push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757" indent="0" algn="ctr">
              <a:buNone/>
              <a:defRPr sz="1500"/>
            </a:lvl2pPr>
            <a:lvl3pPr marL="685514" indent="0" algn="ctr">
              <a:buNone/>
              <a:defRPr sz="1400"/>
            </a:lvl3pPr>
            <a:lvl4pPr marL="1028265" indent="0" algn="ctr">
              <a:buNone/>
              <a:defRPr sz="1200"/>
            </a:lvl4pPr>
            <a:lvl5pPr marL="1371022" indent="0" algn="ctr">
              <a:buNone/>
              <a:defRPr sz="1200"/>
            </a:lvl5pPr>
            <a:lvl6pPr marL="1713775" indent="0" algn="ctr">
              <a:buNone/>
              <a:defRPr sz="1200"/>
            </a:lvl6pPr>
            <a:lvl7pPr marL="2056529" indent="0" algn="ctr">
              <a:buNone/>
              <a:defRPr sz="1200"/>
            </a:lvl7pPr>
            <a:lvl8pPr marL="2399286" indent="0" algn="ctr">
              <a:buNone/>
              <a:defRPr sz="1200"/>
            </a:lvl8pPr>
            <a:lvl9pPr marL="2742043"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2026/2/13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74446263"/>
      </p:ext>
    </p:extLst>
  </p:cSld>
  <p:clrMapOvr>
    <a:masterClrMapping/>
  </p:clrMapOvr>
  <p:transition spd="med" advClick="0" advTm="0">
    <p:push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2026/2/13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21311224"/>
      </p:ext>
    </p:extLst>
  </p:cSld>
  <p:clrMapOvr>
    <a:masterClrMapping/>
  </p:clrMapOvr>
  <p:transition spd="med" advClick="0" advTm="0">
    <p:push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757" indent="0">
              <a:buNone/>
              <a:defRPr sz="1500">
                <a:solidFill>
                  <a:schemeClr val="tx1">
                    <a:tint val="75000"/>
                  </a:schemeClr>
                </a:solidFill>
              </a:defRPr>
            </a:lvl2pPr>
            <a:lvl3pPr marL="685514" indent="0">
              <a:buNone/>
              <a:defRPr sz="1400">
                <a:solidFill>
                  <a:schemeClr val="tx1">
                    <a:tint val="75000"/>
                  </a:schemeClr>
                </a:solidFill>
              </a:defRPr>
            </a:lvl3pPr>
            <a:lvl4pPr marL="1028265" indent="0">
              <a:buNone/>
              <a:defRPr sz="1200">
                <a:solidFill>
                  <a:schemeClr val="tx1">
                    <a:tint val="75000"/>
                  </a:schemeClr>
                </a:solidFill>
              </a:defRPr>
            </a:lvl4pPr>
            <a:lvl5pPr marL="1371022" indent="0">
              <a:buNone/>
              <a:defRPr sz="1200">
                <a:solidFill>
                  <a:schemeClr val="tx1">
                    <a:tint val="75000"/>
                  </a:schemeClr>
                </a:solidFill>
              </a:defRPr>
            </a:lvl5pPr>
            <a:lvl6pPr marL="1713775" indent="0">
              <a:buNone/>
              <a:defRPr sz="1200">
                <a:solidFill>
                  <a:schemeClr val="tx1">
                    <a:tint val="75000"/>
                  </a:schemeClr>
                </a:solidFill>
              </a:defRPr>
            </a:lvl6pPr>
            <a:lvl7pPr marL="2056529" indent="0">
              <a:buNone/>
              <a:defRPr sz="1200">
                <a:solidFill>
                  <a:schemeClr val="tx1">
                    <a:tint val="75000"/>
                  </a:schemeClr>
                </a:solidFill>
              </a:defRPr>
            </a:lvl7pPr>
            <a:lvl8pPr marL="2399286" indent="0">
              <a:buNone/>
              <a:defRPr sz="1200">
                <a:solidFill>
                  <a:schemeClr val="tx1">
                    <a:tint val="75000"/>
                  </a:schemeClr>
                </a:solidFill>
              </a:defRPr>
            </a:lvl8pPr>
            <a:lvl9pPr marL="2742043"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2026/2/13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97261046"/>
      </p:ext>
    </p:extLst>
  </p:cSld>
  <p:clrMapOvr>
    <a:masterClrMapping/>
  </p:clrMapOvr>
  <p:transition spd="med" advClick="0" advTm="0">
    <p:push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20"/>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20"/>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2026/2/13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15618625"/>
      </p:ext>
    </p:extLst>
  </p:cSld>
  <p:clrMapOvr>
    <a:masterClrMapping/>
  </p:clrMapOvr>
  <p:transition spd="med" advClick="0" advTm="0">
    <p:push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3" y="1260872"/>
            <a:ext cx="3868340" cy="617934"/>
          </a:xfrm>
        </p:spPr>
        <p:txBody>
          <a:bodyPr anchor="b"/>
          <a:lstStyle>
            <a:lvl1pPr marL="0" indent="0">
              <a:buNone/>
              <a:defRPr sz="1800" b="1"/>
            </a:lvl1pPr>
            <a:lvl2pPr marL="342757" indent="0">
              <a:buNone/>
              <a:defRPr sz="1500" b="1"/>
            </a:lvl2pPr>
            <a:lvl3pPr marL="685514" indent="0">
              <a:buNone/>
              <a:defRPr sz="1400" b="1"/>
            </a:lvl3pPr>
            <a:lvl4pPr marL="1028265" indent="0">
              <a:buNone/>
              <a:defRPr sz="1200" b="1"/>
            </a:lvl4pPr>
            <a:lvl5pPr marL="1371022" indent="0">
              <a:buNone/>
              <a:defRPr sz="1200" b="1"/>
            </a:lvl5pPr>
            <a:lvl6pPr marL="1713775" indent="0">
              <a:buNone/>
              <a:defRPr sz="1200" b="1"/>
            </a:lvl6pPr>
            <a:lvl7pPr marL="2056529" indent="0">
              <a:buNone/>
              <a:defRPr sz="1200" b="1"/>
            </a:lvl7pPr>
            <a:lvl8pPr marL="2399286" indent="0">
              <a:buNone/>
              <a:defRPr sz="1200" b="1"/>
            </a:lvl8pPr>
            <a:lvl9pPr marL="2742043" indent="0">
              <a:buNone/>
              <a:defRPr sz="1200" b="1"/>
            </a:lvl9pPr>
          </a:lstStyle>
          <a:p>
            <a:pPr lvl="0"/>
            <a:r>
              <a:rPr lang="zh-CN" altLang="en-US"/>
              <a:t>编辑母版文本样式</a:t>
            </a:r>
          </a:p>
        </p:txBody>
      </p:sp>
      <p:sp>
        <p:nvSpPr>
          <p:cNvPr id="4" name="Content Placeholder 3"/>
          <p:cNvSpPr>
            <a:spLocks noGrp="1"/>
          </p:cNvSpPr>
          <p:nvPr>
            <p:ph sz="half" idx="2"/>
          </p:nvPr>
        </p:nvSpPr>
        <p:spPr>
          <a:xfrm>
            <a:off x="629843" y="1878819"/>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757" indent="0">
              <a:buNone/>
              <a:defRPr sz="1500" b="1"/>
            </a:lvl2pPr>
            <a:lvl3pPr marL="685514" indent="0">
              <a:buNone/>
              <a:defRPr sz="1400" b="1"/>
            </a:lvl3pPr>
            <a:lvl4pPr marL="1028265" indent="0">
              <a:buNone/>
              <a:defRPr sz="1200" b="1"/>
            </a:lvl4pPr>
            <a:lvl5pPr marL="1371022" indent="0">
              <a:buNone/>
              <a:defRPr sz="1200" b="1"/>
            </a:lvl5pPr>
            <a:lvl6pPr marL="1713775" indent="0">
              <a:buNone/>
              <a:defRPr sz="1200" b="1"/>
            </a:lvl6pPr>
            <a:lvl7pPr marL="2056529" indent="0">
              <a:buNone/>
              <a:defRPr sz="1200" b="1"/>
            </a:lvl7pPr>
            <a:lvl8pPr marL="2399286" indent="0">
              <a:buNone/>
              <a:defRPr sz="1200" b="1"/>
            </a:lvl8pPr>
            <a:lvl9pPr marL="2742043" indent="0">
              <a:buNone/>
              <a:defRPr sz="1200" b="1"/>
            </a:lvl9pPr>
          </a:lstStyle>
          <a:p>
            <a:pPr lvl="0"/>
            <a:r>
              <a:rPr lang="zh-CN" altLang="en-US"/>
              <a:t>编辑母版文本样式</a:t>
            </a:r>
          </a:p>
        </p:txBody>
      </p:sp>
      <p:sp>
        <p:nvSpPr>
          <p:cNvPr id="6" name="Content Placeholder 5"/>
          <p:cNvSpPr>
            <a:spLocks noGrp="1"/>
          </p:cNvSpPr>
          <p:nvPr>
            <p:ph sz="quarter" idx="4"/>
          </p:nvPr>
        </p:nvSpPr>
        <p:spPr>
          <a:xfrm>
            <a:off x="4629150" y="1878819"/>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2026/2/13</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46324361"/>
      </p:ext>
    </p:extLst>
  </p:cSld>
  <p:clrMapOvr>
    <a:masterClrMapping/>
  </p:clrMapOvr>
  <p:transition spd="med" advClick="0" advTm="0">
    <p:push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2026/2/13</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36533021"/>
      </p:ext>
    </p:extLst>
  </p:cSld>
  <p:clrMapOvr>
    <a:masterClrMapping/>
  </p:clrMapOvr>
  <p:transition spd="med" advClick="0" advTm="0">
    <p:push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2026/2/13</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71245070"/>
      </p:ext>
    </p:extLst>
  </p:cSld>
  <p:clrMapOvr>
    <a:masterClrMapping/>
  </p:clrMapOvr>
  <p:transition spd="med" advClick="0" advTm="0">
    <p:push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63"/>
            <a:ext cx="2949178" cy="2858691"/>
          </a:xfrm>
        </p:spPr>
        <p:txBody>
          <a:bodyPr/>
          <a:lstStyle>
            <a:lvl1pPr marL="0" indent="0">
              <a:buNone/>
              <a:defRPr sz="1200"/>
            </a:lvl1pPr>
            <a:lvl2pPr marL="342757" indent="0">
              <a:buNone/>
              <a:defRPr sz="1000"/>
            </a:lvl2pPr>
            <a:lvl3pPr marL="685514" indent="0">
              <a:buNone/>
              <a:defRPr sz="900"/>
            </a:lvl3pPr>
            <a:lvl4pPr marL="1028265" indent="0">
              <a:buNone/>
              <a:defRPr sz="800"/>
            </a:lvl4pPr>
            <a:lvl5pPr marL="1371022" indent="0">
              <a:buNone/>
              <a:defRPr sz="800"/>
            </a:lvl5pPr>
            <a:lvl6pPr marL="1713775" indent="0">
              <a:buNone/>
              <a:defRPr sz="800"/>
            </a:lvl6pPr>
            <a:lvl7pPr marL="2056529" indent="0">
              <a:buNone/>
              <a:defRPr sz="800"/>
            </a:lvl7pPr>
            <a:lvl8pPr marL="2399286" indent="0">
              <a:buNone/>
              <a:defRPr sz="800"/>
            </a:lvl8pPr>
            <a:lvl9pPr marL="2742043" indent="0">
              <a:buNone/>
              <a:defRPr sz="800"/>
            </a:lvl9pPr>
          </a:lstStyle>
          <a:p>
            <a:pPr lvl="0"/>
            <a:r>
              <a:rPr lang="zh-CN" altLang="en-US"/>
              <a:t>编辑母版文本样式</a:t>
            </a:r>
          </a:p>
        </p:txBody>
      </p:sp>
      <p:sp>
        <p:nvSpPr>
          <p:cNvPr id="5" name="Date Placeholder 4"/>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2026/2/13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4192138"/>
      </p:ext>
    </p:extLst>
  </p:cSld>
  <p:clrMapOvr>
    <a:masterClrMapping/>
  </p:clrMapOvr>
  <p:transition spd="med" advClick="0" advTm="0">
    <p:push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pPr/>
              <a:t>2026/2/13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157582493"/>
      </p:ext>
    </p:extLst>
  </p:cSld>
  <p:clrMapOvr>
    <a:masterClrMapping/>
  </p:clrMapOvr>
  <p:transition spd="med" advClick="0" advTm="0">
    <p:push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757" indent="0">
              <a:buNone/>
              <a:defRPr sz="2100"/>
            </a:lvl2pPr>
            <a:lvl3pPr marL="685514" indent="0">
              <a:buNone/>
              <a:defRPr sz="1800"/>
            </a:lvl3pPr>
            <a:lvl4pPr marL="1028265" indent="0">
              <a:buNone/>
              <a:defRPr sz="1500"/>
            </a:lvl4pPr>
            <a:lvl5pPr marL="1371022" indent="0">
              <a:buNone/>
              <a:defRPr sz="1500"/>
            </a:lvl5pPr>
            <a:lvl6pPr marL="1713775" indent="0">
              <a:buNone/>
              <a:defRPr sz="1500"/>
            </a:lvl6pPr>
            <a:lvl7pPr marL="2056529" indent="0">
              <a:buNone/>
              <a:defRPr sz="1500"/>
            </a:lvl7pPr>
            <a:lvl8pPr marL="2399286" indent="0">
              <a:buNone/>
              <a:defRPr sz="1500"/>
            </a:lvl8pPr>
            <a:lvl9pPr marL="2742043"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63"/>
            <a:ext cx="2949178" cy="2858691"/>
          </a:xfrm>
        </p:spPr>
        <p:txBody>
          <a:bodyPr/>
          <a:lstStyle>
            <a:lvl1pPr marL="0" indent="0">
              <a:buNone/>
              <a:defRPr sz="1200"/>
            </a:lvl1pPr>
            <a:lvl2pPr marL="342757" indent="0">
              <a:buNone/>
              <a:defRPr sz="1000"/>
            </a:lvl2pPr>
            <a:lvl3pPr marL="685514" indent="0">
              <a:buNone/>
              <a:defRPr sz="900"/>
            </a:lvl3pPr>
            <a:lvl4pPr marL="1028265" indent="0">
              <a:buNone/>
              <a:defRPr sz="800"/>
            </a:lvl4pPr>
            <a:lvl5pPr marL="1371022" indent="0">
              <a:buNone/>
              <a:defRPr sz="800"/>
            </a:lvl5pPr>
            <a:lvl6pPr marL="1713775" indent="0">
              <a:buNone/>
              <a:defRPr sz="800"/>
            </a:lvl6pPr>
            <a:lvl7pPr marL="2056529" indent="0">
              <a:buNone/>
              <a:defRPr sz="800"/>
            </a:lvl7pPr>
            <a:lvl8pPr marL="2399286" indent="0">
              <a:buNone/>
              <a:defRPr sz="800"/>
            </a:lvl8pPr>
            <a:lvl9pPr marL="2742043" indent="0">
              <a:buNone/>
              <a:defRPr sz="800"/>
            </a:lvl9pPr>
          </a:lstStyle>
          <a:p>
            <a:pPr lvl="0"/>
            <a:r>
              <a:rPr lang="zh-CN" altLang="en-US"/>
              <a:t>编辑母版文本样式</a:t>
            </a:r>
          </a:p>
        </p:txBody>
      </p:sp>
      <p:sp>
        <p:nvSpPr>
          <p:cNvPr id="5" name="Date Placeholder 4"/>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2026/2/13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2470428"/>
      </p:ext>
    </p:extLst>
  </p:cSld>
  <p:clrMapOvr>
    <a:masterClrMapping/>
  </p:clrMapOvr>
  <p:transition spd="med" advClick="0" advTm="0">
    <p:push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2026/2/13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34090044"/>
      </p:ext>
    </p:extLst>
  </p:cSld>
  <p:clrMapOvr>
    <a:masterClrMapping/>
  </p:clrMapOvr>
  <p:transition spd="med" advClick="0" advTm="0">
    <p:push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57"/>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57"/>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7A8D091-6DC5-409E-B12C-CE976C70648B}" type="datetimeFigureOut">
              <a:rPr lang="zh-CN" altLang="en-US" smtClean="0">
                <a:solidFill>
                  <a:prstClr val="black">
                    <a:tint val="75000"/>
                  </a:prstClr>
                </a:solidFill>
              </a:rPr>
              <a:pPr/>
              <a:t>2026/2/13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19434154"/>
      </p:ext>
    </p:extLst>
  </p:cSld>
  <p:clrMapOvr>
    <a:masterClrMapping/>
  </p:clrMapOvr>
  <p:transition spd="med" advClick="0" advTm="0">
    <p:push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597824"/>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25" indent="0" algn="ctr">
              <a:buNone/>
              <a:defRPr>
                <a:solidFill>
                  <a:schemeClr val="tx1">
                    <a:tint val="75000"/>
                  </a:schemeClr>
                </a:solidFill>
              </a:defRPr>
            </a:lvl2pPr>
            <a:lvl3pPr marL="914251" indent="0" algn="ctr">
              <a:buNone/>
              <a:defRPr>
                <a:solidFill>
                  <a:schemeClr val="tx1">
                    <a:tint val="75000"/>
                  </a:schemeClr>
                </a:solidFill>
              </a:defRPr>
            </a:lvl3pPr>
            <a:lvl4pPr marL="1371377" indent="0" algn="ctr">
              <a:buNone/>
              <a:defRPr>
                <a:solidFill>
                  <a:schemeClr val="tx1">
                    <a:tint val="75000"/>
                  </a:schemeClr>
                </a:solidFill>
              </a:defRPr>
            </a:lvl4pPr>
            <a:lvl5pPr marL="1828504" indent="0" algn="ctr">
              <a:buNone/>
              <a:defRPr>
                <a:solidFill>
                  <a:schemeClr val="tx1">
                    <a:tint val="75000"/>
                  </a:schemeClr>
                </a:solidFill>
              </a:defRPr>
            </a:lvl5pPr>
            <a:lvl6pPr marL="2285630" indent="0" algn="ctr">
              <a:buNone/>
              <a:defRPr>
                <a:solidFill>
                  <a:schemeClr val="tx1">
                    <a:tint val="75000"/>
                  </a:schemeClr>
                </a:solidFill>
              </a:defRPr>
            </a:lvl6pPr>
            <a:lvl7pPr marL="2742755" indent="0" algn="ctr">
              <a:buNone/>
              <a:defRPr>
                <a:solidFill>
                  <a:schemeClr val="tx1">
                    <a:tint val="75000"/>
                  </a:schemeClr>
                </a:solidFill>
              </a:defRPr>
            </a:lvl7pPr>
            <a:lvl8pPr marL="3199880" indent="0" algn="ctr">
              <a:buNone/>
              <a:defRPr>
                <a:solidFill>
                  <a:schemeClr val="tx1">
                    <a:tint val="75000"/>
                  </a:schemeClr>
                </a:solidFill>
              </a:defRPr>
            </a:lvl8pPr>
            <a:lvl9pPr marL="365700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A2873C-46E8-4DCC-B6E2-B0A96979C2F2}" type="datetimeFigureOut">
              <a:rPr lang="en-US" smtClean="0">
                <a:solidFill>
                  <a:prstClr val="black">
                    <a:tint val="75000"/>
                  </a:prstClr>
                </a:solidFill>
              </a:rPr>
              <a:pPr/>
              <a:t>2/13/2026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58696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A2873C-46E8-4DCC-B6E2-B0A96979C2F2}" type="datetimeFigureOut">
              <a:rPr lang="en-US" smtClean="0">
                <a:solidFill>
                  <a:prstClr val="black">
                    <a:tint val="75000"/>
                  </a:prstClr>
                </a:solidFill>
              </a:rPr>
              <a:pPr/>
              <a:t>2/13/2026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12319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25" indent="0">
              <a:buNone/>
              <a:defRPr sz="1800">
                <a:solidFill>
                  <a:schemeClr val="tx1">
                    <a:tint val="75000"/>
                  </a:schemeClr>
                </a:solidFill>
              </a:defRPr>
            </a:lvl2pPr>
            <a:lvl3pPr marL="914251" indent="0">
              <a:buNone/>
              <a:defRPr sz="1600">
                <a:solidFill>
                  <a:schemeClr val="tx1">
                    <a:tint val="75000"/>
                  </a:schemeClr>
                </a:solidFill>
              </a:defRPr>
            </a:lvl3pPr>
            <a:lvl4pPr marL="1371377" indent="0">
              <a:buNone/>
              <a:defRPr sz="1400">
                <a:solidFill>
                  <a:schemeClr val="tx1">
                    <a:tint val="75000"/>
                  </a:schemeClr>
                </a:solidFill>
              </a:defRPr>
            </a:lvl4pPr>
            <a:lvl5pPr marL="1828504" indent="0">
              <a:buNone/>
              <a:defRPr sz="1400">
                <a:solidFill>
                  <a:schemeClr val="tx1">
                    <a:tint val="75000"/>
                  </a:schemeClr>
                </a:solidFill>
              </a:defRPr>
            </a:lvl5pPr>
            <a:lvl6pPr marL="2285630" indent="0">
              <a:buNone/>
              <a:defRPr sz="1400">
                <a:solidFill>
                  <a:schemeClr val="tx1">
                    <a:tint val="75000"/>
                  </a:schemeClr>
                </a:solidFill>
              </a:defRPr>
            </a:lvl6pPr>
            <a:lvl7pPr marL="2742755" indent="0">
              <a:buNone/>
              <a:defRPr sz="1400">
                <a:solidFill>
                  <a:schemeClr val="tx1">
                    <a:tint val="75000"/>
                  </a:schemeClr>
                </a:solidFill>
              </a:defRPr>
            </a:lvl7pPr>
            <a:lvl8pPr marL="3199880" indent="0">
              <a:buNone/>
              <a:defRPr sz="1400">
                <a:solidFill>
                  <a:schemeClr val="tx1">
                    <a:tint val="75000"/>
                  </a:schemeClr>
                </a:solidFill>
              </a:defRPr>
            </a:lvl8pPr>
            <a:lvl9pPr marL="3657005"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A2873C-46E8-4DCC-B6E2-B0A96979C2F2}" type="datetimeFigureOut">
              <a:rPr lang="en-US" smtClean="0">
                <a:solidFill>
                  <a:prstClr val="black">
                    <a:tint val="75000"/>
                  </a:prstClr>
                </a:solidFill>
              </a:rPr>
              <a:pPr/>
              <a:t>2/13/2026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37766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A2873C-46E8-4DCC-B6E2-B0A96979C2F2}" type="datetimeFigureOut">
              <a:rPr lang="en-US" smtClean="0">
                <a:solidFill>
                  <a:prstClr val="black">
                    <a:tint val="75000"/>
                  </a:prstClr>
                </a:solidFill>
              </a:rPr>
              <a:pPr/>
              <a:t>2/13/2026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14508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25" indent="0">
              <a:buNone/>
              <a:defRPr sz="2000" b="1"/>
            </a:lvl2pPr>
            <a:lvl3pPr marL="914251" indent="0">
              <a:buNone/>
              <a:defRPr sz="1800" b="1"/>
            </a:lvl3pPr>
            <a:lvl4pPr marL="1371377" indent="0">
              <a:buNone/>
              <a:defRPr sz="1600" b="1"/>
            </a:lvl4pPr>
            <a:lvl5pPr marL="1828504" indent="0">
              <a:buNone/>
              <a:defRPr sz="1600" b="1"/>
            </a:lvl5pPr>
            <a:lvl6pPr marL="2285630" indent="0">
              <a:buNone/>
              <a:defRPr sz="1600" b="1"/>
            </a:lvl6pPr>
            <a:lvl7pPr marL="2742755" indent="0">
              <a:buNone/>
              <a:defRPr sz="1600" b="1"/>
            </a:lvl7pPr>
            <a:lvl8pPr marL="3199880" indent="0">
              <a:buNone/>
              <a:defRPr sz="1600" b="1"/>
            </a:lvl8pPr>
            <a:lvl9pPr marL="3657005"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125" indent="0">
              <a:buNone/>
              <a:defRPr sz="2000" b="1"/>
            </a:lvl2pPr>
            <a:lvl3pPr marL="914251" indent="0">
              <a:buNone/>
              <a:defRPr sz="1800" b="1"/>
            </a:lvl3pPr>
            <a:lvl4pPr marL="1371377" indent="0">
              <a:buNone/>
              <a:defRPr sz="1600" b="1"/>
            </a:lvl4pPr>
            <a:lvl5pPr marL="1828504" indent="0">
              <a:buNone/>
              <a:defRPr sz="1600" b="1"/>
            </a:lvl5pPr>
            <a:lvl6pPr marL="2285630" indent="0">
              <a:buNone/>
              <a:defRPr sz="1600" b="1"/>
            </a:lvl6pPr>
            <a:lvl7pPr marL="2742755" indent="0">
              <a:buNone/>
              <a:defRPr sz="1600" b="1"/>
            </a:lvl7pPr>
            <a:lvl8pPr marL="3199880" indent="0">
              <a:buNone/>
              <a:defRPr sz="1600" b="1"/>
            </a:lvl8pPr>
            <a:lvl9pPr marL="365700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A2873C-46E8-4DCC-B6E2-B0A96979C2F2}" type="datetimeFigureOut">
              <a:rPr lang="en-US" smtClean="0">
                <a:solidFill>
                  <a:prstClr val="black">
                    <a:tint val="75000"/>
                  </a:prstClr>
                </a:solidFill>
              </a:rPr>
              <a:pPr/>
              <a:t>2/13/2026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32506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A2873C-46E8-4DCC-B6E2-B0A96979C2F2}" type="datetimeFigureOut">
              <a:rPr lang="en-US" smtClean="0">
                <a:solidFill>
                  <a:prstClr val="black">
                    <a:tint val="75000"/>
                  </a:prstClr>
                </a:solidFill>
              </a:rPr>
              <a:pPr/>
              <a:t>2/13/2026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79072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A2873C-46E8-4DCC-B6E2-B0A96979C2F2}" type="datetimeFigureOut">
              <a:rPr lang="en-US" smtClean="0">
                <a:solidFill>
                  <a:prstClr val="black">
                    <a:tint val="75000"/>
                  </a:prstClr>
                </a:solidFill>
              </a:rPr>
              <a:pPr/>
              <a:t>2/13/2026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8288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757" indent="0">
              <a:buNone/>
              <a:defRPr sz="1500">
                <a:solidFill>
                  <a:schemeClr val="tx1">
                    <a:tint val="75000"/>
                  </a:schemeClr>
                </a:solidFill>
              </a:defRPr>
            </a:lvl2pPr>
            <a:lvl3pPr marL="685514" indent="0">
              <a:buNone/>
              <a:defRPr sz="1400">
                <a:solidFill>
                  <a:schemeClr val="tx1">
                    <a:tint val="75000"/>
                  </a:schemeClr>
                </a:solidFill>
              </a:defRPr>
            </a:lvl3pPr>
            <a:lvl4pPr marL="1028265" indent="0">
              <a:buNone/>
              <a:defRPr sz="1200">
                <a:solidFill>
                  <a:schemeClr val="tx1">
                    <a:tint val="75000"/>
                  </a:schemeClr>
                </a:solidFill>
              </a:defRPr>
            </a:lvl4pPr>
            <a:lvl5pPr marL="1371022" indent="0">
              <a:buNone/>
              <a:defRPr sz="1200">
                <a:solidFill>
                  <a:schemeClr val="tx1">
                    <a:tint val="75000"/>
                  </a:schemeClr>
                </a:solidFill>
              </a:defRPr>
            </a:lvl5pPr>
            <a:lvl6pPr marL="1713775" indent="0">
              <a:buNone/>
              <a:defRPr sz="1200">
                <a:solidFill>
                  <a:schemeClr val="tx1">
                    <a:tint val="75000"/>
                  </a:schemeClr>
                </a:solidFill>
              </a:defRPr>
            </a:lvl6pPr>
            <a:lvl7pPr marL="2056529" indent="0">
              <a:buNone/>
              <a:defRPr sz="1200">
                <a:solidFill>
                  <a:schemeClr val="tx1">
                    <a:tint val="75000"/>
                  </a:schemeClr>
                </a:solidFill>
              </a:defRPr>
            </a:lvl7pPr>
            <a:lvl8pPr marL="2399286" indent="0">
              <a:buNone/>
              <a:defRPr sz="1200">
                <a:solidFill>
                  <a:schemeClr val="tx1">
                    <a:tint val="75000"/>
                  </a:schemeClr>
                </a:solidFill>
              </a:defRPr>
            </a:lvl8pPr>
            <a:lvl9pPr marL="2742043"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E7A8D091-6DC5-409E-B12C-CE976C70648B}" type="datetimeFigureOut">
              <a:rPr lang="zh-CN" altLang="en-US" smtClean="0"/>
              <a:pPr/>
              <a:t>2026/2/13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1487170526"/>
      </p:ext>
    </p:extLst>
  </p:cSld>
  <p:clrMapOvr>
    <a:masterClrMapping/>
  </p:clrMapOvr>
  <p:transition spd="med" advClick="0" advTm="0">
    <p:push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1" y="204793"/>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6"/>
            <a:ext cx="3008313" cy="3518297"/>
          </a:xfrm>
        </p:spPr>
        <p:txBody>
          <a:bodyPr/>
          <a:lstStyle>
            <a:lvl1pPr marL="0" indent="0">
              <a:buNone/>
              <a:defRPr sz="1400"/>
            </a:lvl1pPr>
            <a:lvl2pPr marL="457125" indent="0">
              <a:buNone/>
              <a:defRPr sz="1200"/>
            </a:lvl2pPr>
            <a:lvl3pPr marL="914251" indent="0">
              <a:buNone/>
              <a:defRPr sz="1000"/>
            </a:lvl3pPr>
            <a:lvl4pPr marL="1371377" indent="0">
              <a:buNone/>
              <a:defRPr sz="900"/>
            </a:lvl4pPr>
            <a:lvl5pPr marL="1828504" indent="0">
              <a:buNone/>
              <a:defRPr sz="900"/>
            </a:lvl5pPr>
            <a:lvl6pPr marL="2285630" indent="0">
              <a:buNone/>
              <a:defRPr sz="900"/>
            </a:lvl6pPr>
            <a:lvl7pPr marL="2742755" indent="0">
              <a:buNone/>
              <a:defRPr sz="900"/>
            </a:lvl7pPr>
            <a:lvl8pPr marL="3199880" indent="0">
              <a:buNone/>
              <a:defRPr sz="900"/>
            </a:lvl8pPr>
            <a:lvl9pPr marL="3657005"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A2873C-46E8-4DCC-B6E2-B0A96979C2F2}" type="datetimeFigureOut">
              <a:rPr lang="en-US" smtClean="0">
                <a:solidFill>
                  <a:prstClr val="black">
                    <a:tint val="75000"/>
                  </a:prstClr>
                </a:solidFill>
              </a:rPr>
              <a:pPr/>
              <a:t>2/13/2026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15554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25" indent="0">
              <a:buNone/>
              <a:defRPr sz="2800"/>
            </a:lvl2pPr>
            <a:lvl3pPr marL="914251" indent="0">
              <a:buNone/>
              <a:defRPr sz="2400"/>
            </a:lvl3pPr>
            <a:lvl4pPr marL="1371377" indent="0">
              <a:buNone/>
              <a:defRPr sz="2000"/>
            </a:lvl4pPr>
            <a:lvl5pPr marL="1828504" indent="0">
              <a:buNone/>
              <a:defRPr sz="2000"/>
            </a:lvl5pPr>
            <a:lvl6pPr marL="2285630" indent="0">
              <a:buNone/>
              <a:defRPr sz="2000"/>
            </a:lvl6pPr>
            <a:lvl7pPr marL="2742755" indent="0">
              <a:buNone/>
              <a:defRPr sz="2000"/>
            </a:lvl7pPr>
            <a:lvl8pPr marL="3199880" indent="0">
              <a:buNone/>
              <a:defRPr sz="2000"/>
            </a:lvl8pPr>
            <a:lvl9pPr marL="3657005" indent="0">
              <a:buNone/>
              <a:defRPr sz="2000"/>
            </a:lvl9pPr>
          </a:lstStyle>
          <a:p>
            <a:endParaRPr lang="en-US"/>
          </a:p>
        </p:txBody>
      </p:sp>
      <p:sp>
        <p:nvSpPr>
          <p:cNvPr id="4" name="Text Placeholder 3"/>
          <p:cNvSpPr>
            <a:spLocks noGrp="1"/>
          </p:cNvSpPr>
          <p:nvPr>
            <p:ph type="body" sz="half" idx="2"/>
          </p:nvPr>
        </p:nvSpPr>
        <p:spPr>
          <a:xfrm>
            <a:off x="1792288" y="4025508"/>
            <a:ext cx="5486400" cy="603647"/>
          </a:xfrm>
        </p:spPr>
        <p:txBody>
          <a:bodyPr/>
          <a:lstStyle>
            <a:lvl1pPr marL="0" indent="0">
              <a:buNone/>
              <a:defRPr sz="1400"/>
            </a:lvl1pPr>
            <a:lvl2pPr marL="457125" indent="0">
              <a:buNone/>
              <a:defRPr sz="1200"/>
            </a:lvl2pPr>
            <a:lvl3pPr marL="914251" indent="0">
              <a:buNone/>
              <a:defRPr sz="1000"/>
            </a:lvl3pPr>
            <a:lvl4pPr marL="1371377" indent="0">
              <a:buNone/>
              <a:defRPr sz="900"/>
            </a:lvl4pPr>
            <a:lvl5pPr marL="1828504" indent="0">
              <a:buNone/>
              <a:defRPr sz="900"/>
            </a:lvl5pPr>
            <a:lvl6pPr marL="2285630" indent="0">
              <a:buNone/>
              <a:defRPr sz="900"/>
            </a:lvl6pPr>
            <a:lvl7pPr marL="2742755" indent="0">
              <a:buNone/>
              <a:defRPr sz="900"/>
            </a:lvl7pPr>
            <a:lvl8pPr marL="3199880" indent="0">
              <a:buNone/>
              <a:defRPr sz="900"/>
            </a:lvl8pPr>
            <a:lvl9pPr marL="3657005"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A2873C-46E8-4DCC-B6E2-B0A96979C2F2}" type="datetimeFigureOut">
              <a:rPr lang="en-US" smtClean="0">
                <a:solidFill>
                  <a:prstClr val="black">
                    <a:tint val="75000"/>
                  </a:prstClr>
                </a:solidFill>
              </a:rPr>
              <a:pPr/>
              <a:t>2/13/2026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93397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A2873C-46E8-4DCC-B6E2-B0A96979C2F2}" type="datetimeFigureOut">
              <a:rPr lang="en-US" smtClean="0">
                <a:solidFill>
                  <a:prstClr val="black">
                    <a:tint val="75000"/>
                  </a:prstClr>
                </a:solidFill>
              </a:rPr>
              <a:pPr/>
              <a:t>2/13/2026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79493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A2873C-46E8-4DCC-B6E2-B0A96979C2F2}" type="datetimeFigureOut">
              <a:rPr lang="en-US" smtClean="0">
                <a:solidFill>
                  <a:prstClr val="black">
                    <a:tint val="75000"/>
                  </a:prstClr>
                </a:solidFill>
              </a:rPr>
              <a:pPr/>
              <a:t>2/13/2026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81A4052-B1E3-436C-8532-BC4D80CD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97818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6661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20"/>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20"/>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E7A8D091-6DC5-409E-B12C-CE976C70648B}" type="datetimeFigureOut">
              <a:rPr lang="zh-CN" altLang="en-US" smtClean="0"/>
              <a:pPr/>
              <a:t>2026/2/13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2952462351"/>
      </p:ext>
    </p:extLst>
  </p:cSld>
  <p:clrMapOvr>
    <a:masterClrMapping/>
  </p:clrMapOvr>
  <p:transition spd="med" advClick="0" advTm="0">
    <p:push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3" y="1260872"/>
            <a:ext cx="3868340" cy="617934"/>
          </a:xfrm>
        </p:spPr>
        <p:txBody>
          <a:bodyPr anchor="b"/>
          <a:lstStyle>
            <a:lvl1pPr marL="0" indent="0">
              <a:buNone/>
              <a:defRPr sz="1800" b="1"/>
            </a:lvl1pPr>
            <a:lvl2pPr marL="342757" indent="0">
              <a:buNone/>
              <a:defRPr sz="1500" b="1"/>
            </a:lvl2pPr>
            <a:lvl3pPr marL="685514" indent="0">
              <a:buNone/>
              <a:defRPr sz="1400" b="1"/>
            </a:lvl3pPr>
            <a:lvl4pPr marL="1028265" indent="0">
              <a:buNone/>
              <a:defRPr sz="1200" b="1"/>
            </a:lvl4pPr>
            <a:lvl5pPr marL="1371022" indent="0">
              <a:buNone/>
              <a:defRPr sz="1200" b="1"/>
            </a:lvl5pPr>
            <a:lvl6pPr marL="1713775" indent="0">
              <a:buNone/>
              <a:defRPr sz="1200" b="1"/>
            </a:lvl6pPr>
            <a:lvl7pPr marL="2056529" indent="0">
              <a:buNone/>
              <a:defRPr sz="1200" b="1"/>
            </a:lvl7pPr>
            <a:lvl8pPr marL="2399286" indent="0">
              <a:buNone/>
              <a:defRPr sz="1200" b="1"/>
            </a:lvl8pPr>
            <a:lvl9pPr marL="2742043" indent="0">
              <a:buNone/>
              <a:defRPr sz="1200" b="1"/>
            </a:lvl9pPr>
          </a:lstStyle>
          <a:p>
            <a:pPr lvl="0"/>
            <a:r>
              <a:rPr lang="zh-CN" altLang="en-US"/>
              <a:t>编辑母版文本样式</a:t>
            </a:r>
          </a:p>
        </p:txBody>
      </p:sp>
      <p:sp>
        <p:nvSpPr>
          <p:cNvPr id="4" name="Content Placeholder 3"/>
          <p:cNvSpPr>
            <a:spLocks noGrp="1"/>
          </p:cNvSpPr>
          <p:nvPr>
            <p:ph sz="half" idx="2"/>
          </p:nvPr>
        </p:nvSpPr>
        <p:spPr>
          <a:xfrm>
            <a:off x="629843" y="1878819"/>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757" indent="0">
              <a:buNone/>
              <a:defRPr sz="1500" b="1"/>
            </a:lvl2pPr>
            <a:lvl3pPr marL="685514" indent="0">
              <a:buNone/>
              <a:defRPr sz="1400" b="1"/>
            </a:lvl3pPr>
            <a:lvl4pPr marL="1028265" indent="0">
              <a:buNone/>
              <a:defRPr sz="1200" b="1"/>
            </a:lvl4pPr>
            <a:lvl5pPr marL="1371022" indent="0">
              <a:buNone/>
              <a:defRPr sz="1200" b="1"/>
            </a:lvl5pPr>
            <a:lvl6pPr marL="1713775" indent="0">
              <a:buNone/>
              <a:defRPr sz="1200" b="1"/>
            </a:lvl6pPr>
            <a:lvl7pPr marL="2056529" indent="0">
              <a:buNone/>
              <a:defRPr sz="1200" b="1"/>
            </a:lvl7pPr>
            <a:lvl8pPr marL="2399286" indent="0">
              <a:buNone/>
              <a:defRPr sz="1200" b="1"/>
            </a:lvl8pPr>
            <a:lvl9pPr marL="2742043" indent="0">
              <a:buNone/>
              <a:defRPr sz="1200" b="1"/>
            </a:lvl9pPr>
          </a:lstStyle>
          <a:p>
            <a:pPr lvl="0"/>
            <a:r>
              <a:rPr lang="zh-CN" altLang="en-US"/>
              <a:t>编辑母版文本样式</a:t>
            </a:r>
          </a:p>
        </p:txBody>
      </p:sp>
      <p:sp>
        <p:nvSpPr>
          <p:cNvPr id="6" name="Content Placeholder 5"/>
          <p:cNvSpPr>
            <a:spLocks noGrp="1"/>
          </p:cNvSpPr>
          <p:nvPr>
            <p:ph sz="quarter" idx="4"/>
          </p:nvPr>
        </p:nvSpPr>
        <p:spPr>
          <a:xfrm>
            <a:off x="4629150" y="1878819"/>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E7A8D091-6DC5-409E-B12C-CE976C70648B}" type="datetimeFigureOut">
              <a:rPr lang="zh-CN" altLang="en-US" smtClean="0"/>
              <a:pPr/>
              <a:t>2026/2/13</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3867431860"/>
      </p:ext>
    </p:extLst>
  </p:cSld>
  <p:clrMapOvr>
    <a:masterClrMapping/>
  </p:clrMapOvr>
  <p:transition spd="med" advClick="0" advTm="0">
    <p:push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E7A8D091-6DC5-409E-B12C-CE976C70648B}" type="datetimeFigureOut">
              <a:rPr lang="zh-CN" altLang="en-US" smtClean="0"/>
              <a:pPr/>
              <a:t>2026/2/13</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4058431904"/>
      </p:ext>
    </p:extLst>
  </p:cSld>
  <p:clrMapOvr>
    <a:masterClrMapping/>
  </p:clrMapOvr>
  <p:transition spd="med" advClick="0" advTm="0">
    <p:push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A8D091-6DC5-409E-B12C-CE976C70648B}" type="datetimeFigureOut">
              <a:rPr lang="zh-CN" altLang="en-US" smtClean="0"/>
              <a:pPr/>
              <a:t>2026/2/13</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2501517798"/>
      </p:ext>
    </p:extLst>
  </p:cSld>
  <p:clrMapOvr>
    <a:masterClrMapping/>
  </p:clrMapOvr>
  <p:transition spd="med" advClick="0" advTm="0">
    <p:push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63"/>
            <a:ext cx="2949178" cy="2858691"/>
          </a:xfrm>
        </p:spPr>
        <p:txBody>
          <a:bodyPr/>
          <a:lstStyle>
            <a:lvl1pPr marL="0" indent="0">
              <a:buNone/>
              <a:defRPr sz="1200"/>
            </a:lvl1pPr>
            <a:lvl2pPr marL="342757" indent="0">
              <a:buNone/>
              <a:defRPr sz="1000"/>
            </a:lvl2pPr>
            <a:lvl3pPr marL="685514" indent="0">
              <a:buNone/>
              <a:defRPr sz="900"/>
            </a:lvl3pPr>
            <a:lvl4pPr marL="1028265" indent="0">
              <a:buNone/>
              <a:defRPr sz="800"/>
            </a:lvl4pPr>
            <a:lvl5pPr marL="1371022" indent="0">
              <a:buNone/>
              <a:defRPr sz="800"/>
            </a:lvl5pPr>
            <a:lvl6pPr marL="1713775" indent="0">
              <a:buNone/>
              <a:defRPr sz="800"/>
            </a:lvl6pPr>
            <a:lvl7pPr marL="2056529" indent="0">
              <a:buNone/>
              <a:defRPr sz="800"/>
            </a:lvl7pPr>
            <a:lvl8pPr marL="2399286" indent="0">
              <a:buNone/>
              <a:defRPr sz="800"/>
            </a:lvl8pPr>
            <a:lvl9pPr marL="2742043" indent="0">
              <a:buNone/>
              <a:defRPr sz="800"/>
            </a:lvl9pPr>
          </a:lstStyle>
          <a:p>
            <a:pPr lvl="0"/>
            <a:r>
              <a:rPr lang="zh-CN" altLang="en-US"/>
              <a:t>编辑母版文本样式</a:t>
            </a:r>
          </a:p>
        </p:txBody>
      </p:sp>
      <p:sp>
        <p:nvSpPr>
          <p:cNvPr id="5" name="Date Placeholder 4"/>
          <p:cNvSpPr>
            <a:spLocks noGrp="1"/>
          </p:cNvSpPr>
          <p:nvPr>
            <p:ph type="dt" sz="half" idx="10"/>
          </p:nvPr>
        </p:nvSpPr>
        <p:spPr/>
        <p:txBody>
          <a:bodyPr/>
          <a:lstStyle/>
          <a:p>
            <a:fld id="{E7A8D091-6DC5-409E-B12C-CE976C70648B}" type="datetimeFigureOut">
              <a:rPr lang="zh-CN" altLang="en-US" smtClean="0"/>
              <a:pPr/>
              <a:t>2026/2/13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3983490346"/>
      </p:ext>
    </p:extLst>
  </p:cSld>
  <p:clrMapOvr>
    <a:masterClrMapping/>
  </p:clrMapOvr>
  <p:transition spd="med" advClick="0" advTm="0">
    <p:push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757" indent="0">
              <a:buNone/>
              <a:defRPr sz="2100"/>
            </a:lvl2pPr>
            <a:lvl3pPr marL="685514" indent="0">
              <a:buNone/>
              <a:defRPr sz="1800"/>
            </a:lvl3pPr>
            <a:lvl4pPr marL="1028265" indent="0">
              <a:buNone/>
              <a:defRPr sz="1500"/>
            </a:lvl4pPr>
            <a:lvl5pPr marL="1371022" indent="0">
              <a:buNone/>
              <a:defRPr sz="1500"/>
            </a:lvl5pPr>
            <a:lvl6pPr marL="1713775" indent="0">
              <a:buNone/>
              <a:defRPr sz="1500"/>
            </a:lvl6pPr>
            <a:lvl7pPr marL="2056529" indent="0">
              <a:buNone/>
              <a:defRPr sz="1500"/>
            </a:lvl7pPr>
            <a:lvl8pPr marL="2399286" indent="0">
              <a:buNone/>
              <a:defRPr sz="1500"/>
            </a:lvl8pPr>
            <a:lvl9pPr marL="2742043"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63"/>
            <a:ext cx="2949178" cy="2858691"/>
          </a:xfrm>
        </p:spPr>
        <p:txBody>
          <a:bodyPr/>
          <a:lstStyle>
            <a:lvl1pPr marL="0" indent="0">
              <a:buNone/>
              <a:defRPr sz="1200"/>
            </a:lvl1pPr>
            <a:lvl2pPr marL="342757" indent="0">
              <a:buNone/>
              <a:defRPr sz="1000"/>
            </a:lvl2pPr>
            <a:lvl3pPr marL="685514" indent="0">
              <a:buNone/>
              <a:defRPr sz="900"/>
            </a:lvl3pPr>
            <a:lvl4pPr marL="1028265" indent="0">
              <a:buNone/>
              <a:defRPr sz="800"/>
            </a:lvl4pPr>
            <a:lvl5pPr marL="1371022" indent="0">
              <a:buNone/>
              <a:defRPr sz="800"/>
            </a:lvl5pPr>
            <a:lvl6pPr marL="1713775" indent="0">
              <a:buNone/>
              <a:defRPr sz="800"/>
            </a:lvl6pPr>
            <a:lvl7pPr marL="2056529" indent="0">
              <a:buNone/>
              <a:defRPr sz="800"/>
            </a:lvl7pPr>
            <a:lvl8pPr marL="2399286" indent="0">
              <a:buNone/>
              <a:defRPr sz="800"/>
            </a:lvl8pPr>
            <a:lvl9pPr marL="2742043" indent="0">
              <a:buNone/>
              <a:defRPr sz="800"/>
            </a:lvl9pPr>
          </a:lstStyle>
          <a:p>
            <a:pPr lvl="0"/>
            <a:r>
              <a:rPr lang="zh-CN" altLang="en-US"/>
              <a:t>编辑母版文本样式</a:t>
            </a:r>
          </a:p>
        </p:txBody>
      </p:sp>
      <p:sp>
        <p:nvSpPr>
          <p:cNvPr id="5" name="Date Placeholder 4"/>
          <p:cNvSpPr>
            <a:spLocks noGrp="1"/>
          </p:cNvSpPr>
          <p:nvPr>
            <p:ph type="dt" sz="half" idx="10"/>
          </p:nvPr>
        </p:nvSpPr>
        <p:spPr/>
        <p:txBody>
          <a:bodyPr/>
          <a:lstStyle/>
          <a:p>
            <a:fld id="{E7A8D091-6DC5-409E-B12C-CE976C70648B}" type="datetimeFigureOut">
              <a:rPr lang="zh-CN" altLang="en-US" smtClean="0"/>
              <a:pPr/>
              <a:t>2026/2/13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2371072730"/>
      </p:ext>
    </p:extLst>
  </p:cSld>
  <p:clrMapOvr>
    <a:masterClrMapping/>
  </p:clrMapOvr>
  <p:transition spd="med" advClick="0" advTm="0">
    <p:push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273845"/>
            <a:ext cx="7886700" cy="994172"/>
          </a:xfrm>
          <a:prstGeom prst="rect">
            <a:avLst/>
          </a:prstGeom>
        </p:spPr>
        <p:txBody>
          <a:bodyPr vert="horz" lIns="91401" tIns="45702" rIns="91401" bIns="45702"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1" y="1369220"/>
            <a:ext cx="7886700" cy="3263504"/>
          </a:xfrm>
          <a:prstGeom prst="rect">
            <a:avLst/>
          </a:prstGeom>
        </p:spPr>
        <p:txBody>
          <a:bodyPr vert="horz" lIns="91401" tIns="45702" rIns="91401" bIns="45702"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01" tIns="45702" rIns="91401" bIns="45702" rtlCol="0" anchor="ctr"/>
          <a:lstStyle>
            <a:lvl1pPr algn="l">
              <a:defRPr sz="900">
                <a:solidFill>
                  <a:schemeClr val="tx1">
                    <a:tint val="75000"/>
                  </a:schemeClr>
                </a:solidFill>
              </a:defRPr>
            </a:lvl1pPr>
          </a:lstStyle>
          <a:p>
            <a:fld id="{E7A8D091-6DC5-409E-B12C-CE976C70648B}" type="datetimeFigureOut">
              <a:rPr lang="zh-CN" altLang="en-US" smtClean="0"/>
              <a:pPr/>
              <a:t>2026/2/13</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01" tIns="45702" rIns="91401" bIns="45702"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01" tIns="45702" rIns="91401" bIns="45702" rtlCol="0" anchor="ctr"/>
          <a:lstStyle>
            <a:lvl1pPr algn="r">
              <a:defRPr sz="900">
                <a:solidFill>
                  <a:schemeClr val="tx1">
                    <a:tint val="75000"/>
                  </a:schemeClr>
                </a:solidFill>
              </a:defRPr>
            </a:lvl1pPr>
          </a:lstStyle>
          <a:p>
            <a:fld id="{24CFF1D5-012B-493C-A816-C5807439B2A9}" type="slidenum">
              <a:rPr lang="zh-CN" altLang="en-US" smtClean="0"/>
              <a:pPr/>
              <a:t>‹#›</a:t>
            </a:fld>
            <a:endParaRPr lang="zh-CN" altLang="en-US"/>
          </a:p>
        </p:txBody>
      </p:sp>
    </p:spTree>
    <p:extLst>
      <p:ext uri="{BB962C8B-B14F-4D97-AF65-F5344CB8AC3E}">
        <p14:creationId xmlns:p14="http://schemas.microsoft.com/office/powerpoint/2010/main" val="31988755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advClick="0" advTm="0">
    <p:push dir="r"/>
  </p:transition>
  <p:txStyles>
    <p:titleStyle>
      <a:lvl1pPr algn="l" defTabSz="685514"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372" indent="-171372" algn="l" defTabSz="685514"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130" indent="-171372" algn="l" defTabSz="685514"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6886" indent="-171372" algn="l" defTabSz="685514"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643"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400"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156"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7909"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0664"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417"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514" rtl="0" eaLnBrk="1" latinLnBrk="0" hangingPunct="1">
        <a:defRPr sz="1400" kern="1200">
          <a:solidFill>
            <a:schemeClr val="tx1"/>
          </a:solidFill>
          <a:latin typeface="+mn-lt"/>
          <a:ea typeface="+mn-ea"/>
          <a:cs typeface="+mn-cs"/>
        </a:defRPr>
      </a:lvl1pPr>
      <a:lvl2pPr marL="342757" algn="l" defTabSz="685514" rtl="0" eaLnBrk="1" latinLnBrk="0" hangingPunct="1">
        <a:defRPr sz="1400" kern="1200">
          <a:solidFill>
            <a:schemeClr val="tx1"/>
          </a:solidFill>
          <a:latin typeface="+mn-lt"/>
          <a:ea typeface="+mn-ea"/>
          <a:cs typeface="+mn-cs"/>
        </a:defRPr>
      </a:lvl2pPr>
      <a:lvl3pPr marL="685514" algn="l" defTabSz="685514" rtl="0" eaLnBrk="1" latinLnBrk="0" hangingPunct="1">
        <a:defRPr sz="1400" kern="1200">
          <a:solidFill>
            <a:schemeClr val="tx1"/>
          </a:solidFill>
          <a:latin typeface="+mn-lt"/>
          <a:ea typeface="+mn-ea"/>
          <a:cs typeface="+mn-cs"/>
        </a:defRPr>
      </a:lvl3pPr>
      <a:lvl4pPr marL="1028265" algn="l" defTabSz="685514" rtl="0" eaLnBrk="1" latinLnBrk="0" hangingPunct="1">
        <a:defRPr sz="1400" kern="1200">
          <a:solidFill>
            <a:schemeClr val="tx1"/>
          </a:solidFill>
          <a:latin typeface="+mn-lt"/>
          <a:ea typeface="+mn-ea"/>
          <a:cs typeface="+mn-cs"/>
        </a:defRPr>
      </a:lvl4pPr>
      <a:lvl5pPr marL="1371022" algn="l" defTabSz="685514" rtl="0" eaLnBrk="1" latinLnBrk="0" hangingPunct="1">
        <a:defRPr sz="1400" kern="1200">
          <a:solidFill>
            <a:schemeClr val="tx1"/>
          </a:solidFill>
          <a:latin typeface="+mn-lt"/>
          <a:ea typeface="+mn-ea"/>
          <a:cs typeface="+mn-cs"/>
        </a:defRPr>
      </a:lvl5pPr>
      <a:lvl6pPr marL="1713775" algn="l" defTabSz="685514" rtl="0" eaLnBrk="1" latinLnBrk="0" hangingPunct="1">
        <a:defRPr sz="1400" kern="1200">
          <a:solidFill>
            <a:schemeClr val="tx1"/>
          </a:solidFill>
          <a:latin typeface="+mn-lt"/>
          <a:ea typeface="+mn-ea"/>
          <a:cs typeface="+mn-cs"/>
        </a:defRPr>
      </a:lvl6pPr>
      <a:lvl7pPr marL="2056529" algn="l" defTabSz="685514" rtl="0" eaLnBrk="1" latinLnBrk="0" hangingPunct="1">
        <a:defRPr sz="1400" kern="1200">
          <a:solidFill>
            <a:schemeClr val="tx1"/>
          </a:solidFill>
          <a:latin typeface="+mn-lt"/>
          <a:ea typeface="+mn-ea"/>
          <a:cs typeface="+mn-cs"/>
        </a:defRPr>
      </a:lvl7pPr>
      <a:lvl8pPr marL="2399286" algn="l" defTabSz="685514" rtl="0" eaLnBrk="1" latinLnBrk="0" hangingPunct="1">
        <a:defRPr sz="1400" kern="1200">
          <a:solidFill>
            <a:schemeClr val="tx1"/>
          </a:solidFill>
          <a:latin typeface="+mn-lt"/>
          <a:ea typeface="+mn-ea"/>
          <a:cs typeface="+mn-cs"/>
        </a:defRPr>
      </a:lvl8pPr>
      <a:lvl9pPr marL="2742043" algn="l" defTabSz="685514"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273845"/>
            <a:ext cx="7886700" cy="994172"/>
          </a:xfrm>
          <a:prstGeom prst="rect">
            <a:avLst/>
          </a:prstGeom>
        </p:spPr>
        <p:txBody>
          <a:bodyPr vert="horz" lIns="91401" tIns="45702" rIns="91401" bIns="45702"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1" y="1369220"/>
            <a:ext cx="7886700" cy="3263504"/>
          </a:xfrm>
          <a:prstGeom prst="rect">
            <a:avLst/>
          </a:prstGeom>
        </p:spPr>
        <p:txBody>
          <a:bodyPr vert="horz" lIns="91401" tIns="45702" rIns="91401" bIns="45702"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01" tIns="45702" rIns="91401" bIns="45702" rtlCol="0" anchor="ctr"/>
          <a:lstStyle>
            <a:lvl1pPr algn="l">
              <a:defRPr sz="900">
                <a:solidFill>
                  <a:schemeClr val="tx1">
                    <a:tint val="75000"/>
                  </a:schemeClr>
                </a:solidFill>
              </a:defRPr>
            </a:lvl1pPr>
          </a:lstStyle>
          <a:p>
            <a:fld id="{E7A8D091-6DC5-409E-B12C-CE976C70648B}" type="datetimeFigureOut">
              <a:rPr lang="zh-CN" altLang="en-US" smtClean="0">
                <a:solidFill>
                  <a:prstClr val="black">
                    <a:tint val="75000"/>
                  </a:prstClr>
                </a:solidFill>
              </a:rPr>
              <a:pPr/>
              <a:t>2026/2/13</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01" tIns="45702" rIns="91401" bIns="45702" rtlCol="0" anchor="ctr"/>
          <a:lstStyle>
            <a:lvl1pPr algn="ctr">
              <a:defRPr sz="9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01" tIns="45702" rIns="91401" bIns="45702" rtlCol="0" anchor="ctr"/>
          <a:lstStyle>
            <a:lvl1pPr algn="r">
              <a:defRPr sz="900">
                <a:solidFill>
                  <a:schemeClr val="tx1">
                    <a:tint val="75000"/>
                  </a:schemeClr>
                </a:solidFill>
              </a:defRPr>
            </a:lvl1pPr>
          </a:lstStyle>
          <a:p>
            <a:fld id="{24CFF1D5-012B-493C-A816-C5807439B2A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0531847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advClick="0" advTm="0">
    <p:push dir="r"/>
  </p:transition>
  <p:txStyles>
    <p:titleStyle>
      <a:lvl1pPr algn="l" defTabSz="685514"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372" indent="-171372" algn="l" defTabSz="685514"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130" indent="-171372" algn="l" defTabSz="685514"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6886" indent="-171372" algn="l" defTabSz="685514"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643"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400"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156"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7909"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0664"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417" indent="-171372" algn="l" defTabSz="68551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514" rtl="0" eaLnBrk="1" latinLnBrk="0" hangingPunct="1">
        <a:defRPr sz="1400" kern="1200">
          <a:solidFill>
            <a:schemeClr val="tx1"/>
          </a:solidFill>
          <a:latin typeface="+mn-lt"/>
          <a:ea typeface="+mn-ea"/>
          <a:cs typeface="+mn-cs"/>
        </a:defRPr>
      </a:lvl1pPr>
      <a:lvl2pPr marL="342757" algn="l" defTabSz="685514" rtl="0" eaLnBrk="1" latinLnBrk="0" hangingPunct="1">
        <a:defRPr sz="1400" kern="1200">
          <a:solidFill>
            <a:schemeClr val="tx1"/>
          </a:solidFill>
          <a:latin typeface="+mn-lt"/>
          <a:ea typeface="+mn-ea"/>
          <a:cs typeface="+mn-cs"/>
        </a:defRPr>
      </a:lvl2pPr>
      <a:lvl3pPr marL="685514" algn="l" defTabSz="685514" rtl="0" eaLnBrk="1" latinLnBrk="0" hangingPunct="1">
        <a:defRPr sz="1400" kern="1200">
          <a:solidFill>
            <a:schemeClr val="tx1"/>
          </a:solidFill>
          <a:latin typeface="+mn-lt"/>
          <a:ea typeface="+mn-ea"/>
          <a:cs typeface="+mn-cs"/>
        </a:defRPr>
      </a:lvl3pPr>
      <a:lvl4pPr marL="1028265" algn="l" defTabSz="685514" rtl="0" eaLnBrk="1" latinLnBrk="0" hangingPunct="1">
        <a:defRPr sz="1400" kern="1200">
          <a:solidFill>
            <a:schemeClr val="tx1"/>
          </a:solidFill>
          <a:latin typeface="+mn-lt"/>
          <a:ea typeface="+mn-ea"/>
          <a:cs typeface="+mn-cs"/>
        </a:defRPr>
      </a:lvl4pPr>
      <a:lvl5pPr marL="1371022" algn="l" defTabSz="685514" rtl="0" eaLnBrk="1" latinLnBrk="0" hangingPunct="1">
        <a:defRPr sz="1400" kern="1200">
          <a:solidFill>
            <a:schemeClr val="tx1"/>
          </a:solidFill>
          <a:latin typeface="+mn-lt"/>
          <a:ea typeface="+mn-ea"/>
          <a:cs typeface="+mn-cs"/>
        </a:defRPr>
      </a:lvl5pPr>
      <a:lvl6pPr marL="1713775" algn="l" defTabSz="685514" rtl="0" eaLnBrk="1" latinLnBrk="0" hangingPunct="1">
        <a:defRPr sz="1400" kern="1200">
          <a:solidFill>
            <a:schemeClr val="tx1"/>
          </a:solidFill>
          <a:latin typeface="+mn-lt"/>
          <a:ea typeface="+mn-ea"/>
          <a:cs typeface="+mn-cs"/>
        </a:defRPr>
      </a:lvl6pPr>
      <a:lvl7pPr marL="2056529" algn="l" defTabSz="685514" rtl="0" eaLnBrk="1" latinLnBrk="0" hangingPunct="1">
        <a:defRPr sz="1400" kern="1200">
          <a:solidFill>
            <a:schemeClr val="tx1"/>
          </a:solidFill>
          <a:latin typeface="+mn-lt"/>
          <a:ea typeface="+mn-ea"/>
          <a:cs typeface="+mn-cs"/>
        </a:defRPr>
      </a:lvl7pPr>
      <a:lvl8pPr marL="2399286" algn="l" defTabSz="685514" rtl="0" eaLnBrk="1" latinLnBrk="0" hangingPunct="1">
        <a:defRPr sz="1400" kern="1200">
          <a:solidFill>
            <a:schemeClr val="tx1"/>
          </a:solidFill>
          <a:latin typeface="+mn-lt"/>
          <a:ea typeface="+mn-ea"/>
          <a:cs typeface="+mn-cs"/>
        </a:defRPr>
      </a:lvl8pPr>
      <a:lvl9pPr marL="2742043" algn="l" defTabSz="685514"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l="-10000" r="-1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05979"/>
            <a:ext cx="8229600" cy="857250"/>
          </a:xfrm>
          <a:prstGeom prst="rect">
            <a:avLst/>
          </a:prstGeom>
        </p:spPr>
        <p:txBody>
          <a:bodyPr vert="horz" lIns="91425" tIns="45714" rIns="91425" bIns="45714" rtlCol="0" anchor="ctr">
            <a:normAutofit/>
          </a:bodyPr>
          <a:lstStyle/>
          <a:p>
            <a:r>
              <a:rPr lang="en-US"/>
              <a:t>Click to edit Master title style</a:t>
            </a:r>
          </a:p>
        </p:txBody>
      </p:sp>
      <p:sp>
        <p:nvSpPr>
          <p:cNvPr id="3" name="Text Placeholder 2"/>
          <p:cNvSpPr>
            <a:spLocks noGrp="1"/>
          </p:cNvSpPr>
          <p:nvPr>
            <p:ph type="body" idx="1"/>
          </p:nvPr>
        </p:nvSpPr>
        <p:spPr>
          <a:xfrm>
            <a:off x="457201" y="1200151"/>
            <a:ext cx="8229600" cy="3394472"/>
          </a:xfrm>
          <a:prstGeom prst="rect">
            <a:avLst/>
          </a:prstGeom>
        </p:spPr>
        <p:txBody>
          <a:bodyPr vert="horz" lIns="91425" tIns="45714" rIns="91425" bIns="4571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25" tIns="45714" rIns="91425" bIns="45714" rtlCol="0" anchor="ctr"/>
          <a:lstStyle>
            <a:lvl1pPr algn="l">
              <a:defRPr sz="1200">
                <a:solidFill>
                  <a:schemeClr val="tx1">
                    <a:tint val="75000"/>
                  </a:schemeClr>
                </a:solidFill>
              </a:defRPr>
            </a:lvl1pPr>
          </a:lstStyle>
          <a:p>
            <a:pPr defTabSz="914251"/>
            <a:fld id="{C9A2873C-46E8-4DCC-B6E2-B0A96979C2F2}" type="datetimeFigureOut">
              <a:rPr lang="en-US" smtClean="0">
                <a:solidFill>
                  <a:prstClr val="black">
                    <a:tint val="75000"/>
                  </a:prstClr>
                </a:solidFill>
              </a:rPr>
              <a:pPr defTabSz="914251"/>
              <a:t>2/13/2026</a:t>
            </a:fld>
            <a:endParaRPr lang="en-US">
              <a:solidFill>
                <a:prstClr val="black">
                  <a:tint val="75000"/>
                </a:prstClr>
              </a:solidFill>
            </a:endParaRPr>
          </a:p>
        </p:txBody>
      </p:sp>
      <p:sp>
        <p:nvSpPr>
          <p:cNvPr id="5" name="Footer Placeholder 4"/>
          <p:cNvSpPr>
            <a:spLocks noGrp="1"/>
          </p:cNvSpPr>
          <p:nvPr>
            <p:ph type="ftr" sz="quarter" idx="3"/>
          </p:nvPr>
        </p:nvSpPr>
        <p:spPr>
          <a:xfrm>
            <a:off x="3124201" y="4767263"/>
            <a:ext cx="2895600" cy="273844"/>
          </a:xfrm>
          <a:prstGeom prst="rect">
            <a:avLst/>
          </a:prstGeom>
        </p:spPr>
        <p:txBody>
          <a:bodyPr vert="horz" lIns="91425" tIns="45714" rIns="91425" bIns="45714" rtlCol="0" anchor="ctr"/>
          <a:lstStyle>
            <a:lvl1pPr algn="ctr">
              <a:defRPr sz="1200">
                <a:solidFill>
                  <a:schemeClr val="tx1">
                    <a:tint val="75000"/>
                  </a:schemeClr>
                </a:solidFill>
              </a:defRPr>
            </a:lvl1pPr>
          </a:lstStyle>
          <a:p>
            <a:pPr defTabSz="914251"/>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25" tIns="45714" rIns="91425" bIns="45714" rtlCol="0" anchor="ctr"/>
          <a:lstStyle>
            <a:lvl1pPr algn="r">
              <a:defRPr sz="1200">
                <a:solidFill>
                  <a:schemeClr val="tx1">
                    <a:tint val="75000"/>
                  </a:schemeClr>
                </a:solidFill>
              </a:defRPr>
            </a:lvl1pPr>
          </a:lstStyle>
          <a:p>
            <a:pPr defTabSz="914251"/>
            <a:fld id="{381A4052-B1E3-436C-8532-BC4D80CD3DF6}" type="slidenum">
              <a:rPr lang="en-US" smtClean="0">
                <a:solidFill>
                  <a:prstClr val="black">
                    <a:tint val="75000"/>
                  </a:prstClr>
                </a:solidFill>
              </a:rPr>
              <a:pPr defTabSz="914251"/>
              <a:t>‹#›</a:t>
            </a:fld>
            <a:endParaRPr lang="en-US">
              <a:solidFill>
                <a:prstClr val="black">
                  <a:tint val="75000"/>
                </a:prstClr>
              </a:solidFill>
            </a:endParaRPr>
          </a:p>
        </p:txBody>
      </p:sp>
    </p:spTree>
    <p:extLst>
      <p:ext uri="{BB962C8B-B14F-4D97-AF65-F5344CB8AC3E}">
        <p14:creationId xmlns:p14="http://schemas.microsoft.com/office/powerpoint/2010/main" val="1668550612"/>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7" r:id="rId12"/>
  </p:sldLayoutIdLst>
  <p:txStyles>
    <p:titleStyle>
      <a:lvl1pPr algn="ctr" defTabSz="914251" rtl="0" eaLnBrk="1" latinLnBrk="0" hangingPunct="1">
        <a:spcBef>
          <a:spcPct val="0"/>
        </a:spcBef>
        <a:buNone/>
        <a:defRPr sz="4400" kern="1200">
          <a:solidFill>
            <a:schemeClr val="tx1"/>
          </a:solidFill>
          <a:latin typeface="+mj-lt"/>
          <a:ea typeface="+mj-ea"/>
          <a:cs typeface="+mj-cs"/>
        </a:defRPr>
      </a:lvl1pPr>
    </p:titleStyle>
    <p:bodyStyle>
      <a:lvl1pPr marL="342845" indent="-342845" algn="l" defTabSz="914251"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30" indent="-285704" algn="l" defTabSz="914251"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815" indent="-228565" algn="l" defTabSz="914251"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940" indent="-228565" algn="l" defTabSz="91425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065" indent="-228565" algn="l" defTabSz="91425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191" indent="-228565" algn="l" defTabSz="91425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317" indent="-228565" algn="l" defTabSz="91425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445" indent="-228565" algn="l" defTabSz="91425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569" indent="-228565" algn="l" defTabSz="91425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251" rtl="0" eaLnBrk="1" latinLnBrk="0" hangingPunct="1">
        <a:defRPr sz="1800" kern="1200">
          <a:solidFill>
            <a:schemeClr val="tx1"/>
          </a:solidFill>
          <a:latin typeface="+mn-lt"/>
          <a:ea typeface="+mn-ea"/>
          <a:cs typeface="+mn-cs"/>
        </a:defRPr>
      </a:lvl1pPr>
      <a:lvl2pPr marL="457125" algn="l" defTabSz="914251" rtl="0" eaLnBrk="1" latinLnBrk="0" hangingPunct="1">
        <a:defRPr sz="1800" kern="1200">
          <a:solidFill>
            <a:schemeClr val="tx1"/>
          </a:solidFill>
          <a:latin typeface="+mn-lt"/>
          <a:ea typeface="+mn-ea"/>
          <a:cs typeface="+mn-cs"/>
        </a:defRPr>
      </a:lvl2pPr>
      <a:lvl3pPr marL="914251" algn="l" defTabSz="914251" rtl="0" eaLnBrk="1" latinLnBrk="0" hangingPunct="1">
        <a:defRPr sz="1800" kern="1200">
          <a:solidFill>
            <a:schemeClr val="tx1"/>
          </a:solidFill>
          <a:latin typeface="+mn-lt"/>
          <a:ea typeface="+mn-ea"/>
          <a:cs typeface="+mn-cs"/>
        </a:defRPr>
      </a:lvl3pPr>
      <a:lvl4pPr marL="1371377" algn="l" defTabSz="914251" rtl="0" eaLnBrk="1" latinLnBrk="0" hangingPunct="1">
        <a:defRPr sz="1800" kern="1200">
          <a:solidFill>
            <a:schemeClr val="tx1"/>
          </a:solidFill>
          <a:latin typeface="+mn-lt"/>
          <a:ea typeface="+mn-ea"/>
          <a:cs typeface="+mn-cs"/>
        </a:defRPr>
      </a:lvl4pPr>
      <a:lvl5pPr marL="1828504" algn="l" defTabSz="914251" rtl="0" eaLnBrk="1" latinLnBrk="0" hangingPunct="1">
        <a:defRPr sz="1800" kern="1200">
          <a:solidFill>
            <a:schemeClr val="tx1"/>
          </a:solidFill>
          <a:latin typeface="+mn-lt"/>
          <a:ea typeface="+mn-ea"/>
          <a:cs typeface="+mn-cs"/>
        </a:defRPr>
      </a:lvl5pPr>
      <a:lvl6pPr marL="2285630" algn="l" defTabSz="914251" rtl="0" eaLnBrk="1" latinLnBrk="0" hangingPunct="1">
        <a:defRPr sz="1800" kern="1200">
          <a:solidFill>
            <a:schemeClr val="tx1"/>
          </a:solidFill>
          <a:latin typeface="+mn-lt"/>
          <a:ea typeface="+mn-ea"/>
          <a:cs typeface="+mn-cs"/>
        </a:defRPr>
      </a:lvl6pPr>
      <a:lvl7pPr marL="2742755" algn="l" defTabSz="914251" rtl="0" eaLnBrk="1" latinLnBrk="0" hangingPunct="1">
        <a:defRPr sz="1800" kern="1200">
          <a:solidFill>
            <a:schemeClr val="tx1"/>
          </a:solidFill>
          <a:latin typeface="+mn-lt"/>
          <a:ea typeface="+mn-ea"/>
          <a:cs typeface="+mn-cs"/>
        </a:defRPr>
      </a:lvl7pPr>
      <a:lvl8pPr marL="3199880" algn="l" defTabSz="914251" rtl="0" eaLnBrk="1" latinLnBrk="0" hangingPunct="1">
        <a:defRPr sz="1800" kern="1200">
          <a:solidFill>
            <a:schemeClr val="tx1"/>
          </a:solidFill>
          <a:latin typeface="+mn-lt"/>
          <a:ea typeface="+mn-ea"/>
          <a:cs typeface="+mn-cs"/>
        </a:defRPr>
      </a:lvl8pPr>
      <a:lvl9pPr marL="3657005" algn="l" defTabSz="91425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1.xml"/><Relationship Id="rId1" Type="http://schemas.openxmlformats.org/officeDocument/2006/relationships/themeOverride" Target="../theme/themeOverride4.xml"/><Relationship Id="rId6" Type="http://schemas.openxmlformats.org/officeDocument/2006/relationships/image" Target="../media/image11.png"/><Relationship Id="rId5" Type="http://schemas.openxmlformats.org/officeDocument/2006/relationships/image" Target="../media/image5.jpe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2.xml"/><Relationship Id="rId1" Type="http://schemas.openxmlformats.org/officeDocument/2006/relationships/themeOverride" Target="../theme/themeOverride5.xml"/><Relationship Id="rId5" Type="http://schemas.openxmlformats.org/officeDocument/2006/relationships/image" Target="../media/image5.jpe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4.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15.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16.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17.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18.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19.xml"/><Relationship Id="rId4" Type="http://schemas.openxmlformats.org/officeDocument/2006/relationships/image" Target="../media/image4.jpeg"/></Relationships>
</file>

<file path=ppt/slides/_rels/slide2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2.jpg"/><Relationship Id="rId3" Type="http://schemas.openxmlformats.org/officeDocument/2006/relationships/slideLayout" Target="../slideLayouts/slideLayout7.xml"/><Relationship Id="rId7" Type="http://schemas.openxmlformats.org/officeDocument/2006/relationships/image" Target="../media/image6.png"/><Relationship Id="rId12" Type="http://schemas.openxmlformats.org/officeDocument/2006/relationships/slide" Target="slide29.xml"/><Relationship Id="rId2" Type="http://schemas.openxmlformats.org/officeDocument/2006/relationships/tags" Target="../tags/tag20.xml"/><Relationship Id="rId16" Type="http://schemas.openxmlformats.org/officeDocument/2006/relationships/image" Target="../media/image24.jpg"/><Relationship Id="rId1" Type="http://schemas.openxmlformats.org/officeDocument/2006/relationships/themeOverride" Target="../theme/themeOverride6.xml"/><Relationship Id="rId6" Type="http://schemas.openxmlformats.org/officeDocument/2006/relationships/image" Target="../media/image20.png"/><Relationship Id="rId11" Type="http://schemas.openxmlformats.org/officeDocument/2006/relationships/image" Target="../media/image21.jpg"/><Relationship Id="rId5" Type="http://schemas.openxmlformats.org/officeDocument/2006/relationships/image" Target="../media/image5.jpeg"/><Relationship Id="rId15" Type="http://schemas.openxmlformats.org/officeDocument/2006/relationships/slide" Target="slide27.xml"/><Relationship Id="rId10" Type="http://schemas.openxmlformats.org/officeDocument/2006/relationships/slide" Target="slide28.xml"/><Relationship Id="rId4" Type="http://schemas.openxmlformats.org/officeDocument/2006/relationships/notesSlide" Target="../notesSlides/notesSlide19.xml"/><Relationship Id="rId9" Type="http://schemas.openxmlformats.org/officeDocument/2006/relationships/slide" Target="slide13.xml"/><Relationship Id="rId14"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image" Target="../media/image7.png"/><Relationship Id="rId2" Type="http://schemas.openxmlformats.org/officeDocument/2006/relationships/tags" Target="../tags/tag21.xml"/><Relationship Id="rId1" Type="http://schemas.openxmlformats.org/officeDocument/2006/relationships/themeOverride" Target="../theme/themeOverride7.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notesSlide" Target="../notesSlides/notesSlide20.xml"/></Relationships>
</file>

<file path=ppt/slides/_rels/slide26.xml.rels><?xml version="1.0" encoding="UTF-8" standalone="yes"?>
<Relationships xmlns="http://schemas.openxmlformats.org/package/2006/relationships"><Relationship Id="rId8" Type="http://schemas.openxmlformats.org/officeDocument/2006/relationships/slide" Target="slide28.xml"/><Relationship Id="rId13" Type="http://schemas.openxmlformats.org/officeDocument/2006/relationships/slide" Target="slide27.xml"/><Relationship Id="rId3" Type="http://schemas.openxmlformats.org/officeDocument/2006/relationships/notesSlide" Target="../notesSlides/notesSlide21.xml"/><Relationship Id="rId7" Type="http://schemas.openxmlformats.org/officeDocument/2006/relationships/slide" Target="slide13.xml"/><Relationship Id="rId12" Type="http://schemas.openxmlformats.org/officeDocument/2006/relationships/image" Target="../media/image23.jpg"/><Relationship Id="rId2" Type="http://schemas.openxmlformats.org/officeDocument/2006/relationships/slideLayout" Target="../slideLayouts/slideLayout18.xml"/><Relationship Id="rId1" Type="http://schemas.openxmlformats.org/officeDocument/2006/relationships/tags" Target="../tags/tag22.xml"/><Relationship Id="rId6" Type="http://schemas.openxmlformats.org/officeDocument/2006/relationships/image" Target="../media/image7.png"/><Relationship Id="rId11" Type="http://schemas.openxmlformats.org/officeDocument/2006/relationships/image" Target="../media/image22.jpg"/><Relationship Id="rId5" Type="http://schemas.openxmlformats.org/officeDocument/2006/relationships/image" Target="../media/image6.png"/><Relationship Id="rId10" Type="http://schemas.openxmlformats.org/officeDocument/2006/relationships/slide" Target="slide29.xml"/><Relationship Id="rId4" Type="http://schemas.openxmlformats.org/officeDocument/2006/relationships/image" Target="../media/image20.png"/><Relationship Id="rId9" Type="http://schemas.openxmlformats.org/officeDocument/2006/relationships/image" Target="../media/image21.jpg"/><Relationship Id="rId14" Type="http://schemas.openxmlformats.org/officeDocument/2006/relationships/image" Target="../media/image24.jpg"/></Relationships>
</file>

<file path=ppt/slides/_rels/slide27.xml.rels><?xml version="1.0" encoding="UTF-8" standalone="yes"?>
<Relationships xmlns="http://schemas.openxmlformats.org/package/2006/relationships"><Relationship Id="rId8" Type="http://schemas.openxmlformats.org/officeDocument/2006/relationships/slide" Target="slide26.xml"/><Relationship Id="rId3" Type="http://schemas.openxmlformats.org/officeDocument/2006/relationships/slideLayout" Target="../slideLayouts/slideLayout7.xml"/><Relationship Id="rId7" Type="http://schemas.openxmlformats.org/officeDocument/2006/relationships/image" Target="../media/image7.png"/><Relationship Id="rId2" Type="http://schemas.openxmlformats.org/officeDocument/2006/relationships/tags" Target="../tags/tag23.xml"/><Relationship Id="rId1" Type="http://schemas.openxmlformats.org/officeDocument/2006/relationships/themeOverride" Target="../theme/themeOverride8.xml"/><Relationship Id="rId6" Type="http://schemas.openxmlformats.org/officeDocument/2006/relationships/image" Target="../media/image25.png"/><Relationship Id="rId5" Type="http://schemas.openxmlformats.org/officeDocument/2006/relationships/image" Target="../media/image5.jpeg"/><Relationship Id="rId4" Type="http://schemas.openxmlformats.org/officeDocument/2006/relationships/notesSlide" Target="../notesSlides/notesSlide2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tags" Target="../tags/tag24.xml"/><Relationship Id="rId4" Type="http://schemas.openxmlformats.org/officeDocument/2006/relationships/image" Target="../media/image4.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tags" Target="../tags/tag25.xm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image" Target="../media/image7.png"/><Relationship Id="rId2" Type="http://schemas.openxmlformats.org/officeDocument/2006/relationships/tags" Target="../tags/tag4.xml"/><Relationship Id="rId1" Type="http://schemas.openxmlformats.org/officeDocument/2006/relationships/themeOverride" Target="../theme/themeOverride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image" Target="../media/image7.png"/><Relationship Id="rId2" Type="http://schemas.openxmlformats.org/officeDocument/2006/relationships/tags" Target="../tags/tag5.xml"/><Relationship Id="rId1" Type="http://schemas.openxmlformats.org/officeDocument/2006/relationships/themeOverride" Target="../theme/themeOverride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8.xml"/><Relationship Id="rId1" Type="http://schemas.openxmlformats.org/officeDocument/2006/relationships/tags" Target="../tags/tag6.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8.xml"/><Relationship Id="rId1" Type="http://schemas.openxmlformats.org/officeDocument/2006/relationships/tags" Target="../tags/tag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8.xml"/><Relationship Id="rId1" Type="http://schemas.openxmlformats.org/officeDocument/2006/relationships/tags" Target="../tags/tag8.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9.xml"/><Relationship Id="rId5" Type="http://schemas.openxmlformats.org/officeDocument/2006/relationships/image" Target="../media/image10.jp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0.xml"/><Relationship Id="rId1" Type="http://schemas.openxmlformats.org/officeDocument/2006/relationships/themeOverride" Target="../theme/themeOverride3.xml"/><Relationship Id="rId6" Type="http://schemas.openxmlformats.org/officeDocument/2006/relationships/image" Target="../media/image11.png"/><Relationship Id="rId5" Type="http://schemas.openxmlformats.org/officeDocument/2006/relationships/image" Target="../media/image5.jpe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9595"/>
            <a:ext cx="9144000" cy="5143500"/>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116411"/>
            <a:ext cx="2154554" cy="2104479"/>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007408" y="19595"/>
            <a:ext cx="2182314" cy="2104479"/>
          </a:xfrm>
          <a:prstGeom prst="rect">
            <a:avLst/>
          </a:prstGeom>
        </p:spPr>
      </p:pic>
      <p:sp>
        <p:nvSpPr>
          <p:cNvPr id="7" name="Title 1"/>
          <p:cNvSpPr txBox="1">
            <a:spLocks/>
          </p:cNvSpPr>
          <p:nvPr/>
        </p:nvSpPr>
        <p:spPr>
          <a:xfrm>
            <a:off x="139071" y="1709532"/>
            <a:ext cx="8883821" cy="2460172"/>
          </a:xfrm>
          <a:prstGeom prst="rect">
            <a:avLst/>
          </a:prstGeom>
        </p:spPr>
        <p:txBody>
          <a:bodyPr lIns="91401" tIns="45702" rIns="91401" bIns="45702">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50000"/>
              </a:lnSpc>
              <a:spcBef>
                <a:spcPts val="1200"/>
              </a:spcBef>
              <a:spcAft>
                <a:spcPts val="1200"/>
              </a:spcAft>
            </a:pPr>
            <a:br>
              <a:rPr lang="en-US" sz="900" b="1">
                <a:solidFill>
                  <a:schemeClr val="accent6">
                    <a:lumMod val="50000"/>
                  </a:schemeClr>
                </a:solidFill>
                <a:latin typeface="Comic Sans MS" pitchFamily="66" charset="0"/>
              </a:rPr>
            </a:br>
            <a:r>
              <a:rPr lang="en-US" sz="2400" b="1">
                <a:solidFill>
                  <a:srgbClr val="C00000"/>
                </a:solidFill>
                <a:latin typeface="Comic Sans MS" pitchFamily="66" charset="0"/>
                <a:cs typeface="Times New Roman" panose="02020603050405020304" pitchFamily="18" charset="0"/>
              </a:rPr>
              <a:t>Chủ đề F: Giải quyết vấn đề với sự trợ giúp của máy tính </a:t>
            </a:r>
          </a:p>
          <a:p>
            <a:pPr algn="ctr">
              <a:lnSpc>
                <a:spcPct val="150000"/>
              </a:lnSpc>
              <a:spcBef>
                <a:spcPts val="1200"/>
              </a:spcBef>
              <a:spcAft>
                <a:spcPts val="1200"/>
              </a:spcAft>
            </a:pPr>
            <a:r>
              <a:rPr lang="en-US" sz="2400" b="1">
                <a:solidFill>
                  <a:srgbClr val="C00000"/>
                </a:solidFill>
                <a:latin typeface="Comic Sans MS" pitchFamily="66" charset="0"/>
                <a:cs typeface="Times New Roman" panose="02020603050405020304" pitchFamily="18" charset="0"/>
              </a:rPr>
              <a:t> BÀI 7: CẤU TRÚC LẶP CÓ ĐIỀU KIỆN</a:t>
            </a:r>
          </a:p>
        </p:txBody>
      </p:sp>
    </p:spTree>
    <p:custDataLst>
      <p:tags r:id="rId1"/>
    </p:custDataLst>
    <p:extLst>
      <p:ext uri="{BB962C8B-B14F-4D97-AF65-F5344CB8AC3E}">
        <p14:creationId xmlns:p14="http://schemas.microsoft.com/office/powerpoint/2010/main" val="881589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37" name="Picture 2" descr="G:\00 千图网\底板\tooopen_sy_122792947765副本.png"/>
          <p:cNvPicPr>
            <a:picLocks noChangeAspect="1" noChangeArrowheads="1"/>
          </p:cNvPicPr>
          <p:nvPr/>
        </p:nvPicPr>
        <p:blipFill>
          <a:blip r:embed="rId6"/>
          <a:srcRect/>
          <a:stretch>
            <a:fillRect/>
          </a:stretch>
        </p:blipFill>
        <p:spPr bwMode="auto">
          <a:xfrm>
            <a:off x="401939" y="361743"/>
            <a:ext cx="4081167" cy="4164473"/>
          </a:xfrm>
          <a:prstGeom prst="rect">
            <a:avLst/>
          </a:prstGeom>
          <a:noFill/>
        </p:spPr>
      </p:pic>
      <p:sp>
        <p:nvSpPr>
          <p:cNvPr id="38" name="文本框 3"/>
          <p:cNvSpPr txBox="1"/>
          <p:nvPr/>
        </p:nvSpPr>
        <p:spPr>
          <a:xfrm>
            <a:off x="1674564" y="2068132"/>
            <a:ext cx="2366285" cy="1015626"/>
          </a:xfrm>
          <a:prstGeom prst="rect">
            <a:avLst/>
          </a:prstGeom>
          <a:noFill/>
        </p:spPr>
        <p:txBody>
          <a:bodyPr wrap="square" lIns="91401" tIns="45702" rIns="91401" bIns="45702" rtlCol="0">
            <a:spAutoFit/>
          </a:bodyPr>
          <a:lstStyle/>
          <a:p>
            <a:pPr algn="ctr"/>
            <a:r>
              <a:rPr lang="en-US" altLang="zh-CN" sz="3000" b="1">
                <a:solidFill>
                  <a:srgbClr val="FFFF00"/>
                </a:solidFill>
                <a:latin typeface="Segoe Print" pitchFamily="2" charset="0"/>
                <a:ea typeface="微软雅黑" panose="020B0503020204020204" pitchFamily="34" charset="-122"/>
              </a:rPr>
              <a:t>NỘI DUNG BÀI HỌC</a:t>
            </a:r>
            <a:endParaRPr lang="zh-CN" altLang="en-US" sz="3000" b="1" dirty="0">
              <a:solidFill>
                <a:srgbClr val="FFFF00"/>
              </a:solidFill>
              <a:latin typeface="Segoe Print" pitchFamily="2" charset="0"/>
              <a:ea typeface="微软雅黑" panose="020B0503020204020204" pitchFamily="34" charset="-122"/>
            </a:endParaRPr>
          </a:p>
        </p:txBody>
      </p:sp>
      <p:grpSp>
        <p:nvGrpSpPr>
          <p:cNvPr id="10" name="组合 16"/>
          <p:cNvGrpSpPr/>
          <p:nvPr/>
        </p:nvGrpSpPr>
        <p:grpSpPr>
          <a:xfrm>
            <a:off x="4314324" y="1766300"/>
            <a:ext cx="4729192" cy="499195"/>
            <a:chOff x="4085721" y="1971269"/>
            <a:chExt cx="4729192" cy="499195"/>
          </a:xfrm>
        </p:grpSpPr>
        <p:grpSp>
          <p:nvGrpSpPr>
            <p:cNvPr id="11" name="组合 13"/>
            <p:cNvGrpSpPr/>
            <p:nvPr/>
          </p:nvGrpSpPr>
          <p:grpSpPr>
            <a:xfrm>
              <a:off x="4085721" y="1971269"/>
              <a:ext cx="4729192" cy="497503"/>
              <a:chOff x="4085721" y="1971269"/>
              <a:chExt cx="4729192" cy="497503"/>
            </a:xfrm>
          </p:grpSpPr>
          <p:sp>
            <p:nvSpPr>
              <p:cNvPr id="14" name="五边形 10"/>
              <p:cNvSpPr/>
              <p:nvPr/>
            </p:nvSpPr>
            <p:spPr>
              <a:xfrm flipH="1">
                <a:off x="4085721" y="1971269"/>
                <a:ext cx="4729192" cy="497503"/>
              </a:xfrm>
              <a:prstGeom prst="homePlate">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2"/>
              <p:cNvSpPr/>
              <p:nvPr/>
            </p:nvSpPr>
            <p:spPr>
              <a:xfrm rot="2700000">
                <a:off x="4224923" y="2074288"/>
                <a:ext cx="316212" cy="31621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文本框 3"/>
            <p:cNvSpPr txBox="1"/>
            <p:nvPr/>
          </p:nvSpPr>
          <p:spPr>
            <a:xfrm>
              <a:off x="4896160" y="2008095"/>
              <a:ext cx="2853666" cy="400110"/>
            </a:xfrm>
            <a:prstGeom prst="rect">
              <a:avLst/>
            </a:prstGeom>
            <a:noFill/>
          </p:spPr>
          <p:txBody>
            <a:bodyPr wrap="none" rtlCol="0">
              <a:spAutoFit/>
            </a:bodyPr>
            <a:lstStyle/>
            <a:p>
              <a:pPr algn="ctr"/>
              <a:r>
                <a:rPr lang="en-US" altLang="zh-CN" sz="2000" b="1" i="1">
                  <a:solidFill>
                    <a:schemeClr val="bg1"/>
                  </a:solidFill>
                  <a:latin typeface="Times New Roman" pitchFamily="18" charset="0"/>
                  <a:ea typeface="微软雅黑" panose="020B0503020204020204" pitchFamily="34" charset="-122"/>
                  <a:cs typeface="Times New Roman" pitchFamily="18" charset="0"/>
                </a:rPr>
                <a:t>Cấu trúc lặp có điều kiện</a:t>
              </a:r>
              <a:endParaRPr lang="zh-CN" altLang="en-US" sz="2000" b="1" i="1" dirty="0">
                <a:solidFill>
                  <a:schemeClr val="bg1"/>
                </a:solidFill>
                <a:latin typeface="Times New Roman" pitchFamily="18" charset="0"/>
                <a:ea typeface="微软雅黑" panose="020B0503020204020204" pitchFamily="34" charset="-122"/>
                <a:cs typeface="Times New Roman" pitchFamily="18" charset="0"/>
              </a:endParaRPr>
            </a:p>
          </p:txBody>
        </p:sp>
        <p:sp>
          <p:nvSpPr>
            <p:cNvPr id="13" name="文本框 3"/>
            <p:cNvSpPr txBox="1"/>
            <p:nvPr/>
          </p:nvSpPr>
          <p:spPr>
            <a:xfrm>
              <a:off x="4194210" y="2008799"/>
              <a:ext cx="409087" cy="461665"/>
            </a:xfrm>
            <a:prstGeom prst="rect">
              <a:avLst/>
            </a:prstGeom>
            <a:noFill/>
          </p:spPr>
          <p:txBody>
            <a:bodyPr wrap="none" rtlCol="0">
              <a:spAutoFit/>
            </a:bodyPr>
            <a:lstStyle/>
            <a:p>
              <a:pPr algn="ctr"/>
              <a:r>
                <a:rPr lang="en-US" altLang="zh-CN" sz="2400" b="1" dirty="0">
                  <a:solidFill>
                    <a:srgbClr val="FF3399"/>
                  </a:solidFill>
                  <a:latin typeface="Segoe Print" pitchFamily="2" charset="0"/>
                  <a:ea typeface="微软雅黑" panose="020B0503020204020204" pitchFamily="34" charset="-122"/>
                </a:rPr>
                <a:t>1</a:t>
              </a:r>
              <a:endParaRPr lang="zh-CN" altLang="en-US" sz="2400" b="1" dirty="0">
                <a:solidFill>
                  <a:srgbClr val="FF3399"/>
                </a:solidFill>
                <a:latin typeface="Segoe Print" pitchFamily="2" charset="0"/>
                <a:ea typeface="微软雅黑" panose="020B0503020204020204" pitchFamily="34" charset="-122"/>
              </a:endParaRPr>
            </a:p>
          </p:txBody>
        </p:sp>
      </p:grpSp>
    </p:spTree>
    <p:custDataLst>
      <p:tags r:id="rId2"/>
    </p:custDataLst>
    <p:extLst>
      <p:ext uri="{BB962C8B-B14F-4D97-AF65-F5344CB8AC3E}">
        <p14:creationId xmlns:p14="http://schemas.microsoft.com/office/powerpoint/2010/main" val="8583780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1000" fill="hold"/>
                                        <p:tgtEl>
                                          <p:spTgt spid="37"/>
                                        </p:tgtEl>
                                        <p:attrNameLst>
                                          <p:attrName>ppt_w</p:attrName>
                                        </p:attrNameLst>
                                      </p:cBhvr>
                                      <p:tavLst>
                                        <p:tav tm="0">
                                          <p:val>
                                            <p:fltVal val="0"/>
                                          </p:val>
                                        </p:tav>
                                        <p:tav tm="100000">
                                          <p:val>
                                            <p:strVal val="#ppt_w"/>
                                          </p:val>
                                        </p:tav>
                                      </p:tavLst>
                                    </p:anim>
                                    <p:anim calcmode="lin" valueType="num">
                                      <p:cBhvr>
                                        <p:cTn id="8" dur="1000" fill="hold"/>
                                        <p:tgtEl>
                                          <p:spTgt spid="37"/>
                                        </p:tgtEl>
                                        <p:attrNameLst>
                                          <p:attrName>ppt_h</p:attrName>
                                        </p:attrNameLst>
                                      </p:cBhvr>
                                      <p:tavLst>
                                        <p:tav tm="0">
                                          <p:val>
                                            <p:strVal val="#ppt_h"/>
                                          </p:val>
                                        </p:tav>
                                        <p:tav tm="100000">
                                          <p:val>
                                            <p:strVal val="#ppt_h"/>
                                          </p:val>
                                        </p:tav>
                                      </p:tavLst>
                                    </p:anim>
                                  </p:childTnLst>
                                </p:cTn>
                              </p:par>
                            </p:childTnLst>
                          </p:cTn>
                        </p:par>
                        <p:par>
                          <p:cTn id="9" fill="hold">
                            <p:stCondLst>
                              <p:cond delay="1000"/>
                            </p:stCondLst>
                            <p:childTnLst>
                              <p:par>
                                <p:cTn id="10" presetID="30" presetClass="entr" presetSubtype="0" fill="hold" grpId="0" nodeType="after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800" decel="100000"/>
                                        <p:tgtEl>
                                          <p:spTgt spid="38"/>
                                        </p:tgtEl>
                                      </p:cBhvr>
                                    </p:animEffect>
                                    <p:anim calcmode="lin" valueType="num">
                                      <p:cBhvr>
                                        <p:cTn id="13" dur="800" decel="100000" fill="hold"/>
                                        <p:tgtEl>
                                          <p:spTgt spid="38"/>
                                        </p:tgtEl>
                                        <p:attrNameLst>
                                          <p:attrName>style.rotation</p:attrName>
                                        </p:attrNameLst>
                                      </p:cBhvr>
                                      <p:tavLst>
                                        <p:tav tm="0">
                                          <p:val>
                                            <p:fltVal val="-90"/>
                                          </p:val>
                                        </p:tav>
                                        <p:tav tm="100000">
                                          <p:val>
                                            <p:fltVal val="0"/>
                                          </p:val>
                                        </p:tav>
                                      </p:tavLst>
                                    </p:anim>
                                    <p:anim calcmode="lin" valueType="num">
                                      <p:cBhvr>
                                        <p:cTn id="14" dur="800" decel="100000" fill="hold"/>
                                        <p:tgtEl>
                                          <p:spTgt spid="38"/>
                                        </p:tgtEl>
                                        <p:attrNameLst>
                                          <p:attrName>ppt_x</p:attrName>
                                        </p:attrNameLst>
                                      </p:cBhvr>
                                      <p:tavLst>
                                        <p:tav tm="0">
                                          <p:val>
                                            <p:strVal val="#ppt_x+0.4"/>
                                          </p:val>
                                        </p:tav>
                                        <p:tav tm="100000">
                                          <p:val>
                                            <p:strVal val="#ppt_x-0.05"/>
                                          </p:val>
                                        </p:tav>
                                      </p:tavLst>
                                    </p:anim>
                                    <p:anim calcmode="lin" valueType="num">
                                      <p:cBhvr>
                                        <p:cTn id="15" dur="800" decel="100000" fill="hold"/>
                                        <p:tgtEl>
                                          <p:spTgt spid="38"/>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38"/>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38"/>
                                        </p:tgtEl>
                                        <p:attrNameLst>
                                          <p:attrName>ppt_y</p:attrName>
                                        </p:attrNameLst>
                                      </p:cBhvr>
                                      <p:tavLst>
                                        <p:tav tm="0">
                                          <p:val>
                                            <p:strVal val="#ppt_y+0.1"/>
                                          </p:val>
                                        </p:tav>
                                        <p:tav tm="100000">
                                          <p:val>
                                            <p:strVal val="#ppt_y"/>
                                          </p:val>
                                        </p:tav>
                                      </p:tavLst>
                                    </p:anim>
                                  </p:childTnLst>
                                </p:cTn>
                              </p:par>
                              <p:par>
                                <p:cTn id="18" presetID="22" presetClass="entr" presetSubtype="8"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03759" y="1165003"/>
            <a:ext cx="8163260" cy="3970318"/>
          </a:xfrm>
          <a:prstGeom prst="rect">
            <a:avLst/>
          </a:prstGeom>
        </p:spPr>
        <p:txBody>
          <a:bodyPr wrap="square">
            <a:spAutoFit/>
          </a:bodyPr>
          <a:lstStyle/>
          <a:p>
            <a:r>
              <a:rPr lang="en-US" sz="2800">
                <a:latin typeface="Times New Roman" panose="02020603050405020304" pitchFamily="18" charset="0"/>
                <a:cs typeface="Times New Roman" panose="02020603050405020304" pitchFamily="18" charset="0"/>
              </a:rPr>
              <a:t>- </a:t>
            </a:r>
            <a:r>
              <a:rPr lang="vi-VN" sz="2800">
                <a:latin typeface="Times New Roman" panose="02020603050405020304" pitchFamily="18" charset="0"/>
                <a:cs typeface="Times New Roman" panose="02020603050405020304" pitchFamily="18" charset="0"/>
              </a:rPr>
              <a:t>Em hãy cho biết trong các sự việc sau đây, sự việc nào có thể biểu thị bằng một cấu trúc lặp có điều kiện:</a:t>
            </a:r>
          </a:p>
          <a:p>
            <a:r>
              <a:rPr lang="vi-VN" sz="2800">
                <a:latin typeface="Times New Roman" panose="02020603050405020304" pitchFamily="18" charset="0"/>
                <a:cs typeface="Times New Roman" panose="02020603050405020304" pitchFamily="18" charset="0"/>
              </a:rPr>
              <a:t>1. Một xe máy đi một quãng đường dài 5km</a:t>
            </a:r>
          </a:p>
          <a:p>
            <a:r>
              <a:rPr lang="vi-VN" sz="2800">
                <a:latin typeface="Times New Roman" panose="02020603050405020304" pitchFamily="18" charset="0"/>
                <a:cs typeface="Times New Roman" panose="02020603050405020304" pitchFamily="18" charset="0"/>
              </a:rPr>
              <a:t>2. Một xe buýt chạy 30 ngày trong 1 tháng, mỗi ngày chạy 10 chuyến.</a:t>
            </a:r>
          </a:p>
          <a:p>
            <a:r>
              <a:rPr lang="vi-VN" sz="2800">
                <a:latin typeface="Times New Roman" panose="02020603050405020304" pitchFamily="18" charset="0"/>
                <a:cs typeface="Times New Roman" panose="02020603050405020304" pitchFamily="18" charset="0"/>
              </a:rPr>
              <a:t>3. Một vận động viên chạy vòng quanh đường đua cho đến khi chạy được 2 giờ</a:t>
            </a:r>
          </a:p>
          <a:p>
            <a:r>
              <a:rPr lang="vi-VN" sz="2800">
                <a:latin typeface="Times New Roman" panose="02020603050405020304" pitchFamily="18" charset="0"/>
                <a:cs typeface="Times New Roman" panose="02020603050405020304" pitchFamily="18" charset="0"/>
              </a:rPr>
              <a:t>4. Một taxi tư nhân chạy hết chuyến này đến chuyến khác trong một ngày.</a:t>
            </a:r>
            <a:endParaRPr lang="en-US" sz="2800">
              <a:latin typeface="Times New Roman" panose="02020603050405020304" pitchFamily="18" charset="0"/>
              <a:cs typeface="Times New Roman" panose="02020603050405020304" pitchFamily="18" charset="0"/>
            </a:endParaRPr>
          </a:p>
        </p:txBody>
      </p:sp>
      <p:grpSp>
        <p:nvGrpSpPr>
          <p:cNvPr id="9" name="组合 16"/>
          <p:cNvGrpSpPr/>
          <p:nvPr/>
        </p:nvGrpSpPr>
        <p:grpSpPr>
          <a:xfrm>
            <a:off x="826330" y="630674"/>
            <a:ext cx="4729192" cy="499195"/>
            <a:chOff x="4085721" y="1971269"/>
            <a:chExt cx="4729192" cy="499195"/>
          </a:xfrm>
        </p:grpSpPr>
        <p:grpSp>
          <p:nvGrpSpPr>
            <p:cNvPr id="15" name="组合 13"/>
            <p:cNvGrpSpPr/>
            <p:nvPr/>
          </p:nvGrpSpPr>
          <p:grpSpPr>
            <a:xfrm>
              <a:off x="4085721" y="1971269"/>
              <a:ext cx="4729192" cy="497503"/>
              <a:chOff x="4085721" y="1971269"/>
              <a:chExt cx="4729192" cy="497503"/>
            </a:xfrm>
          </p:grpSpPr>
          <p:sp>
            <p:nvSpPr>
              <p:cNvPr id="18" name="五边形 10"/>
              <p:cNvSpPr/>
              <p:nvPr/>
            </p:nvSpPr>
            <p:spPr>
              <a:xfrm flipH="1">
                <a:off x="4085721" y="1971269"/>
                <a:ext cx="4729192" cy="497503"/>
              </a:xfrm>
              <a:prstGeom prst="homePlate">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2"/>
              <p:cNvSpPr/>
              <p:nvPr/>
            </p:nvSpPr>
            <p:spPr>
              <a:xfrm rot="2700000">
                <a:off x="4224923" y="2074288"/>
                <a:ext cx="316212" cy="31621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文本框 3"/>
            <p:cNvSpPr txBox="1"/>
            <p:nvPr/>
          </p:nvSpPr>
          <p:spPr>
            <a:xfrm>
              <a:off x="4896160" y="2008095"/>
              <a:ext cx="2853666" cy="400110"/>
            </a:xfrm>
            <a:prstGeom prst="rect">
              <a:avLst/>
            </a:prstGeom>
            <a:noFill/>
          </p:spPr>
          <p:txBody>
            <a:bodyPr wrap="none" rtlCol="0">
              <a:spAutoFit/>
            </a:bodyPr>
            <a:lstStyle/>
            <a:p>
              <a:pPr algn="ctr"/>
              <a:r>
                <a:rPr lang="en-US" altLang="zh-CN" sz="2000" b="1" i="1">
                  <a:solidFill>
                    <a:schemeClr val="bg1"/>
                  </a:solidFill>
                  <a:latin typeface="Times New Roman" pitchFamily="18" charset="0"/>
                  <a:ea typeface="微软雅黑" panose="020B0503020204020204" pitchFamily="34" charset="-122"/>
                  <a:cs typeface="Times New Roman" pitchFamily="18" charset="0"/>
                </a:rPr>
                <a:t>Cấu trúc lặp có điều kiện</a:t>
              </a:r>
              <a:endParaRPr lang="zh-CN" altLang="en-US" sz="2000" b="1" i="1" dirty="0">
                <a:solidFill>
                  <a:schemeClr val="bg1"/>
                </a:solidFill>
                <a:latin typeface="Times New Roman" pitchFamily="18" charset="0"/>
                <a:ea typeface="微软雅黑" panose="020B0503020204020204" pitchFamily="34" charset="-122"/>
                <a:cs typeface="Times New Roman" pitchFamily="18" charset="0"/>
              </a:endParaRPr>
            </a:p>
          </p:txBody>
        </p:sp>
        <p:sp>
          <p:nvSpPr>
            <p:cNvPr id="17" name="文本框 3"/>
            <p:cNvSpPr txBox="1"/>
            <p:nvPr/>
          </p:nvSpPr>
          <p:spPr>
            <a:xfrm>
              <a:off x="4194210" y="2008799"/>
              <a:ext cx="409087" cy="461665"/>
            </a:xfrm>
            <a:prstGeom prst="rect">
              <a:avLst/>
            </a:prstGeom>
            <a:noFill/>
          </p:spPr>
          <p:txBody>
            <a:bodyPr wrap="none" rtlCol="0">
              <a:spAutoFit/>
            </a:bodyPr>
            <a:lstStyle/>
            <a:p>
              <a:pPr algn="ctr"/>
              <a:r>
                <a:rPr lang="en-US" altLang="zh-CN" sz="2400" b="1" dirty="0">
                  <a:solidFill>
                    <a:srgbClr val="FF3399"/>
                  </a:solidFill>
                  <a:latin typeface="Segoe Print" pitchFamily="2" charset="0"/>
                  <a:ea typeface="微软雅黑" panose="020B0503020204020204" pitchFamily="34" charset="-122"/>
                </a:rPr>
                <a:t>1</a:t>
              </a:r>
              <a:endParaRPr lang="zh-CN" altLang="en-US" sz="2400" b="1" dirty="0">
                <a:solidFill>
                  <a:srgbClr val="FF3399"/>
                </a:solidFill>
                <a:latin typeface="Segoe Print" pitchFamily="2" charset="0"/>
                <a:ea typeface="微软雅黑" panose="020B0503020204020204" pitchFamily="34" charset="-122"/>
              </a:endParaRPr>
            </a:p>
          </p:txBody>
        </p:sp>
      </p:grpSp>
    </p:spTree>
    <p:custDataLst>
      <p:tags r:id="rId2"/>
    </p:custDataLst>
    <p:extLst>
      <p:ext uri="{BB962C8B-B14F-4D97-AF65-F5344CB8AC3E}">
        <p14:creationId xmlns:p14="http://schemas.microsoft.com/office/powerpoint/2010/main" val="3965352745"/>
      </p:ext>
    </p:extLst>
  </p:cSld>
  <p:clrMapOvr>
    <a:overrideClrMapping bg1="lt1" tx1="dk1" bg2="lt2" tx2="dk2" accent1="accent1" accent2="accent2" accent3="accent3" accent4="accent4" accent5="accent5" accent6="accent6" hlink="hlink" folHlink="folHlink"/>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03759" y="1165003"/>
            <a:ext cx="8163260" cy="3539430"/>
          </a:xfrm>
          <a:prstGeom prst="rect">
            <a:avLst/>
          </a:prstGeom>
        </p:spPr>
        <p:txBody>
          <a:bodyPr wrap="square">
            <a:spAutoFit/>
          </a:bodyPr>
          <a:lstStyle/>
          <a:p>
            <a:r>
              <a:rPr lang="vi-VN" sz="2800">
                <a:solidFill>
                  <a:srgbClr val="0000FF"/>
                </a:solidFill>
                <a:latin typeface="Times New Roman" panose="02020603050405020304" pitchFamily="18" charset="0"/>
                <a:cs typeface="Times New Roman" panose="02020603050405020304" pitchFamily="18" charset="0"/>
              </a:rPr>
              <a:t>Sự việc có thể biểu thị bằng một cấu trúc lặp có điều kiện:</a:t>
            </a:r>
          </a:p>
          <a:p>
            <a:endParaRPr lang="vi-VN" sz="2800">
              <a:latin typeface="Times New Roman" panose="02020603050405020304" pitchFamily="18" charset="0"/>
              <a:cs typeface="Times New Roman" panose="02020603050405020304" pitchFamily="18" charset="0"/>
            </a:endParaRPr>
          </a:p>
          <a:p>
            <a:r>
              <a:rPr lang="vi-VN" sz="2800">
                <a:latin typeface="Times New Roman" panose="02020603050405020304" pitchFamily="18" charset="0"/>
                <a:cs typeface="Times New Roman" panose="02020603050405020304" pitchFamily="18" charset="0"/>
              </a:rPr>
              <a:t>2. Một xe buýt chạy 30 ngày trong 1 tháng, mỗi ngày chạy 10 chuyến.</a:t>
            </a:r>
          </a:p>
          <a:p>
            <a:endParaRPr lang="vi-VN" sz="2800">
              <a:latin typeface="Times New Roman" panose="02020603050405020304" pitchFamily="18" charset="0"/>
              <a:cs typeface="Times New Roman" panose="02020603050405020304" pitchFamily="18" charset="0"/>
            </a:endParaRPr>
          </a:p>
          <a:p>
            <a:r>
              <a:rPr lang="vi-VN" sz="2800">
                <a:latin typeface="Times New Roman" panose="02020603050405020304" pitchFamily="18" charset="0"/>
                <a:cs typeface="Times New Roman" panose="02020603050405020304" pitchFamily="18" charset="0"/>
              </a:rPr>
              <a:t>3. Một vận động viên chạy vòng quanh đường đua cho đến khi chạy được 2 giờ</a:t>
            </a:r>
            <a:endParaRPr lang="en-US" sz="2800">
              <a:latin typeface="Times New Roman" panose="02020603050405020304" pitchFamily="18" charset="0"/>
              <a:cs typeface="Times New Roman" panose="02020603050405020304" pitchFamily="18" charset="0"/>
            </a:endParaRPr>
          </a:p>
        </p:txBody>
      </p:sp>
      <p:grpSp>
        <p:nvGrpSpPr>
          <p:cNvPr id="9" name="组合 16"/>
          <p:cNvGrpSpPr/>
          <p:nvPr/>
        </p:nvGrpSpPr>
        <p:grpSpPr>
          <a:xfrm>
            <a:off x="879670" y="402074"/>
            <a:ext cx="4729192" cy="499195"/>
            <a:chOff x="4085721" y="1971269"/>
            <a:chExt cx="4729192" cy="499195"/>
          </a:xfrm>
        </p:grpSpPr>
        <p:grpSp>
          <p:nvGrpSpPr>
            <p:cNvPr id="15" name="组合 13"/>
            <p:cNvGrpSpPr/>
            <p:nvPr/>
          </p:nvGrpSpPr>
          <p:grpSpPr>
            <a:xfrm>
              <a:off x="4085721" y="1971269"/>
              <a:ext cx="4729192" cy="497503"/>
              <a:chOff x="4085721" y="1971269"/>
              <a:chExt cx="4729192" cy="497503"/>
            </a:xfrm>
          </p:grpSpPr>
          <p:sp>
            <p:nvSpPr>
              <p:cNvPr id="18" name="五边形 10"/>
              <p:cNvSpPr/>
              <p:nvPr/>
            </p:nvSpPr>
            <p:spPr>
              <a:xfrm flipH="1">
                <a:off x="4085721" y="1971269"/>
                <a:ext cx="4729192" cy="497503"/>
              </a:xfrm>
              <a:prstGeom prst="homePlate">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2"/>
              <p:cNvSpPr/>
              <p:nvPr/>
            </p:nvSpPr>
            <p:spPr>
              <a:xfrm rot="2700000">
                <a:off x="4224923" y="2074288"/>
                <a:ext cx="316212" cy="31621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文本框 3"/>
            <p:cNvSpPr txBox="1"/>
            <p:nvPr/>
          </p:nvSpPr>
          <p:spPr>
            <a:xfrm>
              <a:off x="4896160" y="2008095"/>
              <a:ext cx="2853666" cy="400110"/>
            </a:xfrm>
            <a:prstGeom prst="rect">
              <a:avLst/>
            </a:prstGeom>
            <a:noFill/>
          </p:spPr>
          <p:txBody>
            <a:bodyPr wrap="none" rtlCol="0">
              <a:spAutoFit/>
            </a:bodyPr>
            <a:lstStyle/>
            <a:p>
              <a:pPr algn="ctr"/>
              <a:r>
                <a:rPr lang="en-US" altLang="zh-CN" sz="2000" b="1" i="1">
                  <a:solidFill>
                    <a:schemeClr val="bg1"/>
                  </a:solidFill>
                  <a:latin typeface="Times New Roman" pitchFamily="18" charset="0"/>
                  <a:ea typeface="微软雅黑" panose="020B0503020204020204" pitchFamily="34" charset="-122"/>
                  <a:cs typeface="Times New Roman" pitchFamily="18" charset="0"/>
                </a:rPr>
                <a:t>Cấu trúc lặp có điều kiện</a:t>
              </a:r>
              <a:endParaRPr lang="zh-CN" altLang="en-US" sz="2000" b="1" i="1" dirty="0">
                <a:solidFill>
                  <a:schemeClr val="bg1"/>
                </a:solidFill>
                <a:latin typeface="Times New Roman" pitchFamily="18" charset="0"/>
                <a:ea typeface="微软雅黑" panose="020B0503020204020204" pitchFamily="34" charset="-122"/>
                <a:cs typeface="Times New Roman" pitchFamily="18" charset="0"/>
              </a:endParaRPr>
            </a:p>
          </p:txBody>
        </p:sp>
        <p:sp>
          <p:nvSpPr>
            <p:cNvPr id="17" name="文本框 3"/>
            <p:cNvSpPr txBox="1"/>
            <p:nvPr/>
          </p:nvSpPr>
          <p:spPr>
            <a:xfrm>
              <a:off x="4194210" y="2008799"/>
              <a:ext cx="409087" cy="461665"/>
            </a:xfrm>
            <a:prstGeom prst="rect">
              <a:avLst/>
            </a:prstGeom>
            <a:noFill/>
          </p:spPr>
          <p:txBody>
            <a:bodyPr wrap="none" rtlCol="0">
              <a:spAutoFit/>
            </a:bodyPr>
            <a:lstStyle/>
            <a:p>
              <a:pPr algn="ctr"/>
              <a:r>
                <a:rPr lang="en-US" altLang="zh-CN" sz="2400" b="1" dirty="0">
                  <a:solidFill>
                    <a:srgbClr val="FF3399"/>
                  </a:solidFill>
                  <a:latin typeface="Segoe Print" pitchFamily="2" charset="0"/>
                  <a:ea typeface="微软雅黑" panose="020B0503020204020204" pitchFamily="34" charset="-122"/>
                </a:rPr>
                <a:t>1</a:t>
              </a:r>
              <a:endParaRPr lang="zh-CN" altLang="en-US" sz="2400" b="1" dirty="0">
                <a:solidFill>
                  <a:srgbClr val="FF3399"/>
                </a:solidFill>
                <a:latin typeface="Segoe Print" pitchFamily="2" charset="0"/>
                <a:ea typeface="微软雅黑" panose="020B0503020204020204" pitchFamily="34" charset="-122"/>
              </a:endParaRPr>
            </a:p>
          </p:txBody>
        </p:sp>
      </p:grpSp>
    </p:spTree>
    <p:custDataLst>
      <p:tags r:id="rId1"/>
    </p:custDataLst>
    <p:extLst>
      <p:ext uri="{BB962C8B-B14F-4D97-AF65-F5344CB8AC3E}">
        <p14:creationId xmlns:p14="http://schemas.microsoft.com/office/powerpoint/2010/main" val="3934145428"/>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76803" descr="PPT素材-03"/>
          <p:cNvPicPr>
            <a:picLocks noChangeAspect="1"/>
          </p:cNvPicPr>
          <p:nvPr/>
        </p:nvPicPr>
        <p:blipFill>
          <a:blip r:embed="rId4"/>
          <a:stretch>
            <a:fillRect/>
          </a:stretch>
        </p:blipFill>
        <p:spPr>
          <a:xfrm>
            <a:off x="-742277" y="-376516"/>
            <a:ext cx="10477948" cy="5620202"/>
          </a:xfrm>
          <a:prstGeom prst="rect">
            <a:avLst/>
          </a:prstGeom>
          <a:noFill/>
          <a:ln w="9525">
            <a:noFill/>
          </a:ln>
        </p:spPr>
      </p:pic>
      <p:sp>
        <p:nvSpPr>
          <p:cNvPr id="4" name="矩形 20"/>
          <p:cNvSpPr/>
          <p:nvPr/>
        </p:nvSpPr>
        <p:spPr>
          <a:xfrm rot="19532942">
            <a:off x="428068" y="806464"/>
            <a:ext cx="1533377" cy="469343"/>
          </a:xfrm>
          <a:prstGeom prst="rect">
            <a:avLst/>
          </a:prstGeom>
        </p:spPr>
        <p:txBody>
          <a:bodyPr wrap="square" lIns="68554" tIns="34277" rIns="68554" bIns="34277">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lgn="ctr" defTabSz="342689">
              <a:defRPr/>
            </a:pPr>
            <a:r>
              <a:rPr lang="en-US" altLang="zh-CN" sz="2600" b="1" kern="0" dirty="0" err="1">
                <a:solidFill>
                  <a:schemeClr val="tx1">
                    <a:lumMod val="65000"/>
                    <a:lumOff val="35000"/>
                  </a:schemeClr>
                </a:solidFill>
                <a:latin typeface="Times New Roman" pitchFamily="18" charset="0"/>
                <a:ea typeface="微软雅黑" pitchFamily="34" charset="-122"/>
                <a:cs typeface="Times New Roman" pitchFamily="18" charset="0"/>
              </a:rPr>
              <a:t>Kết</a:t>
            </a:r>
            <a:r>
              <a:rPr lang="en-US" altLang="zh-CN" sz="2600" b="1" kern="0" dirty="0">
                <a:solidFill>
                  <a:schemeClr val="tx1">
                    <a:lumMod val="65000"/>
                    <a:lumOff val="35000"/>
                  </a:schemeClr>
                </a:solidFill>
                <a:latin typeface="Times New Roman" pitchFamily="18" charset="0"/>
                <a:ea typeface="微软雅黑" pitchFamily="34" charset="-122"/>
                <a:cs typeface="Times New Roman" pitchFamily="18" charset="0"/>
              </a:rPr>
              <a:t> </a:t>
            </a:r>
            <a:r>
              <a:rPr lang="en-US" altLang="zh-CN" sz="2600" b="1" kern="0" dirty="0" err="1">
                <a:solidFill>
                  <a:schemeClr val="tx1">
                    <a:lumMod val="65000"/>
                    <a:lumOff val="35000"/>
                  </a:schemeClr>
                </a:solidFill>
                <a:latin typeface="Times New Roman" pitchFamily="18" charset="0"/>
                <a:ea typeface="微软雅黑" pitchFamily="34" charset="-122"/>
                <a:cs typeface="Times New Roman" pitchFamily="18" charset="0"/>
              </a:rPr>
              <a:t>luận</a:t>
            </a:r>
            <a:endParaRPr lang="en-US" altLang="zh-CN" sz="2600" dirty="0">
              <a:solidFill>
                <a:schemeClr val="tx1">
                  <a:lumMod val="65000"/>
                  <a:lumOff val="35000"/>
                </a:schemeClr>
              </a:solidFill>
              <a:latin typeface="Times New Roman" pitchFamily="18" charset="0"/>
              <a:ea typeface="微软雅黑" panose="020B0503020204020204" pitchFamily="34" charset="-122"/>
              <a:cs typeface="Times New Roman" pitchFamily="18" charset="0"/>
            </a:endParaRPr>
          </a:p>
        </p:txBody>
      </p:sp>
      <p:sp>
        <p:nvSpPr>
          <p:cNvPr id="33" name="矩形 1"/>
          <p:cNvSpPr/>
          <p:nvPr/>
        </p:nvSpPr>
        <p:spPr>
          <a:xfrm>
            <a:off x="429783" y="1886377"/>
            <a:ext cx="8146472" cy="1569648"/>
          </a:xfrm>
          <a:prstGeom prst="rect">
            <a:avLst/>
          </a:prstGeom>
        </p:spPr>
        <p:txBody>
          <a:bodyPr wrap="square" lIns="91425" tIns="45714" rIns="91425" bIns="45714">
            <a:spAutoFit/>
          </a:bodyPr>
          <a:lstStyle/>
          <a:p>
            <a:pPr algn="ctr"/>
            <a:r>
              <a:rPr lang="en-US" sz="1900">
                <a:latin typeface="Times New Roman" pitchFamily="18" charset="0"/>
                <a:cs typeface="Times New Roman" pitchFamily="18" charset="0"/>
              </a:rPr>
              <a:t>     </a:t>
            </a:r>
            <a:r>
              <a:rPr lang="en-US" sz="3200" b="1">
                <a:solidFill>
                  <a:srgbClr val="FF0000"/>
                </a:solidFill>
                <a:latin typeface="Times New Roman" pitchFamily="18" charset="0"/>
                <a:cs typeface="Times New Roman" pitchFamily="18" charset="0"/>
              </a:rPr>
              <a:t>Cấu trúc lặp có điều kiện dùng để mô tả các hoạt động được thực hiện lặp lại cho đến khi điều kiện dừng lặp được thực hiện</a:t>
            </a:r>
            <a:endParaRPr lang="vi-VN" sz="3200" dirty="0">
              <a:solidFill>
                <a:srgbClr val="0000FF"/>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248457732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outVertic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1000"/>
                                        <p:tgtEl>
                                          <p:spTgt spid="33">
                                            <p:txEl>
                                              <p:pRg st="0" end="0"/>
                                            </p:txEl>
                                          </p:spTgt>
                                        </p:tgtEl>
                                      </p:cBhvr>
                                    </p:animEffect>
                                    <p:anim calcmode="lin" valueType="num">
                                      <p:cBhvr>
                                        <p:cTn id="13" dur="1000" fill="hold"/>
                                        <p:tgtEl>
                                          <p:spTgt spid="3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2" descr="G:\00 千图网\底板\tooopen_sy_122792947765副本.png"/>
          <p:cNvPicPr>
            <a:picLocks noChangeAspect="1" noChangeArrowheads="1"/>
          </p:cNvPicPr>
          <p:nvPr/>
        </p:nvPicPr>
        <p:blipFill>
          <a:blip r:embed="rId4"/>
          <a:srcRect/>
          <a:stretch>
            <a:fillRect/>
          </a:stretch>
        </p:blipFill>
        <p:spPr bwMode="auto">
          <a:xfrm>
            <a:off x="401939" y="361743"/>
            <a:ext cx="4081167" cy="4164473"/>
          </a:xfrm>
          <a:prstGeom prst="rect">
            <a:avLst/>
          </a:prstGeom>
          <a:noFill/>
        </p:spPr>
      </p:pic>
      <p:sp>
        <p:nvSpPr>
          <p:cNvPr id="38" name="文本框 3"/>
          <p:cNvSpPr txBox="1"/>
          <p:nvPr/>
        </p:nvSpPr>
        <p:spPr>
          <a:xfrm>
            <a:off x="1674564" y="2068132"/>
            <a:ext cx="2366285" cy="1015626"/>
          </a:xfrm>
          <a:prstGeom prst="rect">
            <a:avLst/>
          </a:prstGeom>
          <a:noFill/>
        </p:spPr>
        <p:txBody>
          <a:bodyPr wrap="square" lIns="91401" tIns="45702" rIns="91401" bIns="45702" rtlCol="0">
            <a:spAutoFit/>
          </a:bodyPr>
          <a:lstStyle/>
          <a:p>
            <a:pPr algn="ctr"/>
            <a:r>
              <a:rPr lang="en-US" altLang="zh-CN" sz="3000" b="1">
                <a:solidFill>
                  <a:srgbClr val="FFFF00"/>
                </a:solidFill>
                <a:latin typeface="Segoe Print" pitchFamily="2" charset="0"/>
                <a:ea typeface="微软雅黑" panose="020B0503020204020204" pitchFamily="34" charset="-122"/>
              </a:rPr>
              <a:t>NỘI DUNG BÀI HỌC</a:t>
            </a:r>
            <a:endParaRPr lang="zh-CN" altLang="en-US" sz="3000" b="1" dirty="0">
              <a:solidFill>
                <a:srgbClr val="FFFF00"/>
              </a:solidFill>
              <a:latin typeface="Segoe Print" pitchFamily="2" charset="0"/>
              <a:ea typeface="微软雅黑" panose="020B0503020204020204" pitchFamily="34" charset="-122"/>
            </a:endParaRPr>
          </a:p>
        </p:txBody>
      </p:sp>
      <p:grpSp>
        <p:nvGrpSpPr>
          <p:cNvPr id="16" name="组合 17"/>
          <p:cNvGrpSpPr/>
          <p:nvPr/>
        </p:nvGrpSpPr>
        <p:grpSpPr>
          <a:xfrm>
            <a:off x="4320654" y="2108096"/>
            <a:ext cx="4643867" cy="707886"/>
            <a:chOff x="5141551" y="2192137"/>
            <a:chExt cx="4744350" cy="585058"/>
          </a:xfrm>
        </p:grpSpPr>
        <p:grpSp>
          <p:nvGrpSpPr>
            <p:cNvPr id="17" name="组合 18"/>
            <p:cNvGrpSpPr/>
            <p:nvPr/>
          </p:nvGrpSpPr>
          <p:grpSpPr>
            <a:xfrm>
              <a:off x="5141551" y="2222469"/>
              <a:ext cx="4744350" cy="497503"/>
              <a:chOff x="5141551" y="2222469"/>
              <a:chExt cx="4744350" cy="497503"/>
            </a:xfrm>
          </p:grpSpPr>
          <p:sp>
            <p:nvSpPr>
              <p:cNvPr id="20" name="五边形 21"/>
              <p:cNvSpPr/>
              <p:nvPr/>
            </p:nvSpPr>
            <p:spPr>
              <a:xfrm flipH="1">
                <a:off x="5141551" y="2222469"/>
                <a:ext cx="4744350" cy="497503"/>
              </a:xfrm>
              <a:prstGeom prst="homePlat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2"/>
              <p:cNvSpPr/>
              <p:nvPr/>
            </p:nvSpPr>
            <p:spPr>
              <a:xfrm rot="2700000">
                <a:off x="5278259" y="2326558"/>
                <a:ext cx="316212" cy="31621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文本框 3"/>
            <p:cNvSpPr txBox="1"/>
            <p:nvPr/>
          </p:nvSpPr>
          <p:spPr>
            <a:xfrm>
              <a:off x="5436365" y="2192137"/>
              <a:ext cx="4203075" cy="585058"/>
            </a:xfrm>
            <a:prstGeom prst="rect">
              <a:avLst/>
            </a:prstGeom>
            <a:noFill/>
          </p:spPr>
          <p:txBody>
            <a:bodyPr wrap="square" rtlCol="0">
              <a:spAutoFit/>
            </a:bodyPr>
            <a:lstStyle/>
            <a:p>
              <a:pPr algn="ctr"/>
              <a:r>
                <a:rPr lang="en-US" altLang="zh-CN" sz="2000" b="1" i="1">
                  <a:solidFill>
                    <a:schemeClr val="bg1"/>
                  </a:solidFill>
                  <a:latin typeface="Times New Roman" pitchFamily="18" charset="0"/>
                  <a:ea typeface="微软雅黑" panose="020B0503020204020204" pitchFamily="34" charset="-122"/>
                  <a:cs typeface="Times New Roman" pitchFamily="18" charset="0"/>
                </a:rPr>
                <a:t>Các biểu thức điều kiện trong nhóm lệnh cảm biến</a:t>
              </a:r>
              <a:endParaRPr lang="zh-CN" altLang="en-US" sz="2000" b="1" i="1" dirty="0">
                <a:solidFill>
                  <a:schemeClr val="bg1"/>
                </a:solidFill>
                <a:latin typeface="Times New Roman" pitchFamily="18" charset="0"/>
                <a:ea typeface="微软雅黑" panose="020B0503020204020204" pitchFamily="34" charset="-122"/>
                <a:cs typeface="Times New Roman" pitchFamily="18" charset="0"/>
              </a:endParaRPr>
            </a:p>
          </p:txBody>
        </p:sp>
        <p:sp>
          <p:nvSpPr>
            <p:cNvPr id="19" name="文本框 3"/>
            <p:cNvSpPr txBox="1"/>
            <p:nvPr/>
          </p:nvSpPr>
          <p:spPr>
            <a:xfrm>
              <a:off x="5272853" y="2305348"/>
              <a:ext cx="331937" cy="285560"/>
            </a:xfrm>
            <a:prstGeom prst="rect">
              <a:avLst/>
            </a:prstGeom>
            <a:noFill/>
          </p:spPr>
          <p:txBody>
            <a:bodyPr wrap="square" rtlCol="0">
              <a:spAutoFit/>
            </a:bodyPr>
            <a:lstStyle/>
            <a:p>
              <a:pPr algn="ctr"/>
              <a:r>
                <a:rPr lang="en-US" altLang="zh-CN" sz="2400" b="1" dirty="0">
                  <a:solidFill>
                    <a:srgbClr val="92D050"/>
                  </a:solidFill>
                  <a:latin typeface="Segoe Print" pitchFamily="2" charset="0"/>
                  <a:ea typeface="微软雅黑" panose="020B0503020204020204" pitchFamily="34" charset="-122"/>
                </a:rPr>
                <a:t>2</a:t>
              </a:r>
              <a:endParaRPr lang="zh-CN" altLang="en-US" sz="2400" b="1" dirty="0">
                <a:solidFill>
                  <a:srgbClr val="92D050"/>
                </a:solidFill>
                <a:latin typeface="Segoe Print" pitchFamily="2" charset="0"/>
                <a:ea typeface="微软雅黑" panose="020B0503020204020204" pitchFamily="34" charset="-122"/>
              </a:endParaRPr>
            </a:p>
          </p:txBody>
        </p:sp>
      </p:grpSp>
    </p:spTree>
    <p:custDataLst>
      <p:tags r:id="rId1"/>
    </p:custDataLst>
    <p:extLst>
      <p:ext uri="{BB962C8B-B14F-4D97-AF65-F5344CB8AC3E}">
        <p14:creationId xmlns:p14="http://schemas.microsoft.com/office/powerpoint/2010/main" val="21007326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1000" fill="hold"/>
                                        <p:tgtEl>
                                          <p:spTgt spid="37"/>
                                        </p:tgtEl>
                                        <p:attrNameLst>
                                          <p:attrName>ppt_w</p:attrName>
                                        </p:attrNameLst>
                                      </p:cBhvr>
                                      <p:tavLst>
                                        <p:tav tm="0">
                                          <p:val>
                                            <p:fltVal val="0"/>
                                          </p:val>
                                        </p:tav>
                                        <p:tav tm="100000">
                                          <p:val>
                                            <p:strVal val="#ppt_w"/>
                                          </p:val>
                                        </p:tav>
                                      </p:tavLst>
                                    </p:anim>
                                    <p:anim calcmode="lin" valueType="num">
                                      <p:cBhvr>
                                        <p:cTn id="8" dur="1000" fill="hold"/>
                                        <p:tgtEl>
                                          <p:spTgt spid="37"/>
                                        </p:tgtEl>
                                        <p:attrNameLst>
                                          <p:attrName>ppt_h</p:attrName>
                                        </p:attrNameLst>
                                      </p:cBhvr>
                                      <p:tavLst>
                                        <p:tav tm="0">
                                          <p:val>
                                            <p:strVal val="#ppt_h"/>
                                          </p:val>
                                        </p:tav>
                                        <p:tav tm="100000">
                                          <p:val>
                                            <p:strVal val="#ppt_h"/>
                                          </p:val>
                                        </p:tav>
                                      </p:tavLst>
                                    </p:anim>
                                  </p:childTnLst>
                                </p:cTn>
                              </p:par>
                            </p:childTnLst>
                          </p:cTn>
                        </p:par>
                        <p:par>
                          <p:cTn id="9" fill="hold">
                            <p:stCondLst>
                              <p:cond delay="1000"/>
                            </p:stCondLst>
                            <p:childTnLst>
                              <p:par>
                                <p:cTn id="10" presetID="30" presetClass="entr" presetSubtype="0" fill="hold" grpId="0" nodeType="after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800" decel="100000"/>
                                        <p:tgtEl>
                                          <p:spTgt spid="38"/>
                                        </p:tgtEl>
                                      </p:cBhvr>
                                    </p:animEffect>
                                    <p:anim calcmode="lin" valueType="num">
                                      <p:cBhvr>
                                        <p:cTn id="13" dur="800" decel="100000" fill="hold"/>
                                        <p:tgtEl>
                                          <p:spTgt spid="38"/>
                                        </p:tgtEl>
                                        <p:attrNameLst>
                                          <p:attrName>style.rotation</p:attrName>
                                        </p:attrNameLst>
                                      </p:cBhvr>
                                      <p:tavLst>
                                        <p:tav tm="0">
                                          <p:val>
                                            <p:fltVal val="-90"/>
                                          </p:val>
                                        </p:tav>
                                        <p:tav tm="100000">
                                          <p:val>
                                            <p:fltVal val="0"/>
                                          </p:val>
                                        </p:tav>
                                      </p:tavLst>
                                    </p:anim>
                                    <p:anim calcmode="lin" valueType="num">
                                      <p:cBhvr>
                                        <p:cTn id="14" dur="800" decel="100000" fill="hold"/>
                                        <p:tgtEl>
                                          <p:spTgt spid="38"/>
                                        </p:tgtEl>
                                        <p:attrNameLst>
                                          <p:attrName>ppt_x</p:attrName>
                                        </p:attrNameLst>
                                      </p:cBhvr>
                                      <p:tavLst>
                                        <p:tav tm="0">
                                          <p:val>
                                            <p:strVal val="#ppt_x+0.4"/>
                                          </p:val>
                                        </p:tav>
                                        <p:tav tm="100000">
                                          <p:val>
                                            <p:strVal val="#ppt_x-0.05"/>
                                          </p:val>
                                        </p:tav>
                                      </p:tavLst>
                                    </p:anim>
                                    <p:anim calcmode="lin" valueType="num">
                                      <p:cBhvr>
                                        <p:cTn id="15" dur="800" decel="100000" fill="hold"/>
                                        <p:tgtEl>
                                          <p:spTgt spid="38"/>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38"/>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38"/>
                                        </p:tgtEl>
                                        <p:attrNameLst>
                                          <p:attrName>ppt_y</p:attrName>
                                        </p:attrNameLst>
                                      </p:cBhvr>
                                      <p:tavLst>
                                        <p:tav tm="0">
                                          <p:val>
                                            <p:strVal val="#ppt_y+0.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8113" t="49566" r="52256" b="46088"/>
          <a:stretch/>
        </p:blipFill>
        <p:spPr>
          <a:xfrm>
            <a:off x="259080" y="1398270"/>
            <a:ext cx="3652092" cy="331470"/>
          </a:xfrm>
          <a:prstGeom prst="rect">
            <a:avLst/>
          </a:prstGeom>
        </p:spPr>
      </p:pic>
      <p:sp>
        <p:nvSpPr>
          <p:cNvPr id="3" name="Rectangle 2"/>
          <p:cNvSpPr/>
          <p:nvPr/>
        </p:nvSpPr>
        <p:spPr>
          <a:xfrm>
            <a:off x="68580" y="105132"/>
            <a:ext cx="9075420" cy="1692771"/>
          </a:xfrm>
          <a:prstGeom prst="rect">
            <a:avLst/>
          </a:prstGeom>
        </p:spPr>
        <p:txBody>
          <a:bodyPr wrap="square">
            <a:spAutoFit/>
          </a:bodyPr>
          <a:lstStyle/>
          <a:p>
            <a:r>
              <a:rPr lang="vi-VN" sz="2600">
                <a:latin typeface="+mj-lt"/>
              </a:rPr>
              <a:t>Em hãy quan sát các biểu thức điều kiện ở Bảng 1 và trả lời các câu hỏi sau:</a:t>
            </a:r>
          </a:p>
          <a:p>
            <a:pPr marL="514350" indent="-514350">
              <a:buAutoNum type="arabicPeriod"/>
            </a:pPr>
            <a:r>
              <a:rPr lang="vi-VN" sz="2600">
                <a:latin typeface="+mj-lt"/>
              </a:rPr>
              <a:t>Nếu phím “s” được nhấn thì biểu thức điều kiện </a:t>
            </a:r>
            <a:endParaRPr lang="en-US" sz="2600">
              <a:latin typeface="+mj-lt"/>
            </a:endParaRPr>
          </a:p>
          <a:p>
            <a:r>
              <a:rPr lang="en-US" sz="2600">
                <a:latin typeface="+mj-lt"/>
              </a:rPr>
              <a:t>                                                     </a:t>
            </a:r>
            <a:r>
              <a:rPr lang="vi-VN" sz="2600">
                <a:latin typeface="+mj-lt"/>
              </a:rPr>
              <a:t>có giá trị đúng (true) hay sai (false)?</a:t>
            </a:r>
            <a:endParaRPr lang="en-US" sz="2600">
              <a:latin typeface="+mj-lt"/>
            </a:endParaRPr>
          </a:p>
        </p:txBody>
      </p:sp>
      <p:sp>
        <p:nvSpPr>
          <p:cNvPr id="4" name="Rectangle 3"/>
          <p:cNvSpPr/>
          <p:nvPr/>
        </p:nvSpPr>
        <p:spPr>
          <a:xfrm>
            <a:off x="0" y="1797903"/>
            <a:ext cx="8254183" cy="492443"/>
          </a:xfrm>
          <a:prstGeom prst="rect">
            <a:avLst/>
          </a:prstGeom>
        </p:spPr>
        <p:txBody>
          <a:bodyPr wrap="none">
            <a:spAutoFit/>
          </a:bodyPr>
          <a:lstStyle/>
          <a:p>
            <a:r>
              <a:rPr lang="en-US" sz="2600">
                <a:latin typeface="Times New Roman" panose="02020603050405020304" pitchFamily="18" charset="0"/>
                <a:cs typeface="Times New Roman" panose="02020603050405020304" pitchFamily="18" charset="0"/>
              </a:rPr>
              <a:t>2. Mỗi biểu thức điều kiện ở Bảng 1 có giá trị đúng khi nào?</a:t>
            </a:r>
          </a:p>
        </p:txBody>
      </p:sp>
      <p:pic>
        <p:nvPicPr>
          <p:cNvPr id="5" name="Picture 4"/>
          <p:cNvPicPr>
            <a:picLocks noChangeAspect="1"/>
          </p:cNvPicPr>
          <p:nvPr/>
        </p:nvPicPr>
        <p:blipFill rotWithShape="1">
          <a:blip r:embed="rId3"/>
          <a:srcRect l="28084" t="61519" r="38334" b="12778"/>
          <a:stretch/>
        </p:blipFill>
        <p:spPr>
          <a:xfrm>
            <a:off x="1126810" y="2358509"/>
            <a:ext cx="6141720" cy="2644140"/>
          </a:xfrm>
          <a:prstGeom prst="rect">
            <a:avLst/>
          </a:prstGeom>
        </p:spPr>
      </p:pic>
    </p:spTree>
    <p:extLst>
      <p:ext uri="{BB962C8B-B14F-4D97-AF65-F5344CB8AC3E}">
        <p14:creationId xmlns:p14="http://schemas.microsoft.com/office/powerpoint/2010/main" val="1643236725"/>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2" presetClass="entr" presetSubtype="8"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6875" t="34814" r="25833" b="17778"/>
          <a:stretch/>
        </p:blipFill>
        <p:spPr>
          <a:xfrm>
            <a:off x="941070" y="754380"/>
            <a:ext cx="7364730" cy="4152799"/>
          </a:xfrm>
          <a:prstGeom prst="rect">
            <a:avLst/>
          </a:prstGeom>
        </p:spPr>
      </p:pic>
      <p:sp>
        <p:nvSpPr>
          <p:cNvPr id="3" name="TextBox 2"/>
          <p:cNvSpPr txBox="1"/>
          <p:nvPr/>
        </p:nvSpPr>
        <p:spPr>
          <a:xfrm>
            <a:off x="3964305" y="231160"/>
            <a:ext cx="1318260" cy="523220"/>
          </a:xfrm>
          <a:prstGeom prst="rect">
            <a:avLst/>
          </a:prstGeom>
          <a:noFill/>
        </p:spPr>
        <p:txBody>
          <a:bodyPr wrap="square" rtlCol="0">
            <a:spAutoFit/>
          </a:bodyPr>
          <a:lstStyle/>
          <a:p>
            <a:r>
              <a:rPr lang="en-US" sz="2800">
                <a:solidFill>
                  <a:srgbClr val="0000FF"/>
                </a:solidFill>
                <a:latin typeface="Times New Roman" panose="02020603050405020304" pitchFamily="18" charset="0"/>
                <a:cs typeface="Times New Roman" panose="02020603050405020304" pitchFamily="18" charset="0"/>
              </a:rPr>
              <a:t>Đáp án</a:t>
            </a:r>
          </a:p>
        </p:txBody>
      </p:sp>
    </p:spTree>
    <p:extLst>
      <p:ext uri="{BB962C8B-B14F-4D97-AF65-F5344CB8AC3E}">
        <p14:creationId xmlns:p14="http://schemas.microsoft.com/office/powerpoint/2010/main" val="2947101412"/>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37"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76803" descr="PPT素材-03"/>
          <p:cNvPicPr>
            <a:picLocks noChangeAspect="1"/>
          </p:cNvPicPr>
          <p:nvPr/>
        </p:nvPicPr>
        <p:blipFill>
          <a:blip r:embed="rId4"/>
          <a:stretch>
            <a:fillRect/>
          </a:stretch>
        </p:blipFill>
        <p:spPr>
          <a:xfrm>
            <a:off x="-742277" y="-376516"/>
            <a:ext cx="10477948" cy="5620202"/>
          </a:xfrm>
          <a:prstGeom prst="rect">
            <a:avLst/>
          </a:prstGeom>
          <a:noFill/>
          <a:ln w="9525">
            <a:noFill/>
          </a:ln>
        </p:spPr>
      </p:pic>
      <p:sp>
        <p:nvSpPr>
          <p:cNvPr id="4" name="矩形 20"/>
          <p:cNvSpPr/>
          <p:nvPr/>
        </p:nvSpPr>
        <p:spPr>
          <a:xfrm rot="19532942">
            <a:off x="428068" y="806464"/>
            <a:ext cx="1533377" cy="469343"/>
          </a:xfrm>
          <a:prstGeom prst="rect">
            <a:avLst/>
          </a:prstGeom>
        </p:spPr>
        <p:txBody>
          <a:bodyPr wrap="square" lIns="68554" tIns="34277" rIns="68554" bIns="34277">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lgn="ctr" defTabSz="342689">
              <a:defRPr/>
            </a:pPr>
            <a:r>
              <a:rPr lang="en-US" altLang="zh-CN" sz="2600" b="1" kern="0" dirty="0" err="1">
                <a:solidFill>
                  <a:schemeClr val="tx1">
                    <a:lumMod val="65000"/>
                    <a:lumOff val="35000"/>
                  </a:schemeClr>
                </a:solidFill>
                <a:latin typeface="Times New Roman" pitchFamily="18" charset="0"/>
                <a:ea typeface="微软雅黑" pitchFamily="34" charset="-122"/>
                <a:cs typeface="Times New Roman" pitchFamily="18" charset="0"/>
              </a:rPr>
              <a:t>Kết</a:t>
            </a:r>
            <a:r>
              <a:rPr lang="en-US" altLang="zh-CN" sz="2600" b="1" kern="0" dirty="0">
                <a:solidFill>
                  <a:schemeClr val="tx1">
                    <a:lumMod val="65000"/>
                    <a:lumOff val="35000"/>
                  </a:schemeClr>
                </a:solidFill>
                <a:latin typeface="Times New Roman" pitchFamily="18" charset="0"/>
                <a:ea typeface="微软雅黑" pitchFamily="34" charset="-122"/>
                <a:cs typeface="Times New Roman" pitchFamily="18" charset="0"/>
              </a:rPr>
              <a:t> </a:t>
            </a:r>
            <a:r>
              <a:rPr lang="en-US" altLang="zh-CN" sz="2600" b="1" kern="0" dirty="0" err="1">
                <a:solidFill>
                  <a:schemeClr val="tx1">
                    <a:lumMod val="65000"/>
                    <a:lumOff val="35000"/>
                  </a:schemeClr>
                </a:solidFill>
                <a:latin typeface="Times New Roman" pitchFamily="18" charset="0"/>
                <a:ea typeface="微软雅黑" pitchFamily="34" charset="-122"/>
                <a:cs typeface="Times New Roman" pitchFamily="18" charset="0"/>
              </a:rPr>
              <a:t>luận</a:t>
            </a:r>
            <a:endParaRPr lang="en-US" altLang="zh-CN" sz="2600" dirty="0">
              <a:solidFill>
                <a:schemeClr val="tx1">
                  <a:lumMod val="65000"/>
                  <a:lumOff val="35000"/>
                </a:schemeClr>
              </a:solidFill>
              <a:latin typeface="Times New Roman" pitchFamily="18" charset="0"/>
              <a:ea typeface="微软雅黑" panose="020B0503020204020204" pitchFamily="34" charset="-122"/>
              <a:cs typeface="Times New Roman" pitchFamily="18" charset="0"/>
            </a:endParaRPr>
          </a:p>
        </p:txBody>
      </p:sp>
      <p:sp>
        <p:nvSpPr>
          <p:cNvPr id="33" name="矩形 1"/>
          <p:cNvSpPr/>
          <p:nvPr/>
        </p:nvSpPr>
        <p:spPr>
          <a:xfrm>
            <a:off x="277383" y="2061637"/>
            <a:ext cx="8146472" cy="1077206"/>
          </a:xfrm>
          <a:prstGeom prst="rect">
            <a:avLst/>
          </a:prstGeom>
        </p:spPr>
        <p:txBody>
          <a:bodyPr wrap="square" lIns="91425" tIns="45714" rIns="91425" bIns="45714">
            <a:spAutoFit/>
          </a:bodyPr>
          <a:lstStyle/>
          <a:p>
            <a:pPr algn="ctr"/>
            <a:r>
              <a:rPr lang="en-US" sz="1900">
                <a:latin typeface="Times New Roman" pitchFamily="18" charset="0"/>
                <a:cs typeface="Times New Roman" pitchFamily="18" charset="0"/>
              </a:rPr>
              <a:t>     </a:t>
            </a:r>
            <a:r>
              <a:rPr lang="en-US" sz="3200" b="1">
                <a:solidFill>
                  <a:srgbClr val="FF0000"/>
                </a:solidFill>
                <a:latin typeface="Times New Roman" pitchFamily="18" charset="0"/>
                <a:cs typeface="Times New Roman" pitchFamily="18" charset="0"/>
              </a:rPr>
              <a:t>Biểu thức lặp có điều kiện dùng để kiểm tra điều kiện có giá trị đúng hay sai</a:t>
            </a:r>
            <a:endParaRPr lang="vi-VN" sz="3200" dirty="0">
              <a:solidFill>
                <a:srgbClr val="0000FF"/>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113212353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outVertic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1000"/>
                                        <p:tgtEl>
                                          <p:spTgt spid="33">
                                            <p:txEl>
                                              <p:pRg st="0" end="0"/>
                                            </p:txEl>
                                          </p:spTgt>
                                        </p:tgtEl>
                                      </p:cBhvr>
                                    </p:animEffect>
                                    <p:anim calcmode="lin" valueType="num">
                                      <p:cBhvr>
                                        <p:cTn id="13" dur="1000" fill="hold"/>
                                        <p:tgtEl>
                                          <p:spTgt spid="3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2" descr="G:\00 千图网\底板\tooopen_sy_122792947765副本.png"/>
          <p:cNvPicPr>
            <a:picLocks noChangeAspect="1" noChangeArrowheads="1"/>
          </p:cNvPicPr>
          <p:nvPr/>
        </p:nvPicPr>
        <p:blipFill>
          <a:blip r:embed="rId4"/>
          <a:srcRect/>
          <a:stretch>
            <a:fillRect/>
          </a:stretch>
        </p:blipFill>
        <p:spPr bwMode="auto">
          <a:xfrm>
            <a:off x="401939" y="361743"/>
            <a:ext cx="4081167" cy="4164473"/>
          </a:xfrm>
          <a:prstGeom prst="rect">
            <a:avLst/>
          </a:prstGeom>
          <a:noFill/>
        </p:spPr>
      </p:pic>
      <p:sp>
        <p:nvSpPr>
          <p:cNvPr id="38" name="文本框 3"/>
          <p:cNvSpPr txBox="1"/>
          <p:nvPr/>
        </p:nvSpPr>
        <p:spPr>
          <a:xfrm>
            <a:off x="1674564" y="2035081"/>
            <a:ext cx="2366285" cy="1015626"/>
          </a:xfrm>
          <a:prstGeom prst="rect">
            <a:avLst/>
          </a:prstGeom>
          <a:noFill/>
        </p:spPr>
        <p:txBody>
          <a:bodyPr wrap="square" lIns="91401" tIns="45702" rIns="91401" bIns="45702" rtlCol="0">
            <a:spAutoFit/>
          </a:bodyPr>
          <a:lstStyle/>
          <a:p>
            <a:pPr algn="ctr"/>
            <a:r>
              <a:rPr lang="en-US" altLang="zh-CN" sz="3000" b="1" dirty="0">
                <a:solidFill>
                  <a:srgbClr val="FFFF00"/>
                </a:solidFill>
                <a:latin typeface="Segoe Print" pitchFamily="2" charset="0"/>
                <a:ea typeface="微软雅黑" panose="020B0503020204020204" pitchFamily="34" charset="-122"/>
              </a:rPr>
              <a:t>NỘI DUNG BÀI HỌC</a:t>
            </a:r>
            <a:endParaRPr lang="zh-CN" altLang="en-US" sz="3000" b="1" dirty="0">
              <a:solidFill>
                <a:srgbClr val="FFFF00"/>
              </a:solidFill>
              <a:latin typeface="Segoe Print" pitchFamily="2" charset="0"/>
              <a:ea typeface="微软雅黑" panose="020B0503020204020204" pitchFamily="34" charset="-122"/>
            </a:endParaRPr>
          </a:p>
        </p:txBody>
      </p:sp>
      <p:grpSp>
        <p:nvGrpSpPr>
          <p:cNvPr id="16" name="组合 17"/>
          <p:cNvGrpSpPr/>
          <p:nvPr/>
        </p:nvGrpSpPr>
        <p:grpSpPr>
          <a:xfrm>
            <a:off x="4344804" y="1886185"/>
            <a:ext cx="4643867" cy="656709"/>
            <a:chOff x="5141551" y="2177211"/>
            <a:chExt cx="4744350" cy="542761"/>
          </a:xfrm>
        </p:grpSpPr>
        <p:grpSp>
          <p:nvGrpSpPr>
            <p:cNvPr id="17" name="组合 18"/>
            <p:cNvGrpSpPr/>
            <p:nvPr/>
          </p:nvGrpSpPr>
          <p:grpSpPr>
            <a:xfrm>
              <a:off x="5141551" y="2222469"/>
              <a:ext cx="4744350" cy="497503"/>
              <a:chOff x="5141551" y="2222469"/>
              <a:chExt cx="4744350" cy="497503"/>
            </a:xfrm>
          </p:grpSpPr>
          <p:sp>
            <p:nvSpPr>
              <p:cNvPr id="20" name="五边形 21"/>
              <p:cNvSpPr/>
              <p:nvPr/>
            </p:nvSpPr>
            <p:spPr>
              <a:xfrm flipH="1">
                <a:off x="5141551" y="2222469"/>
                <a:ext cx="4744350" cy="497503"/>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2"/>
              <p:cNvSpPr/>
              <p:nvPr/>
            </p:nvSpPr>
            <p:spPr>
              <a:xfrm rot="2700000">
                <a:off x="5278259" y="2326558"/>
                <a:ext cx="316212" cy="31621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文本框 3"/>
            <p:cNvSpPr txBox="1"/>
            <p:nvPr/>
          </p:nvSpPr>
          <p:spPr>
            <a:xfrm>
              <a:off x="5568948" y="2177211"/>
              <a:ext cx="4203075" cy="330685"/>
            </a:xfrm>
            <a:prstGeom prst="rect">
              <a:avLst/>
            </a:prstGeom>
            <a:noFill/>
          </p:spPr>
          <p:txBody>
            <a:bodyPr wrap="square" rtlCol="0">
              <a:spAutoFit/>
            </a:bodyPr>
            <a:lstStyle/>
            <a:p>
              <a:pPr algn="ctr"/>
              <a:r>
                <a:rPr lang="en-US" altLang="zh-CN" sz="2000" b="1" i="1">
                  <a:solidFill>
                    <a:schemeClr val="bg1"/>
                  </a:solidFill>
                  <a:latin typeface="Times New Roman" pitchFamily="18" charset="0"/>
                  <a:ea typeface="微软雅黑" panose="020B0503020204020204" pitchFamily="34" charset="-122"/>
                  <a:cs typeface="Times New Roman" pitchFamily="18" charset="0"/>
                </a:rPr>
                <a:t>Lệnh lặp có điều kiện</a:t>
              </a:r>
              <a:endParaRPr lang="zh-CN" altLang="en-US" sz="2000" b="1" i="1" dirty="0">
                <a:solidFill>
                  <a:schemeClr val="bg1"/>
                </a:solidFill>
                <a:latin typeface="Times New Roman" pitchFamily="18" charset="0"/>
                <a:ea typeface="微软雅黑" panose="020B0503020204020204" pitchFamily="34" charset="-122"/>
                <a:cs typeface="Times New Roman" pitchFamily="18" charset="0"/>
              </a:endParaRPr>
            </a:p>
          </p:txBody>
        </p:sp>
        <p:sp>
          <p:nvSpPr>
            <p:cNvPr id="19" name="文本框 3"/>
            <p:cNvSpPr txBox="1"/>
            <p:nvPr/>
          </p:nvSpPr>
          <p:spPr>
            <a:xfrm>
              <a:off x="5272853" y="2305348"/>
              <a:ext cx="331937" cy="381560"/>
            </a:xfrm>
            <a:prstGeom prst="rect">
              <a:avLst/>
            </a:prstGeom>
            <a:noFill/>
          </p:spPr>
          <p:txBody>
            <a:bodyPr wrap="square" rtlCol="0">
              <a:spAutoFit/>
            </a:bodyPr>
            <a:lstStyle/>
            <a:p>
              <a:pPr algn="ctr"/>
              <a:r>
                <a:rPr lang="en-US" altLang="zh-CN" sz="2400" b="1" dirty="0">
                  <a:solidFill>
                    <a:srgbClr val="92D050"/>
                  </a:solidFill>
                  <a:latin typeface="Segoe Print" pitchFamily="2" charset="0"/>
                  <a:ea typeface="微软雅黑" panose="020B0503020204020204" pitchFamily="34" charset="-122"/>
                </a:rPr>
                <a:t>3</a:t>
              </a:r>
              <a:endParaRPr lang="zh-CN" altLang="en-US" sz="2400" b="1" dirty="0">
                <a:solidFill>
                  <a:srgbClr val="92D050"/>
                </a:solidFill>
                <a:latin typeface="Segoe Print" pitchFamily="2" charset="0"/>
                <a:ea typeface="微软雅黑" panose="020B0503020204020204" pitchFamily="34" charset="-122"/>
              </a:endParaRPr>
            </a:p>
          </p:txBody>
        </p:sp>
      </p:grpSp>
    </p:spTree>
    <p:custDataLst>
      <p:tags r:id="rId1"/>
    </p:custDataLst>
    <p:extLst>
      <p:ext uri="{BB962C8B-B14F-4D97-AF65-F5344CB8AC3E}">
        <p14:creationId xmlns:p14="http://schemas.microsoft.com/office/powerpoint/2010/main" val="2812320167"/>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1000" fill="hold"/>
                                        <p:tgtEl>
                                          <p:spTgt spid="37"/>
                                        </p:tgtEl>
                                        <p:attrNameLst>
                                          <p:attrName>ppt_w</p:attrName>
                                        </p:attrNameLst>
                                      </p:cBhvr>
                                      <p:tavLst>
                                        <p:tav tm="0">
                                          <p:val>
                                            <p:fltVal val="0"/>
                                          </p:val>
                                        </p:tav>
                                        <p:tav tm="100000">
                                          <p:val>
                                            <p:strVal val="#ppt_w"/>
                                          </p:val>
                                        </p:tav>
                                      </p:tavLst>
                                    </p:anim>
                                    <p:anim calcmode="lin" valueType="num">
                                      <p:cBhvr>
                                        <p:cTn id="8" dur="1000" fill="hold"/>
                                        <p:tgtEl>
                                          <p:spTgt spid="37"/>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0" presetClass="entr" presetSubtype="0" fill="hold" grpId="0" nodeType="click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800" decel="100000"/>
                                        <p:tgtEl>
                                          <p:spTgt spid="38"/>
                                        </p:tgtEl>
                                      </p:cBhvr>
                                    </p:animEffect>
                                    <p:anim calcmode="lin" valueType="num">
                                      <p:cBhvr>
                                        <p:cTn id="14" dur="800" decel="100000" fill="hold"/>
                                        <p:tgtEl>
                                          <p:spTgt spid="38"/>
                                        </p:tgtEl>
                                        <p:attrNameLst>
                                          <p:attrName>style.rotation</p:attrName>
                                        </p:attrNameLst>
                                      </p:cBhvr>
                                      <p:tavLst>
                                        <p:tav tm="0">
                                          <p:val>
                                            <p:fltVal val="-90"/>
                                          </p:val>
                                        </p:tav>
                                        <p:tav tm="100000">
                                          <p:val>
                                            <p:fltVal val="0"/>
                                          </p:val>
                                        </p:tav>
                                      </p:tavLst>
                                    </p:anim>
                                    <p:anim calcmode="lin" valueType="num">
                                      <p:cBhvr>
                                        <p:cTn id="15" dur="800" decel="100000" fill="hold"/>
                                        <p:tgtEl>
                                          <p:spTgt spid="38"/>
                                        </p:tgtEl>
                                        <p:attrNameLst>
                                          <p:attrName>ppt_x</p:attrName>
                                        </p:attrNameLst>
                                      </p:cBhvr>
                                      <p:tavLst>
                                        <p:tav tm="0">
                                          <p:val>
                                            <p:strVal val="#ppt_x+0.4"/>
                                          </p:val>
                                        </p:tav>
                                        <p:tav tm="100000">
                                          <p:val>
                                            <p:strVal val="#ppt_x-0.05"/>
                                          </p:val>
                                        </p:tav>
                                      </p:tavLst>
                                    </p:anim>
                                    <p:anim calcmode="lin" valueType="num">
                                      <p:cBhvr>
                                        <p:cTn id="16" dur="800" decel="100000" fill="hold"/>
                                        <p:tgtEl>
                                          <p:spTgt spid="38"/>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38"/>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38"/>
                                        </p:tgtEl>
                                        <p:attrNameLst>
                                          <p:attrName>ppt_y</p:attrName>
                                        </p:attrNameLst>
                                      </p:cBhvr>
                                      <p:tavLst>
                                        <p:tav tm="0">
                                          <p:val>
                                            <p:strVal val="#ppt_y+0.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7917" t="39074" r="42291" b="53740"/>
          <a:stretch/>
        </p:blipFill>
        <p:spPr>
          <a:xfrm>
            <a:off x="380999" y="769620"/>
            <a:ext cx="8374787" cy="2689860"/>
          </a:xfrm>
          <a:prstGeom prst="rect">
            <a:avLst/>
          </a:prstGeom>
        </p:spPr>
      </p:pic>
    </p:spTree>
    <p:extLst>
      <p:ext uri="{BB962C8B-B14F-4D97-AF65-F5344CB8AC3E}">
        <p14:creationId xmlns:p14="http://schemas.microsoft.com/office/powerpoint/2010/main" val="4245864807"/>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文本框 3"/>
          <p:cNvSpPr txBox="1"/>
          <p:nvPr/>
        </p:nvSpPr>
        <p:spPr>
          <a:xfrm>
            <a:off x="3383408" y="2277578"/>
            <a:ext cx="2552295" cy="738662"/>
          </a:xfrm>
          <a:prstGeom prst="rect">
            <a:avLst/>
          </a:prstGeom>
          <a:noFill/>
        </p:spPr>
        <p:txBody>
          <a:bodyPr wrap="none" lIns="91401" tIns="45702" rIns="91401" bIns="45702" rtlCol="0">
            <a:spAutoFit/>
          </a:bodyPr>
          <a:lstStyle/>
          <a:p>
            <a:pPr algn="ctr">
              <a:lnSpc>
                <a:spcPct val="150000"/>
              </a:lnSpc>
            </a:pPr>
            <a:r>
              <a:rPr lang="en-US" altLang="zh-CN" sz="2800" b="1">
                <a:solidFill>
                  <a:srgbClr val="00B0F0"/>
                </a:solidFill>
                <a:latin typeface="Segoe Print" pitchFamily="2" charset="0"/>
                <a:ea typeface="微软雅黑" panose="020B0503020204020204" pitchFamily="34" charset="-122"/>
              </a:rPr>
              <a:t>KHỞI ĐỘNG </a:t>
            </a:r>
            <a:endParaRPr lang="zh-CN" altLang="en-US" sz="2800" b="1" dirty="0">
              <a:solidFill>
                <a:srgbClr val="00B0F0"/>
              </a:solidFill>
              <a:latin typeface="Segoe Print" pitchFamily="2" charset="0"/>
              <a:ea typeface="微软雅黑" panose="020B0503020204020204" pitchFamily="34" charset="-122"/>
            </a:endParaRPr>
          </a:p>
        </p:txBody>
      </p:sp>
    </p:spTree>
    <p:custDataLst>
      <p:tags r:id="rId1"/>
    </p:custDataLst>
    <p:extLst>
      <p:ext uri="{BB962C8B-B14F-4D97-AF65-F5344CB8AC3E}">
        <p14:creationId xmlns:p14="http://schemas.microsoft.com/office/powerpoint/2010/main" val="28093048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4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a:spLocks noChangeArrowheads="1"/>
          </p:cNvSpPr>
          <p:nvPr/>
        </p:nvSpPr>
        <p:spPr bwMode="auto">
          <a:xfrm>
            <a:off x="309662" y="570170"/>
            <a:ext cx="7142698"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6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Em hãy ghép lệnh </a:t>
            </a:r>
            <a:r>
              <a:rPr kumimoji="0" lang="en-US" altLang="en-US" sz="2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6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và biểu thức </a:t>
            </a:r>
            <a:r>
              <a:rPr kumimoji="0" lang="en-US" altLang="en-US" sz="2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6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sau đây vào vị trí 1, 2 ở Hình 1 cho phù hợp.</a:t>
            </a:r>
            <a:r>
              <a:rPr kumimoji="0" lang="en-US" altLang="en-US" sz="26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p>
        </p:txBody>
      </p:sp>
      <p:pic>
        <p:nvPicPr>
          <p:cNvPr id="1026" name="Picture 2" descr="Tin học lớp 5 Cánh diều Bài 7: Cấu trúc lập có điều kiệ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9403" y="570170"/>
            <a:ext cx="399097" cy="48585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Tin học lớp 5 Cánh diều Bài 7: Cấu trúc lập có điều kiệ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6497" y="662940"/>
            <a:ext cx="341825" cy="31210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rotWithShape="1">
          <a:blip r:embed="rId4"/>
          <a:srcRect l="27291" t="46666" r="37709" b="21667"/>
          <a:stretch/>
        </p:blipFill>
        <p:spPr>
          <a:xfrm>
            <a:off x="387241" y="1555492"/>
            <a:ext cx="6400800" cy="3257550"/>
          </a:xfrm>
          <a:prstGeom prst="rect">
            <a:avLst/>
          </a:prstGeom>
        </p:spPr>
      </p:pic>
      <p:sp>
        <p:nvSpPr>
          <p:cNvPr id="8" name="Rectangle 7"/>
          <p:cNvSpPr/>
          <p:nvPr/>
        </p:nvSpPr>
        <p:spPr>
          <a:xfrm>
            <a:off x="5841475" y="3260467"/>
            <a:ext cx="3016595" cy="523220"/>
          </a:xfrm>
          <a:prstGeom prst="rect">
            <a:avLst/>
          </a:prstGeom>
        </p:spPr>
        <p:txBody>
          <a:bodyPr wrap="none">
            <a:spAutoFit/>
          </a:bodyPr>
          <a:lstStyle/>
          <a:p>
            <a:r>
              <a:rPr lang="pt-BR" sz="2800">
                <a:solidFill>
                  <a:srgbClr val="000000"/>
                </a:solidFill>
                <a:latin typeface="Times New Roman" panose="02020603050405020304" pitchFamily="18" charset="0"/>
                <a:cs typeface="Times New Roman" panose="02020603050405020304" pitchFamily="18" charset="0"/>
              </a:rPr>
              <a:t>Đáp án: 1 - B, 2 - A</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0055593"/>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par>
                                <p:cTn id="8" presetID="21" presetClass="entr" presetSubtype="1" fill="hold" nodeType="withEffect">
                                  <p:stCondLst>
                                    <p:cond delay="0"/>
                                  </p:stCondLst>
                                  <p:childTnLst>
                                    <p:set>
                                      <p:cBhvr>
                                        <p:cTn id="9" dur="1" fill="hold">
                                          <p:stCondLst>
                                            <p:cond delay="0"/>
                                          </p:stCondLst>
                                        </p:cTn>
                                        <p:tgtEl>
                                          <p:spTgt spid="1027"/>
                                        </p:tgtEl>
                                        <p:attrNameLst>
                                          <p:attrName>style.visibility</p:attrName>
                                        </p:attrNameLst>
                                      </p:cBhvr>
                                      <p:to>
                                        <p:strVal val="visible"/>
                                      </p:to>
                                    </p:set>
                                    <p:animEffect transition="in" filter="wheel(1)">
                                      <p:cBhvr>
                                        <p:cTn id="10" dur="2000"/>
                                        <p:tgtEl>
                                          <p:spTgt spid="1027"/>
                                        </p:tgtEl>
                                      </p:cBhvr>
                                    </p:animEffect>
                                  </p:childTnLst>
                                </p:cTn>
                              </p:par>
                              <p:par>
                                <p:cTn id="11" presetID="21" presetClass="entr" presetSubtype="1"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wheel(1)">
                                      <p:cBhvr>
                                        <p:cTn id="13" dur="2000"/>
                                        <p:tgtEl>
                                          <p:spTgt spid="1026"/>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32"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out)">
                                      <p:cBhvr>
                                        <p:cTn id="18" dur="2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5760" y="198358"/>
            <a:ext cx="8077200" cy="1384995"/>
          </a:xfrm>
          <a:prstGeom prst="rect">
            <a:avLst/>
          </a:prstGeom>
        </p:spPr>
        <p:txBody>
          <a:bodyPr wrap="square">
            <a:spAutoFit/>
          </a:bodyPr>
          <a:lstStyle/>
          <a:p>
            <a:r>
              <a:rPr lang="vi-VN" sz="2800">
                <a:latin typeface="+mj-lt"/>
              </a:rPr>
              <a:t>Em hãy quan sát Hình 2 và trả lời câu hỏi: Khi chạy chương trình thì làm thế nào để nhân vật hiển thị bóng nói “Dừng lại”?</a:t>
            </a:r>
            <a:endParaRPr lang="en-US" sz="2800">
              <a:latin typeface="+mj-lt"/>
            </a:endParaRPr>
          </a:p>
        </p:txBody>
      </p:sp>
      <p:pic>
        <p:nvPicPr>
          <p:cNvPr id="3" name="Picture 2"/>
          <p:cNvPicPr>
            <a:picLocks noChangeAspect="1"/>
          </p:cNvPicPr>
          <p:nvPr/>
        </p:nvPicPr>
        <p:blipFill rotWithShape="1">
          <a:blip r:embed="rId2"/>
          <a:srcRect l="29861" t="41049" r="42458" b="36522"/>
          <a:stretch/>
        </p:blipFill>
        <p:spPr>
          <a:xfrm>
            <a:off x="289560" y="1719580"/>
            <a:ext cx="5062220" cy="3020060"/>
          </a:xfrm>
          <a:prstGeom prst="rect">
            <a:avLst/>
          </a:prstGeom>
        </p:spPr>
      </p:pic>
      <p:sp>
        <p:nvSpPr>
          <p:cNvPr id="4" name="Rectangle 3"/>
          <p:cNvSpPr/>
          <p:nvPr/>
        </p:nvSpPr>
        <p:spPr>
          <a:xfrm>
            <a:off x="5448300" y="2607330"/>
            <a:ext cx="3596640" cy="2246769"/>
          </a:xfrm>
          <a:prstGeom prst="rect">
            <a:avLst/>
          </a:prstGeom>
        </p:spPr>
        <p:txBody>
          <a:bodyPr wrap="square">
            <a:spAutoFit/>
          </a:bodyPr>
          <a:lstStyle/>
          <a:p>
            <a:r>
              <a:rPr lang="en-US" sz="2800" b="1">
                <a:solidFill>
                  <a:srgbClr val="FF33CC"/>
                </a:solidFill>
                <a:latin typeface="Times New Roman" panose="02020603050405020304" pitchFamily="18" charset="0"/>
                <a:cs typeface="Times New Roman" panose="02020603050405020304" pitchFamily="18" charset="0"/>
              </a:rPr>
              <a:t>Đáp án: </a:t>
            </a:r>
            <a:r>
              <a:rPr lang="vi-VN" sz="2800" b="1">
                <a:solidFill>
                  <a:srgbClr val="FF33CC"/>
                </a:solidFill>
                <a:latin typeface="+mj-lt"/>
              </a:rPr>
              <a:t>Khi chạy chương trình thì nhấn phím s để nhân vật hiển thị bóng nói “Dừng lại”</a:t>
            </a:r>
            <a:endParaRPr lang="en-US" sz="2800" b="1">
              <a:solidFill>
                <a:srgbClr val="FF33CC"/>
              </a:solidFill>
              <a:latin typeface="+mj-lt"/>
            </a:endParaRPr>
          </a:p>
        </p:txBody>
      </p:sp>
    </p:spTree>
    <p:extLst>
      <p:ext uri="{BB962C8B-B14F-4D97-AF65-F5344CB8AC3E}">
        <p14:creationId xmlns:p14="http://schemas.microsoft.com/office/powerpoint/2010/main" val="2543355893"/>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fltVal val="0"/>
                                          </p:val>
                                        </p:tav>
                                        <p:tav tm="100000">
                                          <p:val>
                                            <p:strVal val="#ppt_w"/>
                                          </p:val>
                                        </p:tav>
                                      </p:tavLst>
                                    </p:anim>
                                    <p:anim calcmode="lin" valueType="num">
                                      <p:cBhvr>
                                        <p:cTn id="18" dur="1000" fill="hold"/>
                                        <p:tgtEl>
                                          <p:spTgt spid="4"/>
                                        </p:tgtEl>
                                        <p:attrNameLst>
                                          <p:attrName>ppt_h</p:attrName>
                                        </p:attrNameLst>
                                      </p:cBhvr>
                                      <p:tavLst>
                                        <p:tav tm="0">
                                          <p:val>
                                            <p:fltVal val="0"/>
                                          </p:val>
                                        </p:tav>
                                        <p:tav tm="100000">
                                          <p:val>
                                            <p:strVal val="#ppt_h"/>
                                          </p:val>
                                        </p:tav>
                                      </p:tavLst>
                                    </p:anim>
                                    <p:anim calcmode="lin" valueType="num">
                                      <p:cBhvr>
                                        <p:cTn id="19" dur="1000" fill="hold"/>
                                        <p:tgtEl>
                                          <p:spTgt spid="4"/>
                                        </p:tgtEl>
                                        <p:attrNameLst>
                                          <p:attrName>style.rotation</p:attrName>
                                        </p:attrNameLst>
                                      </p:cBhvr>
                                      <p:tavLst>
                                        <p:tav tm="0">
                                          <p:val>
                                            <p:fltVal val="90"/>
                                          </p:val>
                                        </p:tav>
                                        <p:tav tm="100000">
                                          <p:val>
                                            <p:fltVal val="0"/>
                                          </p:val>
                                        </p:tav>
                                      </p:tavLst>
                                    </p:anim>
                                    <p:animEffect transition="in" filter="fade">
                                      <p:cBhvr>
                                        <p:cTn id="2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76803" descr="PPT素材-03"/>
          <p:cNvPicPr>
            <a:picLocks noChangeAspect="1"/>
          </p:cNvPicPr>
          <p:nvPr/>
        </p:nvPicPr>
        <p:blipFill>
          <a:blip r:embed="rId4"/>
          <a:stretch>
            <a:fillRect/>
          </a:stretch>
        </p:blipFill>
        <p:spPr>
          <a:xfrm>
            <a:off x="-749897" y="-346036"/>
            <a:ext cx="10477948" cy="5620202"/>
          </a:xfrm>
          <a:prstGeom prst="rect">
            <a:avLst/>
          </a:prstGeom>
          <a:noFill/>
          <a:ln w="9525">
            <a:noFill/>
          </a:ln>
        </p:spPr>
      </p:pic>
      <p:sp>
        <p:nvSpPr>
          <p:cNvPr id="4" name="矩形 20"/>
          <p:cNvSpPr/>
          <p:nvPr/>
        </p:nvSpPr>
        <p:spPr>
          <a:xfrm rot="19532942">
            <a:off x="428068" y="806464"/>
            <a:ext cx="1533377" cy="469343"/>
          </a:xfrm>
          <a:prstGeom prst="rect">
            <a:avLst/>
          </a:prstGeom>
        </p:spPr>
        <p:txBody>
          <a:bodyPr wrap="square" lIns="68554" tIns="34277" rIns="68554" bIns="34277">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lgn="ctr" defTabSz="342689">
              <a:defRPr/>
            </a:pPr>
            <a:r>
              <a:rPr lang="en-US" altLang="zh-CN" sz="2600" b="1" kern="0" dirty="0" err="1">
                <a:solidFill>
                  <a:schemeClr val="tx1">
                    <a:lumMod val="65000"/>
                    <a:lumOff val="35000"/>
                  </a:schemeClr>
                </a:solidFill>
                <a:latin typeface="Times New Roman" pitchFamily="18" charset="0"/>
                <a:ea typeface="微软雅黑" pitchFamily="34" charset="-122"/>
                <a:cs typeface="Times New Roman" pitchFamily="18" charset="0"/>
              </a:rPr>
              <a:t>Kết</a:t>
            </a:r>
            <a:r>
              <a:rPr lang="en-US" altLang="zh-CN" sz="2600" b="1" kern="0" dirty="0">
                <a:solidFill>
                  <a:schemeClr val="tx1">
                    <a:lumMod val="65000"/>
                    <a:lumOff val="35000"/>
                  </a:schemeClr>
                </a:solidFill>
                <a:latin typeface="Times New Roman" pitchFamily="18" charset="0"/>
                <a:ea typeface="微软雅黑" pitchFamily="34" charset="-122"/>
                <a:cs typeface="Times New Roman" pitchFamily="18" charset="0"/>
              </a:rPr>
              <a:t> </a:t>
            </a:r>
            <a:r>
              <a:rPr lang="en-US" altLang="zh-CN" sz="2600" b="1" kern="0" dirty="0" err="1">
                <a:solidFill>
                  <a:schemeClr val="tx1">
                    <a:lumMod val="65000"/>
                    <a:lumOff val="35000"/>
                  </a:schemeClr>
                </a:solidFill>
                <a:latin typeface="Times New Roman" pitchFamily="18" charset="0"/>
                <a:ea typeface="微软雅黑" pitchFamily="34" charset="-122"/>
                <a:cs typeface="Times New Roman" pitchFamily="18" charset="0"/>
              </a:rPr>
              <a:t>luận</a:t>
            </a:r>
            <a:endParaRPr lang="en-US" altLang="zh-CN" sz="2600" dirty="0">
              <a:solidFill>
                <a:schemeClr val="tx1">
                  <a:lumMod val="65000"/>
                  <a:lumOff val="35000"/>
                </a:schemeClr>
              </a:solidFill>
              <a:latin typeface="Times New Roman" pitchFamily="18" charset="0"/>
              <a:ea typeface="微软雅黑" panose="020B0503020204020204" pitchFamily="34" charset="-122"/>
              <a:cs typeface="Times New Roman" pitchFamily="18" charset="0"/>
            </a:endParaRPr>
          </a:p>
        </p:txBody>
      </p:sp>
      <p:sp>
        <p:nvSpPr>
          <p:cNvPr id="33" name="矩形 1"/>
          <p:cNvSpPr/>
          <p:nvPr/>
        </p:nvSpPr>
        <p:spPr>
          <a:xfrm>
            <a:off x="315483" y="1787317"/>
            <a:ext cx="8146472" cy="2062091"/>
          </a:xfrm>
          <a:prstGeom prst="rect">
            <a:avLst/>
          </a:prstGeom>
        </p:spPr>
        <p:txBody>
          <a:bodyPr wrap="square" lIns="91425" tIns="45714" rIns="91425" bIns="45714">
            <a:spAutoFit/>
          </a:bodyPr>
          <a:lstStyle/>
          <a:p>
            <a:pPr algn="ctr"/>
            <a:r>
              <a:rPr lang="en-US" sz="1900">
                <a:latin typeface="Times New Roman" pitchFamily="18" charset="0"/>
                <a:cs typeface="Times New Roman" pitchFamily="18" charset="0"/>
              </a:rPr>
              <a:t>     </a:t>
            </a:r>
            <a:r>
              <a:rPr lang="en-US" sz="3200" b="1">
                <a:solidFill>
                  <a:srgbClr val="FF0000"/>
                </a:solidFill>
                <a:latin typeface="Times New Roman" pitchFamily="18" charset="0"/>
                <a:cs typeface="Times New Roman" pitchFamily="18" charset="0"/>
              </a:rPr>
              <a:t>Với lệnh lặp có điều kiện trong scratch, chỉ khi điều kiện lặp có giá trị sai thì mới thực hiện lặp khi điều kiện lặp có giá trị đúng thì dừng lặp</a:t>
            </a:r>
            <a:endParaRPr lang="vi-VN" sz="3200" dirty="0">
              <a:solidFill>
                <a:srgbClr val="0000FF"/>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124082033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outVertic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1000"/>
                                        <p:tgtEl>
                                          <p:spTgt spid="33">
                                            <p:txEl>
                                              <p:pRg st="0" end="0"/>
                                            </p:txEl>
                                          </p:spTgt>
                                        </p:tgtEl>
                                      </p:cBhvr>
                                    </p:animEffect>
                                    <p:anim calcmode="lin" valueType="num">
                                      <p:cBhvr>
                                        <p:cTn id="13" dur="1000" fill="hold"/>
                                        <p:tgtEl>
                                          <p:spTgt spid="3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文本框 3"/>
          <p:cNvSpPr txBox="1"/>
          <p:nvPr/>
        </p:nvSpPr>
        <p:spPr>
          <a:xfrm>
            <a:off x="3657566" y="2277578"/>
            <a:ext cx="2003996" cy="684767"/>
          </a:xfrm>
          <a:prstGeom prst="rect">
            <a:avLst/>
          </a:prstGeom>
          <a:noFill/>
        </p:spPr>
        <p:txBody>
          <a:bodyPr wrap="none" lIns="91401" tIns="45702" rIns="91401" bIns="45702" rtlCol="0">
            <a:spAutoFit/>
          </a:bodyPr>
          <a:lstStyle/>
          <a:p>
            <a:pPr marL="0" marR="0" lvl="0" indent="0" algn="ctr" defTabSz="685514" rtl="0" eaLnBrk="1" fontAlgn="auto" latinLnBrk="0" hangingPunct="1">
              <a:lnSpc>
                <a:spcPct val="150000"/>
              </a:lnSpc>
              <a:spcBef>
                <a:spcPts val="0"/>
              </a:spcBef>
              <a:spcAft>
                <a:spcPts val="0"/>
              </a:spcAft>
              <a:buClrTx/>
              <a:buSzTx/>
              <a:buFontTx/>
              <a:buNone/>
              <a:tabLst/>
              <a:defRPr/>
            </a:pPr>
            <a:r>
              <a:rPr kumimoji="0" lang="en-US" altLang="zh-CN" sz="2800" b="1" i="0" u="none" strike="noStrike" kern="1200" cap="none" spc="0" normalizeH="0" baseline="0" noProof="0" dirty="0" err="1">
                <a:ln>
                  <a:noFill/>
                </a:ln>
                <a:solidFill>
                  <a:srgbClr val="00B0F0"/>
                </a:solidFill>
                <a:effectLst/>
                <a:uLnTx/>
                <a:uFillTx/>
                <a:latin typeface="Segoe Print" pitchFamily="2" charset="0"/>
                <a:ea typeface="微软雅黑" panose="020B0503020204020204" pitchFamily="34" charset="-122"/>
                <a:cs typeface="+mn-cs"/>
              </a:rPr>
              <a:t>Luyện</a:t>
            </a:r>
            <a:r>
              <a:rPr kumimoji="0" lang="en-US" altLang="zh-CN" sz="2800" b="1" i="0" u="none" strike="noStrike" kern="1200" cap="none" spc="0" normalizeH="0" baseline="0" noProof="0" dirty="0">
                <a:ln>
                  <a:noFill/>
                </a:ln>
                <a:solidFill>
                  <a:srgbClr val="00B0F0"/>
                </a:solidFill>
                <a:effectLst/>
                <a:uLnTx/>
                <a:uFillTx/>
                <a:latin typeface="Segoe Print" pitchFamily="2" charset="0"/>
                <a:ea typeface="微软雅黑" panose="020B0503020204020204" pitchFamily="34" charset="-122"/>
                <a:cs typeface="+mn-cs"/>
              </a:rPr>
              <a:t> </a:t>
            </a:r>
            <a:r>
              <a:rPr kumimoji="0" lang="en-US" altLang="zh-CN" sz="2800" b="1" i="0" u="none" strike="noStrike" kern="1200" cap="none" spc="0" normalizeH="0" baseline="0" noProof="0" dirty="0" err="1">
                <a:ln>
                  <a:noFill/>
                </a:ln>
                <a:solidFill>
                  <a:srgbClr val="00B0F0"/>
                </a:solidFill>
                <a:effectLst/>
                <a:uLnTx/>
                <a:uFillTx/>
                <a:latin typeface="Segoe Print" pitchFamily="2" charset="0"/>
                <a:ea typeface="微软雅黑" panose="020B0503020204020204" pitchFamily="34" charset="-122"/>
                <a:cs typeface="+mn-cs"/>
              </a:rPr>
              <a:t>tập</a:t>
            </a:r>
            <a:endParaRPr kumimoji="0" lang="zh-CN" altLang="en-US" sz="2800" b="1" i="0" u="none" strike="noStrike" kern="1200" cap="none" spc="0" normalizeH="0" baseline="0" noProof="0" dirty="0">
              <a:ln>
                <a:noFill/>
              </a:ln>
              <a:solidFill>
                <a:srgbClr val="00B0F0"/>
              </a:solidFill>
              <a:effectLst/>
              <a:uLnTx/>
              <a:uFillTx/>
              <a:latin typeface="Segoe Print" pitchFamily="2" charset="0"/>
              <a:ea typeface="微软雅黑" panose="020B0503020204020204" pitchFamily="34" charset="-122"/>
              <a:cs typeface="+mn-cs"/>
            </a:endParaRPr>
          </a:p>
        </p:txBody>
      </p:sp>
    </p:spTree>
    <p:custDataLst>
      <p:tags r:id="rId1"/>
    </p:custDataLst>
    <p:extLst>
      <p:ext uri="{BB962C8B-B14F-4D97-AF65-F5344CB8AC3E}">
        <p14:creationId xmlns:p14="http://schemas.microsoft.com/office/powerpoint/2010/main" val="217308770"/>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1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23" name="Picture 22"/>
          <p:cNvPicPr>
            <a:picLocks noChangeAspect="1"/>
          </p:cNvPicPr>
          <p:nvPr/>
        </p:nvPicPr>
        <p:blipFill>
          <a:blip r:embed="rId6"/>
          <a:stretch>
            <a:fillRect/>
          </a:stretch>
        </p:blipFill>
        <p:spPr>
          <a:xfrm>
            <a:off x="2304526" y="2484669"/>
            <a:ext cx="1472576" cy="785150"/>
          </a:xfrm>
          <a:prstGeom prst="rect">
            <a:avLst/>
          </a:prstGeom>
        </p:spPr>
      </p:pic>
      <p:pic>
        <p:nvPicPr>
          <p:cNvPr id="45" name="图片 3" descr="未标题-2.png"/>
          <p:cNvPicPr>
            <a:picLocks noChangeAspect="1"/>
          </p:cNvPicPr>
          <p:nvPr/>
        </p:nvPicPr>
        <p:blipFill>
          <a:blip r:embed="rId7" cstate="print"/>
          <a:stretch>
            <a:fillRect/>
          </a:stretch>
        </p:blipFill>
        <p:spPr>
          <a:xfrm>
            <a:off x="3341914" y="-162737"/>
            <a:ext cx="6564086" cy="2049137"/>
          </a:xfrm>
          <a:prstGeom prst="rect">
            <a:avLst/>
          </a:prstGeom>
        </p:spPr>
      </p:pic>
      <p:sp>
        <p:nvSpPr>
          <p:cNvPr id="46" name="Text Box 18"/>
          <p:cNvSpPr txBox="1">
            <a:spLocks noChangeArrowheads="1"/>
          </p:cNvSpPr>
          <p:nvPr/>
        </p:nvSpPr>
        <p:spPr bwMode="auto">
          <a:xfrm>
            <a:off x="4577515" y="617338"/>
            <a:ext cx="4092884" cy="892524"/>
          </a:xfrm>
          <a:prstGeom prst="rect">
            <a:avLst/>
          </a:prstGeom>
          <a:noFill/>
          <a:ln w="9525">
            <a:noFill/>
            <a:miter lim="800000"/>
            <a:headEnd/>
            <a:tailEnd/>
          </a:ln>
        </p:spPr>
        <p:txBody>
          <a:bodyPr wrap="square" lIns="91412" tIns="45706" rIns="91412" bIns="45706">
            <a:spAutoFit/>
          </a:bodyPr>
          <a:lstStyle/>
          <a:p>
            <a:pPr algn="just">
              <a:lnSpc>
                <a:spcPct val="130000"/>
              </a:lnSpc>
              <a:defRPr/>
            </a:pPr>
            <a:r>
              <a:rPr lang="en-US" altLang="zh-CN" sz="4000" b="1" kern="0">
                <a:solidFill>
                  <a:schemeClr val="tx1">
                    <a:lumMod val="75000"/>
                    <a:lumOff val="25000"/>
                  </a:schemeClr>
                </a:solidFill>
                <a:latin typeface="Segoe Print" pitchFamily="2" charset="0"/>
                <a:ea typeface="微软雅黑" pitchFamily="34" charset="-122"/>
              </a:rPr>
              <a:t>Ô số may mắn</a:t>
            </a:r>
            <a:endParaRPr lang="en-US" altLang="zh-CN" sz="4000" b="1" kern="0" dirty="0">
              <a:solidFill>
                <a:schemeClr val="tx1">
                  <a:lumMod val="75000"/>
                  <a:lumOff val="25000"/>
                </a:schemeClr>
              </a:solidFill>
              <a:latin typeface="Segoe Print" pitchFamily="2" charset="0"/>
              <a:ea typeface="微软雅黑" pitchFamily="34" charset="-122"/>
            </a:endParaRPr>
          </a:p>
        </p:txBody>
      </p:sp>
      <p:pic>
        <p:nvPicPr>
          <p:cNvPr id="47" name="图片 5" descr="未标题-2.png"/>
          <p:cNvPicPr>
            <a:picLocks noChangeAspect="1"/>
          </p:cNvPicPr>
          <p:nvPr/>
        </p:nvPicPr>
        <p:blipFill>
          <a:blip r:embed="rId8" cstate="print"/>
          <a:stretch>
            <a:fillRect/>
          </a:stretch>
        </p:blipFill>
        <p:spPr>
          <a:xfrm>
            <a:off x="5800708" y="1764589"/>
            <a:ext cx="2428892" cy="3237381"/>
          </a:xfrm>
          <a:prstGeom prst="rect">
            <a:avLst/>
          </a:prstGeom>
        </p:spPr>
      </p:pic>
      <p:sp>
        <p:nvSpPr>
          <p:cNvPr id="54" name="Arrow: Right 2">
            <a:hlinkClick r:id="rId9" action="ppaction://hlinksldjump"/>
            <a:extLst>
              <a:ext uri="{FF2B5EF4-FFF2-40B4-BE49-F238E27FC236}">
                <a16:creationId xmlns:a16="http://schemas.microsoft.com/office/drawing/2014/main" id="{22677E6F-53A0-21DF-1652-EDE8B0FC83A8}"/>
              </a:ext>
            </a:extLst>
          </p:cNvPr>
          <p:cNvSpPr/>
          <p:nvPr/>
        </p:nvSpPr>
        <p:spPr>
          <a:xfrm>
            <a:off x="8229600" y="6403948"/>
            <a:ext cx="449982" cy="1492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425" tIns="45714" rIns="91425" bIns="45714" rtlCol="0" anchor="ctr"/>
          <a:lstStyle/>
          <a:p>
            <a:pPr algn="ctr"/>
            <a:endParaRPr lang="en-US"/>
          </a:p>
        </p:txBody>
      </p:sp>
      <p:sp>
        <p:nvSpPr>
          <p:cNvPr id="12" name="Arrow: Right 9">
            <a:hlinkClick r:id="rId10" action="ppaction://hlinksldjump"/>
            <a:extLst>
              <a:ext uri="{FF2B5EF4-FFF2-40B4-BE49-F238E27FC236}">
                <a16:creationId xmlns:a16="http://schemas.microsoft.com/office/drawing/2014/main" id="{2D783783-28D4-A3A8-D362-F5688A1F9AD9}"/>
              </a:ext>
            </a:extLst>
          </p:cNvPr>
          <p:cNvSpPr/>
          <p:nvPr/>
        </p:nvSpPr>
        <p:spPr>
          <a:xfrm>
            <a:off x="8396458" y="4717052"/>
            <a:ext cx="6096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425" tIns="45714" rIns="91425" bIns="45714" rtlCol="0" anchor="ctr"/>
          <a:lstStyle/>
          <a:p>
            <a:pPr algn="ctr"/>
            <a:endParaRPr lang="en-US"/>
          </a:p>
        </p:txBody>
      </p:sp>
      <p:pic>
        <p:nvPicPr>
          <p:cNvPr id="13" name="Picture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159650" y="973994"/>
            <a:ext cx="1590645" cy="1266605"/>
          </a:xfrm>
          <a:prstGeom prst="rect">
            <a:avLst/>
          </a:prstGeom>
        </p:spPr>
      </p:pic>
      <p:sp>
        <p:nvSpPr>
          <p:cNvPr id="14" name="Rectangle 13">
            <a:hlinkClick r:id="rId12" action="ppaction://hlinksldjump"/>
          </p:cNvPr>
          <p:cNvSpPr/>
          <p:nvPr/>
        </p:nvSpPr>
        <p:spPr>
          <a:xfrm>
            <a:off x="2159650" y="973994"/>
            <a:ext cx="1661166" cy="1266605"/>
          </a:xfrm>
          <a:prstGeom prst="rect">
            <a:avLst/>
          </a:prstGeom>
          <a:solidFill>
            <a:schemeClr val="accent6">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lIns="91425" tIns="45714" rIns="91425" bIns="45714" rtlCol="0" anchor="ctr"/>
          <a:lstStyle/>
          <a:p>
            <a:pPr algn="ctr"/>
            <a:r>
              <a:rPr lang="en-US" sz="8800">
                <a:solidFill>
                  <a:schemeClr val="accent6">
                    <a:lumMod val="50000"/>
                  </a:schemeClr>
                </a:solidFill>
              </a:rPr>
              <a:t>1</a:t>
            </a:r>
            <a:endParaRPr lang="en-US" sz="8800" dirty="0">
              <a:solidFill>
                <a:schemeClr val="accent6">
                  <a:lumMod val="50000"/>
                </a:schemeClr>
              </a:solidFill>
            </a:endParaRPr>
          </a:p>
        </p:txBody>
      </p:sp>
      <p:pic>
        <p:nvPicPr>
          <p:cNvPr id="15" name="Picture 1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42198" y="2241598"/>
            <a:ext cx="1665928" cy="1118470"/>
          </a:xfrm>
          <a:prstGeom prst="rect">
            <a:avLst/>
          </a:prstGeom>
        </p:spPr>
      </p:pic>
      <p:sp>
        <p:nvSpPr>
          <p:cNvPr id="16" name="Rectangle 15">
            <a:hlinkClick r:id="" action="ppaction://noaction"/>
          </p:cNvPr>
          <p:cNvSpPr/>
          <p:nvPr/>
        </p:nvSpPr>
        <p:spPr>
          <a:xfrm>
            <a:off x="542198" y="2240599"/>
            <a:ext cx="1617452" cy="1119469"/>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lIns="91425" tIns="45714" rIns="91425" bIns="45714" rtlCol="0" anchor="ctr"/>
          <a:lstStyle/>
          <a:p>
            <a:pPr algn="ctr"/>
            <a:r>
              <a:rPr lang="en-US" sz="8800">
                <a:solidFill>
                  <a:schemeClr val="accent6">
                    <a:lumMod val="50000"/>
                  </a:schemeClr>
                </a:solidFill>
              </a:rPr>
              <a:t>2</a:t>
            </a:r>
            <a:endParaRPr lang="en-US" sz="8800" dirty="0">
              <a:solidFill>
                <a:schemeClr val="accent6">
                  <a:lumMod val="50000"/>
                </a:schemeClr>
              </a:solidFill>
            </a:endParaRPr>
          </a:p>
        </p:txBody>
      </p:sp>
      <p:pic>
        <p:nvPicPr>
          <p:cNvPr id="17" name="Picture 1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159650" y="3418792"/>
            <a:ext cx="1692383" cy="1229693"/>
          </a:xfrm>
          <a:prstGeom prst="rect">
            <a:avLst/>
          </a:prstGeom>
        </p:spPr>
      </p:pic>
      <p:sp>
        <p:nvSpPr>
          <p:cNvPr id="18" name="Rectangle 17">
            <a:hlinkClick r:id="rId15" action="ppaction://hlinksldjump"/>
          </p:cNvPr>
          <p:cNvSpPr/>
          <p:nvPr/>
        </p:nvSpPr>
        <p:spPr>
          <a:xfrm>
            <a:off x="2181507" y="3455441"/>
            <a:ext cx="1617452" cy="1119469"/>
          </a:xfrm>
          <a:prstGeom prst="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91425" tIns="45714" rIns="91425" bIns="45714" rtlCol="0" anchor="ctr"/>
          <a:lstStyle/>
          <a:p>
            <a:pPr algn="ctr"/>
            <a:r>
              <a:rPr lang="en-US" sz="8800" dirty="0">
                <a:solidFill>
                  <a:schemeClr val="accent6">
                    <a:lumMod val="50000"/>
                  </a:schemeClr>
                </a:solidFill>
              </a:rPr>
              <a:t>3</a:t>
            </a:r>
          </a:p>
        </p:txBody>
      </p:sp>
      <p:pic>
        <p:nvPicPr>
          <p:cNvPr id="19" name="Picture 18"/>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860439" y="2299048"/>
            <a:ext cx="1566726" cy="1156393"/>
          </a:xfrm>
          <a:prstGeom prst="rect">
            <a:avLst/>
          </a:prstGeom>
        </p:spPr>
      </p:pic>
      <p:sp>
        <p:nvSpPr>
          <p:cNvPr id="20" name="Rectangle 19">
            <a:hlinkClick r:id="" action="ppaction://noaction"/>
          </p:cNvPr>
          <p:cNvSpPr/>
          <p:nvPr/>
        </p:nvSpPr>
        <p:spPr>
          <a:xfrm>
            <a:off x="3913984" y="2263810"/>
            <a:ext cx="1617452" cy="1119469"/>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lIns="91425" tIns="45714" rIns="91425" bIns="45714" rtlCol="0" anchor="ctr"/>
          <a:lstStyle/>
          <a:p>
            <a:pPr algn="ctr"/>
            <a:r>
              <a:rPr lang="en-US" sz="8800" dirty="0">
                <a:solidFill>
                  <a:schemeClr val="accent6">
                    <a:lumMod val="50000"/>
                  </a:schemeClr>
                </a:solidFill>
              </a:rPr>
              <a:t>4</a:t>
            </a:r>
          </a:p>
        </p:txBody>
      </p:sp>
      <p:sp>
        <p:nvSpPr>
          <p:cNvPr id="22" name="Rectangle 21">
            <a:hlinkClick r:id="" action="ppaction://noaction"/>
          </p:cNvPr>
          <p:cNvSpPr/>
          <p:nvPr/>
        </p:nvSpPr>
        <p:spPr>
          <a:xfrm>
            <a:off x="2232088" y="2275837"/>
            <a:ext cx="1617452" cy="1119469"/>
          </a:xfrm>
          <a:prstGeom prst="rect">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3">
            <a:schemeClr val="accent2"/>
          </a:fillRef>
          <a:effectRef idx="2">
            <a:schemeClr val="accent2"/>
          </a:effectRef>
          <a:fontRef idx="minor">
            <a:schemeClr val="lt1"/>
          </a:fontRef>
        </p:style>
        <p:txBody>
          <a:bodyPr lIns="91425" tIns="45714" rIns="91425" bIns="45714" rtlCol="0" anchor="ctr"/>
          <a:lstStyle/>
          <a:p>
            <a:pPr algn="ctr"/>
            <a:r>
              <a:rPr lang="en-US" sz="8800" dirty="0">
                <a:solidFill>
                  <a:schemeClr val="accent6">
                    <a:lumMod val="50000"/>
                  </a:schemeClr>
                </a:solidFill>
              </a:rPr>
              <a:t>5</a:t>
            </a:r>
          </a:p>
        </p:txBody>
      </p:sp>
    </p:spTree>
    <p:custDataLst>
      <p:tags r:id="rId2"/>
    </p:custDataLst>
    <p:extLst>
      <p:ext uri="{BB962C8B-B14F-4D97-AF65-F5344CB8AC3E}">
        <p14:creationId xmlns:p14="http://schemas.microsoft.com/office/powerpoint/2010/main" val="784674530"/>
      </p:ext>
    </p:extLst>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randombar(horizontal)">
                                      <p:cBhvr>
                                        <p:cTn id="7" dur="500"/>
                                        <p:tgtEl>
                                          <p:spTgt spid="45"/>
                                        </p:tgtEl>
                                      </p:cBhvr>
                                    </p:animEffect>
                                  </p:childTnLst>
                                </p:cTn>
                              </p:par>
                            </p:childTnLst>
                          </p:cTn>
                        </p:par>
                        <p:par>
                          <p:cTn id="8" fill="hold">
                            <p:stCondLst>
                              <p:cond delay="5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46"/>
                                        </p:tgtEl>
                                        <p:attrNameLst>
                                          <p:attrName>style.visibility</p:attrName>
                                        </p:attrNameLst>
                                      </p:cBhvr>
                                      <p:to>
                                        <p:strVal val="visible"/>
                                      </p:to>
                                    </p:set>
                                    <p:anim calcmode="discrete" valueType="clr">
                                      <p:cBhvr override="childStyle">
                                        <p:cTn id="11" dur="80"/>
                                        <p:tgtEl>
                                          <p:spTgt spid="46"/>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46"/>
                                        </p:tgtEl>
                                        <p:attrNameLst>
                                          <p:attrName>fillcolor</p:attrName>
                                        </p:attrNameLst>
                                      </p:cBhvr>
                                      <p:tavLst>
                                        <p:tav tm="0">
                                          <p:val>
                                            <p:clrVal>
                                              <a:schemeClr val="accent2"/>
                                            </p:clrVal>
                                          </p:val>
                                        </p:tav>
                                        <p:tav tm="50000">
                                          <p:val>
                                            <p:clrVal>
                                              <a:schemeClr val="hlink"/>
                                            </p:clrVal>
                                          </p:val>
                                        </p:tav>
                                      </p:tavLst>
                                    </p:anim>
                                    <p:set>
                                      <p:cBhvr>
                                        <p:cTn id="13" dur="80"/>
                                        <p:tgtEl>
                                          <p:spTgt spid="46"/>
                                        </p:tgtEl>
                                        <p:attrNameLst>
                                          <p:attrName>fill.type</p:attrName>
                                        </p:attrNameLst>
                                      </p:cBhvr>
                                      <p:to>
                                        <p:strVal val="solid"/>
                                      </p:to>
                                    </p:set>
                                  </p:childTnLst>
                                </p:cTn>
                              </p:par>
                            </p:childTnLst>
                          </p:cTn>
                        </p:par>
                        <p:par>
                          <p:cTn id="14" fill="hold">
                            <p:stCondLst>
                              <p:cond delay="900"/>
                            </p:stCondLst>
                            <p:childTnLst>
                              <p:par>
                                <p:cTn id="15" presetID="26" presetClass="entr" presetSubtype="0" fill="hold" nodeType="after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wipe(down)">
                                      <p:cBhvr>
                                        <p:cTn id="17" dur="580">
                                          <p:stCondLst>
                                            <p:cond delay="0"/>
                                          </p:stCondLst>
                                        </p:cTn>
                                        <p:tgtEl>
                                          <p:spTgt spid="47"/>
                                        </p:tgtEl>
                                      </p:cBhvr>
                                    </p:animEffect>
                                    <p:anim calcmode="lin" valueType="num">
                                      <p:cBhvr>
                                        <p:cTn id="18"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 dur="26">
                                          <p:stCondLst>
                                            <p:cond delay="650"/>
                                          </p:stCondLst>
                                        </p:cTn>
                                        <p:tgtEl>
                                          <p:spTgt spid="47"/>
                                        </p:tgtEl>
                                      </p:cBhvr>
                                      <p:to x="100000" y="60000"/>
                                    </p:animScale>
                                    <p:animScale>
                                      <p:cBhvr>
                                        <p:cTn id="24" dur="166" decel="50000">
                                          <p:stCondLst>
                                            <p:cond delay="676"/>
                                          </p:stCondLst>
                                        </p:cTn>
                                        <p:tgtEl>
                                          <p:spTgt spid="47"/>
                                        </p:tgtEl>
                                      </p:cBhvr>
                                      <p:to x="100000" y="100000"/>
                                    </p:animScale>
                                    <p:animScale>
                                      <p:cBhvr>
                                        <p:cTn id="25" dur="26">
                                          <p:stCondLst>
                                            <p:cond delay="1312"/>
                                          </p:stCondLst>
                                        </p:cTn>
                                        <p:tgtEl>
                                          <p:spTgt spid="47"/>
                                        </p:tgtEl>
                                      </p:cBhvr>
                                      <p:to x="100000" y="80000"/>
                                    </p:animScale>
                                    <p:animScale>
                                      <p:cBhvr>
                                        <p:cTn id="26" dur="166" decel="50000">
                                          <p:stCondLst>
                                            <p:cond delay="1338"/>
                                          </p:stCondLst>
                                        </p:cTn>
                                        <p:tgtEl>
                                          <p:spTgt spid="47"/>
                                        </p:tgtEl>
                                      </p:cBhvr>
                                      <p:to x="100000" y="100000"/>
                                    </p:animScale>
                                    <p:animScale>
                                      <p:cBhvr>
                                        <p:cTn id="27" dur="26">
                                          <p:stCondLst>
                                            <p:cond delay="1642"/>
                                          </p:stCondLst>
                                        </p:cTn>
                                        <p:tgtEl>
                                          <p:spTgt spid="47"/>
                                        </p:tgtEl>
                                      </p:cBhvr>
                                      <p:to x="100000" y="90000"/>
                                    </p:animScale>
                                    <p:animScale>
                                      <p:cBhvr>
                                        <p:cTn id="28" dur="166" decel="50000">
                                          <p:stCondLst>
                                            <p:cond delay="1668"/>
                                          </p:stCondLst>
                                        </p:cTn>
                                        <p:tgtEl>
                                          <p:spTgt spid="47"/>
                                        </p:tgtEl>
                                      </p:cBhvr>
                                      <p:to x="100000" y="100000"/>
                                    </p:animScale>
                                    <p:animScale>
                                      <p:cBhvr>
                                        <p:cTn id="29" dur="26">
                                          <p:stCondLst>
                                            <p:cond delay="1808"/>
                                          </p:stCondLst>
                                        </p:cTn>
                                        <p:tgtEl>
                                          <p:spTgt spid="47"/>
                                        </p:tgtEl>
                                      </p:cBhvr>
                                      <p:to x="100000" y="95000"/>
                                    </p:animScale>
                                    <p:animScale>
                                      <p:cBhvr>
                                        <p:cTn id="30" dur="166" decel="50000">
                                          <p:stCondLst>
                                            <p:cond delay="1834"/>
                                          </p:stCondLst>
                                        </p:cTn>
                                        <p:tgtEl>
                                          <p:spTgt spid="47"/>
                                        </p:tgtEl>
                                      </p:cBhvr>
                                      <p:to x="100000" y="100000"/>
                                    </p:animScale>
                                  </p:childTnLst>
                                </p:cTn>
                              </p:par>
                              <p:par>
                                <p:cTn id="31" presetID="6" presetClass="entr" presetSubtype="16"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circle(in)">
                                      <p:cBhvr>
                                        <p:cTn id="33" dur="2000"/>
                                        <p:tgtEl>
                                          <p:spTgt spid="13"/>
                                        </p:tgtEl>
                                      </p:cBhvr>
                                    </p:animEffect>
                                  </p:childTnLst>
                                </p:cTn>
                              </p:par>
                              <p:par>
                                <p:cTn id="34" presetID="6" presetClass="entr" presetSubtype="16" fill="hold"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circle(in)">
                                      <p:cBhvr>
                                        <p:cTn id="36" dur="1600"/>
                                        <p:tgtEl>
                                          <p:spTgt spid="15"/>
                                        </p:tgtEl>
                                      </p:cBhvr>
                                    </p:animEffect>
                                  </p:childTnLst>
                                </p:cTn>
                              </p:par>
                              <p:par>
                                <p:cTn id="37" presetID="6" presetClass="entr" presetSubtype="16"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circle(in)">
                                      <p:cBhvr>
                                        <p:cTn id="39" dur="2000"/>
                                        <p:tgtEl>
                                          <p:spTgt spid="17"/>
                                        </p:tgtEl>
                                      </p:cBhvr>
                                    </p:animEffect>
                                  </p:childTnLst>
                                </p:cTn>
                              </p:par>
                              <p:par>
                                <p:cTn id="40" presetID="6" presetClass="entr" presetSubtype="16" fill="hold"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circle(in)">
                                      <p:cBhvr>
                                        <p:cTn id="42" dur="2000"/>
                                        <p:tgtEl>
                                          <p:spTgt spid="19"/>
                                        </p:tgtEl>
                                      </p:cBhvr>
                                    </p:animEffect>
                                  </p:childTnLst>
                                </p:cTn>
                              </p:par>
                            </p:childTnLst>
                          </p:cTn>
                        </p:par>
                        <p:par>
                          <p:cTn id="43" fill="hold">
                            <p:stCondLst>
                              <p:cond delay="2900"/>
                            </p:stCondLst>
                            <p:childTnLst>
                              <p:par>
                                <p:cTn id="44" presetID="16" presetClass="entr" presetSubtype="21" fill="hold" nodeType="after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barn(inVertical)">
                                      <p:cBhvr>
                                        <p:cTn id="4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图片 3" descr="未标题-2.png"/>
          <p:cNvPicPr>
            <a:picLocks noChangeAspect="1"/>
          </p:cNvPicPr>
          <p:nvPr/>
        </p:nvPicPr>
        <p:blipFill>
          <a:blip r:embed="rId6" cstate="print"/>
          <a:stretch>
            <a:fillRect/>
          </a:stretch>
        </p:blipFill>
        <p:spPr>
          <a:xfrm>
            <a:off x="-242370" y="-462707"/>
            <a:ext cx="7480452" cy="5606207"/>
          </a:xfrm>
          <a:prstGeom prst="rect">
            <a:avLst/>
          </a:prstGeom>
        </p:spPr>
      </p:pic>
      <p:sp>
        <p:nvSpPr>
          <p:cNvPr id="11" name="Text Box 18"/>
          <p:cNvSpPr txBox="1">
            <a:spLocks noChangeArrowheads="1"/>
          </p:cNvSpPr>
          <p:nvPr/>
        </p:nvSpPr>
        <p:spPr bwMode="auto">
          <a:xfrm>
            <a:off x="936434" y="1207380"/>
            <a:ext cx="4946574" cy="3293197"/>
          </a:xfrm>
          <a:prstGeom prst="rect">
            <a:avLst/>
          </a:prstGeom>
          <a:noFill/>
          <a:ln w="9525">
            <a:noFill/>
            <a:miter lim="800000"/>
            <a:headEnd/>
            <a:tailEnd/>
          </a:ln>
        </p:spPr>
        <p:txBody>
          <a:bodyPr wrap="square" lIns="91427" tIns="45714" rIns="91427" bIns="45714">
            <a:spAutoFit/>
          </a:bodyPr>
          <a:lstStyle/>
          <a:p>
            <a:pPr algn="just" defTabSz="685800">
              <a:lnSpc>
                <a:spcPct val="130000"/>
              </a:lnSpc>
              <a:defRPr/>
            </a:pPr>
            <a:r>
              <a:rPr lang="en-US" altLang="zh-CN" sz="2000" b="1" kern="0" dirty="0" err="1">
                <a:solidFill>
                  <a:schemeClr val="accent5">
                    <a:lumMod val="75000"/>
                  </a:schemeClr>
                </a:solidFill>
                <a:latin typeface="Times New Roman" pitchFamily="18" charset="0"/>
                <a:cs typeface="Times New Roman" pitchFamily="18" charset="0"/>
              </a:rPr>
              <a:t>Cách</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chơi</a:t>
            </a:r>
            <a:r>
              <a:rPr lang="en-US" altLang="zh-CN" sz="2000" b="1" kern="0">
                <a:solidFill>
                  <a:schemeClr val="accent5">
                    <a:lumMod val="75000"/>
                  </a:schemeClr>
                </a:solidFill>
                <a:latin typeface="Times New Roman" pitchFamily="18" charset="0"/>
                <a:cs typeface="Times New Roman" pitchFamily="18" charset="0"/>
              </a:rPr>
              <a:t>: Trò chơi ô số may mắn.</a:t>
            </a:r>
          </a:p>
          <a:p>
            <a:pPr algn="just" defTabSz="685800">
              <a:lnSpc>
                <a:spcPct val="130000"/>
              </a:lnSpc>
              <a:defRPr/>
            </a:pPr>
            <a:r>
              <a:rPr lang="en-US" altLang="zh-CN" sz="2000" b="1" kern="0">
                <a:solidFill>
                  <a:schemeClr val="accent5">
                    <a:lumMod val="75000"/>
                  </a:schemeClr>
                </a:solidFill>
                <a:latin typeface="Times New Roman" pitchFamily="18" charset="0"/>
                <a:cs typeface="Times New Roman" pitchFamily="18" charset="0"/>
              </a:rPr>
              <a:t>Có 5 </a:t>
            </a:r>
            <a:r>
              <a:rPr lang="en-US" altLang="zh-CN" sz="2000" b="1" kern="0" dirty="0">
                <a:solidFill>
                  <a:schemeClr val="accent5">
                    <a:lumMod val="75000"/>
                  </a:schemeClr>
                </a:solidFill>
                <a:latin typeface="Times New Roman" pitchFamily="18" charset="0"/>
                <a:cs typeface="Times New Roman" pitchFamily="18" charset="0"/>
              </a:rPr>
              <a:t>ô </a:t>
            </a:r>
            <a:r>
              <a:rPr lang="en-US" altLang="zh-CN" sz="2000" b="1" kern="0" dirty="0" err="1">
                <a:solidFill>
                  <a:schemeClr val="accent5">
                    <a:lumMod val="75000"/>
                  </a:schemeClr>
                </a:solidFill>
                <a:latin typeface="Times New Roman" pitchFamily="18" charset="0"/>
                <a:cs typeface="Times New Roman" pitchFamily="18" charset="0"/>
              </a:rPr>
              <a:t>số</a:t>
            </a:r>
            <a:r>
              <a:rPr lang="en-US" altLang="zh-CN" sz="2000" b="1" kern="0">
                <a:solidFill>
                  <a:schemeClr val="accent5">
                    <a:lumMod val="75000"/>
                  </a:schemeClr>
                </a:solidFill>
                <a:latin typeface="Times New Roman" pitchFamily="18" charset="0"/>
                <a:cs typeface="Times New Roman" pitchFamily="18" charset="0"/>
              </a:rPr>
              <a:t>, mỗi ô số có một câu hỏi và 1 ô số may mắn các bạn và cô cùng tìm ra ô số may mắn đó nha! Các bạn </a:t>
            </a:r>
            <a:r>
              <a:rPr lang="en-US" altLang="zh-CN" sz="2000" b="1" kern="0" dirty="0" err="1">
                <a:solidFill>
                  <a:schemeClr val="accent5">
                    <a:lumMod val="75000"/>
                  </a:schemeClr>
                </a:solidFill>
                <a:latin typeface="Times New Roman" pitchFamily="18" charset="0"/>
                <a:cs typeface="Times New Roman" pitchFamily="18" charset="0"/>
              </a:rPr>
              <a:t>nào</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giơ</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tay</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nhanh</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nhất</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sẽ</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giành</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được</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quyền</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chọn</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lựa</a:t>
            </a:r>
            <a:r>
              <a:rPr lang="en-US" altLang="zh-CN" sz="2000" b="1" kern="0" dirty="0">
                <a:solidFill>
                  <a:schemeClr val="accent5">
                    <a:lumMod val="75000"/>
                  </a:schemeClr>
                </a:solidFill>
                <a:latin typeface="Times New Roman" pitchFamily="18" charset="0"/>
                <a:cs typeface="Times New Roman" pitchFamily="18" charset="0"/>
              </a:rPr>
              <a:t> ô </a:t>
            </a:r>
            <a:r>
              <a:rPr lang="en-US" altLang="zh-CN" sz="2000" b="1" kern="0" dirty="0" err="1">
                <a:solidFill>
                  <a:schemeClr val="accent5">
                    <a:lumMod val="75000"/>
                  </a:schemeClr>
                </a:solidFill>
                <a:latin typeface="Times New Roman" pitchFamily="18" charset="0"/>
                <a:cs typeface="Times New Roman" pitchFamily="18" charset="0"/>
              </a:rPr>
              <a:t>số</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muốn</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mở</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nếu</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trả</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lời</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đúng</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bạn</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sẽ</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giành</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được</a:t>
            </a:r>
            <a:r>
              <a:rPr lang="en-US" altLang="zh-CN" sz="2000" b="1" kern="0" dirty="0">
                <a:solidFill>
                  <a:schemeClr val="accent5">
                    <a:lumMod val="75000"/>
                  </a:schemeClr>
                </a:solidFill>
                <a:latin typeface="Times New Roman" pitchFamily="18" charset="0"/>
                <a:cs typeface="Times New Roman" pitchFamily="18" charset="0"/>
              </a:rPr>
              <a:t> 1 </a:t>
            </a:r>
            <a:r>
              <a:rPr lang="en-US" altLang="zh-CN" sz="2000" b="1" kern="0" dirty="0" err="1">
                <a:solidFill>
                  <a:schemeClr val="accent5">
                    <a:lumMod val="75000"/>
                  </a:schemeClr>
                </a:solidFill>
                <a:latin typeface="Times New Roman" pitchFamily="18" charset="0"/>
                <a:cs typeface="Times New Roman" pitchFamily="18" charset="0"/>
              </a:rPr>
              <a:t>phần</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thưởng</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nếu</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trả</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lời</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sai</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quyền</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trả</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lời</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giành</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cho</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các</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bạn</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còn</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lại</a:t>
            </a:r>
            <a:r>
              <a:rPr lang="en-US" altLang="zh-CN" sz="2000" b="1" kern="0" dirty="0">
                <a:solidFill>
                  <a:schemeClr val="accent5">
                    <a:lumMod val="75000"/>
                  </a:schemeClr>
                </a:solidFill>
                <a:latin typeface="Times New Roman" pitchFamily="18" charset="0"/>
                <a:cs typeface="Times New Roman" pitchFamily="18" charset="0"/>
              </a:rPr>
              <a:t>.</a:t>
            </a:r>
          </a:p>
        </p:txBody>
      </p:sp>
      <p:pic>
        <p:nvPicPr>
          <p:cNvPr id="12" name="图片 5" descr="未标题-2.png"/>
          <p:cNvPicPr>
            <a:picLocks noChangeAspect="1"/>
          </p:cNvPicPr>
          <p:nvPr/>
        </p:nvPicPr>
        <p:blipFill>
          <a:blip r:embed="rId7" cstate="print"/>
          <a:stretch>
            <a:fillRect/>
          </a:stretch>
        </p:blipFill>
        <p:spPr>
          <a:xfrm>
            <a:off x="6344538" y="1016383"/>
            <a:ext cx="2428892" cy="3237381"/>
          </a:xfrm>
          <a:prstGeom prst="rect">
            <a:avLst/>
          </a:prstGeom>
        </p:spPr>
      </p:pic>
    </p:spTree>
    <p:custDataLst>
      <p:tags r:id="rId2"/>
    </p:custDataLst>
    <p:extLst>
      <p:ext uri="{BB962C8B-B14F-4D97-AF65-F5344CB8AC3E}">
        <p14:creationId xmlns:p14="http://schemas.microsoft.com/office/powerpoint/2010/main" val="3997411110"/>
      </p:ext>
    </p:extLst>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11"/>
                                        </p:tgtEl>
                                        <p:attrNameLst>
                                          <p:attrName>style.visibility</p:attrName>
                                        </p:attrNameLst>
                                      </p:cBhvr>
                                      <p:to>
                                        <p:strVal val="visible"/>
                                      </p:to>
                                    </p:set>
                                    <p:anim calcmode="discrete" valueType="clr">
                                      <p:cBhvr override="childStyle">
                                        <p:cTn id="11"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11"/>
                                        </p:tgtEl>
                                        <p:attrNameLst>
                                          <p:attrName>fillcolor</p:attrName>
                                        </p:attrNameLst>
                                      </p:cBhvr>
                                      <p:tavLst>
                                        <p:tav tm="0">
                                          <p:val>
                                            <p:clrVal>
                                              <a:schemeClr val="accent2"/>
                                            </p:clrVal>
                                          </p:val>
                                        </p:tav>
                                        <p:tav tm="50000">
                                          <p:val>
                                            <p:clrVal>
                                              <a:schemeClr val="hlink"/>
                                            </p:clrVal>
                                          </p:val>
                                        </p:tav>
                                      </p:tavLst>
                                    </p:anim>
                                    <p:set>
                                      <p:cBhvr>
                                        <p:cTn id="13" dur="80"/>
                                        <p:tgtEl>
                                          <p:spTgt spid="11"/>
                                        </p:tgtEl>
                                        <p:attrNameLst>
                                          <p:attrName>fill.type</p:attrName>
                                        </p:attrNameLst>
                                      </p:cBhvr>
                                      <p:to>
                                        <p:strVal val="solid"/>
                                      </p:to>
                                    </p:set>
                                  </p:childTnLst>
                                </p:cTn>
                              </p:par>
                            </p:childTnLst>
                          </p:cTn>
                        </p:par>
                        <p:par>
                          <p:cTn id="14" fill="hold">
                            <p:stCondLst>
                              <p:cond delay="10060"/>
                            </p:stCondLst>
                            <p:childTnLst>
                              <p:par>
                                <p:cTn id="15" presetID="26"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80">
                                          <p:stCondLst>
                                            <p:cond delay="0"/>
                                          </p:stCondLst>
                                        </p:cTn>
                                        <p:tgtEl>
                                          <p:spTgt spid="12"/>
                                        </p:tgtEl>
                                      </p:cBhvr>
                                    </p:animEffect>
                                    <p:anim calcmode="lin" valueType="num">
                                      <p:cBhvr>
                                        <p:cTn id="1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23" dur="26">
                                          <p:stCondLst>
                                            <p:cond delay="650"/>
                                          </p:stCondLst>
                                        </p:cTn>
                                        <p:tgtEl>
                                          <p:spTgt spid="12"/>
                                        </p:tgtEl>
                                      </p:cBhvr>
                                      <p:to x="100000" y="60000"/>
                                    </p:animScale>
                                    <p:animScale>
                                      <p:cBhvr>
                                        <p:cTn id="24" dur="166" decel="50000">
                                          <p:stCondLst>
                                            <p:cond delay="676"/>
                                          </p:stCondLst>
                                        </p:cTn>
                                        <p:tgtEl>
                                          <p:spTgt spid="12"/>
                                        </p:tgtEl>
                                      </p:cBhvr>
                                      <p:to x="100000" y="100000"/>
                                    </p:animScale>
                                    <p:animScale>
                                      <p:cBhvr>
                                        <p:cTn id="25" dur="26">
                                          <p:stCondLst>
                                            <p:cond delay="1312"/>
                                          </p:stCondLst>
                                        </p:cTn>
                                        <p:tgtEl>
                                          <p:spTgt spid="12"/>
                                        </p:tgtEl>
                                      </p:cBhvr>
                                      <p:to x="100000" y="80000"/>
                                    </p:animScale>
                                    <p:animScale>
                                      <p:cBhvr>
                                        <p:cTn id="26" dur="166" decel="50000">
                                          <p:stCondLst>
                                            <p:cond delay="1338"/>
                                          </p:stCondLst>
                                        </p:cTn>
                                        <p:tgtEl>
                                          <p:spTgt spid="12"/>
                                        </p:tgtEl>
                                      </p:cBhvr>
                                      <p:to x="100000" y="100000"/>
                                    </p:animScale>
                                    <p:animScale>
                                      <p:cBhvr>
                                        <p:cTn id="27" dur="26">
                                          <p:stCondLst>
                                            <p:cond delay="1642"/>
                                          </p:stCondLst>
                                        </p:cTn>
                                        <p:tgtEl>
                                          <p:spTgt spid="12"/>
                                        </p:tgtEl>
                                      </p:cBhvr>
                                      <p:to x="100000" y="90000"/>
                                    </p:animScale>
                                    <p:animScale>
                                      <p:cBhvr>
                                        <p:cTn id="28" dur="166" decel="50000">
                                          <p:stCondLst>
                                            <p:cond delay="1668"/>
                                          </p:stCondLst>
                                        </p:cTn>
                                        <p:tgtEl>
                                          <p:spTgt spid="12"/>
                                        </p:tgtEl>
                                      </p:cBhvr>
                                      <p:to x="100000" y="100000"/>
                                    </p:animScale>
                                    <p:animScale>
                                      <p:cBhvr>
                                        <p:cTn id="29" dur="26">
                                          <p:stCondLst>
                                            <p:cond delay="1808"/>
                                          </p:stCondLst>
                                        </p:cTn>
                                        <p:tgtEl>
                                          <p:spTgt spid="12"/>
                                        </p:tgtEl>
                                      </p:cBhvr>
                                      <p:to x="100000" y="95000"/>
                                    </p:animScale>
                                    <p:animScale>
                                      <p:cBhvr>
                                        <p:cTn id="30"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4"/>
          <a:stretch>
            <a:fillRect/>
          </a:stretch>
        </p:blipFill>
        <p:spPr>
          <a:xfrm>
            <a:off x="2304526" y="2484669"/>
            <a:ext cx="1472576" cy="785150"/>
          </a:xfrm>
          <a:prstGeom prst="rect">
            <a:avLst/>
          </a:prstGeom>
        </p:spPr>
      </p:pic>
      <p:pic>
        <p:nvPicPr>
          <p:cNvPr id="45" name="图片 3" descr="未标题-2.png"/>
          <p:cNvPicPr>
            <a:picLocks noChangeAspect="1"/>
          </p:cNvPicPr>
          <p:nvPr/>
        </p:nvPicPr>
        <p:blipFill>
          <a:blip r:embed="rId5" cstate="print"/>
          <a:stretch>
            <a:fillRect/>
          </a:stretch>
        </p:blipFill>
        <p:spPr>
          <a:xfrm>
            <a:off x="3341914" y="-162737"/>
            <a:ext cx="6564086" cy="2049137"/>
          </a:xfrm>
          <a:prstGeom prst="rect">
            <a:avLst/>
          </a:prstGeom>
        </p:spPr>
      </p:pic>
      <p:sp>
        <p:nvSpPr>
          <p:cNvPr id="46" name="Text Box 18"/>
          <p:cNvSpPr txBox="1">
            <a:spLocks noChangeArrowheads="1"/>
          </p:cNvSpPr>
          <p:nvPr/>
        </p:nvSpPr>
        <p:spPr bwMode="auto">
          <a:xfrm>
            <a:off x="4577515" y="617338"/>
            <a:ext cx="4092884" cy="892524"/>
          </a:xfrm>
          <a:prstGeom prst="rect">
            <a:avLst/>
          </a:prstGeom>
          <a:noFill/>
          <a:ln w="9525">
            <a:noFill/>
            <a:miter lim="800000"/>
            <a:headEnd/>
            <a:tailEnd/>
          </a:ln>
        </p:spPr>
        <p:txBody>
          <a:bodyPr wrap="square" lIns="91412" tIns="45706" rIns="91412" bIns="45706">
            <a:spAutoFit/>
          </a:bodyPr>
          <a:lstStyle/>
          <a:p>
            <a:pPr algn="just">
              <a:lnSpc>
                <a:spcPct val="130000"/>
              </a:lnSpc>
              <a:defRPr/>
            </a:pPr>
            <a:r>
              <a:rPr lang="en-US" altLang="zh-CN" sz="4000" b="1" kern="0">
                <a:solidFill>
                  <a:schemeClr val="tx1">
                    <a:lumMod val="75000"/>
                    <a:lumOff val="25000"/>
                  </a:schemeClr>
                </a:solidFill>
                <a:latin typeface="Segoe Print" pitchFamily="2" charset="0"/>
                <a:ea typeface="微软雅黑" pitchFamily="34" charset="-122"/>
              </a:rPr>
              <a:t>Ô số may mắn</a:t>
            </a:r>
            <a:endParaRPr lang="en-US" altLang="zh-CN" sz="4000" b="1" kern="0" dirty="0">
              <a:solidFill>
                <a:schemeClr val="tx1">
                  <a:lumMod val="75000"/>
                  <a:lumOff val="25000"/>
                </a:schemeClr>
              </a:solidFill>
              <a:latin typeface="Segoe Print" pitchFamily="2" charset="0"/>
              <a:ea typeface="微软雅黑" pitchFamily="34" charset="-122"/>
            </a:endParaRPr>
          </a:p>
        </p:txBody>
      </p:sp>
      <p:pic>
        <p:nvPicPr>
          <p:cNvPr id="47" name="图片 5" descr="未标题-2.png"/>
          <p:cNvPicPr>
            <a:picLocks noChangeAspect="1"/>
          </p:cNvPicPr>
          <p:nvPr/>
        </p:nvPicPr>
        <p:blipFill>
          <a:blip r:embed="rId6" cstate="print"/>
          <a:stretch>
            <a:fillRect/>
          </a:stretch>
        </p:blipFill>
        <p:spPr>
          <a:xfrm>
            <a:off x="5800708" y="1764589"/>
            <a:ext cx="2428892" cy="3237381"/>
          </a:xfrm>
          <a:prstGeom prst="rect">
            <a:avLst/>
          </a:prstGeom>
        </p:spPr>
      </p:pic>
      <p:sp>
        <p:nvSpPr>
          <p:cNvPr id="54" name="Arrow: Right 2">
            <a:hlinkClick r:id="rId7" action="ppaction://hlinksldjump"/>
            <a:extLst>
              <a:ext uri="{FF2B5EF4-FFF2-40B4-BE49-F238E27FC236}">
                <a16:creationId xmlns:a16="http://schemas.microsoft.com/office/drawing/2014/main" id="{22677E6F-53A0-21DF-1652-EDE8B0FC83A8}"/>
              </a:ext>
            </a:extLst>
          </p:cNvPr>
          <p:cNvSpPr/>
          <p:nvPr/>
        </p:nvSpPr>
        <p:spPr>
          <a:xfrm>
            <a:off x="8229600" y="6403948"/>
            <a:ext cx="449982" cy="1492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425" tIns="45714" rIns="91425" bIns="45714" rtlCol="0" anchor="ctr"/>
          <a:lstStyle/>
          <a:p>
            <a:pPr algn="ctr"/>
            <a:endParaRPr lang="en-US"/>
          </a:p>
        </p:txBody>
      </p:sp>
      <p:sp>
        <p:nvSpPr>
          <p:cNvPr id="12" name="Arrow: Right 9">
            <a:hlinkClick r:id="rId8" action="ppaction://hlinksldjump"/>
            <a:extLst>
              <a:ext uri="{FF2B5EF4-FFF2-40B4-BE49-F238E27FC236}">
                <a16:creationId xmlns:a16="http://schemas.microsoft.com/office/drawing/2014/main" id="{2D783783-28D4-A3A8-D362-F5688A1F9AD9}"/>
              </a:ext>
            </a:extLst>
          </p:cNvPr>
          <p:cNvSpPr/>
          <p:nvPr/>
        </p:nvSpPr>
        <p:spPr>
          <a:xfrm>
            <a:off x="8396458" y="4717052"/>
            <a:ext cx="6096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425" tIns="45714" rIns="91425" bIns="45714" rtlCol="0" anchor="ctr"/>
          <a:lstStyle/>
          <a:p>
            <a:pPr algn="ctr"/>
            <a:endParaRPr lang="en-US"/>
          </a:p>
        </p:txBody>
      </p:sp>
      <p:pic>
        <p:nvPicPr>
          <p:cNvPr id="13" name="Pictur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159650" y="973994"/>
            <a:ext cx="1590645" cy="1266605"/>
          </a:xfrm>
          <a:prstGeom prst="rect">
            <a:avLst/>
          </a:prstGeom>
        </p:spPr>
      </p:pic>
      <p:sp>
        <p:nvSpPr>
          <p:cNvPr id="14" name="Rectangle 13">
            <a:hlinkClick r:id="rId10" action="ppaction://hlinksldjump"/>
          </p:cNvPr>
          <p:cNvSpPr/>
          <p:nvPr/>
        </p:nvSpPr>
        <p:spPr>
          <a:xfrm>
            <a:off x="2159650" y="973994"/>
            <a:ext cx="1661166" cy="1266605"/>
          </a:xfrm>
          <a:prstGeom prst="rect">
            <a:avLst/>
          </a:prstGeom>
          <a:solidFill>
            <a:schemeClr val="accent6">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lIns="91425" tIns="45714" rIns="91425" bIns="45714" rtlCol="0" anchor="ctr"/>
          <a:lstStyle/>
          <a:p>
            <a:pPr algn="ctr"/>
            <a:r>
              <a:rPr lang="en-US" sz="8800">
                <a:solidFill>
                  <a:schemeClr val="accent6">
                    <a:lumMod val="50000"/>
                  </a:schemeClr>
                </a:solidFill>
              </a:rPr>
              <a:t>1</a:t>
            </a:r>
            <a:endParaRPr lang="en-US" sz="8800" dirty="0">
              <a:solidFill>
                <a:schemeClr val="accent6">
                  <a:lumMod val="50000"/>
                </a:schemeClr>
              </a:solidFill>
            </a:endParaRPr>
          </a:p>
        </p:txBody>
      </p:sp>
      <p:pic>
        <p:nvPicPr>
          <p:cNvPr id="15" name="Picture 1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2198" y="2241598"/>
            <a:ext cx="1665928" cy="1118470"/>
          </a:xfrm>
          <a:prstGeom prst="rect">
            <a:avLst/>
          </a:prstGeom>
        </p:spPr>
      </p:pic>
      <p:sp>
        <p:nvSpPr>
          <p:cNvPr id="16" name="Rectangle 15">
            <a:hlinkClick r:id="" action="ppaction://noaction"/>
          </p:cNvPr>
          <p:cNvSpPr/>
          <p:nvPr/>
        </p:nvSpPr>
        <p:spPr>
          <a:xfrm>
            <a:off x="542198" y="2240599"/>
            <a:ext cx="1617452" cy="1119469"/>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lIns="91425" tIns="45714" rIns="91425" bIns="45714" rtlCol="0" anchor="ctr"/>
          <a:lstStyle/>
          <a:p>
            <a:pPr algn="ctr"/>
            <a:r>
              <a:rPr lang="en-US" sz="8800">
                <a:solidFill>
                  <a:schemeClr val="accent6">
                    <a:lumMod val="50000"/>
                  </a:schemeClr>
                </a:solidFill>
              </a:rPr>
              <a:t>2</a:t>
            </a:r>
            <a:endParaRPr lang="en-US" sz="8800" dirty="0">
              <a:solidFill>
                <a:schemeClr val="accent6">
                  <a:lumMod val="50000"/>
                </a:schemeClr>
              </a:solidFill>
            </a:endParaRPr>
          </a:p>
        </p:txBody>
      </p:sp>
      <p:pic>
        <p:nvPicPr>
          <p:cNvPr id="17" name="Picture 1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159650" y="3418792"/>
            <a:ext cx="1692383" cy="1229693"/>
          </a:xfrm>
          <a:prstGeom prst="rect">
            <a:avLst/>
          </a:prstGeom>
        </p:spPr>
      </p:pic>
      <p:sp>
        <p:nvSpPr>
          <p:cNvPr id="18" name="Rectangle 17">
            <a:hlinkClick r:id="rId13" action="ppaction://hlinksldjump"/>
          </p:cNvPr>
          <p:cNvSpPr/>
          <p:nvPr/>
        </p:nvSpPr>
        <p:spPr>
          <a:xfrm>
            <a:off x="2181507" y="3455441"/>
            <a:ext cx="1617452" cy="1119469"/>
          </a:xfrm>
          <a:prstGeom prst="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91425" tIns="45714" rIns="91425" bIns="45714" rtlCol="0" anchor="ctr"/>
          <a:lstStyle/>
          <a:p>
            <a:pPr algn="ctr"/>
            <a:r>
              <a:rPr lang="en-US" sz="8800" dirty="0">
                <a:solidFill>
                  <a:schemeClr val="accent6">
                    <a:lumMod val="50000"/>
                  </a:schemeClr>
                </a:solidFill>
              </a:rPr>
              <a:t>3</a:t>
            </a:r>
          </a:p>
        </p:txBody>
      </p:sp>
      <p:pic>
        <p:nvPicPr>
          <p:cNvPr id="19" name="Picture 18"/>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860439" y="2299048"/>
            <a:ext cx="1566726" cy="1156393"/>
          </a:xfrm>
          <a:prstGeom prst="rect">
            <a:avLst/>
          </a:prstGeom>
        </p:spPr>
      </p:pic>
      <p:sp>
        <p:nvSpPr>
          <p:cNvPr id="20" name="Rectangle 19">
            <a:hlinkClick r:id="" action="ppaction://noaction"/>
          </p:cNvPr>
          <p:cNvSpPr/>
          <p:nvPr/>
        </p:nvSpPr>
        <p:spPr>
          <a:xfrm>
            <a:off x="3913984" y="2263810"/>
            <a:ext cx="1617452" cy="1119469"/>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lIns="91425" tIns="45714" rIns="91425" bIns="45714" rtlCol="0" anchor="ctr"/>
          <a:lstStyle/>
          <a:p>
            <a:pPr algn="ctr"/>
            <a:r>
              <a:rPr lang="en-US" sz="8800" dirty="0">
                <a:solidFill>
                  <a:schemeClr val="accent6">
                    <a:lumMod val="50000"/>
                  </a:schemeClr>
                </a:solidFill>
              </a:rPr>
              <a:t>4</a:t>
            </a:r>
          </a:p>
        </p:txBody>
      </p:sp>
      <p:sp>
        <p:nvSpPr>
          <p:cNvPr id="22" name="Rectangle 21">
            <a:hlinkClick r:id="" action="ppaction://noaction"/>
          </p:cNvPr>
          <p:cNvSpPr/>
          <p:nvPr/>
        </p:nvSpPr>
        <p:spPr>
          <a:xfrm>
            <a:off x="2232088" y="2275837"/>
            <a:ext cx="1617452" cy="1119469"/>
          </a:xfrm>
          <a:prstGeom prst="rect">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3">
            <a:schemeClr val="accent2"/>
          </a:fillRef>
          <a:effectRef idx="2">
            <a:schemeClr val="accent2"/>
          </a:effectRef>
          <a:fontRef idx="minor">
            <a:schemeClr val="lt1"/>
          </a:fontRef>
        </p:style>
        <p:txBody>
          <a:bodyPr lIns="91425" tIns="45714" rIns="91425" bIns="45714" rtlCol="0" anchor="ctr"/>
          <a:lstStyle/>
          <a:p>
            <a:pPr algn="ctr"/>
            <a:r>
              <a:rPr lang="en-US" sz="8800" dirty="0">
                <a:solidFill>
                  <a:schemeClr val="accent6">
                    <a:lumMod val="50000"/>
                  </a:schemeClr>
                </a:solidFill>
              </a:rPr>
              <a:t>5</a:t>
            </a:r>
          </a:p>
        </p:txBody>
      </p:sp>
    </p:spTree>
    <p:custDataLst>
      <p:tags r:id="rId1"/>
    </p:custDataLst>
    <p:extLst>
      <p:ext uri="{BB962C8B-B14F-4D97-AF65-F5344CB8AC3E}">
        <p14:creationId xmlns:p14="http://schemas.microsoft.com/office/powerpoint/2010/main" val="775494379"/>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randombar(horizontal)">
                                      <p:cBhvr>
                                        <p:cTn id="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6" presetClass="exit" presetSubtype="21" fill="hold" grpId="0" nodeType="clickEffect">
                                  <p:stCondLst>
                                    <p:cond delay="0"/>
                                  </p:stCondLst>
                                  <p:childTnLst>
                                    <p:animEffect transition="out" filter="barn(inVertical)">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14" restart="whenNotActive" fill="hold" evtFilter="cancelBubble" nodeType="interactiveSeq">
                <p:stCondLst>
                  <p:cond evt="onClick" delay="0">
                    <p:tgtEl>
                      <p:spTgt spid="16"/>
                    </p:tgtEl>
                  </p:cond>
                </p:stCondLst>
                <p:endSync evt="end" delay="0">
                  <p:rtn val="all"/>
                </p:endSync>
                <p:childTnLst>
                  <p:par>
                    <p:cTn id="15" fill="hold">
                      <p:stCondLst>
                        <p:cond delay="0"/>
                      </p:stCondLst>
                      <p:childTnLst>
                        <p:par>
                          <p:cTn id="16" fill="hold">
                            <p:stCondLst>
                              <p:cond delay="0"/>
                            </p:stCondLst>
                            <p:childTnLst>
                              <p:par>
                                <p:cTn id="17" presetID="22" presetClass="exit" presetSubtype="4" fill="hold" grpId="0" nodeType="clickEffect">
                                  <p:stCondLst>
                                    <p:cond delay="0"/>
                                  </p:stCondLst>
                                  <p:childTnLst>
                                    <p:animEffect transition="out" filter="wipe(down)">
                                      <p:cBhvr>
                                        <p:cTn id="18" dur="500"/>
                                        <p:tgtEl>
                                          <p:spTgt spid="16"/>
                                        </p:tgtEl>
                                      </p:cBhvr>
                                    </p:animEffect>
                                    <p:set>
                                      <p:cBhvr>
                                        <p:cTn id="19"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20" restart="whenNotActive" fill="hold" evtFilter="cancelBubble" nodeType="interactiveSeq">
                <p:stCondLst>
                  <p:cond evt="onClick" delay="0">
                    <p:tgtEl>
                      <p:spTgt spid="18"/>
                    </p:tgtEl>
                  </p:cond>
                </p:stCondLst>
                <p:endSync evt="end" delay="0">
                  <p:rtn val="all"/>
                </p:endSync>
                <p:childTnLst>
                  <p:par>
                    <p:cTn id="21" fill="hold">
                      <p:stCondLst>
                        <p:cond delay="0"/>
                      </p:stCondLst>
                      <p:childTnLst>
                        <p:par>
                          <p:cTn id="22" fill="hold">
                            <p:stCondLst>
                              <p:cond delay="0"/>
                            </p:stCondLst>
                            <p:childTnLst>
                              <p:par>
                                <p:cTn id="23" presetID="22" presetClass="exit" presetSubtype="4" fill="hold" grpId="0" nodeType="clickEffect">
                                  <p:stCondLst>
                                    <p:cond delay="0"/>
                                  </p:stCondLst>
                                  <p:childTnLst>
                                    <p:animEffect transition="out" filter="wipe(down)">
                                      <p:cBhvr>
                                        <p:cTn id="24" dur="500"/>
                                        <p:tgtEl>
                                          <p:spTgt spid="18"/>
                                        </p:tgtEl>
                                      </p:cBhvr>
                                    </p:animEffect>
                                    <p:set>
                                      <p:cBhvr>
                                        <p:cTn id="25"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26" restart="whenNotActive" fill="hold" evtFilter="cancelBubble" nodeType="interactiveSeq">
                <p:stCondLst>
                  <p:cond evt="onClick" delay="0">
                    <p:tgtEl>
                      <p:spTgt spid="20"/>
                    </p:tgtEl>
                  </p:cond>
                </p:stCondLst>
                <p:endSync evt="end" delay="0">
                  <p:rtn val="all"/>
                </p:endSync>
                <p:childTnLst>
                  <p:par>
                    <p:cTn id="27" fill="hold">
                      <p:stCondLst>
                        <p:cond delay="0"/>
                      </p:stCondLst>
                      <p:childTnLst>
                        <p:par>
                          <p:cTn id="28" fill="hold">
                            <p:stCondLst>
                              <p:cond delay="0"/>
                            </p:stCondLst>
                            <p:childTnLst>
                              <p:par>
                                <p:cTn id="29" presetID="22" presetClass="exit" presetSubtype="4" fill="hold" grpId="0" nodeType="clickEffect">
                                  <p:stCondLst>
                                    <p:cond delay="0"/>
                                  </p:stCondLst>
                                  <p:childTnLst>
                                    <p:animEffect transition="out" filter="wipe(down)">
                                      <p:cBhvr>
                                        <p:cTn id="30" dur="500"/>
                                        <p:tgtEl>
                                          <p:spTgt spid="20"/>
                                        </p:tgtEl>
                                      </p:cBhvr>
                                    </p:animEffect>
                                    <p:set>
                                      <p:cBhvr>
                                        <p:cTn id="31"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32" restart="whenNotActive" fill="hold" evtFilter="cancelBubble" nodeType="interactiveSeq">
                <p:stCondLst>
                  <p:cond evt="onClick" delay="0">
                    <p:tgtEl>
                      <p:spTgt spid="22"/>
                    </p:tgtEl>
                  </p:cond>
                </p:stCondLst>
                <p:endSync evt="end" delay="0">
                  <p:rtn val="all"/>
                </p:endSync>
                <p:childTnLst>
                  <p:par>
                    <p:cTn id="33" fill="hold">
                      <p:stCondLst>
                        <p:cond delay="0"/>
                      </p:stCondLst>
                      <p:childTnLst>
                        <p:par>
                          <p:cTn id="34" fill="hold">
                            <p:stCondLst>
                              <p:cond delay="0"/>
                            </p:stCondLst>
                            <p:childTnLst>
                              <p:par>
                                <p:cTn id="35" presetID="22" presetClass="exit" presetSubtype="4" fill="hold" grpId="0" nodeType="clickEffect">
                                  <p:stCondLst>
                                    <p:cond delay="0"/>
                                  </p:stCondLst>
                                  <p:childTnLst>
                                    <p:animEffect transition="out" filter="wipe(down)">
                                      <p:cBhvr>
                                        <p:cTn id="36" dur="500"/>
                                        <p:tgtEl>
                                          <p:spTgt spid="22"/>
                                        </p:tgtEl>
                                      </p:cBhvr>
                                    </p:animEffect>
                                    <p:set>
                                      <p:cBhvr>
                                        <p:cTn id="37"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childTnLst>
        </p:cTn>
      </p:par>
    </p:tnLst>
    <p:bldLst>
      <p:bldP spid="14" grpId="0" animBg="1"/>
      <p:bldP spid="16" grpId="0" animBg="1"/>
      <p:bldP spid="18" grpId="0" animBg="1"/>
      <p:bldP spid="20" grpId="0" animBg="1"/>
      <p:bldP spid="2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35" name="图片 46116" descr="03"/>
          <p:cNvPicPr>
            <a:picLocks noChangeAspect="1"/>
          </p:cNvPicPr>
          <p:nvPr/>
        </p:nvPicPr>
        <p:blipFill>
          <a:blip r:embed="rId6"/>
          <a:stretch>
            <a:fillRect/>
          </a:stretch>
        </p:blipFill>
        <p:spPr>
          <a:xfrm>
            <a:off x="951768" y="737287"/>
            <a:ext cx="6821155" cy="938806"/>
          </a:xfrm>
          <a:prstGeom prst="rect">
            <a:avLst/>
          </a:prstGeom>
          <a:noFill/>
          <a:ln w="9525">
            <a:noFill/>
          </a:ln>
        </p:spPr>
      </p:pic>
      <p:sp>
        <p:nvSpPr>
          <p:cNvPr id="37" name="TextBox 71"/>
          <p:cNvSpPr txBox="1"/>
          <p:nvPr/>
        </p:nvSpPr>
        <p:spPr>
          <a:xfrm>
            <a:off x="3280506" y="894968"/>
            <a:ext cx="4418141" cy="707874"/>
          </a:xfrm>
          <a:prstGeom prst="rect">
            <a:avLst/>
          </a:prstGeom>
          <a:noFill/>
          <a:ln w="9525">
            <a:noFill/>
          </a:ln>
        </p:spPr>
        <p:txBody>
          <a:bodyPr wrap="square" lIns="91425" tIns="45714" rIns="91425" bIns="45714">
            <a:spAutoFit/>
          </a:bodyPr>
          <a:lstStyle/>
          <a:p>
            <a:pPr defTabSz="914251"/>
            <a:r>
              <a:rPr lang="en-US" sz="2000" b="1">
                <a:solidFill>
                  <a:srgbClr val="0070C0"/>
                </a:solidFill>
                <a:latin typeface="Times New Roman" panose="02020603050405020304" pitchFamily="18" charset="0"/>
                <a:cs typeface="Times New Roman" panose="02020603050405020304" pitchFamily="18" charset="0"/>
              </a:rPr>
              <a:t>CHÚC MỪNG BẠN ĐÃ CHỌN ĐƯỢC Ô SỐ MAY MẮN</a:t>
            </a:r>
            <a:endParaRPr lang="en-US" sz="2000" b="1" dirty="0">
              <a:solidFill>
                <a:srgbClr val="0070C0"/>
              </a:solidFill>
              <a:latin typeface="Times New Roman" panose="02020603050405020304" pitchFamily="18" charset="0"/>
              <a:cs typeface="Times New Roman" panose="02020603050405020304" pitchFamily="18" charset="0"/>
            </a:endParaRPr>
          </a:p>
        </p:txBody>
      </p:sp>
      <p:sp>
        <p:nvSpPr>
          <p:cNvPr id="38" name="TextBox 71"/>
          <p:cNvSpPr txBox="1"/>
          <p:nvPr/>
        </p:nvSpPr>
        <p:spPr>
          <a:xfrm>
            <a:off x="2726315" y="2906486"/>
            <a:ext cx="4273200" cy="1200316"/>
          </a:xfrm>
          <a:prstGeom prst="rect">
            <a:avLst/>
          </a:prstGeom>
          <a:noFill/>
          <a:ln w="9525">
            <a:noFill/>
          </a:ln>
        </p:spPr>
        <p:txBody>
          <a:bodyPr wrap="square" lIns="91425" tIns="45714" rIns="91425" bIns="45714">
            <a:spAutoFit/>
          </a:bodyPr>
          <a:lstStyle/>
          <a:p>
            <a:r>
              <a:rPr lang="en-US" sz="3600" b="1">
                <a:solidFill>
                  <a:srgbClr val="FF0000"/>
                </a:solidFill>
                <a:latin typeface="Times New Roman" pitchFamily="18" charset="0"/>
                <a:cs typeface="Times New Roman" pitchFamily="18" charset="0"/>
              </a:rPr>
              <a:t>BẠN ĐƯỢC NHẬN MỘT PHẦN QUÀ!</a:t>
            </a:r>
          </a:p>
        </p:txBody>
      </p:sp>
      <p:pic>
        <p:nvPicPr>
          <p:cNvPr id="54" name="图片 5" descr="未标题-2.png"/>
          <p:cNvPicPr>
            <a:picLocks noChangeAspect="1"/>
          </p:cNvPicPr>
          <p:nvPr/>
        </p:nvPicPr>
        <p:blipFill>
          <a:blip r:embed="rId7" cstate="print"/>
          <a:stretch>
            <a:fillRect/>
          </a:stretch>
        </p:blipFill>
        <p:spPr>
          <a:xfrm>
            <a:off x="7349857" y="0"/>
            <a:ext cx="2047530" cy="2729078"/>
          </a:xfrm>
          <a:prstGeom prst="rect">
            <a:avLst/>
          </a:prstGeom>
        </p:spPr>
      </p:pic>
      <p:sp>
        <p:nvSpPr>
          <p:cNvPr id="28" name="Arrow: Right 9">
            <a:hlinkClick r:id="rId8" action="ppaction://hlinksldjump"/>
            <a:extLst>
              <a:ext uri="{FF2B5EF4-FFF2-40B4-BE49-F238E27FC236}">
                <a16:creationId xmlns:a16="http://schemas.microsoft.com/office/drawing/2014/main" id="{2D783783-28D4-A3A8-D362-F5688A1F9AD9}"/>
              </a:ext>
            </a:extLst>
          </p:cNvPr>
          <p:cNvSpPr/>
          <p:nvPr/>
        </p:nvSpPr>
        <p:spPr>
          <a:xfrm>
            <a:off x="8396458" y="4717052"/>
            <a:ext cx="6096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425" tIns="45714" rIns="91425" bIns="45714" rtlCol="0" anchor="ctr"/>
          <a:lstStyle/>
          <a:p>
            <a:pPr algn="ctr"/>
            <a:endParaRPr lang="en-US"/>
          </a:p>
        </p:txBody>
      </p:sp>
    </p:spTree>
    <p:custDataLst>
      <p:tags r:id="rId2"/>
    </p:custDataLst>
    <p:extLst>
      <p:ext uri="{BB962C8B-B14F-4D97-AF65-F5344CB8AC3E}">
        <p14:creationId xmlns:p14="http://schemas.microsoft.com/office/powerpoint/2010/main" val="2146405522"/>
      </p:ext>
    </p:extLst>
  </p:cSld>
  <p:clrMapOvr>
    <a:overrideClrMapping bg1="lt1" tx1="dk1" bg2="lt2" tx2="dk2" accent1="accent1" accent2="accent2" accent3="accent3" accent4="accent4" accent5="accent5" accent6="accent6" hlink="hlink" folHlink="folHlink"/>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down)">
                                      <p:cBhvr>
                                        <p:cTn id="7" dur="580">
                                          <p:stCondLst>
                                            <p:cond delay="0"/>
                                          </p:stCondLst>
                                        </p:cTn>
                                        <p:tgtEl>
                                          <p:spTgt spid="54"/>
                                        </p:tgtEl>
                                      </p:cBhvr>
                                    </p:animEffect>
                                    <p:anim calcmode="lin" valueType="num">
                                      <p:cBhvr>
                                        <p:cTn id="8" dur="1822" tmFilter="0,0; 0.14,0.36; 0.43,0.73; 0.71,0.91; 1.0,1.0">
                                          <p:stCondLst>
                                            <p:cond delay="0"/>
                                          </p:stCondLst>
                                        </p:cTn>
                                        <p:tgtEl>
                                          <p:spTgt spid="5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4"/>
                                        </p:tgtEl>
                                        <p:attrNameLst>
                                          <p:attrName>ppt_y</p:attrName>
                                        </p:attrNameLst>
                                      </p:cBhvr>
                                      <p:tavLst>
                                        <p:tav tm="0" fmla="#ppt_y-sin(pi*$)/81">
                                          <p:val>
                                            <p:fltVal val="0"/>
                                          </p:val>
                                        </p:tav>
                                        <p:tav tm="100000">
                                          <p:val>
                                            <p:fltVal val="1"/>
                                          </p:val>
                                        </p:tav>
                                      </p:tavLst>
                                    </p:anim>
                                    <p:animScale>
                                      <p:cBhvr>
                                        <p:cTn id="13" dur="26">
                                          <p:stCondLst>
                                            <p:cond delay="650"/>
                                          </p:stCondLst>
                                        </p:cTn>
                                        <p:tgtEl>
                                          <p:spTgt spid="54"/>
                                        </p:tgtEl>
                                      </p:cBhvr>
                                      <p:to x="100000" y="60000"/>
                                    </p:animScale>
                                    <p:animScale>
                                      <p:cBhvr>
                                        <p:cTn id="14" dur="166" decel="50000">
                                          <p:stCondLst>
                                            <p:cond delay="676"/>
                                          </p:stCondLst>
                                        </p:cTn>
                                        <p:tgtEl>
                                          <p:spTgt spid="54"/>
                                        </p:tgtEl>
                                      </p:cBhvr>
                                      <p:to x="100000" y="100000"/>
                                    </p:animScale>
                                    <p:animScale>
                                      <p:cBhvr>
                                        <p:cTn id="15" dur="26">
                                          <p:stCondLst>
                                            <p:cond delay="1312"/>
                                          </p:stCondLst>
                                        </p:cTn>
                                        <p:tgtEl>
                                          <p:spTgt spid="54"/>
                                        </p:tgtEl>
                                      </p:cBhvr>
                                      <p:to x="100000" y="80000"/>
                                    </p:animScale>
                                    <p:animScale>
                                      <p:cBhvr>
                                        <p:cTn id="16" dur="166" decel="50000">
                                          <p:stCondLst>
                                            <p:cond delay="1338"/>
                                          </p:stCondLst>
                                        </p:cTn>
                                        <p:tgtEl>
                                          <p:spTgt spid="54"/>
                                        </p:tgtEl>
                                      </p:cBhvr>
                                      <p:to x="100000" y="100000"/>
                                    </p:animScale>
                                    <p:animScale>
                                      <p:cBhvr>
                                        <p:cTn id="17" dur="26">
                                          <p:stCondLst>
                                            <p:cond delay="1642"/>
                                          </p:stCondLst>
                                        </p:cTn>
                                        <p:tgtEl>
                                          <p:spTgt spid="54"/>
                                        </p:tgtEl>
                                      </p:cBhvr>
                                      <p:to x="100000" y="90000"/>
                                    </p:animScale>
                                    <p:animScale>
                                      <p:cBhvr>
                                        <p:cTn id="18" dur="166" decel="50000">
                                          <p:stCondLst>
                                            <p:cond delay="1668"/>
                                          </p:stCondLst>
                                        </p:cTn>
                                        <p:tgtEl>
                                          <p:spTgt spid="54"/>
                                        </p:tgtEl>
                                      </p:cBhvr>
                                      <p:to x="100000" y="100000"/>
                                    </p:animScale>
                                    <p:animScale>
                                      <p:cBhvr>
                                        <p:cTn id="19" dur="26">
                                          <p:stCondLst>
                                            <p:cond delay="1808"/>
                                          </p:stCondLst>
                                        </p:cTn>
                                        <p:tgtEl>
                                          <p:spTgt spid="54"/>
                                        </p:tgtEl>
                                      </p:cBhvr>
                                      <p:to x="100000" y="95000"/>
                                    </p:animScale>
                                    <p:animScale>
                                      <p:cBhvr>
                                        <p:cTn id="20" dur="166" decel="50000">
                                          <p:stCondLst>
                                            <p:cond delay="1834"/>
                                          </p:stCondLst>
                                        </p:cTn>
                                        <p:tgtEl>
                                          <p:spTgt spid="5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barn(inVertical)">
                                      <p:cBhvr>
                                        <p:cTn id="25" dur="1000"/>
                                        <p:tgtEl>
                                          <p:spTgt spid="35"/>
                                        </p:tgtEl>
                                      </p:cBhvr>
                                    </p:animEffect>
                                  </p:childTnLst>
                                </p:cTn>
                              </p:par>
                            </p:childTnLst>
                          </p:cTn>
                        </p:par>
                        <p:par>
                          <p:cTn id="26" fill="hold">
                            <p:stCondLst>
                              <p:cond delay="1000"/>
                            </p:stCondLst>
                            <p:childTnLst>
                              <p:par>
                                <p:cTn id="27" presetID="27" presetClass="entr" presetSubtype="0" fill="hold" grpId="0" nodeType="afterEffect">
                                  <p:stCondLst>
                                    <p:cond delay="0"/>
                                  </p:stCondLst>
                                  <p:iterate type="lt">
                                    <p:tmPct val="50000"/>
                                  </p:iterate>
                                  <p:childTnLst>
                                    <p:set>
                                      <p:cBhvr>
                                        <p:cTn id="28" dur="1" fill="hold">
                                          <p:stCondLst>
                                            <p:cond delay="0"/>
                                          </p:stCondLst>
                                        </p:cTn>
                                        <p:tgtEl>
                                          <p:spTgt spid="37"/>
                                        </p:tgtEl>
                                        <p:attrNameLst>
                                          <p:attrName>style.visibility</p:attrName>
                                        </p:attrNameLst>
                                      </p:cBhvr>
                                      <p:to>
                                        <p:strVal val="visible"/>
                                      </p:to>
                                    </p:set>
                                    <p:anim calcmode="discrete" valueType="clr">
                                      <p:cBhvr override="childStyle">
                                        <p:cTn id="29" dur="80"/>
                                        <p:tgtEl>
                                          <p:spTgt spid="37"/>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37"/>
                                        </p:tgtEl>
                                        <p:attrNameLst>
                                          <p:attrName>fillcolor</p:attrName>
                                        </p:attrNameLst>
                                      </p:cBhvr>
                                      <p:tavLst>
                                        <p:tav tm="0">
                                          <p:val>
                                            <p:clrVal>
                                              <a:schemeClr val="accent2"/>
                                            </p:clrVal>
                                          </p:val>
                                        </p:tav>
                                        <p:tav tm="50000">
                                          <p:val>
                                            <p:clrVal>
                                              <a:schemeClr val="hlink"/>
                                            </p:clrVal>
                                          </p:val>
                                        </p:tav>
                                      </p:tavLst>
                                    </p:anim>
                                    <p:set>
                                      <p:cBhvr>
                                        <p:cTn id="31" dur="80"/>
                                        <p:tgtEl>
                                          <p:spTgt spid="37"/>
                                        </p:tgtEl>
                                        <p:attrNameLst>
                                          <p:attrName>fill.type</p:attrName>
                                        </p:attrNameLst>
                                      </p:cBhvr>
                                      <p:to>
                                        <p:strVal val="solid"/>
                                      </p:to>
                                    </p:set>
                                  </p:childTnLst>
                                </p:cTn>
                              </p:par>
                            </p:childTnLst>
                          </p:cTn>
                        </p:par>
                        <p:par>
                          <p:cTn id="32" fill="hold">
                            <p:stCondLst>
                              <p:cond delay="2240"/>
                            </p:stCondLst>
                            <p:childTnLst>
                              <p:par>
                                <p:cTn id="33" presetID="27" presetClass="entr" presetSubtype="0" fill="hold" grpId="0" nodeType="afterEffect">
                                  <p:stCondLst>
                                    <p:cond delay="0"/>
                                  </p:stCondLst>
                                  <p:iterate type="lt">
                                    <p:tmPct val="50000"/>
                                  </p:iterate>
                                  <p:childTnLst>
                                    <p:set>
                                      <p:cBhvr>
                                        <p:cTn id="34" dur="1" fill="hold">
                                          <p:stCondLst>
                                            <p:cond delay="0"/>
                                          </p:stCondLst>
                                        </p:cTn>
                                        <p:tgtEl>
                                          <p:spTgt spid="38"/>
                                        </p:tgtEl>
                                        <p:attrNameLst>
                                          <p:attrName>style.visibility</p:attrName>
                                        </p:attrNameLst>
                                      </p:cBhvr>
                                      <p:to>
                                        <p:strVal val="visible"/>
                                      </p:to>
                                    </p:set>
                                    <p:anim calcmode="discrete" valueType="clr">
                                      <p:cBhvr override="childStyle">
                                        <p:cTn id="35" dur="80"/>
                                        <p:tgtEl>
                                          <p:spTgt spid="38"/>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38"/>
                                        </p:tgtEl>
                                        <p:attrNameLst>
                                          <p:attrName>fillcolor</p:attrName>
                                        </p:attrNameLst>
                                      </p:cBhvr>
                                      <p:tavLst>
                                        <p:tav tm="0">
                                          <p:val>
                                            <p:clrVal>
                                              <a:schemeClr val="accent2"/>
                                            </p:clrVal>
                                          </p:val>
                                        </p:tav>
                                        <p:tav tm="50000">
                                          <p:val>
                                            <p:clrVal>
                                              <a:schemeClr val="hlink"/>
                                            </p:clrVal>
                                          </p:val>
                                        </p:tav>
                                      </p:tavLst>
                                    </p:anim>
                                    <p:set>
                                      <p:cBhvr>
                                        <p:cTn id="37" dur="80"/>
                                        <p:tgtEl>
                                          <p:spTgt spid="3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文本框 3"/>
          <p:cNvSpPr txBox="1"/>
          <p:nvPr/>
        </p:nvSpPr>
        <p:spPr>
          <a:xfrm>
            <a:off x="3557375" y="2277578"/>
            <a:ext cx="2204372" cy="684767"/>
          </a:xfrm>
          <a:prstGeom prst="rect">
            <a:avLst/>
          </a:prstGeom>
          <a:noFill/>
        </p:spPr>
        <p:txBody>
          <a:bodyPr wrap="none" lIns="91401" tIns="45702" rIns="91401" bIns="45702" rtlCol="0">
            <a:spAutoFit/>
          </a:bodyPr>
          <a:lstStyle/>
          <a:p>
            <a:pPr algn="ctr">
              <a:lnSpc>
                <a:spcPct val="150000"/>
              </a:lnSpc>
            </a:pPr>
            <a:r>
              <a:rPr lang="en-US" altLang="zh-CN" sz="2800" b="1" dirty="0">
                <a:solidFill>
                  <a:srgbClr val="00B0F0"/>
                </a:solidFill>
                <a:latin typeface="Segoe Print" pitchFamily="2" charset="0"/>
                <a:ea typeface="微软雅黑" panose="020B0503020204020204" pitchFamily="34" charset="-122"/>
              </a:rPr>
              <a:t>VẬN DỤNG</a:t>
            </a:r>
            <a:endParaRPr lang="zh-CN" altLang="en-US" sz="2800" b="1" dirty="0">
              <a:solidFill>
                <a:srgbClr val="00B0F0"/>
              </a:solidFill>
              <a:latin typeface="Segoe Print" pitchFamily="2" charset="0"/>
              <a:ea typeface="微软雅黑" panose="020B0503020204020204" pitchFamily="34" charset="-122"/>
            </a:endParaRPr>
          </a:p>
        </p:txBody>
      </p:sp>
    </p:spTree>
    <p:custDataLst>
      <p:tags r:id="rId1"/>
    </p:custDataLst>
    <p:extLst>
      <p:ext uri="{BB962C8B-B14F-4D97-AF65-F5344CB8AC3E}">
        <p14:creationId xmlns:p14="http://schemas.microsoft.com/office/powerpoint/2010/main" val="4078437212"/>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1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文本框 3"/>
          <p:cNvSpPr txBox="1"/>
          <p:nvPr/>
        </p:nvSpPr>
        <p:spPr>
          <a:xfrm>
            <a:off x="0" y="510491"/>
            <a:ext cx="9066882" cy="2308288"/>
          </a:xfrm>
          <a:prstGeom prst="rect">
            <a:avLst/>
          </a:prstGeom>
          <a:noFill/>
        </p:spPr>
        <p:txBody>
          <a:bodyPr wrap="square" lIns="91401" tIns="45702" rIns="91401" bIns="45702" rtlCol="0">
            <a:spAutoFit/>
          </a:bodyPr>
          <a:lstStyle/>
          <a:p>
            <a:pPr marL="571500" indent="-571500">
              <a:lnSpc>
                <a:spcPct val="150000"/>
              </a:lnSpc>
              <a:buFont typeface="Wingdings" panose="05000000000000000000" pitchFamily="2" charset="2"/>
              <a:buChar char="Ø"/>
            </a:pPr>
            <a:r>
              <a:rPr lang="en-US" altLang="zh-CN" sz="3200" b="1" i="1" dirty="0" err="1">
                <a:solidFill>
                  <a:srgbClr val="FF0000"/>
                </a:solidFill>
                <a:latin typeface="Times New Roman" pitchFamily="18" charset="0"/>
                <a:ea typeface="微软雅黑" panose="020B0503020204020204" pitchFamily="34" charset="-122"/>
                <a:cs typeface="Times New Roman" pitchFamily="18" charset="0"/>
              </a:rPr>
              <a:t>Các</a:t>
            </a:r>
            <a:r>
              <a:rPr lang="en-US" altLang="zh-CN" sz="3200" b="1" i="1" dirty="0">
                <a:solidFill>
                  <a:srgbClr val="FF0000"/>
                </a:solidFill>
                <a:latin typeface="Times New Roman" pitchFamily="18" charset="0"/>
                <a:ea typeface="微软雅黑" panose="020B0503020204020204" pitchFamily="34" charset="-122"/>
                <a:cs typeface="Times New Roman" pitchFamily="18" charset="0"/>
              </a:rPr>
              <a:t> </a:t>
            </a:r>
            <a:r>
              <a:rPr lang="en-US" altLang="zh-CN" sz="3200" b="1" i="1" dirty="0" err="1">
                <a:solidFill>
                  <a:srgbClr val="FF0000"/>
                </a:solidFill>
                <a:latin typeface="Times New Roman" pitchFamily="18" charset="0"/>
                <a:ea typeface="微软雅黑" panose="020B0503020204020204" pitchFamily="34" charset="-122"/>
                <a:cs typeface="Times New Roman" pitchFamily="18" charset="0"/>
              </a:rPr>
              <a:t>em</a:t>
            </a:r>
            <a:r>
              <a:rPr lang="en-US" altLang="zh-CN" sz="3200" b="1" i="1" dirty="0">
                <a:solidFill>
                  <a:srgbClr val="FF0000"/>
                </a:solidFill>
                <a:latin typeface="Times New Roman" pitchFamily="18" charset="0"/>
                <a:ea typeface="微软雅黑" panose="020B0503020204020204" pitchFamily="34" charset="-122"/>
                <a:cs typeface="Times New Roman" pitchFamily="18" charset="0"/>
              </a:rPr>
              <a:t> </a:t>
            </a:r>
            <a:r>
              <a:rPr lang="en-US" altLang="zh-CN" sz="3200" b="1" i="1" dirty="0" err="1">
                <a:solidFill>
                  <a:srgbClr val="FF0000"/>
                </a:solidFill>
                <a:latin typeface="Times New Roman" pitchFamily="18" charset="0"/>
                <a:ea typeface="微软雅黑" panose="020B0503020204020204" pitchFamily="34" charset="-122"/>
                <a:cs typeface="Times New Roman" pitchFamily="18" charset="0"/>
              </a:rPr>
              <a:t>về</a:t>
            </a:r>
            <a:r>
              <a:rPr lang="en-US" altLang="zh-CN" sz="3200" b="1" i="1" dirty="0">
                <a:solidFill>
                  <a:srgbClr val="FF0000"/>
                </a:solidFill>
                <a:latin typeface="Times New Roman" pitchFamily="18" charset="0"/>
                <a:ea typeface="微软雅黑" panose="020B0503020204020204" pitchFamily="34" charset="-122"/>
                <a:cs typeface="Times New Roman" pitchFamily="18" charset="0"/>
              </a:rPr>
              <a:t> </a:t>
            </a:r>
            <a:r>
              <a:rPr lang="en-US" altLang="zh-CN" sz="3200" b="1" i="1" dirty="0" err="1">
                <a:solidFill>
                  <a:srgbClr val="FF0000"/>
                </a:solidFill>
                <a:latin typeface="Times New Roman" pitchFamily="18" charset="0"/>
                <a:ea typeface="微软雅黑" panose="020B0503020204020204" pitchFamily="34" charset="-122"/>
                <a:cs typeface="Times New Roman" pitchFamily="18" charset="0"/>
              </a:rPr>
              <a:t>nhà</a:t>
            </a:r>
            <a:r>
              <a:rPr lang="en-US" altLang="zh-CN" sz="3200" b="1" i="1" dirty="0">
                <a:solidFill>
                  <a:srgbClr val="FF0000"/>
                </a:solidFill>
                <a:latin typeface="Times New Roman" pitchFamily="18" charset="0"/>
                <a:ea typeface="微软雅黑" panose="020B0503020204020204" pitchFamily="34" charset="-122"/>
                <a:cs typeface="Times New Roman" pitchFamily="18" charset="0"/>
              </a:rPr>
              <a:t> </a:t>
            </a:r>
            <a:r>
              <a:rPr lang="en-US" altLang="zh-CN" sz="3200" b="1" i="1" dirty="0" err="1">
                <a:solidFill>
                  <a:srgbClr val="FF0000"/>
                </a:solidFill>
                <a:latin typeface="Times New Roman" pitchFamily="18" charset="0"/>
                <a:ea typeface="微软雅黑" panose="020B0503020204020204" pitchFamily="34" charset="-122"/>
                <a:cs typeface="Times New Roman" pitchFamily="18" charset="0"/>
              </a:rPr>
              <a:t>xem</a:t>
            </a:r>
            <a:r>
              <a:rPr lang="en-US" altLang="zh-CN" sz="3200" b="1" i="1" dirty="0">
                <a:solidFill>
                  <a:srgbClr val="FF0000"/>
                </a:solidFill>
                <a:latin typeface="Times New Roman" pitchFamily="18" charset="0"/>
                <a:ea typeface="微软雅黑" panose="020B0503020204020204" pitchFamily="34" charset="-122"/>
                <a:cs typeface="Times New Roman" pitchFamily="18" charset="0"/>
              </a:rPr>
              <a:t> </a:t>
            </a:r>
            <a:r>
              <a:rPr lang="en-US" altLang="zh-CN" sz="3200" b="1" i="1" dirty="0" err="1">
                <a:solidFill>
                  <a:srgbClr val="FF0000"/>
                </a:solidFill>
                <a:latin typeface="Times New Roman" pitchFamily="18" charset="0"/>
                <a:ea typeface="微软雅黑" panose="020B0503020204020204" pitchFamily="34" charset="-122"/>
                <a:cs typeface="Times New Roman" pitchFamily="18" charset="0"/>
              </a:rPr>
              <a:t>lại</a:t>
            </a:r>
            <a:r>
              <a:rPr lang="en-US" altLang="zh-CN" sz="3200" b="1" i="1" dirty="0">
                <a:solidFill>
                  <a:srgbClr val="FF0000"/>
                </a:solidFill>
                <a:latin typeface="Times New Roman" pitchFamily="18" charset="0"/>
                <a:ea typeface="微软雅黑" panose="020B0503020204020204" pitchFamily="34" charset="-122"/>
                <a:cs typeface="Times New Roman" pitchFamily="18" charset="0"/>
              </a:rPr>
              <a:t> </a:t>
            </a:r>
            <a:r>
              <a:rPr lang="en-US" altLang="zh-CN" sz="3200" b="1" i="1" dirty="0" err="1">
                <a:solidFill>
                  <a:srgbClr val="FF0000"/>
                </a:solidFill>
                <a:latin typeface="Times New Roman" pitchFamily="18" charset="0"/>
                <a:ea typeface="微软雅黑" panose="020B0503020204020204" pitchFamily="34" charset="-122"/>
                <a:cs typeface="Times New Roman" pitchFamily="18" charset="0"/>
              </a:rPr>
              <a:t>bài</a:t>
            </a:r>
            <a:r>
              <a:rPr lang="en-US" altLang="zh-CN" sz="3200" b="1" i="1" dirty="0">
                <a:solidFill>
                  <a:srgbClr val="FF0000"/>
                </a:solidFill>
                <a:latin typeface="Times New Roman" pitchFamily="18" charset="0"/>
                <a:ea typeface="微软雅黑" panose="020B0503020204020204" pitchFamily="34" charset="-122"/>
                <a:cs typeface="Times New Roman" pitchFamily="18" charset="0"/>
              </a:rPr>
              <a:t> </a:t>
            </a:r>
            <a:r>
              <a:rPr lang="en-US" altLang="zh-CN" sz="3200" b="1" i="1" dirty="0" err="1">
                <a:solidFill>
                  <a:srgbClr val="FF0000"/>
                </a:solidFill>
                <a:latin typeface="Times New Roman" pitchFamily="18" charset="0"/>
                <a:ea typeface="微软雅黑" panose="020B0503020204020204" pitchFamily="34" charset="-122"/>
                <a:cs typeface="Times New Roman" pitchFamily="18" charset="0"/>
              </a:rPr>
              <a:t>học</a:t>
            </a:r>
            <a:r>
              <a:rPr lang="en-US" altLang="zh-CN" sz="3200" b="1" i="1" dirty="0">
                <a:solidFill>
                  <a:srgbClr val="FF0000"/>
                </a:solidFill>
                <a:latin typeface="Times New Roman" pitchFamily="18" charset="0"/>
                <a:ea typeface="微软雅黑" panose="020B0503020204020204" pitchFamily="34" charset="-122"/>
                <a:cs typeface="Times New Roman" pitchFamily="18" charset="0"/>
              </a:rPr>
              <a:t> </a:t>
            </a:r>
            <a:r>
              <a:rPr lang="en-US" altLang="zh-CN" sz="3200" b="1" i="1" dirty="0" err="1">
                <a:solidFill>
                  <a:srgbClr val="FF0000"/>
                </a:solidFill>
                <a:latin typeface="Times New Roman" pitchFamily="18" charset="0"/>
                <a:ea typeface="微软雅黑" panose="020B0503020204020204" pitchFamily="34" charset="-122"/>
                <a:cs typeface="Times New Roman" pitchFamily="18" charset="0"/>
              </a:rPr>
              <a:t>hôm</a:t>
            </a:r>
            <a:r>
              <a:rPr lang="en-US" altLang="zh-CN" sz="3200" b="1" i="1" dirty="0">
                <a:solidFill>
                  <a:srgbClr val="FF0000"/>
                </a:solidFill>
                <a:latin typeface="Times New Roman" pitchFamily="18" charset="0"/>
                <a:ea typeface="微软雅黑" panose="020B0503020204020204" pitchFamily="34" charset="-122"/>
                <a:cs typeface="Times New Roman" pitchFamily="18" charset="0"/>
              </a:rPr>
              <a:t> nay.</a:t>
            </a:r>
          </a:p>
          <a:p>
            <a:pPr marL="571500" indent="-571500">
              <a:lnSpc>
                <a:spcPct val="150000"/>
              </a:lnSpc>
              <a:buFont typeface="Wingdings" panose="05000000000000000000" pitchFamily="2" charset="2"/>
              <a:buChar char="Ø"/>
            </a:pPr>
            <a:r>
              <a:rPr lang="en-US" altLang="zh-CN" sz="3200" b="1" i="1" dirty="0" err="1">
                <a:solidFill>
                  <a:srgbClr val="FF0000"/>
                </a:solidFill>
                <a:latin typeface="Times New Roman" pitchFamily="18" charset="0"/>
                <a:ea typeface="微软雅黑" panose="020B0503020204020204" pitchFamily="34" charset="-122"/>
                <a:cs typeface="Times New Roman" pitchFamily="18" charset="0"/>
              </a:rPr>
              <a:t>Chuẩn</a:t>
            </a:r>
            <a:r>
              <a:rPr lang="en-US" altLang="zh-CN" sz="3200" b="1" i="1" dirty="0">
                <a:solidFill>
                  <a:srgbClr val="FF0000"/>
                </a:solidFill>
                <a:latin typeface="Times New Roman" pitchFamily="18" charset="0"/>
                <a:ea typeface="微软雅黑" panose="020B0503020204020204" pitchFamily="34" charset="-122"/>
                <a:cs typeface="Times New Roman" pitchFamily="18" charset="0"/>
              </a:rPr>
              <a:t> </a:t>
            </a:r>
            <a:r>
              <a:rPr lang="en-US" altLang="zh-CN" sz="3200" b="1" i="1" dirty="0" err="1">
                <a:solidFill>
                  <a:srgbClr val="FF0000"/>
                </a:solidFill>
                <a:latin typeface="Times New Roman" pitchFamily="18" charset="0"/>
                <a:ea typeface="微软雅黑" panose="020B0503020204020204" pitchFamily="34" charset="-122"/>
                <a:cs typeface="Times New Roman" pitchFamily="18" charset="0"/>
              </a:rPr>
              <a:t>bị</a:t>
            </a:r>
            <a:r>
              <a:rPr lang="en-US" altLang="zh-CN" sz="3200" b="1" i="1" dirty="0">
                <a:solidFill>
                  <a:srgbClr val="FF0000"/>
                </a:solidFill>
                <a:latin typeface="Times New Roman" pitchFamily="18" charset="0"/>
                <a:ea typeface="微软雅黑" panose="020B0503020204020204" pitchFamily="34" charset="-122"/>
                <a:cs typeface="Times New Roman" pitchFamily="18" charset="0"/>
              </a:rPr>
              <a:t> </a:t>
            </a:r>
            <a:r>
              <a:rPr lang="en-US" altLang="zh-CN" sz="3200" b="1" i="1" err="1">
                <a:solidFill>
                  <a:srgbClr val="FF0000"/>
                </a:solidFill>
                <a:latin typeface="Times New Roman" pitchFamily="18" charset="0"/>
                <a:ea typeface="微软雅黑" panose="020B0503020204020204" pitchFamily="34" charset="-122"/>
                <a:cs typeface="Times New Roman" pitchFamily="18" charset="0"/>
              </a:rPr>
              <a:t>bài</a:t>
            </a:r>
            <a:r>
              <a:rPr lang="en-US" altLang="zh-CN" sz="3200" b="1" i="1">
                <a:solidFill>
                  <a:srgbClr val="FF0000"/>
                </a:solidFill>
                <a:latin typeface="Times New Roman" pitchFamily="18" charset="0"/>
                <a:ea typeface="微软雅黑" panose="020B0503020204020204" pitchFamily="34" charset="-122"/>
                <a:cs typeface="Times New Roman" pitchFamily="18" charset="0"/>
              </a:rPr>
              <a:t> “Cấu trúc lặp liên tục” cho </a:t>
            </a:r>
            <a:r>
              <a:rPr lang="en-US" altLang="zh-CN" sz="3200" b="1" i="1" dirty="0" err="1">
                <a:solidFill>
                  <a:srgbClr val="FF0000"/>
                </a:solidFill>
                <a:latin typeface="Times New Roman" pitchFamily="18" charset="0"/>
                <a:ea typeface="微软雅黑" panose="020B0503020204020204" pitchFamily="34" charset="-122"/>
                <a:cs typeface="Times New Roman" pitchFamily="18" charset="0"/>
              </a:rPr>
              <a:t>tiết</a:t>
            </a:r>
            <a:r>
              <a:rPr lang="en-US" altLang="zh-CN" sz="3200" b="1" i="1" dirty="0">
                <a:solidFill>
                  <a:srgbClr val="FF0000"/>
                </a:solidFill>
                <a:latin typeface="Times New Roman" pitchFamily="18" charset="0"/>
                <a:ea typeface="微软雅黑" panose="020B0503020204020204" pitchFamily="34" charset="-122"/>
                <a:cs typeface="Times New Roman" pitchFamily="18" charset="0"/>
              </a:rPr>
              <a:t> </a:t>
            </a:r>
            <a:r>
              <a:rPr lang="en-US" altLang="zh-CN" sz="3200" b="1" i="1" dirty="0" err="1">
                <a:solidFill>
                  <a:srgbClr val="FF0000"/>
                </a:solidFill>
                <a:latin typeface="Times New Roman" pitchFamily="18" charset="0"/>
                <a:ea typeface="微软雅黑" panose="020B0503020204020204" pitchFamily="34" charset="-122"/>
                <a:cs typeface="Times New Roman" pitchFamily="18" charset="0"/>
              </a:rPr>
              <a:t>học</a:t>
            </a:r>
            <a:r>
              <a:rPr lang="en-US" altLang="zh-CN" sz="3200" b="1" i="1" dirty="0">
                <a:solidFill>
                  <a:srgbClr val="FF0000"/>
                </a:solidFill>
                <a:latin typeface="Times New Roman" pitchFamily="18" charset="0"/>
                <a:ea typeface="微软雅黑" panose="020B0503020204020204" pitchFamily="34" charset="-122"/>
                <a:cs typeface="Times New Roman" pitchFamily="18" charset="0"/>
              </a:rPr>
              <a:t> </a:t>
            </a:r>
            <a:r>
              <a:rPr lang="en-US" altLang="zh-CN" sz="3200" b="1" i="1" err="1">
                <a:solidFill>
                  <a:srgbClr val="FF0000"/>
                </a:solidFill>
                <a:latin typeface="Times New Roman" pitchFamily="18" charset="0"/>
                <a:ea typeface="微软雅黑" panose="020B0503020204020204" pitchFamily="34" charset="-122"/>
                <a:cs typeface="Times New Roman" pitchFamily="18" charset="0"/>
              </a:rPr>
              <a:t>sau</a:t>
            </a:r>
            <a:r>
              <a:rPr lang="en-US" altLang="zh-CN" sz="3200" b="1" i="1">
                <a:solidFill>
                  <a:srgbClr val="FF0000"/>
                </a:solidFill>
                <a:latin typeface="Times New Roman" pitchFamily="18" charset="0"/>
                <a:ea typeface="微软雅黑" panose="020B0503020204020204" pitchFamily="34" charset="-122"/>
                <a:cs typeface="Times New Roman" pitchFamily="18" charset="0"/>
              </a:rPr>
              <a:t> nhé</a:t>
            </a:r>
            <a:r>
              <a:rPr lang="en-US" altLang="zh-CN" sz="3200" b="1" i="1" dirty="0">
                <a:solidFill>
                  <a:srgbClr val="FF0000"/>
                </a:solidFill>
                <a:latin typeface="Times New Roman" pitchFamily="18" charset="0"/>
                <a:ea typeface="微软雅黑" panose="020B0503020204020204" pitchFamily="34" charset="-122"/>
                <a:cs typeface="Times New Roman" pitchFamily="18" charset="0"/>
              </a:rPr>
              <a:t>!</a:t>
            </a:r>
          </a:p>
        </p:txBody>
      </p:sp>
    </p:spTree>
    <p:custDataLst>
      <p:tags r:id="rId1"/>
    </p:custDataLst>
  </p:cSld>
  <p:clrMapOvr>
    <a:masterClrMapping/>
  </p:clrMapOvr>
  <p:transition spd="med">
    <p:push dir="r"/>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图片 3" descr="未标题-2.png"/>
          <p:cNvPicPr>
            <a:picLocks noChangeAspect="1"/>
          </p:cNvPicPr>
          <p:nvPr/>
        </p:nvPicPr>
        <p:blipFill>
          <a:blip r:embed="rId6" cstate="print"/>
          <a:stretch>
            <a:fillRect/>
          </a:stretch>
        </p:blipFill>
        <p:spPr>
          <a:xfrm>
            <a:off x="1018559" y="373443"/>
            <a:ext cx="4559252" cy="4071966"/>
          </a:xfrm>
          <a:prstGeom prst="rect">
            <a:avLst/>
          </a:prstGeom>
        </p:spPr>
      </p:pic>
      <p:sp>
        <p:nvSpPr>
          <p:cNvPr id="11" name="Text Box 18"/>
          <p:cNvSpPr txBox="1">
            <a:spLocks noChangeArrowheads="1"/>
          </p:cNvSpPr>
          <p:nvPr/>
        </p:nvSpPr>
        <p:spPr bwMode="auto">
          <a:xfrm>
            <a:off x="1696599" y="1873641"/>
            <a:ext cx="3040654" cy="1692759"/>
          </a:xfrm>
          <a:prstGeom prst="rect">
            <a:avLst/>
          </a:prstGeom>
          <a:noFill/>
          <a:ln w="9525">
            <a:noFill/>
            <a:miter lim="800000"/>
            <a:headEnd/>
            <a:tailEnd/>
          </a:ln>
        </p:spPr>
        <p:txBody>
          <a:bodyPr wrap="square" lIns="91427" tIns="45714" rIns="91427" bIns="45714">
            <a:spAutoFit/>
          </a:bodyPr>
          <a:lstStyle/>
          <a:p>
            <a:pPr algn="ctr" defTabSz="685800">
              <a:lnSpc>
                <a:spcPct val="130000"/>
              </a:lnSpc>
              <a:defRPr/>
            </a:pPr>
            <a:r>
              <a:rPr lang="en-US" altLang="zh-CN" sz="4000" b="1" kern="0">
                <a:solidFill>
                  <a:schemeClr val="accent5">
                    <a:lumMod val="75000"/>
                  </a:schemeClr>
                </a:solidFill>
                <a:latin typeface="Segoe Print" pitchFamily="2" charset="0"/>
              </a:rPr>
              <a:t>AI NHANH NHẤT</a:t>
            </a:r>
            <a:endParaRPr lang="en-US" altLang="zh-CN" sz="4000" b="1" kern="0" dirty="0">
              <a:solidFill>
                <a:schemeClr val="accent5">
                  <a:lumMod val="75000"/>
                </a:schemeClr>
              </a:solidFill>
              <a:latin typeface="Segoe Print" pitchFamily="2" charset="0"/>
            </a:endParaRPr>
          </a:p>
        </p:txBody>
      </p:sp>
      <p:pic>
        <p:nvPicPr>
          <p:cNvPr id="12" name="图片 5" descr="未标题-2.png"/>
          <p:cNvPicPr>
            <a:picLocks noChangeAspect="1"/>
          </p:cNvPicPr>
          <p:nvPr/>
        </p:nvPicPr>
        <p:blipFill>
          <a:blip r:embed="rId7" cstate="print"/>
          <a:stretch>
            <a:fillRect/>
          </a:stretch>
        </p:blipFill>
        <p:spPr>
          <a:xfrm>
            <a:off x="5573348" y="1016383"/>
            <a:ext cx="2428892" cy="3237381"/>
          </a:xfrm>
          <a:prstGeom prst="rect">
            <a:avLst/>
          </a:prstGeom>
        </p:spPr>
      </p:pic>
    </p:spTree>
    <p:custDataLst>
      <p:tags r:id="rId2"/>
    </p:custDataLst>
    <p:extLst>
      <p:ext uri="{BB962C8B-B14F-4D97-AF65-F5344CB8AC3E}">
        <p14:creationId xmlns:p14="http://schemas.microsoft.com/office/powerpoint/2010/main" val="24163652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1"/>
                                        </p:tgtEl>
                                        <p:attrNameLst>
                                          <p:attrName>style.visibility</p:attrName>
                                        </p:attrNameLst>
                                      </p:cBhvr>
                                      <p:to>
                                        <p:strVal val="visible"/>
                                      </p:to>
                                    </p:set>
                                    <p:anim calcmode="discrete" valueType="clr">
                                      <p:cBhvr override="childStyle">
                                        <p:cTn id="12"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1"/>
                                        </p:tgtEl>
                                        <p:attrNameLst>
                                          <p:attrName>fillcolor</p:attrName>
                                        </p:attrNameLst>
                                      </p:cBhvr>
                                      <p:tavLst>
                                        <p:tav tm="0">
                                          <p:val>
                                            <p:clrVal>
                                              <a:schemeClr val="accent2"/>
                                            </p:clrVal>
                                          </p:val>
                                        </p:tav>
                                        <p:tav tm="50000">
                                          <p:val>
                                            <p:clrVal>
                                              <a:schemeClr val="hlink"/>
                                            </p:clrVal>
                                          </p:val>
                                        </p:tav>
                                      </p:tavLst>
                                    </p:anim>
                                    <p:set>
                                      <p:cBhvr>
                                        <p:cTn id="14" dur="80"/>
                                        <p:tgtEl>
                                          <p:spTgt spid="11"/>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80">
                                          <p:stCondLst>
                                            <p:cond delay="0"/>
                                          </p:stCondLst>
                                        </p:cTn>
                                        <p:tgtEl>
                                          <p:spTgt spid="12"/>
                                        </p:tgtEl>
                                      </p:cBhvr>
                                    </p:animEffect>
                                    <p:anim calcmode="lin" valueType="num">
                                      <p:cBhvr>
                                        <p:cTn id="20"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25" dur="26">
                                          <p:stCondLst>
                                            <p:cond delay="650"/>
                                          </p:stCondLst>
                                        </p:cTn>
                                        <p:tgtEl>
                                          <p:spTgt spid="12"/>
                                        </p:tgtEl>
                                      </p:cBhvr>
                                      <p:to x="100000" y="60000"/>
                                    </p:animScale>
                                    <p:animScale>
                                      <p:cBhvr>
                                        <p:cTn id="26" dur="166" decel="50000">
                                          <p:stCondLst>
                                            <p:cond delay="676"/>
                                          </p:stCondLst>
                                        </p:cTn>
                                        <p:tgtEl>
                                          <p:spTgt spid="12"/>
                                        </p:tgtEl>
                                      </p:cBhvr>
                                      <p:to x="100000" y="100000"/>
                                    </p:animScale>
                                    <p:animScale>
                                      <p:cBhvr>
                                        <p:cTn id="27" dur="26">
                                          <p:stCondLst>
                                            <p:cond delay="1312"/>
                                          </p:stCondLst>
                                        </p:cTn>
                                        <p:tgtEl>
                                          <p:spTgt spid="12"/>
                                        </p:tgtEl>
                                      </p:cBhvr>
                                      <p:to x="100000" y="80000"/>
                                    </p:animScale>
                                    <p:animScale>
                                      <p:cBhvr>
                                        <p:cTn id="28" dur="166" decel="50000">
                                          <p:stCondLst>
                                            <p:cond delay="1338"/>
                                          </p:stCondLst>
                                        </p:cTn>
                                        <p:tgtEl>
                                          <p:spTgt spid="12"/>
                                        </p:tgtEl>
                                      </p:cBhvr>
                                      <p:to x="100000" y="100000"/>
                                    </p:animScale>
                                    <p:animScale>
                                      <p:cBhvr>
                                        <p:cTn id="29" dur="26">
                                          <p:stCondLst>
                                            <p:cond delay="1642"/>
                                          </p:stCondLst>
                                        </p:cTn>
                                        <p:tgtEl>
                                          <p:spTgt spid="12"/>
                                        </p:tgtEl>
                                      </p:cBhvr>
                                      <p:to x="100000" y="90000"/>
                                    </p:animScale>
                                    <p:animScale>
                                      <p:cBhvr>
                                        <p:cTn id="30" dur="166" decel="50000">
                                          <p:stCondLst>
                                            <p:cond delay="1668"/>
                                          </p:stCondLst>
                                        </p:cTn>
                                        <p:tgtEl>
                                          <p:spTgt spid="12"/>
                                        </p:tgtEl>
                                      </p:cBhvr>
                                      <p:to x="100000" y="100000"/>
                                    </p:animScale>
                                    <p:animScale>
                                      <p:cBhvr>
                                        <p:cTn id="31" dur="26">
                                          <p:stCondLst>
                                            <p:cond delay="1808"/>
                                          </p:stCondLst>
                                        </p:cTn>
                                        <p:tgtEl>
                                          <p:spTgt spid="12"/>
                                        </p:tgtEl>
                                      </p:cBhvr>
                                      <p:to x="100000" y="95000"/>
                                    </p:animScale>
                                    <p:animScale>
                                      <p:cBhvr>
                                        <p:cTn id="32"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图片 3" descr="未标题-2.png"/>
          <p:cNvPicPr>
            <a:picLocks noChangeAspect="1"/>
          </p:cNvPicPr>
          <p:nvPr/>
        </p:nvPicPr>
        <p:blipFill>
          <a:blip r:embed="rId6" cstate="print"/>
          <a:stretch>
            <a:fillRect/>
          </a:stretch>
        </p:blipFill>
        <p:spPr>
          <a:xfrm>
            <a:off x="231354" y="-375705"/>
            <a:ext cx="6026227" cy="5382153"/>
          </a:xfrm>
          <a:prstGeom prst="rect">
            <a:avLst/>
          </a:prstGeom>
        </p:spPr>
      </p:pic>
      <p:sp>
        <p:nvSpPr>
          <p:cNvPr id="11" name="Text Box 18"/>
          <p:cNvSpPr txBox="1">
            <a:spLocks noChangeArrowheads="1"/>
          </p:cNvSpPr>
          <p:nvPr/>
        </p:nvSpPr>
        <p:spPr bwMode="auto">
          <a:xfrm>
            <a:off x="1101688" y="1328567"/>
            <a:ext cx="4065223" cy="2853141"/>
          </a:xfrm>
          <a:prstGeom prst="rect">
            <a:avLst/>
          </a:prstGeom>
          <a:noFill/>
          <a:ln w="9525">
            <a:noFill/>
            <a:miter lim="800000"/>
            <a:headEnd/>
            <a:tailEnd/>
          </a:ln>
        </p:spPr>
        <p:txBody>
          <a:bodyPr wrap="square" lIns="91427" tIns="45714" rIns="91427" bIns="45714">
            <a:spAutoFit/>
          </a:bodyPr>
          <a:lstStyle/>
          <a:p>
            <a:pPr algn="just" defTabSz="685800">
              <a:lnSpc>
                <a:spcPct val="130000"/>
              </a:lnSpc>
              <a:defRPr/>
            </a:pPr>
            <a:r>
              <a:rPr lang="en-US" altLang="zh-CN" sz="2000" b="1" kern="0" dirty="0" err="1">
                <a:solidFill>
                  <a:schemeClr val="accent5">
                    <a:lumMod val="75000"/>
                  </a:schemeClr>
                </a:solidFill>
                <a:latin typeface="Times New Roman" pitchFamily="18" charset="0"/>
                <a:cs typeface="Times New Roman" pitchFamily="18" charset="0"/>
              </a:rPr>
              <a:t>Cách</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chơi</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cô</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giáo</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chiếu</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câu</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hỏi</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Sau</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khi</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cô</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giáo</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đọc</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xong</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câu</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hỏi</a:t>
            </a:r>
            <a:r>
              <a:rPr lang="en-US" altLang="zh-CN" sz="2000" b="1" kern="0" dirty="0">
                <a:solidFill>
                  <a:schemeClr val="accent5">
                    <a:lumMod val="75000"/>
                  </a:schemeClr>
                </a:solidFill>
                <a:latin typeface="Times New Roman" pitchFamily="18" charset="0"/>
                <a:cs typeface="Times New Roman" pitchFamily="18" charset="0"/>
              </a:rPr>
              <a:t> 2 </a:t>
            </a:r>
            <a:r>
              <a:rPr lang="en-US" altLang="zh-CN" sz="2000" b="1" kern="0" dirty="0" err="1">
                <a:solidFill>
                  <a:schemeClr val="accent5">
                    <a:lumMod val="75000"/>
                  </a:schemeClr>
                </a:solidFill>
                <a:latin typeface="Times New Roman" pitchFamily="18" charset="0"/>
                <a:cs typeface="Times New Roman" pitchFamily="18" charset="0"/>
              </a:rPr>
              <a:t>lượt</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bạn</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nào</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giơ</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tay</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nhanh</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nhất</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sẽ</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giành</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được</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quyền</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trả</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lời</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nếu</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trả</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lời</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đúng</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sẽ</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giành</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được</a:t>
            </a:r>
            <a:r>
              <a:rPr lang="en-US" altLang="zh-CN" sz="2000" b="1" kern="0" dirty="0">
                <a:solidFill>
                  <a:schemeClr val="accent5">
                    <a:lumMod val="75000"/>
                  </a:schemeClr>
                </a:solidFill>
                <a:latin typeface="Times New Roman" pitchFamily="18" charset="0"/>
                <a:cs typeface="Times New Roman" pitchFamily="18" charset="0"/>
              </a:rPr>
              <a:t> 1 </a:t>
            </a:r>
            <a:r>
              <a:rPr lang="en-US" altLang="zh-CN" sz="2000" b="1" kern="0" dirty="0" err="1">
                <a:solidFill>
                  <a:schemeClr val="accent5">
                    <a:lumMod val="75000"/>
                  </a:schemeClr>
                </a:solidFill>
                <a:latin typeface="Times New Roman" pitchFamily="18" charset="0"/>
                <a:cs typeface="Times New Roman" pitchFamily="18" charset="0"/>
              </a:rPr>
              <a:t>phần</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thưởng</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nếu</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trả</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lời</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sai</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quyền</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trả</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lời</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giành</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cho</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các</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bạn</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còn</a:t>
            </a:r>
            <a:r>
              <a:rPr lang="en-US" altLang="zh-CN" sz="2000" b="1" kern="0" dirty="0">
                <a:solidFill>
                  <a:schemeClr val="accent5">
                    <a:lumMod val="75000"/>
                  </a:schemeClr>
                </a:solidFill>
                <a:latin typeface="Times New Roman" pitchFamily="18" charset="0"/>
                <a:cs typeface="Times New Roman" pitchFamily="18" charset="0"/>
              </a:rPr>
              <a:t> </a:t>
            </a:r>
            <a:r>
              <a:rPr lang="en-US" altLang="zh-CN" sz="2000" b="1" kern="0" dirty="0" err="1">
                <a:solidFill>
                  <a:schemeClr val="accent5">
                    <a:lumMod val="75000"/>
                  </a:schemeClr>
                </a:solidFill>
                <a:latin typeface="Times New Roman" pitchFamily="18" charset="0"/>
                <a:cs typeface="Times New Roman" pitchFamily="18" charset="0"/>
              </a:rPr>
              <a:t>lại</a:t>
            </a:r>
            <a:r>
              <a:rPr lang="en-US" altLang="zh-CN" sz="2000" b="1" kern="0" dirty="0">
                <a:solidFill>
                  <a:schemeClr val="accent5">
                    <a:lumMod val="75000"/>
                  </a:schemeClr>
                </a:solidFill>
                <a:latin typeface="Times New Roman" pitchFamily="18" charset="0"/>
                <a:cs typeface="Times New Roman" pitchFamily="18" charset="0"/>
              </a:rPr>
              <a:t>.</a:t>
            </a:r>
          </a:p>
        </p:txBody>
      </p:sp>
      <p:pic>
        <p:nvPicPr>
          <p:cNvPr id="12" name="图片 5" descr="未标题-2.png"/>
          <p:cNvPicPr>
            <a:picLocks noChangeAspect="1"/>
          </p:cNvPicPr>
          <p:nvPr/>
        </p:nvPicPr>
        <p:blipFill>
          <a:blip r:embed="rId7" cstate="print"/>
          <a:stretch>
            <a:fillRect/>
          </a:stretch>
        </p:blipFill>
        <p:spPr>
          <a:xfrm>
            <a:off x="5573348" y="1016383"/>
            <a:ext cx="2428892" cy="3237381"/>
          </a:xfrm>
          <a:prstGeom prst="rect">
            <a:avLst/>
          </a:prstGeom>
        </p:spPr>
      </p:pic>
    </p:spTree>
    <p:custDataLst>
      <p:tags r:id="rId2"/>
    </p:custDataLst>
    <p:extLst>
      <p:ext uri="{BB962C8B-B14F-4D97-AF65-F5344CB8AC3E}">
        <p14:creationId xmlns:p14="http://schemas.microsoft.com/office/powerpoint/2010/main" val="312609887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26"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childTnLst>
                          </p:cTn>
                        </p:par>
                        <p:par>
                          <p:cTn id="25" fill="hold">
                            <p:stCondLst>
                              <p:cond delay="2500"/>
                            </p:stCondLst>
                            <p:childTnLst>
                              <p:par>
                                <p:cTn id="26" presetID="27" presetClass="entr" presetSubtype="0" fill="hold" grpId="0" nodeType="afterEffect">
                                  <p:stCondLst>
                                    <p:cond delay="0"/>
                                  </p:stCondLst>
                                  <p:iterate type="lt">
                                    <p:tmPct val="50000"/>
                                  </p:iterate>
                                  <p:childTnLst>
                                    <p:set>
                                      <p:cBhvr>
                                        <p:cTn id="27" dur="1" fill="hold">
                                          <p:stCondLst>
                                            <p:cond delay="0"/>
                                          </p:stCondLst>
                                        </p:cTn>
                                        <p:tgtEl>
                                          <p:spTgt spid="11"/>
                                        </p:tgtEl>
                                        <p:attrNameLst>
                                          <p:attrName>style.visibility</p:attrName>
                                        </p:attrNameLst>
                                      </p:cBhvr>
                                      <p:to>
                                        <p:strVal val="visible"/>
                                      </p:to>
                                    </p:set>
                                    <p:anim calcmode="discrete" valueType="clr">
                                      <p:cBhvr override="childStyle">
                                        <p:cTn id="28"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1"/>
                                        </p:tgtEl>
                                        <p:attrNameLst>
                                          <p:attrName>fillcolor</p:attrName>
                                        </p:attrNameLst>
                                      </p:cBhvr>
                                      <p:tavLst>
                                        <p:tav tm="0">
                                          <p:val>
                                            <p:clrVal>
                                              <a:schemeClr val="accent2"/>
                                            </p:clrVal>
                                          </p:val>
                                        </p:tav>
                                        <p:tav tm="50000">
                                          <p:val>
                                            <p:clrVal>
                                              <a:schemeClr val="hlink"/>
                                            </p:clrVal>
                                          </p:val>
                                        </p:tav>
                                      </p:tavLst>
                                    </p:anim>
                                    <p:set>
                                      <p:cBhvr>
                                        <p:cTn id="30" dur="80"/>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3" descr="未标题-2.png"/>
          <p:cNvPicPr>
            <a:picLocks noChangeAspect="1"/>
          </p:cNvPicPr>
          <p:nvPr/>
        </p:nvPicPr>
        <p:blipFill>
          <a:blip r:embed="rId4" cstate="print"/>
          <a:stretch>
            <a:fillRect/>
          </a:stretch>
        </p:blipFill>
        <p:spPr>
          <a:xfrm>
            <a:off x="-371124" y="256414"/>
            <a:ext cx="8026389" cy="4887085"/>
          </a:xfrm>
          <a:prstGeom prst="rect">
            <a:avLst/>
          </a:prstGeom>
        </p:spPr>
      </p:pic>
      <p:sp>
        <p:nvSpPr>
          <p:cNvPr id="11" name="Text Box 18"/>
          <p:cNvSpPr txBox="1">
            <a:spLocks noChangeArrowheads="1"/>
          </p:cNvSpPr>
          <p:nvPr/>
        </p:nvSpPr>
        <p:spPr bwMode="auto">
          <a:xfrm>
            <a:off x="957144" y="1987495"/>
            <a:ext cx="5369851" cy="2092869"/>
          </a:xfrm>
          <a:prstGeom prst="rect">
            <a:avLst/>
          </a:prstGeom>
          <a:noFill/>
          <a:ln w="9525">
            <a:noFill/>
            <a:miter lim="800000"/>
            <a:headEnd/>
            <a:tailEnd/>
          </a:ln>
        </p:spPr>
        <p:txBody>
          <a:bodyPr wrap="square" lIns="91427" tIns="45714" rIns="91427" bIns="45714">
            <a:spAutoFit/>
          </a:bodyPr>
          <a:lstStyle/>
          <a:p>
            <a:r>
              <a:rPr lang="vi-VN" sz="2600">
                <a:latin typeface="Times New Roman" panose="02020603050405020304" pitchFamily="18" charset="0"/>
                <a:cs typeface="Times New Roman" panose="02020603050405020304" pitchFamily="18" charset="0"/>
              </a:rPr>
              <a:t>Hãy tạo chương trình điều khiển một nhân vật di chuyển theo chuột máy tính cho tới khi phím “s” được nhấn.</a:t>
            </a:r>
          </a:p>
          <a:p>
            <a:r>
              <a:rPr lang="en-US" sz="2600">
                <a:latin typeface="Times New Roman" panose="02020603050405020304" pitchFamily="18" charset="0"/>
                <a:cs typeface="Times New Roman" panose="02020603050405020304" pitchFamily="18" charset="0"/>
              </a:rPr>
              <a:t>- </a:t>
            </a:r>
            <a:r>
              <a:rPr lang="vi-VN" sz="2600">
                <a:latin typeface="Times New Roman" panose="02020603050405020304" pitchFamily="18" charset="0"/>
                <a:cs typeface="Times New Roman" panose="02020603050405020304" pitchFamily="18" charset="0"/>
              </a:rPr>
              <a:t>Em sử dụng được cấu trúc lặp đã học để thực hiện yêu cầu trên không?</a:t>
            </a:r>
            <a:endParaRPr lang="en-US" sz="2600">
              <a:latin typeface="Times New Roman" panose="02020603050405020304" pitchFamily="18" charset="0"/>
              <a:cs typeface="Times New Roman" panose="02020603050405020304" pitchFamily="18" charset="0"/>
            </a:endParaRPr>
          </a:p>
        </p:txBody>
      </p:sp>
      <p:pic>
        <p:nvPicPr>
          <p:cNvPr id="12" name="图片 5" descr="未标题-2.png"/>
          <p:cNvPicPr>
            <a:picLocks noChangeAspect="1"/>
          </p:cNvPicPr>
          <p:nvPr/>
        </p:nvPicPr>
        <p:blipFill>
          <a:blip r:embed="rId5" cstate="print"/>
          <a:stretch>
            <a:fillRect/>
          </a:stretch>
        </p:blipFill>
        <p:spPr>
          <a:xfrm>
            <a:off x="6397064" y="1016382"/>
            <a:ext cx="2428892" cy="3237381"/>
          </a:xfrm>
          <a:prstGeom prst="rect">
            <a:avLst/>
          </a:prstGeom>
        </p:spPr>
      </p:pic>
    </p:spTree>
    <p:custDataLst>
      <p:tags r:id="rId1"/>
    </p:custDataLst>
    <p:extLst>
      <p:ext uri="{BB962C8B-B14F-4D97-AF65-F5344CB8AC3E}">
        <p14:creationId xmlns:p14="http://schemas.microsoft.com/office/powerpoint/2010/main" val="1571355659"/>
      </p:ext>
    </p:extLst>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26"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childTnLst>
                          </p:cTn>
                        </p:par>
                        <p:par>
                          <p:cTn id="25" fill="hold">
                            <p:stCondLst>
                              <p:cond delay="2500"/>
                            </p:stCondLst>
                            <p:childTnLst>
                              <p:par>
                                <p:cTn id="26" presetID="27" presetClass="entr" presetSubtype="0" fill="hold" grpId="0" nodeType="afterEffect">
                                  <p:stCondLst>
                                    <p:cond delay="0"/>
                                  </p:stCondLst>
                                  <p:iterate type="lt">
                                    <p:tmPct val="50000"/>
                                  </p:iterate>
                                  <p:childTnLst>
                                    <p:set>
                                      <p:cBhvr>
                                        <p:cTn id="27" dur="1" fill="hold">
                                          <p:stCondLst>
                                            <p:cond delay="0"/>
                                          </p:stCondLst>
                                        </p:cTn>
                                        <p:tgtEl>
                                          <p:spTgt spid="11"/>
                                        </p:tgtEl>
                                        <p:attrNameLst>
                                          <p:attrName>style.visibility</p:attrName>
                                        </p:attrNameLst>
                                      </p:cBhvr>
                                      <p:to>
                                        <p:strVal val="visible"/>
                                      </p:to>
                                    </p:set>
                                    <p:anim calcmode="discrete" valueType="clr">
                                      <p:cBhvr override="childStyle">
                                        <p:cTn id="28"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1"/>
                                        </p:tgtEl>
                                        <p:attrNameLst>
                                          <p:attrName>fillcolor</p:attrName>
                                        </p:attrNameLst>
                                      </p:cBhvr>
                                      <p:tavLst>
                                        <p:tav tm="0">
                                          <p:val>
                                            <p:clrVal>
                                              <a:schemeClr val="accent2"/>
                                            </p:clrVal>
                                          </p:val>
                                        </p:tav>
                                        <p:tav tm="50000">
                                          <p:val>
                                            <p:clrVal>
                                              <a:schemeClr val="hlink"/>
                                            </p:clrVal>
                                          </p:val>
                                        </p:tav>
                                      </p:tavLst>
                                    </p:anim>
                                    <p:set>
                                      <p:cBhvr>
                                        <p:cTn id="30" dur="80"/>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76803" descr="PPT素材-03"/>
          <p:cNvPicPr>
            <a:picLocks noChangeAspect="1"/>
          </p:cNvPicPr>
          <p:nvPr/>
        </p:nvPicPr>
        <p:blipFill>
          <a:blip r:embed="rId4"/>
          <a:stretch>
            <a:fillRect/>
          </a:stretch>
        </p:blipFill>
        <p:spPr>
          <a:xfrm>
            <a:off x="-742277" y="-376516"/>
            <a:ext cx="10477948" cy="5620202"/>
          </a:xfrm>
          <a:prstGeom prst="rect">
            <a:avLst/>
          </a:prstGeom>
          <a:noFill/>
          <a:ln w="9525">
            <a:noFill/>
          </a:ln>
        </p:spPr>
      </p:pic>
      <p:sp>
        <p:nvSpPr>
          <p:cNvPr id="4" name="矩形 20"/>
          <p:cNvSpPr/>
          <p:nvPr/>
        </p:nvSpPr>
        <p:spPr>
          <a:xfrm rot="19532942">
            <a:off x="428068" y="806464"/>
            <a:ext cx="1533377" cy="469343"/>
          </a:xfrm>
          <a:prstGeom prst="rect">
            <a:avLst/>
          </a:prstGeom>
        </p:spPr>
        <p:txBody>
          <a:bodyPr wrap="square" lIns="68554" tIns="34277" rIns="68554" bIns="34277">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lgn="ctr" defTabSz="342689">
              <a:defRPr/>
            </a:pPr>
            <a:r>
              <a:rPr lang="en-US" altLang="zh-CN" sz="2600" b="1" kern="0" dirty="0" err="1">
                <a:solidFill>
                  <a:schemeClr val="tx1">
                    <a:lumMod val="65000"/>
                    <a:lumOff val="35000"/>
                  </a:schemeClr>
                </a:solidFill>
                <a:latin typeface="Times New Roman" pitchFamily="18" charset="0"/>
                <a:ea typeface="微软雅黑" pitchFamily="34" charset="-122"/>
                <a:cs typeface="Times New Roman" pitchFamily="18" charset="0"/>
              </a:rPr>
              <a:t>Kết</a:t>
            </a:r>
            <a:r>
              <a:rPr lang="en-US" altLang="zh-CN" sz="2600" b="1" kern="0" dirty="0">
                <a:solidFill>
                  <a:schemeClr val="tx1">
                    <a:lumMod val="65000"/>
                    <a:lumOff val="35000"/>
                  </a:schemeClr>
                </a:solidFill>
                <a:latin typeface="Times New Roman" pitchFamily="18" charset="0"/>
                <a:ea typeface="微软雅黑" pitchFamily="34" charset="-122"/>
                <a:cs typeface="Times New Roman" pitchFamily="18" charset="0"/>
              </a:rPr>
              <a:t> </a:t>
            </a:r>
            <a:r>
              <a:rPr lang="en-US" altLang="zh-CN" sz="2600" b="1" kern="0" dirty="0" err="1">
                <a:solidFill>
                  <a:schemeClr val="tx1">
                    <a:lumMod val="65000"/>
                    <a:lumOff val="35000"/>
                  </a:schemeClr>
                </a:solidFill>
                <a:latin typeface="Times New Roman" pitchFamily="18" charset="0"/>
                <a:ea typeface="微软雅黑" pitchFamily="34" charset="-122"/>
                <a:cs typeface="Times New Roman" pitchFamily="18" charset="0"/>
              </a:rPr>
              <a:t>luận</a:t>
            </a:r>
            <a:endParaRPr lang="en-US" altLang="zh-CN" sz="2600" dirty="0">
              <a:solidFill>
                <a:schemeClr val="tx1">
                  <a:lumMod val="65000"/>
                  <a:lumOff val="35000"/>
                </a:schemeClr>
              </a:solidFill>
              <a:latin typeface="Times New Roman" pitchFamily="18" charset="0"/>
              <a:ea typeface="微软雅黑" panose="020B0503020204020204" pitchFamily="34" charset="-122"/>
              <a:cs typeface="Times New Roman" pitchFamily="18" charset="0"/>
            </a:endParaRPr>
          </a:p>
        </p:txBody>
      </p:sp>
      <p:sp>
        <p:nvSpPr>
          <p:cNvPr id="33" name="矩形 1"/>
          <p:cNvSpPr/>
          <p:nvPr/>
        </p:nvSpPr>
        <p:spPr>
          <a:xfrm>
            <a:off x="536549" y="1230879"/>
            <a:ext cx="8146472" cy="3046976"/>
          </a:xfrm>
          <a:prstGeom prst="rect">
            <a:avLst/>
          </a:prstGeom>
        </p:spPr>
        <p:txBody>
          <a:bodyPr wrap="square" lIns="91425" tIns="45714" rIns="91425" bIns="45714">
            <a:spAutoFit/>
          </a:bodyPr>
          <a:lstStyle/>
          <a:p>
            <a:pPr algn="ctr"/>
            <a:r>
              <a:rPr lang="en-US" sz="1900">
                <a:latin typeface="Times New Roman" pitchFamily="18" charset="0"/>
                <a:cs typeface="Times New Roman" pitchFamily="18" charset="0"/>
              </a:rPr>
              <a:t>     </a:t>
            </a:r>
            <a:r>
              <a:rPr lang="en-US" sz="3200" b="1">
                <a:solidFill>
                  <a:srgbClr val="FF0000"/>
                </a:solidFill>
                <a:latin typeface="Times New Roman" pitchFamily="18" charset="0"/>
                <a:cs typeface="Times New Roman" pitchFamily="18" charset="0"/>
              </a:rPr>
              <a:t>N</a:t>
            </a:r>
            <a:r>
              <a:rPr lang="vi-VN" sz="3200" b="1">
                <a:solidFill>
                  <a:srgbClr val="FF0000"/>
                </a:solidFill>
                <a:latin typeface="Times New Roman" pitchFamily="18" charset="0"/>
                <a:cs typeface="Times New Roman" pitchFamily="18" charset="0"/>
              </a:rPr>
              <a:t>hững hành động lặp đi lặp lại nhưng không biết trước được số lần là bao nhiêu</a:t>
            </a:r>
            <a:r>
              <a:rPr lang="en-US" sz="3200" b="1">
                <a:solidFill>
                  <a:srgbClr val="FF0000"/>
                </a:solidFill>
                <a:latin typeface="Times New Roman" pitchFamily="18" charset="0"/>
                <a:cs typeface="Times New Roman" pitchFamily="18" charset="0"/>
              </a:rPr>
              <a:t>:</a:t>
            </a:r>
          </a:p>
          <a:p>
            <a:r>
              <a:rPr lang="en-US" sz="3200">
                <a:solidFill>
                  <a:srgbClr val="0000FF"/>
                </a:solidFill>
                <a:latin typeface="Times New Roman" pitchFamily="18" charset="0"/>
                <a:cs typeface="Times New Roman" pitchFamily="18" charset="0"/>
              </a:rPr>
              <a:t>- </a:t>
            </a:r>
            <a:r>
              <a:rPr lang="vi-VN" sz="3200">
                <a:solidFill>
                  <a:srgbClr val="0000FF"/>
                </a:solidFill>
                <a:latin typeface="Times New Roman" pitchFamily="18" charset="0"/>
                <a:cs typeface="Times New Roman" pitchFamily="18" charset="0"/>
              </a:rPr>
              <a:t>Lau nhà cho đến khi sạch</a:t>
            </a:r>
            <a:endParaRPr lang="en-US" sz="3200">
              <a:solidFill>
                <a:srgbClr val="0000FF"/>
              </a:solidFill>
              <a:latin typeface="Times New Roman" pitchFamily="18" charset="0"/>
              <a:cs typeface="Times New Roman" pitchFamily="18" charset="0"/>
            </a:endParaRPr>
          </a:p>
          <a:p>
            <a:r>
              <a:rPr lang="en-US" sz="3200">
                <a:solidFill>
                  <a:srgbClr val="0000FF"/>
                </a:solidFill>
                <a:latin typeface="Times New Roman" pitchFamily="18" charset="0"/>
                <a:cs typeface="Times New Roman" pitchFamily="18" charset="0"/>
              </a:rPr>
              <a:t>- H</a:t>
            </a:r>
            <a:r>
              <a:rPr lang="vi-VN" sz="3200">
                <a:solidFill>
                  <a:srgbClr val="0000FF"/>
                </a:solidFill>
                <a:latin typeface="Times New Roman" pitchFamily="18" charset="0"/>
                <a:cs typeface="Times New Roman" pitchFamily="18" charset="0"/>
              </a:rPr>
              <a:t>ọc bài cho đến khi thuộc</a:t>
            </a:r>
            <a:endParaRPr lang="en-US" sz="3200">
              <a:solidFill>
                <a:srgbClr val="0000FF"/>
              </a:solidFill>
              <a:latin typeface="Times New Roman" pitchFamily="18" charset="0"/>
              <a:cs typeface="Times New Roman" pitchFamily="18" charset="0"/>
            </a:endParaRPr>
          </a:p>
          <a:p>
            <a:r>
              <a:rPr lang="en-US" sz="3200">
                <a:solidFill>
                  <a:srgbClr val="0000FF"/>
                </a:solidFill>
                <a:latin typeface="Times New Roman" pitchFamily="18" charset="0"/>
                <a:cs typeface="Times New Roman" pitchFamily="18" charset="0"/>
              </a:rPr>
              <a:t>- G</a:t>
            </a:r>
            <a:r>
              <a:rPr lang="vi-VN" sz="3200">
                <a:solidFill>
                  <a:srgbClr val="0000FF"/>
                </a:solidFill>
                <a:latin typeface="Times New Roman" pitchFamily="18" charset="0"/>
                <a:cs typeface="Times New Roman" pitchFamily="18" charset="0"/>
              </a:rPr>
              <a:t>ọi điên thoại cho đến khi nào có người nhấc máy...</a:t>
            </a:r>
            <a:endParaRPr lang="vi-VN" sz="3200" dirty="0">
              <a:solidFill>
                <a:srgbClr val="0000FF"/>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86369043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outVertic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1000"/>
                                        <p:tgtEl>
                                          <p:spTgt spid="33">
                                            <p:txEl>
                                              <p:pRg st="0" end="0"/>
                                            </p:txEl>
                                          </p:spTgt>
                                        </p:tgtEl>
                                      </p:cBhvr>
                                    </p:animEffect>
                                    <p:anim calcmode="lin" valueType="num">
                                      <p:cBhvr>
                                        <p:cTn id="13" dur="1000" fill="hold"/>
                                        <p:tgtEl>
                                          <p:spTgt spid="3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3">
                                            <p:txEl>
                                              <p:pRg st="1" end="1"/>
                                            </p:txEl>
                                          </p:spTgt>
                                        </p:tgtEl>
                                        <p:attrNameLst>
                                          <p:attrName>style.visibility</p:attrName>
                                        </p:attrNameLst>
                                      </p:cBhvr>
                                      <p:to>
                                        <p:strVal val="visible"/>
                                      </p:to>
                                    </p:set>
                                    <p:animEffect transition="in" filter="fade">
                                      <p:cBhvr>
                                        <p:cTn id="19" dur="1000"/>
                                        <p:tgtEl>
                                          <p:spTgt spid="33">
                                            <p:txEl>
                                              <p:pRg st="1" end="1"/>
                                            </p:txEl>
                                          </p:spTgt>
                                        </p:tgtEl>
                                      </p:cBhvr>
                                    </p:animEffect>
                                    <p:anim calcmode="lin" valueType="num">
                                      <p:cBhvr>
                                        <p:cTn id="20" dur="1000" fill="hold"/>
                                        <p:tgtEl>
                                          <p:spTgt spid="3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3">
                                            <p:txEl>
                                              <p:pRg st="2" end="2"/>
                                            </p:txEl>
                                          </p:spTgt>
                                        </p:tgtEl>
                                        <p:attrNameLst>
                                          <p:attrName>style.visibility</p:attrName>
                                        </p:attrNameLst>
                                      </p:cBhvr>
                                      <p:to>
                                        <p:strVal val="visible"/>
                                      </p:to>
                                    </p:set>
                                    <p:animEffect transition="in" filter="fade">
                                      <p:cBhvr>
                                        <p:cTn id="26" dur="1000"/>
                                        <p:tgtEl>
                                          <p:spTgt spid="33">
                                            <p:txEl>
                                              <p:pRg st="2" end="2"/>
                                            </p:txEl>
                                          </p:spTgt>
                                        </p:tgtEl>
                                      </p:cBhvr>
                                    </p:animEffect>
                                    <p:anim calcmode="lin" valueType="num">
                                      <p:cBhvr>
                                        <p:cTn id="27" dur="1000" fill="hold"/>
                                        <p:tgtEl>
                                          <p:spTgt spid="3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3">
                                            <p:txEl>
                                              <p:pRg st="3" end="3"/>
                                            </p:txEl>
                                          </p:spTgt>
                                        </p:tgtEl>
                                        <p:attrNameLst>
                                          <p:attrName>style.visibility</p:attrName>
                                        </p:attrNameLst>
                                      </p:cBhvr>
                                      <p:to>
                                        <p:strVal val="visible"/>
                                      </p:to>
                                    </p:set>
                                    <p:animEffect transition="in" filter="fade">
                                      <p:cBhvr>
                                        <p:cTn id="33" dur="1000"/>
                                        <p:tgtEl>
                                          <p:spTgt spid="33">
                                            <p:txEl>
                                              <p:pRg st="3" end="3"/>
                                            </p:txEl>
                                          </p:spTgt>
                                        </p:tgtEl>
                                      </p:cBhvr>
                                    </p:animEffect>
                                    <p:anim calcmode="lin" valueType="num">
                                      <p:cBhvr>
                                        <p:cTn id="34" dur="1000" fill="hold"/>
                                        <p:tgtEl>
                                          <p:spTgt spid="3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76803" descr="PPT素材-03"/>
          <p:cNvPicPr>
            <a:picLocks noChangeAspect="1"/>
          </p:cNvPicPr>
          <p:nvPr/>
        </p:nvPicPr>
        <p:blipFill>
          <a:blip r:embed="rId4"/>
          <a:stretch>
            <a:fillRect/>
          </a:stretch>
        </p:blipFill>
        <p:spPr>
          <a:xfrm>
            <a:off x="-742277" y="-376516"/>
            <a:ext cx="10477948" cy="5620202"/>
          </a:xfrm>
          <a:prstGeom prst="rect">
            <a:avLst/>
          </a:prstGeom>
          <a:noFill/>
          <a:ln w="9525">
            <a:noFill/>
          </a:ln>
        </p:spPr>
      </p:pic>
      <p:sp>
        <p:nvSpPr>
          <p:cNvPr id="33" name="矩形 1"/>
          <p:cNvSpPr/>
          <p:nvPr/>
        </p:nvSpPr>
        <p:spPr>
          <a:xfrm>
            <a:off x="1186720" y="1412248"/>
            <a:ext cx="6967577" cy="2554533"/>
          </a:xfrm>
          <a:prstGeom prst="rect">
            <a:avLst/>
          </a:prstGeom>
        </p:spPr>
        <p:txBody>
          <a:bodyPr wrap="square" lIns="91425" tIns="45714" rIns="91425" bIns="45714">
            <a:spAutoFit/>
          </a:bodyPr>
          <a:lstStyle/>
          <a:p>
            <a:pPr algn="ctr"/>
            <a:r>
              <a:rPr lang="en-US" sz="1900">
                <a:solidFill>
                  <a:srgbClr val="0000FF"/>
                </a:solidFill>
                <a:latin typeface="Times New Roman" pitchFamily="18" charset="0"/>
                <a:cs typeface="Times New Roman" pitchFamily="18" charset="0"/>
              </a:rPr>
              <a:t>     </a:t>
            </a:r>
            <a:r>
              <a:rPr lang="vi-VN" sz="3200" b="1">
                <a:solidFill>
                  <a:srgbClr val="0000FF"/>
                </a:solidFill>
                <a:latin typeface="Times New Roman" pitchFamily="18" charset="0"/>
                <a:cs typeface="Times New Roman" pitchFamily="18" charset="0"/>
              </a:rPr>
              <a:t>Vậy để giải quyết các vấn đề lặp lại với số lần chưa b</a:t>
            </a:r>
            <a:r>
              <a:rPr lang="en-US" sz="3200" b="1">
                <a:solidFill>
                  <a:srgbClr val="0000FF"/>
                </a:solidFill>
                <a:latin typeface="Times New Roman" pitchFamily="18" charset="0"/>
                <a:cs typeface="Times New Roman" pitchFamily="18" charset="0"/>
              </a:rPr>
              <a:t>iế</a:t>
            </a:r>
            <a:r>
              <a:rPr lang="vi-VN" sz="3200" b="1">
                <a:solidFill>
                  <a:srgbClr val="0000FF"/>
                </a:solidFill>
                <a:latin typeface="Times New Roman" pitchFamily="18" charset="0"/>
                <a:cs typeface="Times New Roman" pitchFamily="18" charset="0"/>
              </a:rPr>
              <a:t>t trước thì máy tính sẽ thực hiện như thế nào thì hôm nay, chúng ta sẽ cùng tìm hiểu bài mới “Cấu trúc lặp có điều kiện”</a:t>
            </a:r>
            <a:endParaRPr lang="vi-VN" sz="3200" dirty="0">
              <a:solidFill>
                <a:srgbClr val="0000FF"/>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414676224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outVertic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1000"/>
                                        <p:tgtEl>
                                          <p:spTgt spid="33">
                                            <p:txEl>
                                              <p:pRg st="0" end="0"/>
                                            </p:txEl>
                                          </p:spTgt>
                                        </p:tgtEl>
                                      </p:cBhvr>
                                    </p:animEffect>
                                    <p:anim calcmode="lin" valueType="num">
                                      <p:cBhvr>
                                        <p:cTn id="13" dur="1000" fill="hold"/>
                                        <p:tgtEl>
                                          <p:spTgt spid="3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p:nvSpPr>
        <p:spPr>
          <a:xfrm>
            <a:off x="303195" y="-283029"/>
            <a:ext cx="8514234" cy="2460172"/>
          </a:xfrm>
          <a:prstGeom prst="rect">
            <a:avLst/>
          </a:prstGeom>
        </p:spPr>
        <p:txBody>
          <a:bodyPr lIns="91401" tIns="45702" rIns="91401" bIns="45702">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50000"/>
              </a:lnSpc>
              <a:spcBef>
                <a:spcPts val="1200"/>
              </a:spcBef>
              <a:spcAft>
                <a:spcPts val="1200"/>
              </a:spcAft>
            </a:pPr>
            <a:br>
              <a:rPr lang="en-US" sz="900" b="1">
                <a:solidFill>
                  <a:schemeClr val="accent6">
                    <a:lumMod val="50000"/>
                  </a:schemeClr>
                </a:solidFill>
                <a:latin typeface="Comic Sans MS" pitchFamily="66" charset="0"/>
              </a:rPr>
            </a:br>
            <a:r>
              <a:rPr lang="en-US" sz="2400" b="1">
                <a:solidFill>
                  <a:srgbClr val="C00000"/>
                </a:solidFill>
                <a:latin typeface="Comic Sans MS" pitchFamily="66" charset="0"/>
                <a:cs typeface="Times New Roman" panose="02020603050405020304" pitchFamily="18" charset="0"/>
              </a:rPr>
              <a:t>Chủ đề F: Giải quyết vấn đề với sự trợ giúp của máy tính </a:t>
            </a:r>
          </a:p>
          <a:p>
            <a:pPr algn="ctr">
              <a:lnSpc>
                <a:spcPct val="150000"/>
              </a:lnSpc>
              <a:spcBef>
                <a:spcPts val="1200"/>
              </a:spcBef>
              <a:spcAft>
                <a:spcPts val="1200"/>
              </a:spcAft>
            </a:pPr>
            <a:r>
              <a:rPr lang="en-US" sz="2400" b="1">
                <a:solidFill>
                  <a:srgbClr val="C00000"/>
                </a:solidFill>
                <a:latin typeface="Comic Sans MS" pitchFamily="66" charset="0"/>
                <a:cs typeface="Times New Roman" panose="02020603050405020304" pitchFamily="18" charset="0"/>
              </a:rPr>
              <a:t> BÀI 7: CẤU TRÚC LẶP CÓ ĐIỀU KIỆN</a:t>
            </a:r>
          </a:p>
        </p:txBody>
      </p:sp>
      <p:pic>
        <p:nvPicPr>
          <p:cNvPr id="4" name="Picture 3">
            <a:extLst>
              <a:ext uri="{FF2B5EF4-FFF2-40B4-BE49-F238E27FC236}">
                <a16:creationId xmlns:a16="http://schemas.microsoft.com/office/drawing/2014/main" id="{4F8B974B-4A34-C195-5230-E5BEC56252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940158"/>
            <a:ext cx="4027068" cy="2203342"/>
          </a:xfrm>
          <a:prstGeom prst="rect">
            <a:avLst/>
          </a:prstGeom>
        </p:spPr>
      </p:pic>
    </p:spTree>
    <p:custDataLst>
      <p:tags r:id="rId1"/>
    </p:custDataLst>
    <p:extLst>
      <p:ext uri="{BB962C8B-B14F-4D97-AF65-F5344CB8AC3E}">
        <p14:creationId xmlns:p14="http://schemas.microsoft.com/office/powerpoint/2010/main" val="6871147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37" name="Picture 2" descr="G:\00 千图网\底板\tooopen_sy_122792947765副本.png"/>
          <p:cNvPicPr>
            <a:picLocks noChangeAspect="1" noChangeArrowheads="1"/>
          </p:cNvPicPr>
          <p:nvPr/>
        </p:nvPicPr>
        <p:blipFill>
          <a:blip r:embed="rId6"/>
          <a:srcRect/>
          <a:stretch>
            <a:fillRect/>
          </a:stretch>
        </p:blipFill>
        <p:spPr bwMode="auto">
          <a:xfrm>
            <a:off x="401939" y="361743"/>
            <a:ext cx="4081167" cy="4164473"/>
          </a:xfrm>
          <a:prstGeom prst="rect">
            <a:avLst/>
          </a:prstGeom>
          <a:noFill/>
        </p:spPr>
      </p:pic>
      <p:sp>
        <p:nvSpPr>
          <p:cNvPr id="38" name="文本框 3"/>
          <p:cNvSpPr txBox="1"/>
          <p:nvPr/>
        </p:nvSpPr>
        <p:spPr>
          <a:xfrm>
            <a:off x="1674564" y="2035081"/>
            <a:ext cx="2366285" cy="1015626"/>
          </a:xfrm>
          <a:prstGeom prst="rect">
            <a:avLst/>
          </a:prstGeom>
          <a:noFill/>
        </p:spPr>
        <p:txBody>
          <a:bodyPr wrap="square" lIns="91401" tIns="45702" rIns="91401" bIns="45702" rtlCol="0">
            <a:spAutoFit/>
          </a:bodyPr>
          <a:lstStyle/>
          <a:p>
            <a:pPr algn="ctr"/>
            <a:r>
              <a:rPr lang="en-US" altLang="zh-CN" sz="3000" b="1" dirty="0">
                <a:solidFill>
                  <a:srgbClr val="FFFF00"/>
                </a:solidFill>
                <a:latin typeface="Segoe Print" pitchFamily="2" charset="0"/>
                <a:ea typeface="微软雅黑" panose="020B0503020204020204" pitchFamily="34" charset="-122"/>
              </a:rPr>
              <a:t>NỘI DUNG BÀI HỌC</a:t>
            </a:r>
            <a:endParaRPr lang="zh-CN" altLang="en-US" sz="3000" b="1" dirty="0">
              <a:solidFill>
                <a:srgbClr val="FFFF00"/>
              </a:solidFill>
              <a:latin typeface="Segoe Print" pitchFamily="2" charset="0"/>
              <a:ea typeface="微软雅黑" panose="020B0503020204020204" pitchFamily="34" charset="-122"/>
            </a:endParaRPr>
          </a:p>
        </p:txBody>
      </p:sp>
      <p:grpSp>
        <p:nvGrpSpPr>
          <p:cNvPr id="50" name="组合 16"/>
          <p:cNvGrpSpPr/>
          <p:nvPr/>
        </p:nvGrpSpPr>
        <p:grpSpPr>
          <a:xfrm>
            <a:off x="4314324" y="1220610"/>
            <a:ext cx="4729192" cy="499195"/>
            <a:chOff x="4085721" y="1971269"/>
            <a:chExt cx="4729192" cy="499195"/>
          </a:xfrm>
        </p:grpSpPr>
        <p:grpSp>
          <p:nvGrpSpPr>
            <p:cNvPr id="52" name="组合 13"/>
            <p:cNvGrpSpPr/>
            <p:nvPr/>
          </p:nvGrpSpPr>
          <p:grpSpPr>
            <a:xfrm>
              <a:off x="4085721" y="1971269"/>
              <a:ext cx="4729192" cy="497503"/>
              <a:chOff x="4085721" y="1971269"/>
              <a:chExt cx="4729192" cy="497503"/>
            </a:xfrm>
          </p:grpSpPr>
          <p:sp>
            <p:nvSpPr>
              <p:cNvPr id="58" name="五边形 10"/>
              <p:cNvSpPr/>
              <p:nvPr/>
            </p:nvSpPr>
            <p:spPr>
              <a:xfrm flipH="1">
                <a:off x="4085721" y="1971269"/>
                <a:ext cx="4729192" cy="497503"/>
              </a:xfrm>
              <a:prstGeom prst="homePlate">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12"/>
              <p:cNvSpPr/>
              <p:nvPr/>
            </p:nvSpPr>
            <p:spPr>
              <a:xfrm rot="2700000">
                <a:off x="4224923" y="2074288"/>
                <a:ext cx="316212" cy="31621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6" name="文本框 3"/>
            <p:cNvSpPr txBox="1"/>
            <p:nvPr/>
          </p:nvSpPr>
          <p:spPr>
            <a:xfrm>
              <a:off x="4896160" y="2008095"/>
              <a:ext cx="2853666" cy="400110"/>
            </a:xfrm>
            <a:prstGeom prst="rect">
              <a:avLst/>
            </a:prstGeom>
            <a:noFill/>
          </p:spPr>
          <p:txBody>
            <a:bodyPr wrap="none" rtlCol="0">
              <a:spAutoFit/>
            </a:bodyPr>
            <a:lstStyle/>
            <a:p>
              <a:pPr algn="ctr"/>
              <a:r>
                <a:rPr lang="en-US" altLang="zh-CN" sz="2000" b="1" i="1">
                  <a:solidFill>
                    <a:schemeClr val="bg1"/>
                  </a:solidFill>
                  <a:latin typeface="Times New Roman" pitchFamily="18" charset="0"/>
                  <a:ea typeface="微软雅黑" panose="020B0503020204020204" pitchFamily="34" charset="-122"/>
                  <a:cs typeface="Times New Roman" pitchFamily="18" charset="0"/>
                </a:rPr>
                <a:t>Cấu trúc lặp có điều kiện</a:t>
              </a:r>
              <a:endParaRPr lang="zh-CN" altLang="en-US" sz="2000" b="1" i="1" dirty="0">
                <a:solidFill>
                  <a:schemeClr val="bg1"/>
                </a:solidFill>
                <a:latin typeface="Times New Roman" pitchFamily="18" charset="0"/>
                <a:ea typeface="微软雅黑" panose="020B0503020204020204" pitchFamily="34" charset="-122"/>
                <a:cs typeface="Times New Roman" pitchFamily="18" charset="0"/>
              </a:endParaRPr>
            </a:p>
          </p:txBody>
        </p:sp>
        <p:sp>
          <p:nvSpPr>
            <p:cNvPr id="57" name="文本框 3"/>
            <p:cNvSpPr txBox="1"/>
            <p:nvPr/>
          </p:nvSpPr>
          <p:spPr>
            <a:xfrm>
              <a:off x="4194210" y="2008799"/>
              <a:ext cx="409087" cy="461665"/>
            </a:xfrm>
            <a:prstGeom prst="rect">
              <a:avLst/>
            </a:prstGeom>
            <a:noFill/>
          </p:spPr>
          <p:txBody>
            <a:bodyPr wrap="none" rtlCol="0">
              <a:spAutoFit/>
            </a:bodyPr>
            <a:lstStyle/>
            <a:p>
              <a:pPr algn="ctr"/>
              <a:r>
                <a:rPr lang="en-US" altLang="zh-CN" sz="2400" b="1" dirty="0">
                  <a:solidFill>
                    <a:srgbClr val="FF3399"/>
                  </a:solidFill>
                  <a:latin typeface="Segoe Print" pitchFamily="2" charset="0"/>
                  <a:ea typeface="微软雅黑" panose="020B0503020204020204" pitchFamily="34" charset="-122"/>
                </a:rPr>
                <a:t>1</a:t>
              </a:r>
              <a:endParaRPr lang="zh-CN" altLang="en-US" sz="2400" b="1" dirty="0">
                <a:solidFill>
                  <a:srgbClr val="FF3399"/>
                </a:solidFill>
                <a:latin typeface="Segoe Print" pitchFamily="2" charset="0"/>
                <a:ea typeface="微软雅黑" panose="020B0503020204020204" pitchFamily="34" charset="-122"/>
              </a:endParaRPr>
            </a:p>
          </p:txBody>
        </p:sp>
      </p:grpSp>
      <p:grpSp>
        <p:nvGrpSpPr>
          <p:cNvPr id="60" name="组合 17"/>
          <p:cNvGrpSpPr/>
          <p:nvPr/>
        </p:nvGrpSpPr>
        <p:grpSpPr>
          <a:xfrm>
            <a:off x="4320654" y="2090036"/>
            <a:ext cx="4643867" cy="707886"/>
            <a:chOff x="5141551" y="2177211"/>
            <a:chExt cx="4744350" cy="585058"/>
          </a:xfrm>
        </p:grpSpPr>
        <p:grpSp>
          <p:nvGrpSpPr>
            <p:cNvPr id="61" name="组合 18"/>
            <p:cNvGrpSpPr/>
            <p:nvPr/>
          </p:nvGrpSpPr>
          <p:grpSpPr>
            <a:xfrm>
              <a:off x="5141551" y="2222469"/>
              <a:ext cx="4744350" cy="497503"/>
              <a:chOff x="5141551" y="2222469"/>
              <a:chExt cx="4744350" cy="497503"/>
            </a:xfrm>
          </p:grpSpPr>
          <p:sp>
            <p:nvSpPr>
              <p:cNvPr id="64" name="五边形 21"/>
              <p:cNvSpPr/>
              <p:nvPr/>
            </p:nvSpPr>
            <p:spPr>
              <a:xfrm flipH="1">
                <a:off x="5141551" y="2222469"/>
                <a:ext cx="4744350" cy="497503"/>
              </a:xfrm>
              <a:prstGeom prst="homePlat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矩形 22"/>
              <p:cNvSpPr/>
              <p:nvPr/>
            </p:nvSpPr>
            <p:spPr>
              <a:xfrm rot="2700000">
                <a:off x="5278259" y="2326558"/>
                <a:ext cx="316212" cy="31621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2" name="文本框 3"/>
            <p:cNvSpPr txBox="1"/>
            <p:nvPr/>
          </p:nvSpPr>
          <p:spPr>
            <a:xfrm>
              <a:off x="5568948" y="2177211"/>
              <a:ext cx="4203075" cy="585058"/>
            </a:xfrm>
            <a:prstGeom prst="rect">
              <a:avLst/>
            </a:prstGeom>
            <a:noFill/>
          </p:spPr>
          <p:txBody>
            <a:bodyPr wrap="square" rtlCol="0">
              <a:spAutoFit/>
            </a:bodyPr>
            <a:lstStyle/>
            <a:p>
              <a:pPr algn="ctr"/>
              <a:r>
                <a:rPr lang="en-US" altLang="zh-CN" sz="2000" b="1" i="1">
                  <a:solidFill>
                    <a:schemeClr val="bg1"/>
                  </a:solidFill>
                  <a:latin typeface="Times New Roman" pitchFamily="18" charset="0"/>
                  <a:ea typeface="微软雅黑" panose="020B0503020204020204" pitchFamily="34" charset="-122"/>
                  <a:cs typeface="Times New Roman" pitchFamily="18" charset="0"/>
                </a:rPr>
                <a:t>Các biểu thức điều kiện trong nhóm lệnh cảm biến</a:t>
              </a:r>
              <a:endParaRPr lang="zh-CN" altLang="en-US" sz="2000" b="1" i="1" dirty="0">
                <a:solidFill>
                  <a:schemeClr val="bg1"/>
                </a:solidFill>
                <a:latin typeface="Times New Roman" pitchFamily="18" charset="0"/>
                <a:ea typeface="微软雅黑" panose="020B0503020204020204" pitchFamily="34" charset="-122"/>
                <a:cs typeface="Times New Roman" pitchFamily="18" charset="0"/>
              </a:endParaRPr>
            </a:p>
          </p:txBody>
        </p:sp>
        <p:sp>
          <p:nvSpPr>
            <p:cNvPr id="63" name="文本框 3"/>
            <p:cNvSpPr txBox="1"/>
            <p:nvPr/>
          </p:nvSpPr>
          <p:spPr>
            <a:xfrm>
              <a:off x="5272853" y="2305348"/>
              <a:ext cx="331937" cy="285560"/>
            </a:xfrm>
            <a:prstGeom prst="rect">
              <a:avLst/>
            </a:prstGeom>
            <a:noFill/>
          </p:spPr>
          <p:txBody>
            <a:bodyPr wrap="square" rtlCol="0">
              <a:spAutoFit/>
            </a:bodyPr>
            <a:lstStyle/>
            <a:p>
              <a:pPr algn="ctr"/>
              <a:r>
                <a:rPr lang="en-US" altLang="zh-CN" sz="2400" b="1" dirty="0">
                  <a:solidFill>
                    <a:srgbClr val="92D050"/>
                  </a:solidFill>
                  <a:latin typeface="Segoe Print" pitchFamily="2" charset="0"/>
                  <a:ea typeface="微软雅黑" panose="020B0503020204020204" pitchFamily="34" charset="-122"/>
                </a:rPr>
                <a:t>2</a:t>
              </a:r>
              <a:endParaRPr lang="zh-CN" altLang="en-US" sz="2400" b="1" dirty="0">
                <a:solidFill>
                  <a:srgbClr val="92D050"/>
                </a:solidFill>
                <a:latin typeface="Segoe Print" pitchFamily="2" charset="0"/>
                <a:ea typeface="微软雅黑" panose="020B0503020204020204" pitchFamily="34" charset="-122"/>
              </a:endParaRPr>
            </a:p>
          </p:txBody>
        </p:sp>
      </p:grpSp>
      <p:grpSp>
        <p:nvGrpSpPr>
          <p:cNvPr id="16" name="组合 17"/>
          <p:cNvGrpSpPr/>
          <p:nvPr/>
        </p:nvGrpSpPr>
        <p:grpSpPr>
          <a:xfrm>
            <a:off x="4314324" y="3168153"/>
            <a:ext cx="4643867" cy="656709"/>
            <a:chOff x="5141551" y="2177211"/>
            <a:chExt cx="4744350" cy="542761"/>
          </a:xfrm>
        </p:grpSpPr>
        <p:grpSp>
          <p:nvGrpSpPr>
            <p:cNvPr id="17" name="组合 18"/>
            <p:cNvGrpSpPr/>
            <p:nvPr/>
          </p:nvGrpSpPr>
          <p:grpSpPr>
            <a:xfrm>
              <a:off x="5141551" y="2222469"/>
              <a:ext cx="4744350" cy="497503"/>
              <a:chOff x="5141551" y="2222469"/>
              <a:chExt cx="4744350" cy="497503"/>
            </a:xfrm>
          </p:grpSpPr>
          <p:sp>
            <p:nvSpPr>
              <p:cNvPr id="20" name="五边形 21"/>
              <p:cNvSpPr/>
              <p:nvPr/>
            </p:nvSpPr>
            <p:spPr>
              <a:xfrm flipH="1">
                <a:off x="5141551" y="2222469"/>
                <a:ext cx="4744350" cy="497503"/>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2"/>
              <p:cNvSpPr/>
              <p:nvPr/>
            </p:nvSpPr>
            <p:spPr>
              <a:xfrm rot="2700000">
                <a:off x="5278259" y="2326558"/>
                <a:ext cx="316212" cy="31621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文本框 3"/>
            <p:cNvSpPr txBox="1"/>
            <p:nvPr/>
          </p:nvSpPr>
          <p:spPr>
            <a:xfrm>
              <a:off x="5568948" y="2177211"/>
              <a:ext cx="4203075" cy="330685"/>
            </a:xfrm>
            <a:prstGeom prst="rect">
              <a:avLst/>
            </a:prstGeom>
            <a:noFill/>
          </p:spPr>
          <p:txBody>
            <a:bodyPr wrap="square" rtlCol="0">
              <a:spAutoFit/>
            </a:bodyPr>
            <a:lstStyle/>
            <a:p>
              <a:pPr algn="ctr"/>
              <a:r>
                <a:rPr lang="en-US" altLang="zh-CN" sz="2000" b="1" i="1">
                  <a:solidFill>
                    <a:schemeClr val="bg1"/>
                  </a:solidFill>
                  <a:latin typeface="Times New Roman" pitchFamily="18" charset="0"/>
                  <a:ea typeface="微软雅黑" panose="020B0503020204020204" pitchFamily="34" charset="-122"/>
                  <a:cs typeface="Times New Roman" pitchFamily="18" charset="0"/>
                </a:rPr>
                <a:t>Lệnh lặp có điều kiện</a:t>
              </a:r>
              <a:endParaRPr lang="zh-CN" altLang="en-US" sz="2000" b="1" i="1" dirty="0">
                <a:solidFill>
                  <a:schemeClr val="bg1"/>
                </a:solidFill>
                <a:latin typeface="Times New Roman" pitchFamily="18" charset="0"/>
                <a:ea typeface="微软雅黑" panose="020B0503020204020204" pitchFamily="34" charset="-122"/>
                <a:cs typeface="Times New Roman" pitchFamily="18" charset="0"/>
              </a:endParaRPr>
            </a:p>
          </p:txBody>
        </p:sp>
        <p:sp>
          <p:nvSpPr>
            <p:cNvPr id="19" name="文本框 3"/>
            <p:cNvSpPr txBox="1"/>
            <p:nvPr/>
          </p:nvSpPr>
          <p:spPr>
            <a:xfrm>
              <a:off x="5272853" y="2305348"/>
              <a:ext cx="331937" cy="381560"/>
            </a:xfrm>
            <a:prstGeom prst="rect">
              <a:avLst/>
            </a:prstGeom>
            <a:noFill/>
          </p:spPr>
          <p:txBody>
            <a:bodyPr wrap="square" rtlCol="0">
              <a:spAutoFit/>
            </a:bodyPr>
            <a:lstStyle/>
            <a:p>
              <a:pPr algn="ctr"/>
              <a:r>
                <a:rPr lang="en-US" altLang="zh-CN" sz="2400" b="1" dirty="0">
                  <a:solidFill>
                    <a:srgbClr val="92D050"/>
                  </a:solidFill>
                  <a:latin typeface="Segoe Print" pitchFamily="2" charset="0"/>
                  <a:ea typeface="微软雅黑" panose="020B0503020204020204" pitchFamily="34" charset="-122"/>
                </a:rPr>
                <a:t>3</a:t>
              </a:r>
              <a:endParaRPr lang="zh-CN" altLang="en-US" sz="2400" b="1" dirty="0">
                <a:solidFill>
                  <a:srgbClr val="92D050"/>
                </a:solidFill>
                <a:latin typeface="Segoe Print" pitchFamily="2" charset="0"/>
                <a:ea typeface="微软雅黑" panose="020B0503020204020204" pitchFamily="34" charset="-122"/>
              </a:endParaRPr>
            </a:p>
          </p:txBody>
        </p:sp>
      </p:grpSp>
    </p:spTree>
    <p:custDataLst>
      <p:tags r:id="rId2"/>
    </p:custData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1000" fill="hold"/>
                                        <p:tgtEl>
                                          <p:spTgt spid="37"/>
                                        </p:tgtEl>
                                        <p:attrNameLst>
                                          <p:attrName>ppt_w</p:attrName>
                                        </p:attrNameLst>
                                      </p:cBhvr>
                                      <p:tavLst>
                                        <p:tav tm="0">
                                          <p:val>
                                            <p:fltVal val="0"/>
                                          </p:val>
                                        </p:tav>
                                        <p:tav tm="100000">
                                          <p:val>
                                            <p:strVal val="#ppt_w"/>
                                          </p:val>
                                        </p:tav>
                                      </p:tavLst>
                                    </p:anim>
                                    <p:anim calcmode="lin" valueType="num">
                                      <p:cBhvr>
                                        <p:cTn id="8" dur="1000" fill="hold"/>
                                        <p:tgtEl>
                                          <p:spTgt spid="37"/>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0" presetClass="entr" presetSubtype="0" fill="hold" grpId="0" nodeType="click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800" decel="100000"/>
                                        <p:tgtEl>
                                          <p:spTgt spid="38"/>
                                        </p:tgtEl>
                                      </p:cBhvr>
                                    </p:animEffect>
                                    <p:anim calcmode="lin" valueType="num">
                                      <p:cBhvr>
                                        <p:cTn id="14" dur="800" decel="100000" fill="hold"/>
                                        <p:tgtEl>
                                          <p:spTgt spid="38"/>
                                        </p:tgtEl>
                                        <p:attrNameLst>
                                          <p:attrName>style.rotation</p:attrName>
                                        </p:attrNameLst>
                                      </p:cBhvr>
                                      <p:tavLst>
                                        <p:tav tm="0">
                                          <p:val>
                                            <p:fltVal val="-90"/>
                                          </p:val>
                                        </p:tav>
                                        <p:tav tm="100000">
                                          <p:val>
                                            <p:fltVal val="0"/>
                                          </p:val>
                                        </p:tav>
                                      </p:tavLst>
                                    </p:anim>
                                    <p:anim calcmode="lin" valueType="num">
                                      <p:cBhvr>
                                        <p:cTn id="15" dur="800" decel="100000" fill="hold"/>
                                        <p:tgtEl>
                                          <p:spTgt spid="38"/>
                                        </p:tgtEl>
                                        <p:attrNameLst>
                                          <p:attrName>ppt_x</p:attrName>
                                        </p:attrNameLst>
                                      </p:cBhvr>
                                      <p:tavLst>
                                        <p:tav tm="0">
                                          <p:val>
                                            <p:strVal val="#ppt_x+0.4"/>
                                          </p:val>
                                        </p:tav>
                                        <p:tav tm="100000">
                                          <p:val>
                                            <p:strVal val="#ppt_x-0.05"/>
                                          </p:val>
                                        </p:tav>
                                      </p:tavLst>
                                    </p:anim>
                                    <p:anim calcmode="lin" valueType="num">
                                      <p:cBhvr>
                                        <p:cTn id="16" dur="800" decel="100000" fill="hold"/>
                                        <p:tgtEl>
                                          <p:spTgt spid="38"/>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38"/>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38"/>
                                        </p:tgtEl>
                                        <p:attrNameLst>
                                          <p:attrName>ppt_y</p:attrName>
                                        </p:attrNameLst>
                                      </p:cBhvr>
                                      <p:tavLst>
                                        <p:tav tm="0">
                                          <p:val>
                                            <p:strVal val="#ppt_y+0.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50"/>
                                        </p:tgtEl>
                                        <p:attrNameLst>
                                          <p:attrName>style.visibility</p:attrName>
                                        </p:attrNameLst>
                                      </p:cBhvr>
                                      <p:to>
                                        <p:strVal val="visible"/>
                                      </p:to>
                                    </p:set>
                                    <p:animEffect transition="in" filter="wipe(left)">
                                      <p:cBhvr>
                                        <p:cTn id="23" dur="500"/>
                                        <p:tgtEl>
                                          <p:spTgt spid="5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60"/>
                                        </p:tgtEl>
                                        <p:attrNameLst>
                                          <p:attrName>style.visibility</p:attrName>
                                        </p:attrNameLst>
                                      </p:cBhvr>
                                      <p:to>
                                        <p:strVal val="visible"/>
                                      </p:to>
                                    </p:set>
                                    <p:animEffect transition="in" filter="wipe(left)">
                                      <p:cBhvr>
                                        <p:cTn id="28" dur="500"/>
                                        <p:tgtEl>
                                          <p:spTgt spid="6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left)">
                                      <p:cBhvr>
                                        <p:cTn id="3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OJECT_VERSION" val="9.3"/>
  <p:tag name="ISPRING_PROJECT_FOLDER_UPDATED" val="1"/>
  <p:tag name="ISPRING_PRESENTATION_TITLE" val="CĐ A_A1_BÀI 1_THÁI THU THỦY"/>
  <p:tag name="ISPRING_FIRST_PUBLISH" val="1"/>
  <p:tag name="FLASHSPRING_ZOOM_TAG" val="55"/>
  <p:tag name="ISPRING_PRESENTATION_INFO_2" val="&lt;?xml version=&quot;1.0&quot; encoding=&quot;UTF-8&quot; standalone=&quot;no&quot; ?&gt;&#10;&lt;presentation2&gt;&#10;&#10;  &lt;slides&gt;&#10;    &lt;slide id=&quot;{8BE9C58B-6F13-46BF-9A1A-B528D2BA81FC}&quot; pptId=&quot;400&quot;/&gt;&#10;    &lt;slide id=&quot;{DB8B1923-EA3A-4C60-BA99-71A4D10924FA}&quot; pptId=&quot;293&quot;/&gt;&#10;    &lt;slide id=&quot;{01B95A64-EE90-42CB-8E3C-D4FAC2CDB047}&quot; pptId=&quot;283&quot;/&gt;&#10;    &lt;slide id=&quot;{77876C55-E6EC-4D5D-BD85-D9034462C85A}&quot; pptId=&quot;321&quot;/&gt;&#10;    &lt;slide id=&quot;{0D2CE689-8EC6-4431-A181-3971C7D2BA35}&quot; pptId=&quot;335&quot;/&gt;&#10;    &lt;slide id=&quot;{AF770934-C7DF-4E12-9EAF-D27D27ED33E9}&quot; pptId=&quot;407&quot;/&gt;&#10;    &lt;slide id=&quot;{8BDCA3CA-6AC1-4410-B235-D8AD140B0BF3}&quot; pptId=&quot;287&quot;/&gt;&#10;    &lt;slide id=&quot;{318567D0-2DA4-443D-883E-EA2DB53A5FC5}&quot; pptId=&quot;260&quot;/&gt;&#10;    &lt;slide id=&quot;{C1952DFF-2E13-4FEE-B676-599519657B37}&quot; pptId=&quot;294&quot;/&gt;&#10;    &lt;slide id=&quot;{33AD5AD1-3F56-44CC-9988-EE65A64F41BE}&quot; pptId=&quot;336&quot;/&gt;&#10;    &lt;slide id=&quot;{A2646A2D-32EE-41C6-9DFD-5605A857CE0F}&quot; pptId=&quot;337&quot;/&gt;&#10;    &lt;slide id=&quot;{30381976-EC26-4B76-B038-D80BE450BD11}&quot; pptId=&quot;286&quot;/&gt;&#10;    &lt;slide id=&quot;{0061E8C4-B983-43C3-8A2C-956C4BE94403}&quot; pptId=&quot;401&quot;/&gt;&#10;    &lt;slide id=&quot;{71FA2FEA-723E-41DC-9522-D82B261F50E9}&quot; pptId=&quot;315&quot;/&gt;&#10;    &lt;slide id=&quot;{4E3C6374-917F-4F90-AC60-66BAA52250F6}&quot; pptId=&quot;406&quot;/&gt;&#10;    &lt;slide id=&quot;{B14A1F31-D570-4536-8263-836F27698D07}&quot; pptId=&quot;295&quot;/&gt;&#10;    &lt;slide id=&quot;{0E27B0A2-63D8-4230-B01B-1842FCF355F1}&quot; pptId=&quot;297&quot;/&gt;&#10;    &lt;slide id=&quot;{1EC4456B-37C2-430F-8A18-1072678E2C99}&quot; pptId=&quot;316&quot;/&gt;&#10;    &lt;slide id=&quot;{86E1542E-C645-432E-A9D9-D7575433D2D3}&quot; pptId=&quot;338&quot;/&gt;&#10;    &lt;slide id=&quot;{7E01B4F5-FEA5-4E85-907D-471755F06716}&quot; pptId=&quot;306&quot;/&gt;&#10;    &lt;slide id=&quot;{AE2598D4-7077-49BC-A5D5-784C2D9C7F69}&quot; pptId=&quot;267&quot;/&gt;&#10;    &lt;slide id=&quot;{5B9082AB-DB83-413F-8AEB-C91E9EA10F34}&quot; pptId=&quot;324&quot;/&gt;&#10;    &lt;slide id=&quot;{E3D71967-0DBA-4D11-B446-4E15133DCE4D}&quot; pptId=&quot;326&quot;/&gt;&#10;    &lt;slide id=&quot;{67C4CA67-B4CF-4A97-A007-D558AEB6A8FD}&quot; pptId=&quot;331&quot;/&gt;&#10;    &lt;slide id=&quot;{ADB0DA88-33E2-440E-8127-62B94395908C}&quot; pptId=&quot;300&quot;/&gt;&#10;    &lt;slide id=&quot;{14C5EBC5-850A-4EEF-88FA-89FAB9F2F4A2}&quot; pptId=&quot;302&quot;/&gt;&#10;    &lt;slide id=&quot;{D868E2A9-30C8-46DB-A059-0F34E191C416}&quot; pptId=&quot;303&quot;/&gt;&#10;    &lt;slide id=&quot;{DB651D46-0425-46D9-915A-370095DFAFC0}&quot; pptId=&quot;304&quot;/&gt;&#10;    &lt;slide id=&quot;{834CDD17-06ED-4D7F-9ADE-D1E7810093A2}&quot; pptId=&quot;317&quot;/&gt;&#10;    &lt;slide id=&quot;{8370B541-70C2-486C-8AA0-EB7FEF0D2CB8}&quot; pptId=&quot;323&quot;/&gt;&#10;    &lt;slide id=&quot;{483979CF-63C1-4EE4-97E2-3494D603222F}&quot; pptId=&quot;325&quot;/&gt;&#10;    &lt;slide id=&quot;{C51CE1ED-162A-4CF7-8BDD-D550C3447238}&quot; pptId=&quot;329&quot;/&gt;&#10;    &lt;slide id=&quot;{E9F857F2-8135-437C-9EBB-327ED0B9F04C}&quot; pptId=&quot;310&quot;/&gt;&#10;    &lt;slide id=&quot;{151F8790-5F01-4B0C-BB7E-63BE9A599819}&quot; pptId=&quot;280&quot;/&gt;&#10;  &lt;/slides&gt;&#10;&#10;  &lt;narration&gt;&#10;    &lt;audioTracks/&gt;&#10;    &lt;videoTracks/&gt;&#10;  &lt;/narration&gt;&#10;&#10;&lt;/presentation2&gt;&#10;"/>
  <p:tag name="ISPRING_LMS_API_VERSION" val="SCORM 2004 (2nd edition)"/>
  <p:tag name="ISPRING_ULTRA_SCORM_COURSE_ID" val="3BB2C117-EB2B-4649-9F5E-CEA18BE2150E"/>
  <p:tag name="ISPRING_CMI5_LAUNCH_METHOD" val="any window"/>
  <p:tag name="ISPRING_SCORM_ENDPOINT" val="&lt;endpoint&gt;&lt;enable&gt;0&lt;/enable&gt;&lt;lrs&gt;http://&lt;/lrs&gt;&lt;auth&gt;0&lt;/auth&gt;&lt;login&gt;&lt;/login&gt;&lt;password&gt;&lt;/password&gt;&lt;key&gt;&lt;/key&gt;&lt;name&gt;&lt;/name&gt;&lt;email&gt;&lt;/email&gt;&lt;/endpoint&gt;&#10;"/>
  <p:tag name="ISPRINGCLOUDFOLDERID" val="1"/>
  <p:tag name="ISPRINGONLINEFOLDERID" val="1"/>
  <p:tag name="ISPRING_OUTPUT_FOLDER" val="[[&quot;a\uFFFD3\uFFFD{4D74E7D7-22AE-4A89-AAF4-08F2367BF303}&quot;,&quot;C:\\Users\\Admin\\Desktop&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SCAL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publishDestination&quot;:&quot;LMS&quot;,&quot;wordSettings&quot;:{&quot;printCopies&quot;:1}}"/>
  <p:tag name="ISPRING_SCORM_RATE_SLIDES" val="0"/>
  <p:tag name="ISPRING_SCORM_RATE_QUIZZES" val="0"/>
  <p:tag name="ISPRING_SCORM_PASSING_SCORE" val="0.000000"/>
  <p:tag name="ISPRING_CURRENT_PLAYER_ID" val="universal"/>
  <p:tag name="ISPRING_UUID" val="{088239BA-5DAC-4193-8C01-73655710B9C9}"/>
  <p:tag name="ISPRING_RESOURCE_FOLDER" val="C:\Users\Admin\Desktop\CĐ A_A1_BÀI 1_PHẦN CỨNG MÁY TÍNH\"/>
  <p:tag name="ISPRING_PRESENTATION_PATH" val="C:\Users\Admin\Desktop\CĐ A_A1_BÀI 1_PHẦN CỨNG MÁY TÍNH.pptx"/>
  <p:tag name="ISPRING_SCREEN_RECS_UPDATED" val="C:\Users\Admin\Desktop\CĐ A_A1_BÀI 1_PHẦN CỨNG MÁY TÍNH\"/>
</p:tagLst>
</file>

<file path=ppt/tags/tag10.xml><?xml version="1.0" encoding="utf-8"?>
<p:tagLst xmlns:a="http://schemas.openxmlformats.org/drawingml/2006/main" xmlns:r="http://schemas.openxmlformats.org/officeDocument/2006/relationships" xmlns:p="http://schemas.openxmlformats.org/presentationml/2006/main">
  <p:tag name="GENSWF_ADVANCE_TIME" val="5.000"/>
  <p:tag name="TIMING" val="|1|1|0.5"/>
  <p:tag name="ISPRING_CUSTOM_TIMING_USED" val="1"/>
  <p:tag name="ISPRING_SLIDE_ID_2" val="{318567D0-2DA4-443D-883E-EA2DB53A5FC5}"/>
</p:tagLst>
</file>

<file path=ppt/tags/tag11.xml><?xml version="1.0" encoding="utf-8"?>
<p:tagLst xmlns:a="http://schemas.openxmlformats.org/drawingml/2006/main" xmlns:r="http://schemas.openxmlformats.org/officeDocument/2006/relationships" xmlns:p="http://schemas.openxmlformats.org/presentationml/2006/main">
  <p:tag name="GENSWF_ADVANCE_TIME" val="5.000"/>
  <p:tag name="ISPRING_CUSTOM_TIMING_USED" val="1"/>
  <p:tag name="ISPRING_SLIDE_ID_2" val="{C1952DFF-2E13-4FEE-B676-599519657B37}"/>
</p:tagLst>
</file>

<file path=ppt/tags/tag12.xml><?xml version="1.0" encoding="utf-8"?>
<p:tagLst xmlns:a="http://schemas.openxmlformats.org/drawingml/2006/main" xmlns:r="http://schemas.openxmlformats.org/officeDocument/2006/relationships" xmlns:p="http://schemas.openxmlformats.org/presentationml/2006/main">
  <p:tag name="GENSWF_ADVANCE_TIME" val="5.000"/>
  <p:tag name="TIMING" val="|0.001|1"/>
  <p:tag name="ISPRING_CUSTOM_TIMING_USED" val="1"/>
  <p:tag name="ISPRING_SLIDE_ID_2" val="{33AD5AD1-3F56-44CC-9988-EE65A64F41BE}"/>
</p:tagLst>
</file>

<file path=ppt/tags/tag13.xml><?xml version="1.0" encoding="utf-8"?>
<p:tagLst xmlns:a="http://schemas.openxmlformats.org/drawingml/2006/main" xmlns:r="http://schemas.openxmlformats.org/officeDocument/2006/relationships" xmlns:p="http://schemas.openxmlformats.org/presentationml/2006/main">
  <p:tag name="GENSWF_ADVANCE_TIME" val="5.000"/>
  <p:tag name="TIMING" val="|0.001|1"/>
  <p:tag name="ISPRING_CUSTOM_TIMING_USED" val="1"/>
  <p:tag name="ISPRING_SLIDE_ID_2" val="{33AD5AD1-3F56-44CC-9988-EE65A64F41BE}"/>
</p:tagLst>
</file>

<file path=ppt/tags/tag14.xml><?xml version="1.0" encoding="utf-8"?>
<p:tagLst xmlns:a="http://schemas.openxmlformats.org/drawingml/2006/main" xmlns:r="http://schemas.openxmlformats.org/officeDocument/2006/relationships" xmlns:p="http://schemas.openxmlformats.org/presentationml/2006/main">
  <p:tag name="GENSWF_ADVANCE_TIME" val="5.000"/>
  <p:tag name="TIMING" val="|0.5|1"/>
  <p:tag name="ISPRING_CUSTOM_TIMING_USED" val="1"/>
  <p:tag name="ISPRING_SLIDE_ID_2" val="{AF770934-C7DF-4E12-9EAF-D27D27ED33E9}"/>
</p:tagLst>
</file>

<file path=ppt/tags/tag15.xml><?xml version="1.0" encoding="utf-8"?>
<p:tagLst xmlns:a="http://schemas.openxmlformats.org/drawingml/2006/main" xmlns:r="http://schemas.openxmlformats.org/officeDocument/2006/relationships" xmlns:p="http://schemas.openxmlformats.org/presentationml/2006/main">
  <p:tag name="GENSWF_ADVANCE_TIME" val="5.000"/>
  <p:tag name="ISPRING_CUSTOM_TIMING_USED" val="1"/>
  <p:tag name="ISPRING_SLIDE_ID_2" val="{C1952DFF-2E13-4FEE-B676-599519657B37}"/>
</p:tagLst>
</file>

<file path=ppt/tags/tag16.xml><?xml version="1.0" encoding="utf-8"?>
<p:tagLst xmlns:a="http://schemas.openxmlformats.org/drawingml/2006/main" xmlns:r="http://schemas.openxmlformats.org/officeDocument/2006/relationships" xmlns:p="http://schemas.openxmlformats.org/presentationml/2006/main">
  <p:tag name="GENSWF_ADVANCE_TIME" val="5.000"/>
  <p:tag name="TIMING" val="|0.5|1"/>
  <p:tag name="ISPRING_CUSTOM_TIMING_USED" val="1"/>
  <p:tag name="ISPRING_SLIDE_ID_2" val="{AF770934-C7DF-4E12-9EAF-D27D27ED33E9}"/>
</p:tagLst>
</file>

<file path=ppt/tags/tag17.xml><?xml version="1.0" encoding="utf-8"?>
<p:tagLst xmlns:a="http://schemas.openxmlformats.org/drawingml/2006/main" xmlns:r="http://schemas.openxmlformats.org/officeDocument/2006/relationships" xmlns:p="http://schemas.openxmlformats.org/presentationml/2006/main">
  <p:tag name="GENSWF_ADVANCE_TIME" val="5.000"/>
  <p:tag name="TIMING" val="|1|1|0.5"/>
  <p:tag name="ISPRING_CUSTOM_TIMING_USED" val="1"/>
  <p:tag name="ISPRING_SLIDE_ID_2" val="{318567D0-2DA4-443D-883E-EA2DB53A5FC5}"/>
</p:tagLst>
</file>

<file path=ppt/tags/tag18.xml><?xml version="1.0" encoding="utf-8"?>
<p:tagLst xmlns:a="http://schemas.openxmlformats.org/drawingml/2006/main" xmlns:r="http://schemas.openxmlformats.org/officeDocument/2006/relationships" xmlns:p="http://schemas.openxmlformats.org/presentationml/2006/main">
  <p:tag name="GENSWF_ADVANCE_TIME" val="5.000"/>
  <p:tag name="TIMING" val="|0.5|1"/>
  <p:tag name="ISPRING_CUSTOM_TIMING_USED" val="1"/>
  <p:tag name="ISPRING_SLIDE_ID_2" val="{AF770934-C7DF-4E12-9EAF-D27D27ED33E9}"/>
</p:tagLst>
</file>

<file path=ppt/tags/tag19.xml><?xml version="1.0" encoding="utf-8"?>
<p:tagLst xmlns:a="http://schemas.openxmlformats.org/drawingml/2006/main" xmlns:r="http://schemas.openxmlformats.org/officeDocument/2006/relationships" xmlns:p="http://schemas.openxmlformats.org/presentationml/2006/main">
  <p:tag name="GENSWF_ADVANCE_TIME" val="5.000"/>
  <p:tag name="TIMING" val="|0.001"/>
  <p:tag name="ISPRING_CUSTOM_TIMING_USED" val="1"/>
  <p:tag name="ISPRING_SLIDE_ID_2" val="{7E01B4F5-FEA5-4E85-907D-471755F06716}"/>
</p:tagLst>
</file>

<file path=ppt/tags/tag2.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470672EF-7D3D-4D85-A561-822FA339F344}:264"/>
  <p:tag name="GENSWF_ADVANCE_TIME" val="160.106"/>
  <p:tag name="ISPRING_SLIDE_ID_2" val="{8EF9429F-06B0-4057-842C-E467866CE3BC}"/>
</p:tagLst>
</file>

<file path=ppt/tags/tag20.xml><?xml version="1.0" encoding="utf-8"?>
<p:tagLst xmlns:a="http://schemas.openxmlformats.org/drawingml/2006/main" xmlns:r="http://schemas.openxmlformats.org/officeDocument/2006/relationships" xmlns:p="http://schemas.openxmlformats.org/presentationml/2006/main">
  <p:tag name="GENSWF_ADVANCE_TIME" val="5.000"/>
  <p:tag name="TIMING" val="|0.001|0.5|2.24"/>
  <p:tag name="ISPRING_CUSTOM_TIMING_USED" val="1"/>
  <p:tag name="ISPRING_SLIDE_ID_2" val="{E3D71967-0DBA-4D11-B446-4E15133DCE4D}"/>
</p:tagLst>
</file>

<file path=ppt/tags/tag21.xml><?xml version="1.0" encoding="utf-8"?>
<p:tagLst xmlns:a="http://schemas.openxmlformats.org/drawingml/2006/main" xmlns:r="http://schemas.openxmlformats.org/officeDocument/2006/relationships" xmlns:p="http://schemas.openxmlformats.org/presentationml/2006/main">
  <p:tag name="GENSWF_ADVANCE_TIME" val="5.212"/>
  <p:tag name="ISPRING_CUSTOM_TIMING_USED" val="1"/>
  <p:tag name="ISPRING_SLIDE_ID_2" val="{5B9082AB-DB83-413F-8AEB-C91E9EA10F34}"/>
</p:tagLst>
</file>

<file path=ppt/tags/tag22.xml><?xml version="1.0" encoding="utf-8"?>
<p:tagLst xmlns:a="http://schemas.openxmlformats.org/drawingml/2006/main" xmlns:r="http://schemas.openxmlformats.org/officeDocument/2006/relationships" xmlns:p="http://schemas.openxmlformats.org/presentationml/2006/main">
  <p:tag name="GENSWF_ADVANCE_TIME" val="5.000"/>
  <p:tag name="TIMING" val="|0.001|0.5|2.24"/>
  <p:tag name="ISPRING_CUSTOM_TIMING_USED" val="1"/>
  <p:tag name="ISPRING_SLIDE_ID_2" val="{E3D71967-0DBA-4D11-B446-4E15133DCE4D}"/>
</p:tagLst>
</file>

<file path=ppt/tags/tag23.xml><?xml version="1.0" encoding="utf-8"?>
<p:tagLst xmlns:a="http://schemas.openxmlformats.org/drawingml/2006/main" xmlns:r="http://schemas.openxmlformats.org/officeDocument/2006/relationships" xmlns:p="http://schemas.openxmlformats.org/presentationml/2006/main">
  <p:tag name="GENSWF_ADVANCE_TIME" val="15.484"/>
  <p:tag name="TIMING" val="|2|2.488|2.608|2.536|1.852|2"/>
  <p:tag name="ISPRING_CUSTOM_TIMING_USED" val="1"/>
  <p:tag name="ISPRING_SLIDE_ID_2" val="{14C5EBC5-850A-4EEF-88FA-89FAB9F2F4A2}"/>
</p:tagLst>
</file>

<file path=ppt/tags/tag24.xml><?xml version="1.0" encoding="utf-8"?>
<p:tagLst xmlns:a="http://schemas.openxmlformats.org/drawingml/2006/main" xmlns:r="http://schemas.openxmlformats.org/officeDocument/2006/relationships" xmlns:p="http://schemas.openxmlformats.org/presentationml/2006/main">
  <p:tag name="GENSWF_ADVANCE_TIME" val="5.000"/>
  <p:tag name="TIMING" val="|0.001"/>
  <p:tag name="ISPRING_CUSTOM_TIMING_USED" val="1"/>
  <p:tag name="ISPRING_SLIDE_ID_2" val="{7E01B4F5-FEA5-4E85-907D-471755F06716}"/>
</p:tagLst>
</file>

<file path=ppt/tags/tag25.xml><?xml version="1.0" encoding="utf-8"?>
<p:tagLst xmlns:a="http://schemas.openxmlformats.org/drawingml/2006/main" xmlns:r="http://schemas.openxmlformats.org/officeDocument/2006/relationships" xmlns:p="http://schemas.openxmlformats.org/presentationml/2006/main">
  <p:tag name="GENSWF_ADVANCE_TIME" val="5.000"/>
  <p:tag name="ISPRING_CUSTOM_TIMING_USED" val="1"/>
  <p:tag name="ISPRING_SLIDE_ID_2" val="{151F8790-5F01-4B0C-BB7E-63BE9A599819}"/>
</p:tagLst>
</file>

<file path=ppt/tags/tag3.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15.644"/>
  <p:tag name="TIMING" val="|7.156"/>
  <p:tag name="ISPRING_SLIDE_ID_2" val="{DB8B1923-EA3A-4C60-BA99-71A4D10924FA}"/>
</p:tagLst>
</file>

<file path=ppt/tags/tag4.xml><?xml version="1.0" encoding="utf-8"?>
<p:tagLst xmlns:a="http://schemas.openxmlformats.org/drawingml/2006/main" xmlns:r="http://schemas.openxmlformats.org/officeDocument/2006/relationships" xmlns:p="http://schemas.openxmlformats.org/presentationml/2006/main">
  <p:tag name="GENSWF_ADVANCE_TIME" val="5.000"/>
  <p:tag name="TIMING" val="|0.001|0.5|0.264"/>
  <p:tag name="ISPRING_CUSTOM_TIMING_USED" val="1"/>
  <p:tag name="ISPRING_SLIDE_ID_2" val="{01B95A64-EE90-42CB-8E3C-D4FAC2CDB047}"/>
</p:tagLst>
</file>

<file path=ppt/tags/tag5.xml><?xml version="1.0" encoding="utf-8"?>
<p:tagLst xmlns:a="http://schemas.openxmlformats.org/drawingml/2006/main" xmlns:r="http://schemas.openxmlformats.org/officeDocument/2006/relationships" xmlns:p="http://schemas.openxmlformats.org/presentationml/2006/main">
  <p:tag name="GENSWF_ADVANCE_TIME" val="5.000"/>
  <p:tag name="ISPRING_CUSTOM_TIMING_USED" val="1"/>
  <p:tag name="ISPRING_SLIDE_ID_2" val="{77876C55-E6EC-4D5D-BD85-D9034462C85A}"/>
</p:tagLst>
</file>

<file path=ppt/tags/tag6.xml><?xml version="1.0" encoding="utf-8"?>
<p:tagLst xmlns:a="http://schemas.openxmlformats.org/drawingml/2006/main" xmlns:r="http://schemas.openxmlformats.org/officeDocument/2006/relationships" xmlns:p="http://schemas.openxmlformats.org/presentationml/2006/main">
  <p:tag name="GENSWF_ADVANCE_TIME" val="5.000"/>
  <p:tag name="ISPRING_CUSTOM_TIMING_USED" val="1"/>
  <p:tag name="ISPRING_SLIDE_ID_2" val="{0D2CE689-8EC6-4431-A181-3971C7D2BA35}"/>
</p:tagLst>
</file>

<file path=ppt/tags/tag7.xml><?xml version="1.0" encoding="utf-8"?>
<p:tagLst xmlns:a="http://schemas.openxmlformats.org/drawingml/2006/main" xmlns:r="http://schemas.openxmlformats.org/officeDocument/2006/relationships" xmlns:p="http://schemas.openxmlformats.org/presentationml/2006/main">
  <p:tag name="GENSWF_ADVANCE_TIME" val="5.000"/>
  <p:tag name="TIMING" val="|0.5|1"/>
  <p:tag name="ISPRING_CUSTOM_TIMING_USED" val="1"/>
  <p:tag name="ISPRING_SLIDE_ID_2" val="{AF770934-C7DF-4E12-9EAF-D27D27ED33E9}"/>
</p:tagLst>
</file>

<file path=ppt/tags/tag8.xml><?xml version="1.0" encoding="utf-8"?>
<p:tagLst xmlns:a="http://schemas.openxmlformats.org/drawingml/2006/main" xmlns:r="http://schemas.openxmlformats.org/officeDocument/2006/relationships" xmlns:p="http://schemas.openxmlformats.org/presentationml/2006/main">
  <p:tag name="GENSWF_ADVANCE_TIME" val="5.000"/>
  <p:tag name="TIMING" val="|0.5|1"/>
  <p:tag name="ISPRING_CUSTOM_TIMING_USED" val="1"/>
  <p:tag name="ISPRING_SLIDE_ID_2" val="{AF770934-C7DF-4E12-9EAF-D27D27ED33E9}"/>
</p:tagLst>
</file>

<file path=ppt/tags/tag9.xml><?xml version="1.0" encoding="utf-8"?>
<p:tagLst xmlns:a="http://schemas.openxmlformats.org/drawingml/2006/main" xmlns:r="http://schemas.openxmlformats.org/officeDocument/2006/relationships" xmlns:p="http://schemas.openxmlformats.org/presentationml/2006/main">
  <p:tag name="GENSWF_ADVANCE_TIME" val="5.000"/>
  <p:tag name="TIMING" val="|0.001|0.5"/>
  <p:tag name="ISPRING_CUSTOM_TIMING_USED" val="1"/>
  <p:tag name="ISPRING_SLIDE_ID_2" val="{8BDCA3CA-6AC1-4410-B235-D8AD140B0BF3}"/>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8024</TotalTime>
  <Words>894</Words>
  <Application>Microsoft Office PowerPoint</Application>
  <PresentationFormat>On-screen Show (16:9)</PresentationFormat>
  <Paragraphs>104</Paragraphs>
  <Slides>29</Slides>
  <Notes>24</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29</vt:i4>
      </vt:variant>
    </vt:vector>
  </HeadingPairs>
  <TitlesOfParts>
    <vt:vector size="39" baseType="lpstr">
      <vt:lpstr>Arial</vt:lpstr>
      <vt:lpstr>Calibri</vt:lpstr>
      <vt:lpstr>Calibri Light</vt:lpstr>
      <vt:lpstr>Comic Sans MS</vt:lpstr>
      <vt:lpstr>Segoe Print</vt:lpstr>
      <vt:lpstr>Times New Roman</vt:lpstr>
      <vt:lpstr>Wingdings</vt:lpstr>
      <vt:lpstr>Office 主题​​</vt:lpstr>
      <vt:lpstr>1_Office 主题​​</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CĐ A_A1_BÀI 1_THÁI THU THỦY</dc:title>
  <dc:creator>administrator</dc:creator>
  <cp:lastModifiedBy>Administrator</cp:lastModifiedBy>
  <cp:revision>318</cp:revision>
  <dcterms:created xsi:type="dcterms:W3CDTF">2017-06-11T12:45:34Z</dcterms:created>
  <dcterms:modified xsi:type="dcterms:W3CDTF">2026-02-13T02:49:55Z</dcterms:modified>
</cp:coreProperties>
</file>