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2"/>
  </p:notesMasterIdLst>
  <p:sldIdLst>
    <p:sldId id="259" r:id="rId2"/>
    <p:sldId id="295" r:id="rId3"/>
    <p:sldId id="365" r:id="rId4"/>
    <p:sldId id="293" r:id="rId5"/>
    <p:sldId id="264" r:id="rId6"/>
    <p:sldId id="272" r:id="rId7"/>
    <p:sldId id="298" r:id="rId8"/>
    <p:sldId id="366" r:id="rId9"/>
    <p:sldId id="299" r:id="rId10"/>
    <p:sldId id="297" r:id="rId11"/>
    <p:sldId id="335" r:id="rId12"/>
    <p:sldId id="367" r:id="rId13"/>
    <p:sldId id="336" r:id="rId14"/>
    <p:sldId id="331" r:id="rId15"/>
    <p:sldId id="256" r:id="rId16"/>
    <p:sldId id="257" r:id="rId17"/>
    <p:sldId id="269" r:id="rId18"/>
    <p:sldId id="271" r:id="rId19"/>
    <p:sldId id="353" r:id="rId20"/>
    <p:sldId id="364" r:id="rId21"/>
    <p:sldId id="352" r:id="rId22"/>
    <p:sldId id="354" r:id="rId23"/>
    <p:sldId id="355" r:id="rId24"/>
    <p:sldId id="368" r:id="rId25"/>
    <p:sldId id="369" r:id="rId26"/>
    <p:sldId id="328" r:id="rId27"/>
    <p:sldId id="370" r:id="rId28"/>
    <p:sldId id="371" r:id="rId29"/>
    <p:sldId id="329" r:id="rId30"/>
    <p:sldId id="330" r:id="rId3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3"/>
    </p:embeddedFont>
    <p:embeddedFont>
      <p:font typeface="Alata" panose="020B0604020202020204" charset="0"/>
      <p:regular r:id="rId34"/>
    </p:embeddedFont>
    <p:embeddedFont>
      <p:font typeface="Cabin" panose="020B060402020202020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Fredoka One" panose="020F0502020204030204" pitchFamily="2" charset="0"/>
      <p:regular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EFCD"/>
    <a:srgbClr val="F5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183E3-AFDE-1D4F-A192-62AA6524C569}" v="4" dt="2025-01-09T09:11:14.059"/>
  </p1510:revLst>
</p1510:revInfo>
</file>

<file path=ppt/tableStyles.xml><?xml version="1.0" encoding="utf-8"?>
<a:tblStyleLst xmlns:a="http://schemas.openxmlformats.org/drawingml/2006/main" def="{4096C86E-8883-47DA-AFF3-8EC55DCD0A84}">
  <a:tblStyle styleId="{4096C86E-8883-47DA-AFF3-8EC55DCD0A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2060" autoAdjust="0"/>
  </p:normalViewPr>
  <p:slideViewPr>
    <p:cSldViewPr snapToGrid="0">
      <p:cViewPr varScale="1">
        <p:scale>
          <a:sx n="85" d="100"/>
          <a:sy n="85" d="100"/>
        </p:scale>
        <p:origin x="138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5721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12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6530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8321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16a1c1fb2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16a1c1fb2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2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16a1c1fb2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16a1c1fb2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03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16a1c1fb2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16a1c1fb2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31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828aa5f2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828aa5f2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25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74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16a1c1fb2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16a1c1fb2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32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16a1c1fb2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16a1c1fb2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21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1828aa5f2e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1828aa5f2e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3431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1611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1828aa5f2e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1828aa5f2e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57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1828aa5f2e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1828aa5f2e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7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5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189" name="Google Shape;189;p5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5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5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4923574" y="3244581"/>
            <a:ext cx="27960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2"/>
          </p:nvPr>
        </p:nvSpPr>
        <p:spPr>
          <a:xfrm>
            <a:off x="1425047" y="3244581"/>
            <a:ext cx="27951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subTitle" idx="3"/>
          </p:nvPr>
        </p:nvSpPr>
        <p:spPr>
          <a:xfrm>
            <a:off x="1425037" y="2732631"/>
            <a:ext cx="2795100" cy="5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4"/>
          </p:nvPr>
        </p:nvSpPr>
        <p:spPr>
          <a:xfrm>
            <a:off x="4923866" y="2732631"/>
            <a:ext cx="2795100" cy="5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174300" y="3504000"/>
            <a:ext cx="8795400" cy="1475700"/>
          </a:xfrm>
          <a:prstGeom prst="roundRect">
            <a:avLst>
              <a:gd name="adj" fmla="val 10734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8094888" y="4501826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5"/>
          <p:cNvGrpSpPr/>
          <p:nvPr/>
        </p:nvGrpSpPr>
        <p:grpSpPr>
          <a:xfrm>
            <a:off x="8809625" y="298013"/>
            <a:ext cx="6200525" cy="2799300"/>
            <a:chOff x="1471775" y="893613"/>
            <a:chExt cx="6200525" cy="2799300"/>
          </a:xfrm>
        </p:grpSpPr>
        <p:sp>
          <p:nvSpPr>
            <p:cNvPr id="236" name="Google Shape;236;p5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" name="Google Shape;238;p5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39" name="Google Shape;239;p5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" name="Google Shape;242;p5"/>
          <p:cNvGrpSpPr/>
          <p:nvPr/>
        </p:nvGrpSpPr>
        <p:grpSpPr>
          <a:xfrm>
            <a:off x="-5866150" y="190838"/>
            <a:ext cx="6200525" cy="2799300"/>
            <a:chOff x="1471775" y="893613"/>
            <a:chExt cx="6200525" cy="2799300"/>
          </a:xfrm>
        </p:grpSpPr>
        <p:sp>
          <p:nvSpPr>
            <p:cNvPr id="243" name="Google Shape;243;p5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" name="Google Shape;249;p5"/>
          <p:cNvGrpSpPr/>
          <p:nvPr/>
        </p:nvGrpSpPr>
        <p:grpSpPr>
          <a:xfrm>
            <a:off x="528663" y="1670325"/>
            <a:ext cx="382675" cy="382675"/>
            <a:chOff x="977325" y="1958850"/>
            <a:chExt cx="382675" cy="382675"/>
          </a:xfrm>
        </p:grpSpPr>
        <p:sp>
          <p:nvSpPr>
            <p:cNvPr id="250" name="Google Shape;250;p5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9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2144" name="Google Shape;2144;p39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5" name="Google Shape;2145;p39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6" name="Google Shape;2146;p39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7" name="Google Shape;2147;p39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8" name="Google Shape;2148;p39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9" name="Google Shape;2149;p39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0" name="Google Shape;2150;p39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1" name="Google Shape;2151;p39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2" name="Google Shape;2152;p39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3" name="Google Shape;2153;p39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4" name="Google Shape;2154;p39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5" name="Google Shape;2155;p39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6" name="Google Shape;2156;p39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7" name="Google Shape;2157;p39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8" name="Google Shape;2158;p39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9" name="Google Shape;2159;p39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0" name="Google Shape;2160;p39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1" name="Google Shape;2161;p39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2" name="Google Shape;2162;p39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3" name="Google Shape;2163;p39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4" name="Google Shape;2164;p39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5" name="Google Shape;2165;p39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6" name="Google Shape;2166;p39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7" name="Google Shape;2167;p39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39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39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0" name="Google Shape;2170;p39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1" name="Google Shape;2171;p39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2" name="Google Shape;2172;p39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3" name="Google Shape;2173;p39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39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39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6" name="Google Shape;2176;p39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7" name="Google Shape;2177;p39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8" name="Google Shape;2178;p39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9" name="Google Shape;2179;p39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0" name="Google Shape;2180;p39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1" name="Google Shape;2181;p39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2" name="Google Shape;2182;p39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83" name="Google Shape;2183;p39"/>
          <p:cNvGrpSpPr/>
          <p:nvPr/>
        </p:nvGrpSpPr>
        <p:grpSpPr>
          <a:xfrm flipH="1">
            <a:off x="7960424" y="4667888"/>
            <a:ext cx="6200525" cy="2799300"/>
            <a:chOff x="1471775" y="893613"/>
            <a:chExt cx="6200525" cy="2799300"/>
          </a:xfrm>
        </p:grpSpPr>
        <p:sp>
          <p:nvSpPr>
            <p:cNvPr id="2184" name="Google Shape;2184;p39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9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187" name="Google Shape;2187;p39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9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0" name="Google Shape;2190;p39"/>
          <p:cNvSpPr/>
          <p:nvPr/>
        </p:nvSpPr>
        <p:spPr>
          <a:xfrm flipH="1">
            <a:off x="721771" y="4501826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1" name="Google Shape;2191;p39"/>
          <p:cNvGrpSpPr/>
          <p:nvPr/>
        </p:nvGrpSpPr>
        <p:grpSpPr>
          <a:xfrm flipH="1">
            <a:off x="-5864376" y="298013"/>
            <a:ext cx="6200525" cy="2799300"/>
            <a:chOff x="1471775" y="893613"/>
            <a:chExt cx="6200525" cy="2799300"/>
          </a:xfrm>
        </p:grpSpPr>
        <p:sp>
          <p:nvSpPr>
            <p:cNvPr id="2192" name="Google Shape;2192;p39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4" name="Google Shape;2194;p39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8" name="Google Shape;2198;p39"/>
          <p:cNvGrpSpPr/>
          <p:nvPr/>
        </p:nvGrpSpPr>
        <p:grpSpPr>
          <a:xfrm flipH="1">
            <a:off x="8610999" y="1312650"/>
            <a:ext cx="382675" cy="382675"/>
            <a:chOff x="977325" y="1958850"/>
            <a:chExt cx="382675" cy="382675"/>
          </a:xfrm>
        </p:grpSpPr>
        <p:sp>
          <p:nvSpPr>
            <p:cNvPr id="2199" name="Google Shape;2199;p39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15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6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254" name="Google Shape;254;p6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3" name="Google Shape;29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6"/>
          <p:cNvGrpSpPr/>
          <p:nvPr/>
        </p:nvGrpSpPr>
        <p:grpSpPr>
          <a:xfrm>
            <a:off x="-5015175" y="4667888"/>
            <a:ext cx="6200525" cy="2799300"/>
            <a:chOff x="1471775" y="893613"/>
            <a:chExt cx="6200525" cy="2799300"/>
          </a:xfrm>
        </p:grpSpPr>
        <p:sp>
          <p:nvSpPr>
            <p:cNvPr id="295" name="Google Shape;295;p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297;p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98" name="Google Shape;298;p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1" name="Google Shape;301;p6"/>
          <p:cNvSpPr/>
          <p:nvPr/>
        </p:nvSpPr>
        <p:spPr>
          <a:xfrm>
            <a:off x="8094888" y="4501826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6"/>
          <p:cNvGrpSpPr/>
          <p:nvPr/>
        </p:nvGrpSpPr>
        <p:grpSpPr>
          <a:xfrm>
            <a:off x="8809625" y="298013"/>
            <a:ext cx="6200525" cy="2799300"/>
            <a:chOff x="1471775" y="893613"/>
            <a:chExt cx="6200525" cy="2799300"/>
          </a:xfrm>
        </p:grpSpPr>
        <p:sp>
          <p:nvSpPr>
            <p:cNvPr id="303" name="Google Shape;303;p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" name="Google Shape;305;p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9" name="Google Shape;309;p6"/>
          <p:cNvGrpSpPr/>
          <p:nvPr/>
        </p:nvGrpSpPr>
        <p:grpSpPr>
          <a:xfrm>
            <a:off x="152100" y="1312650"/>
            <a:ext cx="382675" cy="382675"/>
            <a:chOff x="977325" y="1958850"/>
            <a:chExt cx="382675" cy="382675"/>
          </a:xfrm>
        </p:grpSpPr>
        <p:sp>
          <p:nvSpPr>
            <p:cNvPr id="310" name="Google Shape;310;p6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8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362" name="Google Shape;362;p8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8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8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8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8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8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8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8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8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8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8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8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8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8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8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8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8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8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8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8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8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8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8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8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8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8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8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8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8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8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8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8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8"/>
          <p:cNvGrpSpPr/>
          <p:nvPr/>
        </p:nvGrpSpPr>
        <p:grpSpPr>
          <a:xfrm>
            <a:off x="516000" y="815400"/>
            <a:ext cx="7704000" cy="3698100"/>
            <a:chOff x="-31700" y="893625"/>
            <a:chExt cx="7704000" cy="3698100"/>
          </a:xfrm>
        </p:grpSpPr>
        <p:sp>
          <p:nvSpPr>
            <p:cNvPr id="402" name="Google Shape;402;p8"/>
            <p:cNvSpPr/>
            <p:nvPr/>
          </p:nvSpPr>
          <p:spPr>
            <a:xfrm>
              <a:off x="-31700" y="893625"/>
              <a:ext cx="7704000" cy="36981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-31700" y="893625"/>
              <a:ext cx="77040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8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405" name="Google Shape;405;p8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8"/>
          <p:cNvGrpSpPr/>
          <p:nvPr/>
        </p:nvGrpSpPr>
        <p:grpSpPr>
          <a:xfrm>
            <a:off x="720000" y="630000"/>
            <a:ext cx="7704000" cy="3698100"/>
            <a:chOff x="-31700" y="893625"/>
            <a:chExt cx="7704000" cy="3698100"/>
          </a:xfrm>
        </p:grpSpPr>
        <p:sp>
          <p:nvSpPr>
            <p:cNvPr id="409" name="Google Shape;409;p8"/>
            <p:cNvSpPr/>
            <p:nvPr/>
          </p:nvSpPr>
          <p:spPr>
            <a:xfrm>
              <a:off x="-31700" y="893625"/>
              <a:ext cx="7704000" cy="36981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-31700" y="893625"/>
              <a:ext cx="77040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8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412" name="Google Shape;412;p8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8"/>
          <p:cNvSpPr txBox="1">
            <a:spLocks noGrp="1"/>
          </p:cNvSpPr>
          <p:nvPr>
            <p:ph type="title"/>
          </p:nvPr>
        </p:nvSpPr>
        <p:spPr>
          <a:xfrm>
            <a:off x="719900" y="1478900"/>
            <a:ext cx="770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16" name="Google Shape;416;p8"/>
          <p:cNvGrpSpPr/>
          <p:nvPr/>
        </p:nvGrpSpPr>
        <p:grpSpPr>
          <a:xfrm>
            <a:off x="8709075" y="1343904"/>
            <a:ext cx="6200525" cy="2799300"/>
            <a:chOff x="1471775" y="893613"/>
            <a:chExt cx="6200525" cy="2799300"/>
          </a:xfrm>
        </p:grpSpPr>
        <p:sp>
          <p:nvSpPr>
            <p:cNvPr id="417" name="Google Shape;417;p8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8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3" name="Google Shape;423;p8"/>
          <p:cNvGrpSpPr/>
          <p:nvPr/>
        </p:nvGrpSpPr>
        <p:grpSpPr>
          <a:xfrm>
            <a:off x="-5916049" y="2769838"/>
            <a:ext cx="6200525" cy="2799300"/>
            <a:chOff x="1471775" y="893613"/>
            <a:chExt cx="6200525" cy="2799300"/>
          </a:xfrm>
        </p:grpSpPr>
        <p:sp>
          <p:nvSpPr>
            <p:cNvPr id="424" name="Google Shape;424;p8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1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503" name="Google Shape;503;p11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1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1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1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11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11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1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1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1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1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1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1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1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1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1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1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1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1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1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1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1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1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1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1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1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1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1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1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1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1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1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1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1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1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1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1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1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1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1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2" name="Google Shape;542;p11"/>
          <p:cNvGrpSpPr/>
          <p:nvPr/>
        </p:nvGrpSpPr>
        <p:grpSpPr>
          <a:xfrm>
            <a:off x="880725" y="711625"/>
            <a:ext cx="7704000" cy="3167700"/>
            <a:chOff x="-31700" y="893625"/>
            <a:chExt cx="7704000" cy="3167700"/>
          </a:xfrm>
        </p:grpSpPr>
        <p:sp>
          <p:nvSpPr>
            <p:cNvPr id="543" name="Google Shape;543;p11"/>
            <p:cNvSpPr/>
            <p:nvPr/>
          </p:nvSpPr>
          <p:spPr>
            <a:xfrm>
              <a:off x="-31700" y="893625"/>
              <a:ext cx="7704000" cy="31677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-31700" y="893625"/>
              <a:ext cx="77040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1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546" name="Google Shape;546;p11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9" name="Google Shape;549;p11"/>
          <p:cNvGrpSpPr/>
          <p:nvPr/>
        </p:nvGrpSpPr>
        <p:grpSpPr>
          <a:xfrm>
            <a:off x="720000" y="893800"/>
            <a:ext cx="7704000" cy="3167700"/>
            <a:chOff x="-31700" y="893625"/>
            <a:chExt cx="7704000" cy="3167700"/>
          </a:xfrm>
        </p:grpSpPr>
        <p:sp>
          <p:nvSpPr>
            <p:cNvPr id="550" name="Google Shape;550;p11"/>
            <p:cNvSpPr/>
            <p:nvPr/>
          </p:nvSpPr>
          <p:spPr>
            <a:xfrm>
              <a:off x="-31700" y="893625"/>
              <a:ext cx="7704000" cy="31677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-31700" y="893625"/>
              <a:ext cx="77040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1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553" name="Google Shape;553;p11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" name="Google Shape;556;p11"/>
          <p:cNvSpPr txBox="1">
            <a:spLocks noGrp="1"/>
          </p:cNvSpPr>
          <p:nvPr>
            <p:ph type="title" hasCustomPrompt="1"/>
          </p:nvPr>
        </p:nvSpPr>
        <p:spPr>
          <a:xfrm>
            <a:off x="720050" y="1547513"/>
            <a:ext cx="7704000" cy="18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7" name="Google Shape;557;p11"/>
          <p:cNvSpPr txBox="1">
            <a:spLocks noGrp="1"/>
          </p:cNvSpPr>
          <p:nvPr>
            <p:ph type="subTitle" idx="1"/>
          </p:nvPr>
        </p:nvSpPr>
        <p:spPr>
          <a:xfrm>
            <a:off x="1976250" y="3615572"/>
            <a:ext cx="5191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58" name="Google Shape;558;p11"/>
          <p:cNvGrpSpPr/>
          <p:nvPr/>
        </p:nvGrpSpPr>
        <p:grpSpPr>
          <a:xfrm>
            <a:off x="2750175" y="4571063"/>
            <a:ext cx="6200525" cy="2799300"/>
            <a:chOff x="1471775" y="893613"/>
            <a:chExt cx="6200525" cy="2799300"/>
          </a:xfrm>
        </p:grpSpPr>
        <p:sp>
          <p:nvSpPr>
            <p:cNvPr id="559" name="Google Shape;559;p11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11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562" name="Google Shape;562;p11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5" name="Google Shape;565;p11"/>
          <p:cNvGrpSpPr/>
          <p:nvPr/>
        </p:nvGrpSpPr>
        <p:grpSpPr>
          <a:xfrm>
            <a:off x="-5866150" y="3422963"/>
            <a:ext cx="6200525" cy="2799300"/>
            <a:chOff x="1471775" y="893613"/>
            <a:chExt cx="6200525" cy="2799300"/>
          </a:xfrm>
        </p:grpSpPr>
        <p:sp>
          <p:nvSpPr>
            <p:cNvPr id="566" name="Google Shape;566;p11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11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569" name="Google Shape;569;p11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575" name="Google Shape;575;p13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3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3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3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3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3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3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3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3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3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3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3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3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3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3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3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3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3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3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" name="Google Shape;614;p13"/>
          <p:cNvSpPr txBox="1">
            <a:spLocks noGrp="1"/>
          </p:cNvSpPr>
          <p:nvPr>
            <p:ph type="subTitle" idx="1"/>
          </p:nvPr>
        </p:nvSpPr>
        <p:spPr>
          <a:xfrm>
            <a:off x="2102649" y="2043219"/>
            <a:ext cx="2201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subTitle" idx="2"/>
          </p:nvPr>
        </p:nvSpPr>
        <p:spPr>
          <a:xfrm>
            <a:off x="5963776" y="2043219"/>
            <a:ext cx="2201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3"/>
          </p:nvPr>
        </p:nvSpPr>
        <p:spPr>
          <a:xfrm>
            <a:off x="2102649" y="3598925"/>
            <a:ext cx="2201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4"/>
          </p:nvPr>
        </p:nvSpPr>
        <p:spPr>
          <a:xfrm>
            <a:off x="5963776" y="3598925"/>
            <a:ext cx="2201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hasCustomPrompt="1"/>
          </p:nvPr>
        </p:nvSpPr>
        <p:spPr>
          <a:xfrm>
            <a:off x="978524" y="1876425"/>
            <a:ext cx="10482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title" idx="5" hasCustomPrompt="1"/>
          </p:nvPr>
        </p:nvSpPr>
        <p:spPr>
          <a:xfrm>
            <a:off x="978524" y="3463525"/>
            <a:ext cx="1048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0" name="Google Shape;620;p13"/>
          <p:cNvSpPr txBox="1">
            <a:spLocks noGrp="1"/>
          </p:cNvSpPr>
          <p:nvPr>
            <p:ph type="title" idx="6" hasCustomPrompt="1"/>
          </p:nvPr>
        </p:nvSpPr>
        <p:spPr>
          <a:xfrm>
            <a:off x="4828699" y="1876425"/>
            <a:ext cx="10482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7" hasCustomPrompt="1"/>
          </p:nvPr>
        </p:nvSpPr>
        <p:spPr>
          <a:xfrm>
            <a:off x="4828699" y="3463525"/>
            <a:ext cx="1048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9"/>
          </p:nvPr>
        </p:nvSpPr>
        <p:spPr>
          <a:xfrm>
            <a:off x="2102649" y="1679025"/>
            <a:ext cx="2201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subTitle" idx="13"/>
          </p:nvPr>
        </p:nvSpPr>
        <p:spPr>
          <a:xfrm>
            <a:off x="5963774" y="1679025"/>
            <a:ext cx="2201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4"/>
          </p:nvPr>
        </p:nvSpPr>
        <p:spPr>
          <a:xfrm>
            <a:off x="2102649" y="3234724"/>
            <a:ext cx="2201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15"/>
          </p:nvPr>
        </p:nvSpPr>
        <p:spPr>
          <a:xfrm>
            <a:off x="5963774" y="3234725"/>
            <a:ext cx="2201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15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674" name="Google Shape;674;p15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5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5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5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5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5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5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5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5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5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5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5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5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5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5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5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5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5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5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5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3" name="Google Shape;713;p15"/>
          <p:cNvSpPr txBox="1">
            <a:spLocks noGrp="1"/>
          </p:cNvSpPr>
          <p:nvPr>
            <p:ph type="title"/>
          </p:nvPr>
        </p:nvSpPr>
        <p:spPr>
          <a:xfrm>
            <a:off x="1991650" y="1563063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5"/>
          <p:cNvSpPr txBox="1">
            <a:spLocks noGrp="1"/>
          </p:cNvSpPr>
          <p:nvPr>
            <p:ph type="subTitle" idx="1"/>
          </p:nvPr>
        </p:nvSpPr>
        <p:spPr>
          <a:xfrm>
            <a:off x="2009650" y="3451513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5" name="Google Shape;715;p15"/>
          <p:cNvGrpSpPr/>
          <p:nvPr/>
        </p:nvGrpSpPr>
        <p:grpSpPr>
          <a:xfrm>
            <a:off x="4209950" y="4513500"/>
            <a:ext cx="6200525" cy="2799300"/>
            <a:chOff x="1471775" y="893613"/>
            <a:chExt cx="6200525" cy="2799300"/>
          </a:xfrm>
        </p:grpSpPr>
        <p:sp>
          <p:nvSpPr>
            <p:cNvPr id="716" name="Google Shape;716;p15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15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719" name="Google Shape;719;p15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2" name="Google Shape;722;p15"/>
          <p:cNvSpPr/>
          <p:nvPr/>
        </p:nvSpPr>
        <p:spPr>
          <a:xfrm>
            <a:off x="8094888" y="4352201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15"/>
          <p:cNvGrpSpPr/>
          <p:nvPr/>
        </p:nvGrpSpPr>
        <p:grpSpPr>
          <a:xfrm>
            <a:off x="814825" y="4322163"/>
            <a:ext cx="382675" cy="382675"/>
            <a:chOff x="7940700" y="833750"/>
            <a:chExt cx="382675" cy="382675"/>
          </a:xfrm>
        </p:grpSpPr>
        <p:sp>
          <p:nvSpPr>
            <p:cNvPr id="724" name="Google Shape;724;p15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15"/>
          <p:cNvGrpSpPr/>
          <p:nvPr/>
        </p:nvGrpSpPr>
        <p:grpSpPr>
          <a:xfrm>
            <a:off x="-5593850" y="193100"/>
            <a:ext cx="6200525" cy="2799300"/>
            <a:chOff x="1471775" y="893613"/>
            <a:chExt cx="6200525" cy="2799300"/>
          </a:xfrm>
        </p:grpSpPr>
        <p:sp>
          <p:nvSpPr>
            <p:cNvPr id="727" name="Google Shape;727;p15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5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730" name="Google Shape;730;p15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1_1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21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1020" name="Google Shape;1020;p21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1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1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1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1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1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1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1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1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1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9" name="Google Shape;1059;p21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1"/>
          <p:cNvSpPr txBox="1">
            <a:spLocks noGrp="1"/>
          </p:cNvSpPr>
          <p:nvPr>
            <p:ph type="body" idx="1"/>
          </p:nvPr>
        </p:nvSpPr>
        <p:spPr>
          <a:xfrm>
            <a:off x="720000" y="1264450"/>
            <a:ext cx="77040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2" name="Google Shape;1062;p21"/>
          <p:cNvSpPr/>
          <p:nvPr/>
        </p:nvSpPr>
        <p:spPr>
          <a:xfrm>
            <a:off x="8499113" y="783701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21"/>
          <p:cNvGrpSpPr/>
          <p:nvPr/>
        </p:nvGrpSpPr>
        <p:grpSpPr>
          <a:xfrm>
            <a:off x="8472325" y="3803825"/>
            <a:ext cx="382675" cy="382675"/>
            <a:chOff x="977325" y="1958850"/>
            <a:chExt cx="382675" cy="382675"/>
          </a:xfrm>
        </p:grpSpPr>
        <p:sp>
          <p:nvSpPr>
            <p:cNvPr id="1064" name="Google Shape;1064;p21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21"/>
          <p:cNvGrpSpPr/>
          <p:nvPr/>
        </p:nvGrpSpPr>
        <p:grpSpPr>
          <a:xfrm>
            <a:off x="103125" y="635038"/>
            <a:ext cx="382675" cy="382675"/>
            <a:chOff x="7940700" y="833750"/>
            <a:chExt cx="382675" cy="382675"/>
          </a:xfrm>
        </p:grpSpPr>
        <p:sp>
          <p:nvSpPr>
            <p:cNvPr id="1067" name="Google Shape;1067;p21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24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1204" name="Google Shape;1204;p24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4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4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4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4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4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4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4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4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4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4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4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4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4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4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4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4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4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4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4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4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4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4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4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3" name="Google Shape;1243;p24"/>
          <p:cNvSpPr/>
          <p:nvPr/>
        </p:nvSpPr>
        <p:spPr>
          <a:xfrm>
            <a:off x="174300" y="163950"/>
            <a:ext cx="8795400" cy="1630200"/>
          </a:xfrm>
          <a:prstGeom prst="roundRect">
            <a:avLst>
              <a:gd name="adj" fmla="val 971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4"/>
          <p:cNvSpPr txBox="1">
            <a:spLocks noGrp="1"/>
          </p:cNvSpPr>
          <p:nvPr>
            <p:ph type="title"/>
          </p:nvPr>
        </p:nvSpPr>
        <p:spPr>
          <a:xfrm>
            <a:off x="720000" y="4466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24"/>
          <p:cNvSpPr txBox="1">
            <a:spLocks noGrp="1"/>
          </p:cNvSpPr>
          <p:nvPr>
            <p:ph type="subTitle" idx="1"/>
          </p:nvPr>
        </p:nvSpPr>
        <p:spPr>
          <a:xfrm>
            <a:off x="877500" y="3336163"/>
            <a:ext cx="222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24"/>
          <p:cNvSpPr txBox="1">
            <a:spLocks noGrp="1"/>
          </p:cNvSpPr>
          <p:nvPr>
            <p:ph type="subTitle" idx="2"/>
          </p:nvPr>
        </p:nvSpPr>
        <p:spPr>
          <a:xfrm>
            <a:off x="3459663" y="3336163"/>
            <a:ext cx="222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24"/>
          <p:cNvSpPr txBox="1">
            <a:spLocks noGrp="1"/>
          </p:cNvSpPr>
          <p:nvPr>
            <p:ph type="subTitle" idx="3"/>
          </p:nvPr>
        </p:nvSpPr>
        <p:spPr>
          <a:xfrm>
            <a:off x="6041826" y="3336163"/>
            <a:ext cx="22248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4"/>
          </p:nvPr>
        </p:nvSpPr>
        <p:spPr>
          <a:xfrm>
            <a:off x="877500" y="2839166"/>
            <a:ext cx="222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5"/>
          </p:nvPr>
        </p:nvSpPr>
        <p:spPr>
          <a:xfrm>
            <a:off x="3459663" y="2839166"/>
            <a:ext cx="222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6"/>
          </p:nvPr>
        </p:nvSpPr>
        <p:spPr>
          <a:xfrm>
            <a:off x="6041826" y="2839166"/>
            <a:ext cx="222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sz="2200" b="1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1251" name="Google Shape;1251;p24"/>
          <p:cNvGrpSpPr/>
          <p:nvPr/>
        </p:nvGrpSpPr>
        <p:grpSpPr>
          <a:xfrm>
            <a:off x="8720325" y="2974638"/>
            <a:ext cx="6200525" cy="2799300"/>
            <a:chOff x="1471775" y="893613"/>
            <a:chExt cx="6200525" cy="2799300"/>
          </a:xfrm>
        </p:grpSpPr>
        <p:sp>
          <p:nvSpPr>
            <p:cNvPr id="1252" name="Google Shape;1252;p24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24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1255" name="Google Shape;1255;p24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8" name="Google Shape;1258;p24"/>
          <p:cNvGrpSpPr/>
          <p:nvPr/>
        </p:nvGrpSpPr>
        <p:grpSpPr>
          <a:xfrm>
            <a:off x="-5866150" y="3422963"/>
            <a:ext cx="6200525" cy="2799300"/>
            <a:chOff x="1471775" y="893613"/>
            <a:chExt cx="6200525" cy="2799300"/>
          </a:xfrm>
        </p:grpSpPr>
        <p:sp>
          <p:nvSpPr>
            <p:cNvPr id="1259" name="Google Shape;1259;p24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24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1262" name="Google Shape;1262;p24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5" name="Google Shape;1265;p24"/>
          <p:cNvSpPr/>
          <p:nvPr/>
        </p:nvSpPr>
        <p:spPr>
          <a:xfrm>
            <a:off x="4362788" y="4661326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24"/>
          <p:cNvGrpSpPr/>
          <p:nvPr/>
        </p:nvGrpSpPr>
        <p:grpSpPr>
          <a:xfrm>
            <a:off x="137450" y="2650475"/>
            <a:ext cx="382675" cy="382675"/>
            <a:chOff x="977325" y="1958850"/>
            <a:chExt cx="382675" cy="382675"/>
          </a:xfrm>
        </p:grpSpPr>
        <p:sp>
          <p:nvSpPr>
            <p:cNvPr id="1267" name="Google Shape;1267;p24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24"/>
          <p:cNvGrpSpPr/>
          <p:nvPr/>
        </p:nvGrpSpPr>
        <p:grpSpPr>
          <a:xfrm>
            <a:off x="8720325" y="2047188"/>
            <a:ext cx="382675" cy="382675"/>
            <a:chOff x="7940700" y="833750"/>
            <a:chExt cx="382675" cy="382675"/>
          </a:xfrm>
        </p:grpSpPr>
        <p:sp>
          <p:nvSpPr>
            <p:cNvPr id="1270" name="Google Shape;1270;p24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38"/>
          <p:cNvGrpSpPr/>
          <p:nvPr/>
        </p:nvGrpSpPr>
        <p:grpSpPr>
          <a:xfrm>
            <a:off x="-100" y="0"/>
            <a:ext cx="9144000" cy="5143500"/>
            <a:chOff x="-100" y="0"/>
            <a:chExt cx="9144000" cy="5143500"/>
          </a:xfrm>
        </p:grpSpPr>
        <p:cxnSp>
          <p:nvCxnSpPr>
            <p:cNvPr id="2095" name="Google Shape;2095;p38"/>
            <p:cNvCxnSpPr/>
            <p:nvPr/>
          </p:nvCxnSpPr>
          <p:spPr>
            <a:xfrm>
              <a:off x="3716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6" name="Google Shape;2096;p38"/>
            <p:cNvCxnSpPr/>
            <p:nvPr/>
          </p:nvCxnSpPr>
          <p:spPr>
            <a:xfrm>
              <a:off x="72167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7" name="Google Shape;2097;p38"/>
            <p:cNvCxnSpPr/>
            <p:nvPr/>
          </p:nvCxnSpPr>
          <p:spPr>
            <a:xfrm>
              <a:off x="107170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38"/>
            <p:cNvCxnSpPr/>
            <p:nvPr/>
          </p:nvCxnSpPr>
          <p:spPr>
            <a:xfrm>
              <a:off x="142173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9" name="Google Shape;2099;p38"/>
            <p:cNvCxnSpPr/>
            <p:nvPr/>
          </p:nvCxnSpPr>
          <p:spPr>
            <a:xfrm>
              <a:off x="177176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0" name="Google Shape;2100;p38"/>
            <p:cNvCxnSpPr/>
            <p:nvPr/>
          </p:nvCxnSpPr>
          <p:spPr>
            <a:xfrm>
              <a:off x="212179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1" name="Google Shape;2101;p38"/>
            <p:cNvCxnSpPr/>
            <p:nvPr/>
          </p:nvCxnSpPr>
          <p:spPr>
            <a:xfrm>
              <a:off x="247182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2" name="Google Shape;2102;p38"/>
            <p:cNvCxnSpPr/>
            <p:nvPr/>
          </p:nvCxnSpPr>
          <p:spPr>
            <a:xfrm>
              <a:off x="28218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3" name="Google Shape;2103;p38"/>
            <p:cNvCxnSpPr/>
            <p:nvPr/>
          </p:nvCxnSpPr>
          <p:spPr>
            <a:xfrm>
              <a:off x="317188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4" name="Google Shape;2104;p38"/>
            <p:cNvCxnSpPr/>
            <p:nvPr/>
          </p:nvCxnSpPr>
          <p:spPr>
            <a:xfrm>
              <a:off x="3521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5" name="Google Shape;2105;p38"/>
            <p:cNvCxnSpPr/>
            <p:nvPr/>
          </p:nvCxnSpPr>
          <p:spPr>
            <a:xfrm>
              <a:off x="38719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6" name="Google Shape;2106;p38"/>
            <p:cNvCxnSpPr/>
            <p:nvPr/>
          </p:nvCxnSpPr>
          <p:spPr>
            <a:xfrm>
              <a:off x="42219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7" name="Google Shape;2107;p38"/>
            <p:cNvCxnSpPr/>
            <p:nvPr/>
          </p:nvCxnSpPr>
          <p:spPr>
            <a:xfrm>
              <a:off x="45720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8" name="Google Shape;2108;p38"/>
            <p:cNvCxnSpPr/>
            <p:nvPr/>
          </p:nvCxnSpPr>
          <p:spPr>
            <a:xfrm>
              <a:off x="492202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9" name="Google Shape;2109;p38"/>
            <p:cNvCxnSpPr/>
            <p:nvPr/>
          </p:nvCxnSpPr>
          <p:spPr>
            <a:xfrm>
              <a:off x="527205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0" name="Google Shape;2110;p38"/>
            <p:cNvCxnSpPr/>
            <p:nvPr/>
          </p:nvCxnSpPr>
          <p:spPr>
            <a:xfrm>
              <a:off x="56220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1" name="Google Shape;2111;p38"/>
            <p:cNvCxnSpPr/>
            <p:nvPr/>
          </p:nvCxnSpPr>
          <p:spPr>
            <a:xfrm>
              <a:off x="597211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2" name="Google Shape;2112;p38"/>
            <p:cNvCxnSpPr/>
            <p:nvPr/>
          </p:nvCxnSpPr>
          <p:spPr>
            <a:xfrm>
              <a:off x="632214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38"/>
            <p:cNvCxnSpPr/>
            <p:nvPr/>
          </p:nvCxnSpPr>
          <p:spPr>
            <a:xfrm>
              <a:off x="66721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38"/>
            <p:cNvCxnSpPr/>
            <p:nvPr/>
          </p:nvCxnSpPr>
          <p:spPr>
            <a:xfrm>
              <a:off x="702220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38"/>
            <p:cNvCxnSpPr/>
            <p:nvPr/>
          </p:nvCxnSpPr>
          <p:spPr>
            <a:xfrm>
              <a:off x="73722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6" name="Google Shape;2116;p38"/>
            <p:cNvCxnSpPr/>
            <p:nvPr/>
          </p:nvCxnSpPr>
          <p:spPr>
            <a:xfrm>
              <a:off x="772226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7" name="Google Shape;2117;p38"/>
            <p:cNvCxnSpPr/>
            <p:nvPr/>
          </p:nvCxnSpPr>
          <p:spPr>
            <a:xfrm>
              <a:off x="807229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8" name="Google Shape;2118;p38"/>
            <p:cNvCxnSpPr/>
            <p:nvPr/>
          </p:nvCxnSpPr>
          <p:spPr>
            <a:xfrm>
              <a:off x="84223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38"/>
            <p:cNvCxnSpPr/>
            <p:nvPr/>
          </p:nvCxnSpPr>
          <p:spPr>
            <a:xfrm>
              <a:off x="87723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38"/>
            <p:cNvCxnSpPr/>
            <p:nvPr/>
          </p:nvCxnSpPr>
          <p:spPr>
            <a:xfrm>
              <a:off x="-100" y="62129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38"/>
            <p:cNvCxnSpPr/>
            <p:nvPr/>
          </p:nvCxnSpPr>
          <p:spPr>
            <a:xfrm>
              <a:off x="-100" y="97132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2" name="Google Shape;2122;p38"/>
            <p:cNvCxnSpPr/>
            <p:nvPr/>
          </p:nvCxnSpPr>
          <p:spPr>
            <a:xfrm>
              <a:off x="-100" y="13213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3" name="Google Shape;2123;p38"/>
            <p:cNvCxnSpPr/>
            <p:nvPr/>
          </p:nvCxnSpPr>
          <p:spPr>
            <a:xfrm>
              <a:off x="-100" y="167138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4" name="Google Shape;2124;p38"/>
            <p:cNvCxnSpPr/>
            <p:nvPr/>
          </p:nvCxnSpPr>
          <p:spPr>
            <a:xfrm>
              <a:off x="-100" y="202141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5" name="Google Shape;2125;p38"/>
            <p:cNvCxnSpPr/>
            <p:nvPr/>
          </p:nvCxnSpPr>
          <p:spPr>
            <a:xfrm>
              <a:off x="-100" y="237144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6" name="Google Shape;2126;p38"/>
            <p:cNvCxnSpPr/>
            <p:nvPr/>
          </p:nvCxnSpPr>
          <p:spPr>
            <a:xfrm>
              <a:off x="-100" y="27214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7" name="Google Shape;2127;p38"/>
            <p:cNvCxnSpPr/>
            <p:nvPr/>
          </p:nvCxnSpPr>
          <p:spPr>
            <a:xfrm>
              <a:off x="-100" y="307150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8" name="Google Shape;2128;p38"/>
            <p:cNvCxnSpPr/>
            <p:nvPr/>
          </p:nvCxnSpPr>
          <p:spPr>
            <a:xfrm>
              <a:off x="-100" y="342153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9" name="Google Shape;2129;p38"/>
            <p:cNvCxnSpPr/>
            <p:nvPr/>
          </p:nvCxnSpPr>
          <p:spPr>
            <a:xfrm>
              <a:off x="-100" y="377158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0" name="Google Shape;2130;p38"/>
            <p:cNvCxnSpPr/>
            <p:nvPr/>
          </p:nvCxnSpPr>
          <p:spPr>
            <a:xfrm>
              <a:off x="-100" y="412161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1" name="Google Shape;2131;p38"/>
            <p:cNvCxnSpPr/>
            <p:nvPr/>
          </p:nvCxnSpPr>
          <p:spPr>
            <a:xfrm>
              <a:off x="-100" y="44716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2" name="Google Shape;2132;p38"/>
            <p:cNvCxnSpPr/>
            <p:nvPr/>
          </p:nvCxnSpPr>
          <p:spPr>
            <a:xfrm>
              <a:off x="-100" y="48216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3" name="Google Shape;2133;p38"/>
            <p:cNvCxnSpPr/>
            <p:nvPr/>
          </p:nvCxnSpPr>
          <p:spPr>
            <a:xfrm>
              <a:off x="-100" y="2710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34" name="Google Shape;2134;p38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8"/>
          <p:cNvGrpSpPr/>
          <p:nvPr/>
        </p:nvGrpSpPr>
        <p:grpSpPr>
          <a:xfrm>
            <a:off x="74650" y="3160350"/>
            <a:ext cx="382675" cy="382675"/>
            <a:chOff x="7940700" y="833750"/>
            <a:chExt cx="382675" cy="382675"/>
          </a:xfrm>
        </p:grpSpPr>
        <p:sp>
          <p:nvSpPr>
            <p:cNvPr id="2136" name="Google Shape;2136;p38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8" name="Google Shape;2138;p38"/>
          <p:cNvSpPr/>
          <p:nvPr/>
        </p:nvSpPr>
        <p:spPr>
          <a:xfrm>
            <a:off x="841963" y="63501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9" name="Google Shape;2139;p38"/>
          <p:cNvGrpSpPr/>
          <p:nvPr/>
        </p:nvGrpSpPr>
        <p:grpSpPr>
          <a:xfrm>
            <a:off x="8647550" y="1312650"/>
            <a:ext cx="382675" cy="382675"/>
            <a:chOff x="977325" y="1958850"/>
            <a:chExt cx="382675" cy="382675"/>
          </a:xfrm>
        </p:grpSpPr>
        <p:sp>
          <p:nvSpPr>
            <p:cNvPr id="2140" name="Google Shape;2140;p38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  <p:sldLayoutId id="2147483659" r:id="rId5"/>
    <p:sldLayoutId id="2147483661" r:id="rId6"/>
    <p:sldLayoutId id="2147483667" r:id="rId7"/>
    <p:sldLayoutId id="2147483670" r:id="rId8"/>
    <p:sldLayoutId id="2147483684" r:id="rId9"/>
    <p:sldLayoutId id="2147483685" r:id="rId10"/>
    <p:sldLayoutId id="2147483689" r:id="rId11"/>
    <p:sldLayoutId id="214748369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0.gif"/><Relationship Id="rId21" Type="http://schemas.openxmlformats.org/officeDocument/2006/relationships/image" Target="../media/image33.svg"/><Relationship Id="rId34" Type="http://schemas.openxmlformats.org/officeDocument/2006/relationships/image" Target="../media/image4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44.svg"/><Relationship Id="rId38" Type="http://schemas.openxmlformats.org/officeDocument/2006/relationships/image" Target="../media/image49.gif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slide" Target="slide16.xml"/><Relationship Id="rId36" Type="http://schemas.openxmlformats.org/officeDocument/2006/relationships/image" Target="../media/image47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31" Type="http://schemas.openxmlformats.org/officeDocument/2006/relationships/image" Target="../media/image42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8" Type="http://schemas.openxmlformats.org/officeDocument/2006/relationships/image" Target="../media/image20.png"/><Relationship Id="rId3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52.svg"/><Relationship Id="rId21" Type="http://schemas.openxmlformats.org/officeDocument/2006/relationships/slide" Target="slide19.xml"/><Relationship Id="rId7" Type="http://schemas.openxmlformats.org/officeDocument/2006/relationships/image" Target="../media/image15.svg"/><Relationship Id="rId12" Type="http://schemas.openxmlformats.org/officeDocument/2006/relationships/slide" Target="slide22.xml"/><Relationship Id="rId17" Type="http://schemas.openxmlformats.org/officeDocument/2006/relationships/image" Target="../media/image59.png"/><Relationship Id="rId2" Type="http://schemas.openxmlformats.org/officeDocument/2006/relationships/image" Target="../media/image51.png"/><Relationship Id="rId16" Type="http://schemas.openxmlformats.org/officeDocument/2006/relationships/image" Target="../media/image58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23" Type="http://schemas.openxmlformats.org/officeDocument/2006/relationships/slide" Target="slide21.xml"/><Relationship Id="rId10" Type="http://schemas.openxmlformats.org/officeDocument/2006/relationships/image" Target="../media/image16.png"/><Relationship Id="rId19" Type="http://schemas.openxmlformats.org/officeDocument/2006/relationships/slide" Target="slide17.xml"/><Relationship Id="rId4" Type="http://schemas.openxmlformats.org/officeDocument/2006/relationships/image" Target="../media/image53.png"/><Relationship Id="rId9" Type="http://schemas.openxmlformats.org/officeDocument/2006/relationships/image" Target="../media/image19.svg"/><Relationship Id="rId14" Type="http://schemas.openxmlformats.org/officeDocument/2006/relationships/image" Target="../media/image56.png"/><Relationship Id="rId22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62.png"/><Relationship Id="rId5" Type="http://schemas.openxmlformats.org/officeDocument/2006/relationships/image" Target="../media/image98.png"/><Relationship Id="rId15" Type="http://schemas.openxmlformats.org/officeDocument/2006/relationships/image" Target="../media/image66.png"/><Relationship Id="rId10" Type="http://schemas.openxmlformats.org/officeDocument/2006/relationships/slide" Target="slide16.xml"/><Relationship Id="rId4" Type="http://schemas.openxmlformats.org/officeDocument/2006/relationships/image" Target="../media/image97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slide" Target="slide16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" name="Google Shape;2299;p46"/>
          <p:cNvGrpSpPr/>
          <p:nvPr/>
        </p:nvGrpSpPr>
        <p:grpSpPr>
          <a:xfrm>
            <a:off x="1611075" y="744791"/>
            <a:ext cx="6200525" cy="2799300"/>
            <a:chOff x="1471775" y="893613"/>
            <a:chExt cx="6200525" cy="2799300"/>
          </a:xfrm>
        </p:grpSpPr>
        <p:sp>
          <p:nvSpPr>
            <p:cNvPr id="2300" name="Google Shape;2300;p4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2" name="Google Shape;2302;p4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303" name="Google Shape;2303;p4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6" name="Google Shape;2306;p46"/>
          <p:cNvGrpSpPr/>
          <p:nvPr/>
        </p:nvGrpSpPr>
        <p:grpSpPr>
          <a:xfrm>
            <a:off x="1471775" y="893613"/>
            <a:ext cx="6200525" cy="2799300"/>
            <a:chOff x="1471775" y="893613"/>
            <a:chExt cx="6200525" cy="2799300"/>
          </a:xfrm>
        </p:grpSpPr>
        <p:sp>
          <p:nvSpPr>
            <p:cNvPr id="2307" name="Google Shape;2307;p4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9" name="Google Shape;2309;p4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310" name="Google Shape;2310;p4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6" name="Google Shape;2316;p46"/>
          <p:cNvGrpSpPr/>
          <p:nvPr/>
        </p:nvGrpSpPr>
        <p:grpSpPr>
          <a:xfrm rot="-2700000">
            <a:off x="1304945" y="2809278"/>
            <a:ext cx="612385" cy="1577048"/>
            <a:chOff x="830725" y="555300"/>
            <a:chExt cx="1082825" cy="2788550"/>
          </a:xfrm>
        </p:grpSpPr>
        <p:sp>
          <p:nvSpPr>
            <p:cNvPr id="2317" name="Google Shape;2317;p46"/>
            <p:cNvSpPr/>
            <p:nvPr/>
          </p:nvSpPr>
          <p:spPr>
            <a:xfrm>
              <a:off x="1219725" y="3030375"/>
              <a:ext cx="304825" cy="80125"/>
            </a:xfrm>
            <a:custGeom>
              <a:avLst/>
              <a:gdLst/>
              <a:ahLst/>
              <a:cxnLst/>
              <a:rect l="l" t="t" r="r" b="b"/>
              <a:pathLst>
                <a:path w="12193" h="3205" extrusionOk="0">
                  <a:moveTo>
                    <a:pt x="5985" y="0"/>
                  </a:moveTo>
                  <a:cubicBezTo>
                    <a:pt x="2373" y="0"/>
                    <a:pt x="1" y="3205"/>
                    <a:pt x="1" y="3205"/>
                  </a:cubicBezTo>
                  <a:lnTo>
                    <a:pt x="12193" y="3205"/>
                  </a:lnTo>
                  <a:cubicBezTo>
                    <a:pt x="9908" y="801"/>
                    <a:pt x="7792" y="0"/>
                    <a:pt x="5985" y="0"/>
                  </a:cubicBezTo>
                  <a:close/>
                </a:path>
              </a:pathLst>
            </a:custGeom>
            <a:solidFill>
              <a:srgbClr val="FDF0D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1219725" y="2930225"/>
              <a:ext cx="304825" cy="180275"/>
            </a:xfrm>
            <a:custGeom>
              <a:avLst/>
              <a:gdLst/>
              <a:ahLst/>
              <a:cxnLst/>
              <a:rect l="l" t="t" r="r" b="b"/>
              <a:pathLst>
                <a:path w="12193" h="7211" fill="none" extrusionOk="0">
                  <a:moveTo>
                    <a:pt x="1" y="7211"/>
                  </a:moveTo>
                  <a:cubicBezTo>
                    <a:pt x="1" y="7211"/>
                    <a:pt x="5338" y="0"/>
                    <a:pt x="12193" y="721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949925" y="2644925"/>
              <a:ext cx="847400" cy="622875"/>
            </a:xfrm>
            <a:custGeom>
              <a:avLst/>
              <a:gdLst/>
              <a:ahLst/>
              <a:cxnLst/>
              <a:rect l="l" t="t" r="r" b="b"/>
              <a:pathLst>
                <a:path w="33896" h="24915" extrusionOk="0">
                  <a:moveTo>
                    <a:pt x="6467" y="1"/>
                  </a:moveTo>
                  <a:cubicBezTo>
                    <a:pt x="6165" y="1"/>
                    <a:pt x="5865" y="79"/>
                    <a:pt x="5598" y="240"/>
                  </a:cubicBezTo>
                  <a:lnTo>
                    <a:pt x="1115" y="2944"/>
                  </a:lnTo>
                  <a:cubicBezTo>
                    <a:pt x="214" y="3490"/>
                    <a:pt x="1" y="4676"/>
                    <a:pt x="641" y="5482"/>
                  </a:cubicBezTo>
                  <a:lnTo>
                    <a:pt x="14896" y="23936"/>
                  </a:lnTo>
                  <a:cubicBezTo>
                    <a:pt x="15406" y="24588"/>
                    <a:pt x="16148" y="24915"/>
                    <a:pt x="16889" y="24915"/>
                  </a:cubicBezTo>
                  <a:cubicBezTo>
                    <a:pt x="17630" y="24915"/>
                    <a:pt x="18371" y="24588"/>
                    <a:pt x="18881" y="23936"/>
                  </a:cubicBezTo>
                  <a:lnTo>
                    <a:pt x="33327" y="5245"/>
                  </a:lnTo>
                  <a:cubicBezTo>
                    <a:pt x="33896" y="4510"/>
                    <a:pt x="33777" y="3419"/>
                    <a:pt x="33018" y="2849"/>
                  </a:cubicBezTo>
                  <a:lnTo>
                    <a:pt x="30741" y="1071"/>
                  </a:lnTo>
                  <a:cubicBezTo>
                    <a:pt x="30429" y="823"/>
                    <a:pt x="30058" y="702"/>
                    <a:pt x="29688" y="702"/>
                  </a:cubicBezTo>
                  <a:cubicBezTo>
                    <a:pt x="29243" y="702"/>
                    <a:pt x="28801" y="876"/>
                    <a:pt x="28464" y="1213"/>
                  </a:cubicBezTo>
                  <a:lnTo>
                    <a:pt x="25547" y="4107"/>
                  </a:lnTo>
                  <a:cubicBezTo>
                    <a:pt x="25214" y="4451"/>
                    <a:pt x="24776" y="4623"/>
                    <a:pt x="24334" y="4623"/>
                  </a:cubicBezTo>
                  <a:cubicBezTo>
                    <a:pt x="23892" y="4623"/>
                    <a:pt x="23447" y="4451"/>
                    <a:pt x="23103" y="4107"/>
                  </a:cubicBezTo>
                  <a:lnTo>
                    <a:pt x="19783" y="786"/>
                  </a:lnTo>
                  <a:cubicBezTo>
                    <a:pt x="19439" y="442"/>
                    <a:pt x="18994" y="270"/>
                    <a:pt x="18552" y="270"/>
                  </a:cubicBezTo>
                  <a:cubicBezTo>
                    <a:pt x="18110" y="270"/>
                    <a:pt x="17672" y="442"/>
                    <a:pt x="17340" y="786"/>
                  </a:cubicBezTo>
                  <a:lnTo>
                    <a:pt x="13877" y="4225"/>
                  </a:lnTo>
                  <a:cubicBezTo>
                    <a:pt x="13533" y="4569"/>
                    <a:pt x="13088" y="4741"/>
                    <a:pt x="12646" y="4741"/>
                  </a:cubicBezTo>
                  <a:cubicBezTo>
                    <a:pt x="12204" y="4741"/>
                    <a:pt x="11765" y="4569"/>
                    <a:pt x="11433" y="4225"/>
                  </a:cubicBezTo>
                  <a:lnTo>
                    <a:pt x="7709" y="501"/>
                  </a:lnTo>
                  <a:cubicBezTo>
                    <a:pt x="7368" y="174"/>
                    <a:pt x="6917" y="1"/>
                    <a:pt x="646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929775" y="1147700"/>
              <a:ext cx="885350" cy="1625700"/>
            </a:xfrm>
            <a:custGeom>
              <a:avLst/>
              <a:gdLst/>
              <a:ahLst/>
              <a:cxnLst/>
              <a:rect l="l" t="t" r="r" b="b"/>
              <a:pathLst>
                <a:path w="35414" h="65028" extrusionOk="0">
                  <a:moveTo>
                    <a:pt x="0" y="0"/>
                  </a:moveTo>
                  <a:lnTo>
                    <a:pt x="0" y="63521"/>
                  </a:lnTo>
                  <a:lnTo>
                    <a:pt x="261" y="63853"/>
                  </a:lnTo>
                  <a:lnTo>
                    <a:pt x="4791" y="61126"/>
                  </a:lnTo>
                  <a:cubicBezTo>
                    <a:pt x="5450" y="60728"/>
                    <a:pt x="6188" y="60533"/>
                    <a:pt x="6922" y="60533"/>
                  </a:cubicBezTo>
                  <a:cubicBezTo>
                    <a:pt x="7983" y="60533"/>
                    <a:pt x="9034" y="60943"/>
                    <a:pt x="9820" y="61742"/>
                  </a:cubicBezTo>
                  <a:lnTo>
                    <a:pt x="12880" y="64778"/>
                  </a:lnTo>
                  <a:cubicBezTo>
                    <a:pt x="13034" y="64944"/>
                    <a:pt x="13242" y="65027"/>
                    <a:pt x="13449" y="65027"/>
                  </a:cubicBezTo>
                  <a:cubicBezTo>
                    <a:pt x="13657" y="65027"/>
                    <a:pt x="13864" y="64944"/>
                    <a:pt x="14018" y="64778"/>
                  </a:cubicBezTo>
                  <a:lnTo>
                    <a:pt x="16438" y="62383"/>
                  </a:lnTo>
                  <a:cubicBezTo>
                    <a:pt x="17244" y="61576"/>
                    <a:pt x="18300" y="61173"/>
                    <a:pt x="19355" y="61173"/>
                  </a:cubicBezTo>
                  <a:cubicBezTo>
                    <a:pt x="20411" y="61173"/>
                    <a:pt x="21466" y="61576"/>
                    <a:pt x="22273" y="62383"/>
                  </a:cubicBezTo>
                  <a:lnTo>
                    <a:pt x="24550" y="64660"/>
                  </a:lnTo>
                  <a:cubicBezTo>
                    <a:pt x="24704" y="64814"/>
                    <a:pt x="24912" y="64891"/>
                    <a:pt x="25122" y="64891"/>
                  </a:cubicBezTo>
                  <a:cubicBezTo>
                    <a:pt x="25333" y="64891"/>
                    <a:pt x="25546" y="64814"/>
                    <a:pt x="25712" y="64660"/>
                  </a:cubicBezTo>
                  <a:lnTo>
                    <a:pt x="27752" y="62596"/>
                  </a:lnTo>
                  <a:cubicBezTo>
                    <a:pt x="28551" y="61798"/>
                    <a:pt x="29601" y="61391"/>
                    <a:pt x="30660" y="61391"/>
                  </a:cubicBezTo>
                  <a:cubicBezTo>
                    <a:pt x="31551" y="61391"/>
                    <a:pt x="32449" y="61679"/>
                    <a:pt x="33208" y="62264"/>
                  </a:cubicBezTo>
                  <a:lnTo>
                    <a:pt x="35176" y="63806"/>
                  </a:lnTo>
                  <a:lnTo>
                    <a:pt x="35390" y="63521"/>
                  </a:lnTo>
                  <a:lnTo>
                    <a:pt x="354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1180600" y="1147700"/>
              <a:ext cx="432900" cy="1625250"/>
            </a:xfrm>
            <a:custGeom>
              <a:avLst/>
              <a:gdLst/>
              <a:ahLst/>
              <a:cxnLst/>
              <a:rect l="l" t="t" r="r" b="b"/>
              <a:pathLst>
                <a:path w="17316" h="65010" extrusionOk="0">
                  <a:moveTo>
                    <a:pt x="0" y="0"/>
                  </a:moveTo>
                  <a:lnTo>
                    <a:pt x="0" y="61908"/>
                  </a:lnTo>
                  <a:lnTo>
                    <a:pt x="2847" y="64778"/>
                  </a:lnTo>
                  <a:cubicBezTo>
                    <a:pt x="3001" y="64933"/>
                    <a:pt x="3209" y="65010"/>
                    <a:pt x="3419" y="65010"/>
                  </a:cubicBezTo>
                  <a:cubicBezTo>
                    <a:pt x="3630" y="65010"/>
                    <a:pt x="3843" y="64933"/>
                    <a:pt x="4009" y="64778"/>
                  </a:cubicBezTo>
                  <a:lnTo>
                    <a:pt x="6405" y="62359"/>
                  </a:lnTo>
                  <a:cubicBezTo>
                    <a:pt x="7211" y="61553"/>
                    <a:pt x="8267" y="61149"/>
                    <a:pt x="9322" y="61149"/>
                  </a:cubicBezTo>
                  <a:cubicBezTo>
                    <a:pt x="10378" y="61149"/>
                    <a:pt x="11433" y="61553"/>
                    <a:pt x="12240" y="62359"/>
                  </a:cubicBezTo>
                  <a:lnTo>
                    <a:pt x="14517" y="64636"/>
                  </a:lnTo>
                  <a:cubicBezTo>
                    <a:pt x="14683" y="64802"/>
                    <a:pt x="14896" y="64885"/>
                    <a:pt x="15107" y="64885"/>
                  </a:cubicBezTo>
                  <a:cubicBezTo>
                    <a:pt x="15317" y="64885"/>
                    <a:pt x="15525" y="64802"/>
                    <a:pt x="15679" y="64636"/>
                  </a:cubicBezTo>
                  <a:lnTo>
                    <a:pt x="17316" y="62999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1219725" y="3044325"/>
              <a:ext cx="304825" cy="299525"/>
            </a:xfrm>
            <a:custGeom>
              <a:avLst/>
              <a:gdLst/>
              <a:ahLst/>
              <a:cxnLst/>
              <a:rect l="l" t="t" r="r" b="b"/>
              <a:pathLst>
                <a:path w="12193" h="11981" extrusionOk="0">
                  <a:moveTo>
                    <a:pt x="6472" y="1"/>
                  </a:moveTo>
                  <a:cubicBezTo>
                    <a:pt x="4666" y="1"/>
                    <a:pt x="2484" y="662"/>
                    <a:pt x="1" y="2647"/>
                  </a:cubicBezTo>
                  <a:lnTo>
                    <a:pt x="4958" y="11305"/>
                  </a:lnTo>
                  <a:cubicBezTo>
                    <a:pt x="5207" y="11755"/>
                    <a:pt x="5652" y="11981"/>
                    <a:pt x="6100" y="11981"/>
                  </a:cubicBezTo>
                  <a:cubicBezTo>
                    <a:pt x="6548" y="11981"/>
                    <a:pt x="6998" y="11755"/>
                    <a:pt x="7259" y="11305"/>
                  </a:cubicBezTo>
                  <a:lnTo>
                    <a:pt x="12193" y="2647"/>
                  </a:lnTo>
                  <a:cubicBezTo>
                    <a:pt x="12193" y="2647"/>
                    <a:pt x="10084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918500" y="555300"/>
              <a:ext cx="907300" cy="487450"/>
            </a:xfrm>
            <a:custGeom>
              <a:avLst/>
              <a:gdLst/>
              <a:ahLst/>
              <a:cxnLst/>
              <a:rect l="l" t="t" r="r" b="b"/>
              <a:pathLst>
                <a:path w="36292" h="19498" extrusionOk="0">
                  <a:moveTo>
                    <a:pt x="5389" y="0"/>
                  </a:moveTo>
                  <a:cubicBezTo>
                    <a:pt x="2397" y="0"/>
                    <a:pt x="0" y="2434"/>
                    <a:pt x="0" y="5432"/>
                  </a:cubicBezTo>
                  <a:lnTo>
                    <a:pt x="0" y="19498"/>
                  </a:lnTo>
                  <a:lnTo>
                    <a:pt x="36291" y="19498"/>
                  </a:lnTo>
                  <a:lnTo>
                    <a:pt x="36291" y="5432"/>
                  </a:lnTo>
                  <a:cubicBezTo>
                    <a:pt x="36291" y="2420"/>
                    <a:pt x="33848" y="0"/>
                    <a:pt x="30860" y="0"/>
                  </a:cubicBezTo>
                  <a:lnTo>
                    <a:pt x="5432" y="0"/>
                  </a:lnTo>
                  <a:cubicBezTo>
                    <a:pt x="5418" y="0"/>
                    <a:pt x="5403" y="0"/>
                    <a:pt x="538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830725" y="921175"/>
              <a:ext cx="1082825" cy="355825"/>
            </a:xfrm>
            <a:custGeom>
              <a:avLst/>
              <a:gdLst/>
              <a:ahLst/>
              <a:cxnLst/>
              <a:rect l="l" t="t" r="r" b="b"/>
              <a:pathLst>
                <a:path w="43313" h="14233" extrusionOk="0">
                  <a:moveTo>
                    <a:pt x="3203" y="0"/>
                  </a:moveTo>
                  <a:cubicBezTo>
                    <a:pt x="1424" y="0"/>
                    <a:pt x="1" y="1424"/>
                    <a:pt x="1" y="3179"/>
                  </a:cubicBezTo>
                  <a:lnTo>
                    <a:pt x="1" y="11030"/>
                  </a:lnTo>
                  <a:cubicBezTo>
                    <a:pt x="1" y="12809"/>
                    <a:pt x="1424" y="14232"/>
                    <a:pt x="3203" y="14232"/>
                  </a:cubicBezTo>
                  <a:lnTo>
                    <a:pt x="40111" y="14232"/>
                  </a:lnTo>
                  <a:cubicBezTo>
                    <a:pt x="41890" y="14232"/>
                    <a:pt x="43313" y="12809"/>
                    <a:pt x="43313" y="11030"/>
                  </a:cubicBezTo>
                  <a:lnTo>
                    <a:pt x="43313" y="3179"/>
                  </a:lnTo>
                  <a:cubicBezTo>
                    <a:pt x="43313" y="1424"/>
                    <a:pt x="41890" y="0"/>
                    <a:pt x="4011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5" name="Google Shape;2325;p46"/>
          <p:cNvSpPr/>
          <p:nvPr/>
        </p:nvSpPr>
        <p:spPr>
          <a:xfrm>
            <a:off x="8248733" y="338067"/>
            <a:ext cx="419150" cy="555546"/>
          </a:xfrm>
          <a:custGeom>
            <a:avLst/>
            <a:gdLst/>
            <a:ahLst/>
            <a:cxnLst/>
            <a:rect l="l" t="t" r="r" b="b"/>
            <a:pathLst>
              <a:path w="16035" h="21253" extrusionOk="0">
                <a:moveTo>
                  <a:pt x="13967" y="1"/>
                </a:moveTo>
                <a:cubicBezTo>
                  <a:pt x="13831" y="1"/>
                  <a:pt x="13695" y="54"/>
                  <a:pt x="13592" y="166"/>
                </a:cubicBezTo>
                <a:cubicBezTo>
                  <a:pt x="12639" y="1155"/>
                  <a:pt x="10608" y="2922"/>
                  <a:pt x="8182" y="2922"/>
                </a:cubicBezTo>
                <a:cubicBezTo>
                  <a:pt x="7409" y="2922"/>
                  <a:pt x="6596" y="2742"/>
                  <a:pt x="5764" y="2301"/>
                </a:cubicBezTo>
                <a:cubicBezTo>
                  <a:pt x="5681" y="2253"/>
                  <a:pt x="5592" y="2230"/>
                  <a:pt x="5503" y="2230"/>
                </a:cubicBezTo>
                <a:cubicBezTo>
                  <a:pt x="5414" y="2230"/>
                  <a:pt x="5326" y="2253"/>
                  <a:pt x="5243" y="2301"/>
                </a:cubicBezTo>
                <a:lnTo>
                  <a:pt x="4128" y="2894"/>
                </a:lnTo>
                <a:cubicBezTo>
                  <a:pt x="3891" y="3012"/>
                  <a:pt x="3796" y="3273"/>
                  <a:pt x="3867" y="3534"/>
                </a:cubicBezTo>
                <a:lnTo>
                  <a:pt x="6974" y="13022"/>
                </a:lnTo>
                <a:cubicBezTo>
                  <a:pt x="6500" y="12903"/>
                  <a:pt x="6002" y="12856"/>
                  <a:pt x="5503" y="12856"/>
                </a:cubicBezTo>
                <a:cubicBezTo>
                  <a:pt x="2467" y="12856"/>
                  <a:pt x="0" y="14730"/>
                  <a:pt x="0" y="17054"/>
                </a:cubicBezTo>
                <a:cubicBezTo>
                  <a:pt x="0" y="19379"/>
                  <a:pt x="2444" y="21253"/>
                  <a:pt x="5503" y="21253"/>
                </a:cubicBezTo>
                <a:cubicBezTo>
                  <a:pt x="8540" y="21253"/>
                  <a:pt x="11006" y="19379"/>
                  <a:pt x="11006" y="17054"/>
                </a:cubicBezTo>
                <a:cubicBezTo>
                  <a:pt x="11006" y="16485"/>
                  <a:pt x="10864" y="15916"/>
                  <a:pt x="10579" y="15418"/>
                </a:cubicBezTo>
                <a:lnTo>
                  <a:pt x="8136" y="6286"/>
                </a:lnTo>
                <a:cubicBezTo>
                  <a:pt x="8078" y="6130"/>
                  <a:pt x="8195" y="6006"/>
                  <a:pt x="8331" y="6006"/>
                </a:cubicBezTo>
                <a:cubicBezTo>
                  <a:pt x="8361" y="6006"/>
                  <a:pt x="8391" y="6012"/>
                  <a:pt x="8421" y="6025"/>
                </a:cubicBezTo>
                <a:cubicBezTo>
                  <a:pt x="8897" y="6240"/>
                  <a:pt x="9786" y="6543"/>
                  <a:pt x="10970" y="6543"/>
                </a:cubicBezTo>
                <a:cubicBezTo>
                  <a:pt x="12262" y="6543"/>
                  <a:pt x="13906" y="6183"/>
                  <a:pt x="15750" y="4957"/>
                </a:cubicBezTo>
                <a:cubicBezTo>
                  <a:pt x="15940" y="4815"/>
                  <a:pt x="16035" y="4554"/>
                  <a:pt x="15940" y="4317"/>
                </a:cubicBezTo>
                <a:lnTo>
                  <a:pt x="14469" y="356"/>
                </a:lnTo>
                <a:cubicBezTo>
                  <a:pt x="14383" y="126"/>
                  <a:pt x="14175" y="1"/>
                  <a:pt x="13967" y="1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-26" y="1549471"/>
            <a:ext cx="91440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rgbClr val="C00000"/>
                </a:solidFill>
              </a:rPr>
              <a:t>VUI MỪNG CHÀO CÁC EM </a:t>
            </a:r>
          </a:p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rgbClr val="C00000"/>
                </a:solidFill>
              </a:rPr>
              <a:t>ĐẾN BUỔI HỌC NÀY!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59"/>
          <p:cNvSpPr/>
          <p:nvPr/>
        </p:nvSpPr>
        <p:spPr>
          <a:xfrm>
            <a:off x="7028013" y="164601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7" name="Google Shape;2787;p59"/>
          <p:cNvGrpSpPr/>
          <p:nvPr/>
        </p:nvGrpSpPr>
        <p:grpSpPr>
          <a:xfrm>
            <a:off x="1282963" y="4402400"/>
            <a:ext cx="382675" cy="382675"/>
            <a:chOff x="977325" y="1958850"/>
            <a:chExt cx="382675" cy="382675"/>
          </a:xfrm>
        </p:grpSpPr>
        <p:sp>
          <p:nvSpPr>
            <p:cNvPr id="2788" name="Google Shape;2788;p59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9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59"/>
          <p:cNvGrpSpPr/>
          <p:nvPr/>
        </p:nvGrpSpPr>
        <p:grpSpPr>
          <a:xfrm>
            <a:off x="7855950" y="3543988"/>
            <a:ext cx="382675" cy="382675"/>
            <a:chOff x="7940700" y="833750"/>
            <a:chExt cx="382675" cy="382675"/>
          </a:xfrm>
        </p:grpSpPr>
        <p:sp>
          <p:nvSpPr>
            <p:cNvPr id="2791" name="Google Shape;2791;p59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9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59"/>
          <p:cNvGrpSpPr/>
          <p:nvPr/>
        </p:nvGrpSpPr>
        <p:grpSpPr>
          <a:xfrm rot="2700000">
            <a:off x="1348609" y="156476"/>
            <a:ext cx="612385" cy="1577048"/>
            <a:chOff x="830725" y="555300"/>
            <a:chExt cx="1082825" cy="2788550"/>
          </a:xfrm>
        </p:grpSpPr>
        <p:sp>
          <p:nvSpPr>
            <p:cNvPr id="2794" name="Google Shape;2794;p59"/>
            <p:cNvSpPr/>
            <p:nvPr/>
          </p:nvSpPr>
          <p:spPr>
            <a:xfrm>
              <a:off x="1219725" y="3030375"/>
              <a:ext cx="304825" cy="80125"/>
            </a:xfrm>
            <a:custGeom>
              <a:avLst/>
              <a:gdLst/>
              <a:ahLst/>
              <a:cxnLst/>
              <a:rect l="l" t="t" r="r" b="b"/>
              <a:pathLst>
                <a:path w="12193" h="3205" extrusionOk="0">
                  <a:moveTo>
                    <a:pt x="5985" y="0"/>
                  </a:moveTo>
                  <a:cubicBezTo>
                    <a:pt x="2373" y="0"/>
                    <a:pt x="1" y="3205"/>
                    <a:pt x="1" y="3205"/>
                  </a:cubicBezTo>
                  <a:lnTo>
                    <a:pt x="12193" y="3205"/>
                  </a:lnTo>
                  <a:cubicBezTo>
                    <a:pt x="9908" y="801"/>
                    <a:pt x="7792" y="0"/>
                    <a:pt x="5985" y="0"/>
                  </a:cubicBezTo>
                  <a:close/>
                </a:path>
              </a:pathLst>
            </a:custGeom>
            <a:solidFill>
              <a:srgbClr val="FDF0D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9"/>
            <p:cNvSpPr/>
            <p:nvPr/>
          </p:nvSpPr>
          <p:spPr>
            <a:xfrm>
              <a:off x="1219725" y="2930225"/>
              <a:ext cx="304825" cy="180275"/>
            </a:xfrm>
            <a:custGeom>
              <a:avLst/>
              <a:gdLst/>
              <a:ahLst/>
              <a:cxnLst/>
              <a:rect l="l" t="t" r="r" b="b"/>
              <a:pathLst>
                <a:path w="12193" h="7211" fill="none" extrusionOk="0">
                  <a:moveTo>
                    <a:pt x="1" y="7211"/>
                  </a:moveTo>
                  <a:cubicBezTo>
                    <a:pt x="1" y="7211"/>
                    <a:pt x="5338" y="0"/>
                    <a:pt x="12193" y="721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9"/>
            <p:cNvSpPr/>
            <p:nvPr/>
          </p:nvSpPr>
          <p:spPr>
            <a:xfrm>
              <a:off x="949925" y="2644925"/>
              <a:ext cx="847400" cy="622875"/>
            </a:xfrm>
            <a:custGeom>
              <a:avLst/>
              <a:gdLst/>
              <a:ahLst/>
              <a:cxnLst/>
              <a:rect l="l" t="t" r="r" b="b"/>
              <a:pathLst>
                <a:path w="33896" h="24915" extrusionOk="0">
                  <a:moveTo>
                    <a:pt x="6467" y="1"/>
                  </a:moveTo>
                  <a:cubicBezTo>
                    <a:pt x="6165" y="1"/>
                    <a:pt x="5865" y="79"/>
                    <a:pt x="5598" y="240"/>
                  </a:cubicBezTo>
                  <a:lnTo>
                    <a:pt x="1115" y="2944"/>
                  </a:lnTo>
                  <a:cubicBezTo>
                    <a:pt x="214" y="3490"/>
                    <a:pt x="1" y="4676"/>
                    <a:pt x="641" y="5482"/>
                  </a:cubicBezTo>
                  <a:lnTo>
                    <a:pt x="14896" y="23936"/>
                  </a:lnTo>
                  <a:cubicBezTo>
                    <a:pt x="15406" y="24588"/>
                    <a:pt x="16148" y="24915"/>
                    <a:pt x="16889" y="24915"/>
                  </a:cubicBezTo>
                  <a:cubicBezTo>
                    <a:pt x="17630" y="24915"/>
                    <a:pt x="18371" y="24588"/>
                    <a:pt x="18881" y="23936"/>
                  </a:cubicBezTo>
                  <a:lnTo>
                    <a:pt x="33327" y="5245"/>
                  </a:lnTo>
                  <a:cubicBezTo>
                    <a:pt x="33896" y="4510"/>
                    <a:pt x="33777" y="3419"/>
                    <a:pt x="33018" y="2849"/>
                  </a:cubicBezTo>
                  <a:lnTo>
                    <a:pt x="30741" y="1071"/>
                  </a:lnTo>
                  <a:cubicBezTo>
                    <a:pt x="30429" y="823"/>
                    <a:pt x="30058" y="702"/>
                    <a:pt x="29688" y="702"/>
                  </a:cubicBezTo>
                  <a:cubicBezTo>
                    <a:pt x="29243" y="702"/>
                    <a:pt x="28801" y="876"/>
                    <a:pt x="28464" y="1213"/>
                  </a:cubicBezTo>
                  <a:lnTo>
                    <a:pt x="25547" y="4107"/>
                  </a:lnTo>
                  <a:cubicBezTo>
                    <a:pt x="25214" y="4451"/>
                    <a:pt x="24776" y="4623"/>
                    <a:pt x="24334" y="4623"/>
                  </a:cubicBezTo>
                  <a:cubicBezTo>
                    <a:pt x="23892" y="4623"/>
                    <a:pt x="23447" y="4451"/>
                    <a:pt x="23103" y="4107"/>
                  </a:cubicBezTo>
                  <a:lnTo>
                    <a:pt x="19783" y="786"/>
                  </a:lnTo>
                  <a:cubicBezTo>
                    <a:pt x="19439" y="442"/>
                    <a:pt x="18994" y="270"/>
                    <a:pt x="18552" y="270"/>
                  </a:cubicBezTo>
                  <a:cubicBezTo>
                    <a:pt x="18110" y="270"/>
                    <a:pt x="17672" y="442"/>
                    <a:pt x="17340" y="786"/>
                  </a:cubicBezTo>
                  <a:lnTo>
                    <a:pt x="13877" y="4225"/>
                  </a:lnTo>
                  <a:cubicBezTo>
                    <a:pt x="13533" y="4569"/>
                    <a:pt x="13088" y="4741"/>
                    <a:pt x="12646" y="4741"/>
                  </a:cubicBezTo>
                  <a:cubicBezTo>
                    <a:pt x="12204" y="4741"/>
                    <a:pt x="11765" y="4569"/>
                    <a:pt x="11433" y="4225"/>
                  </a:cubicBezTo>
                  <a:lnTo>
                    <a:pt x="7709" y="501"/>
                  </a:lnTo>
                  <a:cubicBezTo>
                    <a:pt x="7368" y="174"/>
                    <a:pt x="6917" y="1"/>
                    <a:pt x="646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9"/>
            <p:cNvSpPr/>
            <p:nvPr/>
          </p:nvSpPr>
          <p:spPr>
            <a:xfrm>
              <a:off x="929775" y="1147700"/>
              <a:ext cx="885350" cy="1625700"/>
            </a:xfrm>
            <a:custGeom>
              <a:avLst/>
              <a:gdLst/>
              <a:ahLst/>
              <a:cxnLst/>
              <a:rect l="l" t="t" r="r" b="b"/>
              <a:pathLst>
                <a:path w="35414" h="65028" extrusionOk="0">
                  <a:moveTo>
                    <a:pt x="0" y="0"/>
                  </a:moveTo>
                  <a:lnTo>
                    <a:pt x="0" y="63521"/>
                  </a:lnTo>
                  <a:lnTo>
                    <a:pt x="261" y="63853"/>
                  </a:lnTo>
                  <a:lnTo>
                    <a:pt x="4791" y="61126"/>
                  </a:lnTo>
                  <a:cubicBezTo>
                    <a:pt x="5450" y="60728"/>
                    <a:pt x="6188" y="60533"/>
                    <a:pt x="6922" y="60533"/>
                  </a:cubicBezTo>
                  <a:cubicBezTo>
                    <a:pt x="7983" y="60533"/>
                    <a:pt x="9034" y="60943"/>
                    <a:pt x="9820" y="61742"/>
                  </a:cubicBezTo>
                  <a:lnTo>
                    <a:pt x="12880" y="64778"/>
                  </a:lnTo>
                  <a:cubicBezTo>
                    <a:pt x="13034" y="64944"/>
                    <a:pt x="13242" y="65027"/>
                    <a:pt x="13449" y="65027"/>
                  </a:cubicBezTo>
                  <a:cubicBezTo>
                    <a:pt x="13657" y="65027"/>
                    <a:pt x="13864" y="64944"/>
                    <a:pt x="14018" y="64778"/>
                  </a:cubicBezTo>
                  <a:lnTo>
                    <a:pt x="16438" y="62383"/>
                  </a:lnTo>
                  <a:cubicBezTo>
                    <a:pt x="17244" y="61576"/>
                    <a:pt x="18300" y="61173"/>
                    <a:pt x="19355" y="61173"/>
                  </a:cubicBezTo>
                  <a:cubicBezTo>
                    <a:pt x="20411" y="61173"/>
                    <a:pt x="21466" y="61576"/>
                    <a:pt x="22273" y="62383"/>
                  </a:cubicBezTo>
                  <a:lnTo>
                    <a:pt x="24550" y="64660"/>
                  </a:lnTo>
                  <a:cubicBezTo>
                    <a:pt x="24704" y="64814"/>
                    <a:pt x="24912" y="64891"/>
                    <a:pt x="25122" y="64891"/>
                  </a:cubicBezTo>
                  <a:cubicBezTo>
                    <a:pt x="25333" y="64891"/>
                    <a:pt x="25546" y="64814"/>
                    <a:pt x="25712" y="64660"/>
                  </a:cubicBezTo>
                  <a:lnTo>
                    <a:pt x="27752" y="62596"/>
                  </a:lnTo>
                  <a:cubicBezTo>
                    <a:pt x="28551" y="61798"/>
                    <a:pt x="29601" y="61391"/>
                    <a:pt x="30660" y="61391"/>
                  </a:cubicBezTo>
                  <a:cubicBezTo>
                    <a:pt x="31551" y="61391"/>
                    <a:pt x="32449" y="61679"/>
                    <a:pt x="33208" y="62264"/>
                  </a:cubicBezTo>
                  <a:lnTo>
                    <a:pt x="35176" y="63806"/>
                  </a:lnTo>
                  <a:lnTo>
                    <a:pt x="35390" y="63521"/>
                  </a:lnTo>
                  <a:lnTo>
                    <a:pt x="354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9"/>
            <p:cNvSpPr/>
            <p:nvPr/>
          </p:nvSpPr>
          <p:spPr>
            <a:xfrm>
              <a:off x="1180600" y="1147700"/>
              <a:ext cx="432900" cy="1625250"/>
            </a:xfrm>
            <a:custGeom>
              <a:avLst/>
              <a:gdLst/>
              <a:ahLst/>
              <a:cxnLst/>
              <a:rect l="l" t="t" r="r" b="b"/>
              <a:pathLst>
                <a:path w="17316" h="65010" extrusionOk="0">
                  <a:moveTo>
                    <a:pt x="0" y="0"/>
                  </a:moveTo>
                  <a:lnTo>
                    <a:pt x="0" y="61908"/>
                  </a:lnTo>
                  <a:lnTo>
                    <a:pt x="2847" y="64778"/>
                  </a:lnTo>
                  <a:cubicBezTo>
                    <a:pt x="3001" y="64933"/>
                    <a:pt x="3209" y="65010"/>
                    <a:pt x="3419" y="65010"/>
                  </a:cubicBezTo>
                  <a:cubicBezTo>
                    <a:pt x="3630" y="65010"/>
                    <a:pt x="3843" y="64933"/>
                    <a:pt x="4009" y="64778"/>
                  </a:cubicBezTo>
                  <a:lnTo>
                    <a:pt x="6405" y="62359"/>
                  </a:lnTo>
                  <a:cubicBezTo>
                    <a:pt x="7211" y="61553"/>
                    <a:pt x="8267" y="61149"/>
                    <a:pt x="9322" y="61149"/>
                  </a:cubicBezTo>
                  <a:cubicBezTo>
                    <a:pt x="10378" y="61149"/>
                    <a:pt x="11433" y="61553"/>
                    <a:pt x="12240" y="62359"/>
                  </a:cubicBezTo>
                  <a:lnTo>
                    <a:pt x="14517" y="64636"/>
                  </a:lnTo>
                  <a:cubicBezTo>
                    <a:pt x="14683" y="64802"/>
                    <a:pt x="14896" y="64885"/>
                    <a:pt x="15107" y="64885"/>
                  </a:cubicBezTo>
                  <a:cubicBezTo>
                    <a:pt x="15317" y="64885"/>
                    <a:pt x="15525" y="64802"/>
                    <a:pt x="15679" y="64636"/>
                  </a:cubicBezTo>
                  <a:lnTo>
                    <a:pt x="17316" y="62999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9"/>
            <p:cNvSpPr/>
            <p:nvPr/>
          </p:nvSpPr>
          <p:spPr>
            <a:xfrm>
              <a:off x="1219725" y="3044325"/>
              <a:ext cx="304825" cy="299525"/>
            </a:xfrm>
            <a:custGeom>
              <a:avLst/>
              <a:gdLst/>
              <a:ahLst/>
              <a:cxnLst/>
              <a:rect l="l" t="t" r="r" b="b"/>
              <a:pathLst>
                <a:path w="12193" h="11981" extrusionOk="0">
                  <a:moveTo>
                    <a:pt x="6472" y="1"/>
                  </a:moveTo>
                  <a:cubicBezTo>
                    <a:pt x="4666" y="1"/>
                    <a:pt x="2484" y="662"/>
                    <a:pt x="1" y="2647"/>
                  </a:cubicBezTo>
                  <a:lnTo>
                    <a:pt x="4958" y="11305"/>
                  </a:lnTo>
                  <a:cubicBezTo>
                    <a:pt x="5207" y="11755"/>
                    <a:pt x="5652" y="11981"/>
                    <a:pt x="6100" y="11981"/>
                  </a:cubicBezTo>
                  <a:cubicBezTo>
                    <a:pt x="6548" y="11981"/>
                    <a:pt x="6998" y="11755"/>
                    <a:pt x="7259" y="11305"/>
                  </a:cubicBezTo>
                  <a:lnTo>
                    <a:pt x="12193" y="2647"/>
                  </a:lnTo>
                  <a:cubicBezTo>
                    <a:pt x="12193" y="2647"/>
                    <a:pt x="10084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9"/>
            <p:cNvSpPr/>
            <p:nvPr/>
          </p:nvSpPr>
          <p:spPr>
            <a:xfrm>
              <a:off x="918500" y="555300"/>
              <a:ext cx="907300" cy="487450"/>
            </a:xfrm>
            <a:custGeom>
              <a:avLst/>
              <a:gdLst/>
              <a:ahLst/>
              <a:cxnLst/>
              <a:rect l="l" t="t" r="r" b="b"/>
              <a:pathLst>
                <a:path w="36292" h="19498" extrusionOk="0">
                  <a:moveTo>
                    <a:pt x="5389" y="0"/>
                  </a:moveTo>
                  <a:cubicBezTo>
                    <a:pt x="2397" y="0"/>
                    <a:pt x="0" y="2434"/>
                    <a:pt x="0" y="5432"/>
                  </a:cubicBezTo>
                  <a:lnTo>
                    <a:pt x="0" y="19498"/>
                  </a:lnTo>
                  <a:lnTo>
                    <a:pt x="36291" y="19498"/>
                  </a:lnTo>
                  <a:lnTo>
                    <a:pt x="36291" y="5432"/>
                  </a:lnTo>
                  <a:cubicBezTo>
                    <a:pt x="36291" y="2420"/>
                    <a:pt x="33848" y="0"/>
                    <a:pt x="30860" y="0"/>
                  </a:cubicBezTo>
                  <a:lnTo>
                    <a:pt x="5432" y="0"/>
                  </a:lnTo>
                  <a:cubicBezTo>
                    <a:pt x="5418" y="0"/>
                    <a:pt x="5403" y="0"/>
                    <a:pt x="538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9"/>
            <p:cNvSpPr/>
            <p:nvPr/>
          </p:nvSpPr>
          <p:spPr>
            <a:xfrm>
              <a:off x="830725" y="921175"/>
              <a:ext cx="1082825" cy="355825"/>
            </a:xfrm>
            <a:custGeom>
              <a:avLst/>
              <a:gdLst/>
              <a:ahLst/>
              <a:cxnLst/>
              <a:rect l="l" t="t" r="r" b="b"/>
              <a:pathLst>
                <a:path w="43313" h="14233" extrusionOk="0">
                  <a:moveTo>
                    <a:pt x="3203" y="0"/>
                  </a:moveTo>
                  <a:cubicBezTo>
                    <a:pt x="1424" y="0"/>
                    <a:pt x="1" y="1424"/>
                    <a:pt x="1" y="3179"/>
                  </a:cubicBezTo>
                  <a:lnTo>
                    <a:pt x="1" y="11030"/>
                  </a:lnTo>
                  <a:cubicBezTo>
                    <a:pt x="1" y="12809"/>
                    <a:pt x="1424" y="14232"/>
                    <a:pt x="3203" y="14232"/>
                  </a:cubicBezTo>
                  <a:lnTo>
                    <a:pt x="40111" y="14232"/>
                  </a:lnTo>
                  <a:cubicBezTo>
                    <a:pt x="41890" y="14232"/>
                    <a:pt x="43313" y="12809"/>
                    <a:pt x="43313" y="11030"/>
                  </a:cubicBezTo>
                  <a:lnTo>
                    <a:pt x="43313" y="3179"/>
                  </a:lnTo>
                  <a:cubicBezTo>
                    <a:pt x="43313" y="1424"/>
                    <a:pt x="41890" y="0"/>
                    <a:pt x="4011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494;p51"/>
          <p:cNvSpPr/>
          <p:nvPr/>
        </p:nvSpPr>
        <p:spPr>
          <a:xfrm>
            <a:off x="3710934" y="1563521"/>
            <a:ext cx="1722127" cy="7007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accent6"/>
                </a:solidFill>
              </a:rPr>
              <a:t>Phần</a:t>
            </a:r>
            <a:r>
              <a:rPr lang="en-US" sz="3000" b="1" dirty="0">
                <a:solidFill>
                  <a:schemeClr val="accent6"/>
                </a:solidFill>
              </a:rPr>
              <a:t> 2</a:t>
            </a:r>
            <a:endParaRPr sz="30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629" y="2292462"/>
            <a:ext cx="425073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CHƯƠNG TRÌNH CÓ CẤU TRÚC TUẦN TỪ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2724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BE5BD78E-C191-A920-954D-AEC78DDB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344" y="196867"/>
            <a:ext cx="667294" cy="37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47642-2B52-AC98-547C-657737AF2C7F}"/>
              </a:ext>
            </a:extLst>
          </p:cNvPr>
          <p:cNvSpPr txBox="1"/>
          <p:nvPr/>
        </p:nvSpPr>
        <p:spPr>
          <a:xfrm>
            <a:off x="592991" y="439593"/>
            <a:ext cx="7958018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Ladybug1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43C334DE-2B09-3041-0802-2FFA8A557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5EEF6"/>
              </a:clrFrom>
              <a:clrTo>
                <a:srgbClr val="D5EEF6">
                  <a:alpha val="0"/>
                </a:srgbClr>
              </a:clrTo>
            </a:clrChange>
          </a:blip>
          <a:srcRect l="64760" t="7871" r="10979" b="73231"/>
          <a:stretch/>
        </p:blipFill>
        <p:spPr>
          <a:xfrm>
            <a:off x="1259147" y="2080100"/>
            <a:ext cx="2614584" cy="1965913"/>
          </a:xfrm>
          <a:prstGeom prst="rect">
            <a:avLst/>
          </a:prstGeom>
        </p:spPr>
      </p:pic>
      <p:pic>
        <p:nvPicPr>
          <p:cNvPr id="9" name="Picture 8" descr="A screenshot of a book&#10;&#10;Description automatically generated">
            <a:extLst>
              <a:ext uri="{FF2B5EF4-FFF2-40B4-BE49-F238E27FC236}">
                <a16:creationId xmlns:a16="http://schemas.microsoft.com/office/drawing/2014/main" id="{DC5BDEAE-CC82-CE30-5BFF-08C1EB5F1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5EEF6"/>
              </a:clrFrom>
              <a:clrTo>
                <a:srgbClr val="D5EEF6">
                  <a:alpha val="0"/>
                </a:srgbClr>
              </a:clrTo>
            </a:clrChange>
          </a:blip>
          <a:srcRect l="19065" t="32933" r="14271" b="16940"/>
          <a:stretch/>
        </p:blipFill>
        <p:spPr>
          <a:xfrm>
            <a:off x="4805936" y="2016880"/>
            <a:ext cx="3552260" cy="2578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584B09-110D-A742-268B-15A0394E15C1}"/>
              </a:ext>
            </a:extLst>
          </p:cNvPr>
          <p:cNvSpPr txBox="1"/>
          <p:nvPr/>
        </p:nvSpPr>
        <p:spPr>
          <a:xfrm>
            <a:off x="1379797" y="3959692"/>
            <a:ext cx="2373283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4.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FBB73B-E4FE-00B3-3E07-14BA2A1DD692}"/>
              </a:ext>
            </a:extLst>
          </p:cNvPr>
          <p:cNvSpPr txBox="1"/>
          <p:nvPr/>
        </p:nvSpPr>
        <p:spPr>
          <a:xfrm>
            <a:off x="4572000" y="4469840"/>
            <a:ext cx="41231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5. Hai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VN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46A508F6-9CED-450C-8A71-11C857BA5ED1}"/>
              </a:ext>
            </a:extLst>
          </p:cNvPr>
          <p:cNvCxnSpPr/>
          <p:nvPr/>
        </p:nvCxnSpPr>
        <p:spPr>
          <a:xfrm>
            <a:off x="5730240" y="3169920"/>
            <a:ext cx="1727200" cy="12999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FC78C06-752C-0A80-3B30-580D12395C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71920" y="3169920"/>
            <a:ext cx="1066800" cy="649960"/>
          </a:xfrm>
          <a:prstGeom prst="bentConnector3">
            <a:avLst>
              <a:gd name="adj1" fmla="val 74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C26A9A6-95B7-E8D5-66D2-76A59DBB1A34}"/>
              </a:ext>
            </a:extLst>
          </p:cNvPr>
          <p:cNvCxnSpPr/>
          <p:nvPr/>
        </p:nvCxnSpPr>
        <p:spPr>
          <a:xfrm rot="10800000" flipV="1">
            <a:off x="5730240" y="3819880"/>
            <a:ext cx="762000" cy="649960"/>
          </a:xfrm>
          <a:prstGeom prst="bentConnector3">
            <a:avLst>
              <a:gd name="adj1" fmla="val 46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89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BE5BD78E-C191-A920-954D-AEC78DDB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3647" y="-659500"/>
            <a:ext cx="667294" cy="37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47642-2B52-AC98-547C-657737AF2C7F}"/>
              </a:ext>
            </a:extLst>
          </p:cNvPr>
          <p:cNvSpPr txBox="1"/>
          <p:nvPr/>
        </p:nvSpPr>
        <p:spPr>
          <a:xfrm>
            <a:off x="397049" y="400021"/>
            <a:ext cx="834990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book&#10;&#10;Description automatically generated">
            <a:extLst>
              <a:ext uri="{FF2B5EF4-FFF2-40B4-BE49-F238E27FC236}">
                <a16:creationId xmlns:a16="http://schemas.microsoft.com/office/drawing/2014/main" id="{DC5BDEAE-CC82-CE30-5BFF-08C1EB5F1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5EEF6"/>
              </a:clrFrom>
              <a:clrTo>
                <a:srgbClr val="D5EEF6">
                  <a:alpha val="0"/>
                </a:srgbClr>
              </a:clrTo>
            </a:clrChange>
          </a:blip>
          <a:srcRect l="19065" t="32933" r="13824" b="42439"/>
          <a:stretch/>
        </p:blipFill>
        <p:spPr>
          <a:xfrm>
            <a:off x="5410373" y="1802313"/>
            <a:ext cx="3576064" cy="126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683C9-B019-34BC-C4C7-95E049B17F32}"/>
              </a:ext>
            </a:extLst>
          </p:cNvPr>
          <p:cNvSpPr txBox="1"/>
          <p:nvPr/>
        </p:nvSpPr>
        <p:spPr>
          <a:xfrm>
            <a:off x="397049" y="1630787"/>
            <a:ext cx="5013324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90683-CD7B-3FC0-999A-C9A0394007BD}"/>
              </a:ext>
            </a:extLst>
          </p:cNvPr>
          <p:cNvSpPr txBox="1"/>
          <p:nvPr/>
        </p:nvSpPr>
        <p:spPr>
          <a:xfrm>
            <a:off x="397049" y="3512712"/>
            <a:ext cx="834990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2667478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2130E-D300-216F-2D05-74F4CBF9D8B9}"/>
              </a:ext>
            </a:extLst>
          </p:cNvPr>
          <p:cNvSpPr txBox="1"/>
          <p:nvPr/>
        </p:nvSpPr>
        <p:spPr>
          <a:xfrm>
            <a:off x="1908313" y="-1152939"/>
            <a:ext cx="184731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7B895-4685-48EF-DC0B-27705B852C0B}"/>
              </a:ext>
            </a:extLst>
          </p:cNvPr>
          <p:cNvSpPr txBox="1"/>
          <p:nvPr/>
        </p:nvSpPr>
        <p:spPr>
          <a:xfrm>
            <a:off x="0" y="6319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GHI NHỚ</a:t>
            </a:r>
            <a:endParaRPr lang="vi-VN" sz="2800" b="1" dirty="0"/>
          </a:p>
        </p:txBody>
      </p:sp>
      <p:pic>
        <p:nvPicPr>
          <p:cNvPr id="1047" name="Picture 23" descr="Nữ Giáo Viên Hoạt Hình Với Con Trỏ Hình minh họa Sẵn có - Tải xuống Hình  ảnh Ngay bây giờ - Biểu diễn - Hoạt động, Chuyên viên - Việc làm,">
            <a:extLst>
              <a:ext uri="{FF2B5EF4-FFF2-40B4-BE49-F238E27FC236}">
                <a16:creationId xmlns:a16="http://schemas.microsoft.com/office/drawing/2014/main" id="{BFD65C7A-94DD-C125-56E3-F0DDCEC62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37"/>
          <a:stretch/>
        </p:blipFill>
        <p:spPr bwMode="auto">
          <a:xfrm>
            <a:off x="5869757" y="1349207"/>
            <a:ext cx="2793030" cy="29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8">
            <a:extLst>
              <a:ext uri="{FF2B5EF4-FFF2-40B4-BE49-F238E27FC236}">
                <a16:creationId xmlns:a16="http://schemas.microsoft.com/office/drawing/2014/main" id="{AD836931-FBAE-4446-370D-5812ACEB1153}"/>
              </a:ext>
            </a:extLst>
          </p:cNvPr>
          <p:cNvSpPr/>
          <p:nvPr/>
        </p:nvSpPr>
        <p:spPr>
          <a:xfrm>
            <a:off x="419100" y="1495180"/>
            <a:ext cx="5450657" cy="2608749"/>
          </a:xfrm>
          <a:prstGeom prst="wedgeRoundRectCallout">
            <a:avLst>
              <a:gd name="adj1" fmla="val 58906"/>
              <a:gd name="adj2" fmla="val 2323"/>
              <a:gd name="adj3" fmla="val 16667"/>
            </a:avLst>
          </a:prstGeom>
          <a:solidFill>
            <a:schemeClr val="tx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0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303756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1760" y="255568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240149" y="2082407"/>
            <a:ext cx="4989601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1760" y="255568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43260" y="207046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5908" y="2282268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09461" y="2282267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0644" y="1235935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08282" y="1026799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051642" y="1964046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408785" y="1330783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551217" y="552757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317702" y="234368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643338" y="357326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42878" y="2404630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787348" y="1107815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787829" y="1940367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8005589" y="357326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646363" y="2722201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F922C7-BDE0-9831-4D21-7F588F7E6128}"/>
              </a:ext>
            </a:extLst>
          </p:cNvPr>
          <p:cNvSpPr txBox="1"/>
          <p:nvPr/>
        </p:nvSpPr>
        <p:spPr>
          <a:xfrm>
            <a:off x="-1837051" y="126156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2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7114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3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3173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9130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3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3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C9A9F8B5-A543-B205-9F9C-63697E1A2645}"/>
              </a:ext>
            </a:extLst>
          </p:cNvPr>
          <p:cNvSpPr/>
          <p:nvPr/>
        </p:nvSpPr>
        <p:spPr>
          <a:xfrm>
            <a:off x="243727" y="328740"/>
            <a:ext cx="8656545" cy="733941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cs typeface="Arial" panose="020B0604020202020204" pitchFamily="34" charset="0"/>
              </a:rPr>
              <a:t>Câu 1. Chọn phát biểu </a:t>
            </a:r>
            <a:r>
              <a:rPr lang="en-US" sz="2000" b="1" noProof="1">
                <a:solidFill>
                  <a:srgbClr val="C00000"/>
                </a:solidFill>
                <a:cs typeface="Arial" panose="020B0604020202020204" pitchFamily="34" charset="0"/>
              </a:rPr>
              <a:t>ĐÚNG</a:t>
            </a:r>
            <a:r>
              <a:rPr lang="vi-VN" sz="2000" b="1" noProof="1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EC56DF6F-D35A-567A-5977-F26C1A80A039}"/>
              </a:ext>
            </a:extLst>
          </p:cNvPr>
          <p:cNvSpPr/>
          <p:nvPr/>
        </p:nvSpPr>
        <p:spPr>
          <a:xfrm>
            <a:off x="261576" y="1396315"/>
            <a:ext cx="4151397" cy="1536236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A. Trong cấu trúc tuần tự, </a:t>
            </a:r>
            <a:endParaRPr lang="en-US" sz="200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các việc được thực hiện </a:t>
            </a:r>
            <a:endParaRPr lang="en-US" sz="200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không theo thứ tự.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930AFEBD-1D69-62DD-09E9-07BD1E698624}"/>
              </a:ext>
            </a:extLst>
          </p:cNvPr>
          <p:cNvSpPr/>
          <p:nvPr/>
        </p:nvSpPr>
        <p:spPr>
          <a:xfrm>
            <a:off x="261577" y="3251513"/>
            <a:ext cx="4151397" cy="1536236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B. Trong cấu trúc tuần tự, </a:t>
            </a:r>
            <a:endParaRPr lang="en-US" sz="200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các việc được thực hiện theo </a:t>
            </a:r>
            <a:endParaRPr lang="en-US" sz="200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thứ tự ngẫu nhiên.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42DF3572-3D81-6B99-53C0-AEE199AFC1DE}"/>
              </a:ext>
            </a:extLst>
          </p:cNvPr>
          <p:cNvSpPr/>
          <p:nvPr/>
        </p:nvSpPr>
        <p:spPr>
          <a:xfrm>
            <a:off x="4748875" y="1396314"/>
            <a:ext cx="4151397" cy="1536236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C. Trong chương trình có cấu trúc tuần tự, các khối lệnh được thực hiện không theo thứ tự.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E5815C0A-B0CE-261E-3D39-B71B3AB0054B}"/>
              </a:ext>
            </a:extLst>
          </p:cNvPr>
          <p:cNvSpPr/>
          <p:nvPr/>
        </p:nvSpPr>
        <p:spPr>
          <a:xfrm>
            <a:off x="4748875" y="3251512"/>
            <a:ext cx="4151397" cy="1536236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D. Trong chương trình có cấu trúc tuần tự, các lệnh được thực hiện lần lượt theo thứ tự.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FF5F6DCC-1BD1-8C07-F290-40D8F9D8119B}"/>
              </a:ext>
            </a:extLst>
          </p:cNvPr>
          <p:cNvSpPr/>
          <p:nvPr/>
        </p:nvSpPr>
        <p:spPr>
          <a:xfrm>
            <a:off x="4748875" y="3251512"/>
            <a:ext cx="4151397" cy="15362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D. Trong chương trình có cấu trúc tuần tự, các lệnh được thực hiện lần lượt theo thứ tự.</a:t>
            </a:r>
          </a:p>
        </p:txBody>
      </p:sp>
      <p:pic>
        <p:nvPicPr>
          <p:cNvPr id="8" name="Picture 6" descr="https://cdn-icons-png.flaticon.com/128/10238/10238278.png">
            <a:hlinkClick r:id="rId2" action="ppaction://hlinksldjump"/>
            <a:extLst>
              <a:ext uri="{FF2B5EF4-FFF2-40B4-BE49-F238E27FC236}">
                <a16:creationId xmlns:a16="http://schemas.microsoft.com/office/drawing/2014/main" id="{1D6D30EC-1146-6BBC-EC22-6F54E34A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" y="117933"/>
            <a:ext cx="532148" cy="5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25A99B10-9A08-FC9D-4676-DE6F44696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âu hỏi">
            <a:extLst>
              <a:ext uri="{FF2B5EF4-FFF2-40B4-BE49-F238E27FC236}">
                <a16:creationId xmlns:a16="http://schemas.microsoft.com/office/drawing/2014/main" id="{DA468326-C7C8-1A17-570E-CD0AAC5EE799}"/>
              </a:ext>
            </a:extLst>
          </p:cNvPr>
          <p:cNvSpPr/>
          <p:nvPr/>
        </p:nvSpPr>
        <p:spPr>
          <a:xfrm>
            <a:off x="243727" y="262012"/>
            <a:ext cx="8656545" cy="2012670"/>
          </a:xfrm>
          <a:prstGeom prst="roundRect">
            <a:avLst>
              <a:gd name="adj" fmla="val 6324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Đáp án đúng">
                <a:extLst>
                  <a:ext uri="{FF2B5EF4-FFF2-40B4-BE49-F238E27FC236}">
                    <a16:creationId xmlns:a16="http://schemas.microsoft.com/office/drawing/2014/main" id="{98BDA8BF-667B-A24A-CC9B-872053FA1728}"/>
                  </a:ext>
                </a:extLst>
              </p:cNvPr>
              <p:cNvSpPr/>
              <p:nvPr/>
            </p:nvSpPr>
            <p:spPr>
              <a:xfrm>
                <a:off x="4782064" y="2370195"/>
                <a:ext cx="4118205" cy="568082"/>
              </a:xfrm>
              <a:prstGeom prst="roundRect">
                <a:avLst/>
              </a:prstGeom>
              <a:solidFill>
                <a:schemeClr val="accent6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b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d.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Đáp án đúng">
                <a:extLst>
                  <a:ext uri="{FF2B5EF4-FFF2-40B4-BE49-F238E27FC236}">
                    <a16:creationId xmlns:a16="http://schemas.microsoft.com/office/drawing/2014/main" id="{98BDA8BF-667B-A24A-CC9B-872053FA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64" y="2370195"/>
                <a:ext cx="4118205" cy="568082"/>
              </a:xfrm>
              <a:prstGeom prst="round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Đáp án sai 1">
                <a:extLst>
                  <a:ext uri="{FF2B5EF4-FFF2-40B4-BE49-F238E27FC236}">
                    <a16:creationId xmlns:a16="http://schemas.microsoft.com/office/drawing/2014/main" id="{396598CF-0EAA-B0D6-C3CF-46278C12C3A8}"/>
                  </a:ext>
                </a:extLst>
              </p:cNvPr>
              <p:cNvSpPr/>
              <p:nvPr/>
            </p:nvSpPr>
            <p:spPr>
              <a:xfrm>
                <a:off x="4782064" y="3033790"/>
                <a:ext cx="4118205" cy="568082"/>
              </a:xfrm>
              <a:prstGeom prst="roundRect">
                <a:avLst/>
              </a:prstGeom>
              <a:solidFill>
                <a:schemeClr val="accent6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b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d.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Đáp án sai 1">
                <a:extLst>
                  <a:ext uri="{FF2B5EF4-FFF2-40B4-BE49-F238E27FC236}">
                    <a16:creationId xmlns:a16="http://schemas.microsoft.com/office/drawing/2014/main" id="{396598CF-0EAA-B0D6-C3CF-46278C12C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64" y="3033790"/>
                <a:ext cx="4118205" cy="568082"/>
              </a:xfrm>
              <a:prstGeom prst="roundRect">
                <a:avLst/>
              </a:prstGeom>
              <a:blipFill>
                <a:blip r:embed="rId4"/>
                <a:stretch>
                  <a:fillRect b="-2128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Đáp án sai 2">
                <a:extLst>
                  <a:ext uri="{FF2B5EF4-FFF2-40B4-BE49-F238E27FC236}">
                    <a16:creationId xmlns:a16="http://schemas.microsoft.com/office/drawing/2014/main" id="{C79B4F1D-3342-35DF-9D03-5FD058AFB2AC}"/>
                  </a:ext>
                </a:extLst>
              </p:cNvPr>
              <p:cNvSpPr/>
              <p:nvPr/>
            </p:nvSpPr>
            <p:spPr>
              <a:xfrm>
                <a:off x="4782064" y="3695881"/>
                <a:ext cx="4118205" cy="568082"/>
              </a:xfrm>
              <a:prstGeom prst="roundRect">
                <a:avLst/>
              </a:prstGeom>
              <a:solidFill>
                <a:schemeClr val="accent6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d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a.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Đáp án sai 2">
                <a:extLst>
                  <a:ext uri="{FF2B5EF4-FFF2-40B4-BE49-F238E27FC236}">
                    <a16:creationId xmlns:a16="http://schemas.microsoft.com/office/drawing/2014/main" id="{C79B4F1D-3342-35DF-9D03-5FD058AFB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64" y="3695881"/>
                <a:ext cx="4118205" cy="568082"/>
              </a:xfrm>
              <a:prstGeom prst="roundRect">
                <a:avLst/>
              </a:prstGeom>
              <a:blipFill>
                <a:blip r:embed="rId5"/>
                <a:stretch>
                  <a:fillRect b="-4348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Đáp án sai 3">
                <a:extLst>
                  <a:ext uri="{FF2B5EF4-FFF2-40B4-BE49-F238E27FC236}">
                    <a16:creationId xmlns:a16="http://schemas.microsoft.com/office/drawing/2014/main" id="{1897D430-7B69-B70B-8BF5-86F61DFC4DE9}"/>
                  </a:ext>
                </a:extLst>
              </p:cNvPr>
              <p:cNvSpPr/>
              <p:nvPr/>
            </p:nvSpPr>
            <p:spPr>
              <a:xfrm>
                <a:off x="4782064" y="4357972"/>
                <a:ext cx="4118205" cy="568082"/>
              </a:xfrm>
              <a:prstGeom prst="roundRect">
                <a:avLst/>
              </a:prstGeom>
              <a:solidFill>
                <a:schemeClr val="accent6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a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d.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Đáp án sai 3">
                <a:extLst>
                  <a:ext uri="{FF2B5EF4-FFF2-40B4-BE49-F238E27FC236}">
                    <a16:creationId xmlns:a16="http://schemas.microsoft.com/office/drawing/2014/main" id="{1897D430-7B69-B70B-8BF5-86F61DFC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64" y="4357972"/>
                <a:ext cx="4118205" cy="568082"/>
              </a:xfrm>
              <a:prstGeom prst="roundRect">
                <a:avLst/>
              </a:prstGeom>
              <a:blipFill>
                <a:blip r:embed="rId6"/>
                <a:stretch>
                  <a:fillRect b="-2128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Đáp án đúng">
                <a:extLst>
                  <a:ext uri="{FF2B5EF4-FFF2-40B4-BE49-F238E27FC236}">
                    <a16:creationId xmlns:a16="http://schemas.microsoft.com/office/drawing/2014/main" id="{5BE8C8CB-1E26-1AC7-D4CA-38A1B85B3D40}"/>
                  </a:ext>
                </a:extLst>
              </p:cNvPr>
              <p:cNvSpPr/>
              <p:nvPr/>
            </p:nvSpPr>
            <p:spPr>
              <a:xfrm>
                <a:off x="4782064" y="4357972"/>
                <a:ext cx="4118205" cy="56958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a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d.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Đáp án đúng">
                <a:extLst>
                  <a:ext uri="{FF2B5EF4-FFF2-40B4-BE49-F238E27FC236}">
                    <a16:creationId xmlns:a16="http://schemas.microsoft.com/office/drawing/2014/main" id="{5BE8C8CB-1E26-1AC7-D4CA-38A1B85B3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64" y="4357972"/>
                <a:ext cx="4118205" cy="569586"/>
              </a:xfrm>
              <a:prstGeom prst="roundRect">
                <a:avLst/>
              </a:prstGeom>
              <a:blipFill>
                <a:blip r:embed="rId7"/>
                <a:stretch>
                  <a:fillRect b="-2128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6" descr="https://cdn-icons-png.flaticon.com/128/10238/10238278.png">
            <a:hlinkClick r:id="rId8" action="ppaction://hlinksldjump"/>
            <a:extLst>
              <a:ext uri="{FF2B5EF4-FFF2-40B4-BE49-F238E27FC236}">
                <a16:creationId xmlns:a16="http://schemas.microsoft.com/office/drawing/2014/main" id="{7B199ADC-DDBA-9D84-B1B1-4E0AE1B6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" y="117933"/>
            <a:ext cx="532148" cy="5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hlinkClick r:id="rId10" action="ppaction://hlinksldjump"/>
            <a:extLst>
              <a:ext uri="{FF2B5EF4-FFF2-40B4-BE49-F238E27FC236}">
                <a16:creationId xmlns:a16="http://schemas.microsoft.com/office/drawing/2014/main" id="{31FC2AAC-FD40-18B4-7637-74FD7A8900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85F77159-131D-4AAA-FC1C-A9178790380A}"/>
              </a:ext>
            </a:extLst>
          </p:cNvPr>
          <p:cNvGrpSpPr/>
          <p:nvPr/>
        </p:nvGrpSpPr>
        <p:grpSpPr>
          <a:xfrm>
            <a:off x="243727" y="2418761"/>
            <a:ext cx="4572000" cy="2542485"/>
            <a:chOff x="243727" y="2418761"/>
            <a:chExt cx="4572000" cy="254248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DAAC17C-311A-4DCD-2146-8CFE33EF2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7947" y="2418761"/>
              <a:ext cx="2798127" cy="64445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8F8AE2B-0277-4B87-C033-177604AF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7947" y="2986842"/>
              <a:ext cx="2798127" cy="68816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35E675C-3169-50D0-4544-6C0ACBD24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8366" y="3675010"/>
              <a:ext cx="2777288" cy="72499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9088DDA-B23B-15E6-FC70-542D1ACA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68365" y="4443172"/>
              <a:ext cx="2777289" cy="518074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B4F0493-9C89-8DCD-E769-4277A405C1C5}"/>
                </a:ext>
              </a:extLst>
            </p:cNvPr>
            <p:cNvSpPr txBox="1"/>
            <p:nvPr/>
          </p:nvSpPr>
          <p:spPr>
            <a:xfrm>
              <a:off x="243727" y="2484463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VN" sz="2000" dirty="0"/>
                <a:t>a)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F79891A-70C8-C0BB-6774-FACC76E205AA}"/>
                </a:ext>
              </a:extLst>
            </p:cNvPr>
            <p:cNvSpPr txBox="1"/>
            <p:nvPr/>
          </p:nvSpPr>
          <p:spPr>
            <a:xfrm>
              <a:off x="243727" y="3117186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VN" sz="2000" dirty="0"/>
                <a:t>b)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719D68-976E-4424-7527-B9A39BD162C8}"/>
                </a:ext>
              </a:extLst>
            </p:cNvPr>
            <p:cNvSpPr txBox="1"/>
            <p:nvPr/>
          </p:nvSpPr>
          <p:spPr>
            <a:xfrm>
              <a:off x="243727" y="3831381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VN" sz="2000" dirty="0"/>
                <a:t>c)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62EEC4D-3A84-5D26-08EF-A982D90235F8}"/>
                </a:ext>
              </a:extLst>
            </p:cNvPr>
            <p:cNvSpPr txBox="1"/>
            <p:nvPr/>
          </p:nvSpPr>
          <p:spPr>
            <a:xfrm>
              <a:off x="243727" y="4420334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VN" sz="2000" dirty="0"/>
                <a:t>d)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7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700306A4-822B-A266-8888-524062AB0353}"/>
              </a:ext>
            </a:extLst>
          </p:cNvPr>
          <p:cNvSpPr/>
          <p:nvPr/>
        </p:nvSpPr>
        <p:spPr>
          <a:xfrm>
            <a:off x="243727" y="328741"/>
            <a:ext cx="8656545" cy="857508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cs typeface="Arial" panose="020B0604020202020204" pitchFamily="34" charset="0"/>
              </a:rPr>
              <a:t>Câu 3. Chọn phát biểu </a:t>
            </a:r>
            <a:r>
              <a:rPr lang="en-US" sz="2000" b="1" noProof="1">
                <a:solidFill>
                  <a:srgbClr val="C00000"/>
                </a:solidFill>
                <a:cs typeface="Arial" panose="020B0604020202020204" pitchFamily="34" charset="0"/>
              </a:rPr>
              <a:t>SAI</a:t>
            </a:r>
            <a:r>
              <a:rPr lang="vi-VN" sz="2000" b="1" noProof="1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vi-VN" sz="2000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8A1960BA-E92B-BB10-0EA0-5AF640B0E87E}"/>
              </a:ext>
            </a:extLst>
          </p:cNvPr>
          <p:cNvSpPr/>
          <p:nvPr/>
        </p:nvSpPr>
        <p:spPr>
          <a:xfrm>
            <a:off x="243726" y="1477733"/>
            <a:ext cx="4151397" cy="1400128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07886CEF-6D86-FFC7-C037-FB3CCBA95860}"/>
              </a:ext>
            </a:extLst>
          </p:cNvPr>
          <p:cNvSpPr/>
          <p:nvPr/>
        </p:nvSpPr>
        <p:spPr>
          <a:xfrm>
            <a:off x="281271" y="3124039"/>
            <a:ext cx="4151397" cy="1834549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03BC91B6-37EA-9FBA-75B9-4DD4B1A071AD}"/>
              </a:ext>
            </a:extLst>
          </p:cNvPr>
          <p:cNvSpPr/>
          <p:nvPr/>
        </p:nvSpPr>
        <p:spPr>
          <a:xfrm>
            <a:off x="4596714" y="1508376"/>
            <a:ext cx="4303558" cy="1368593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EDC7E2F6-8251-6E1C-24AD-D2B722CD70A0}"/>
              </a:ext>
            </a:extLst>
          </p:cNvPr>
          <p:cNvSpPr/>
          <p:nvPr/>
        </p:nvSpPr>
        <p:spPr>
          <a:xfrm>
            <a:off x="4596714" y="3098669"/>
            <a:ext cx="4303558" cy="1836891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55D98357-2398-FC72-68AA-664F3340FD50}"/>
              </a:ext>
            </a:extLst>
          </p:cNvPr>
          <p:cNvSpPr/>
          <p:nvPr/>
        </p:nvSpPr>
        <p:spPr>
          <a:xfrm>
            <a:off x="281271" y="3124038"/>
            <a:ext cx="4152664" cy="18345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s://cdn-icons-png.flaticon.com/128/10238/10238278.png">
            <a:hlinkClick r:id="rId2" action="ppaction://hlinksldjump"/>
            <a:extLst>
              <a:ext uri="{FF2B5EF4-FFF2-40B4-BE49-F238E27FC236}">
                <a16:creationId xmlns:a16="http://schemas.microsoft.com/office/drawing/2014/main" id="{6F5BD507-D091-821D-FD1B-6C0150FE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" y="117933"/>
            <a:ext cx="532148" cy="5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3C112617-235F-2EF3-9462-6E5179B3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094" y="4328645"/>
            <a:ext cx="948906" cy="8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5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52633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55B5B"/>
                </a:solidFill>
              </a:rPr>
              <a:t>KHỞI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2A0FD-6F16-5188-3D2F-6D5A99B7CCF3}"/>
              </a:ext>
            </a:extLst>
          </p:cNvPr>
          <p:cNvSpPr txBox="1"/>
          <p:nvPr/>
        </p:nvSpPr>
        <p:spPr>
          <a:xfrm>
            <a:off x="2514690" y="1250680"/>
            <a:ext cx="458470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trả lời các câu hỏi sau: </a:t>
            </a:r>
            <a:endParaRPr lang="en-VN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8EF9C0B-83A1-3F56-0FD1-98A72A5F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9668" y="1624475"/>
            <a:ext cx="765911" cy="433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AA5FF7-59A4-3275-76D4-9D2B098800D6}"/>
              </a:ext>
            </a:extLst>
          </p:cNvPr>
          <p:cNvSpPr txBox="1"/>
          <p:nvPr/>
        </p:nvSpPr>
        <p:spPr>
          <a:xfrm>
            <a:off x="1174839" y="1813002"/>
            <a:ext cx="6794322" cy="198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3">
            <a:extLst>
              <a:ext uri="{FF2B5EF4-FFF2-40B4-BE49-F238E27FC236}">
                <a16:creationId xmlns:a16="http://schemas.microsoft.com/office/drawing/2014/main" id="{DDD333A4-9ADF-20F2-58E0-D345236FF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82651" y="3353458"/>
            <a:ext cx="2258461" cy="16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283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C568DC21-532D-C532-9451-886336426A82}"/>
              </a:ext>
            </a:extLst>
          </p:cNvPr>
          <p:cNvSpPr/>
          <p:nvPr/>
        </p:nvSpPr>
        <p:spPr>
          <a:xfrm>
            <a:off x="243728" y="262012"/>
            <a:ext cx="8656542" cy="867381"/>
          </a:xfrm>
          <a:prstGeom prst="roundRect">
            <a:avLst>
              <a:gd name="adj" fmla="val 6324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r>
              <a:rPr lang="vi-VN" sz="2000" b="1" dirty="0">
                <a:solidFill>
                  <a:srgbClr val="C00000"/>
                </a:solidFill>
                <a:cs typeface="Arial" panose="020B0604020202020204" pitchFamily="34" charset="0"/>
              </a:rPr>
              <a:t>. Chương trình điều khiển nhân vật mèo có cấu trúc gì?</a:t>
            </a:r>
            <a:endParaRPr lang="en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59D00B3A-1C67-CD9B-7EBB-3884B17F151D}"/>
              </a:ext>
            </a:extLst>
          </p:cNvPr>
          <p:cNvSpPr/>
          <p:nvPr/>
        </p:nvSpPr>
        <p:spPr>
          <a:xfrm>
            <a:off x="4980561" y="1750022"/>
            <a:ext cx="3919707" cy="568082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5E70658D-3AA8-9AB0-7C9E-90A0002EB6A0}"/>
              </a:ext>
            </a:extLst>
          </p:cNvPr>
          <p:cNvSpPr/>
          <p:nvPr/>
        </p:nvSpPr>
        <p:spPr>
          <a:xfrm>
            <a:off x="4980562" y="2505217"/>
            <a:ext cx="3919705" cy="568082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B. </a:t>
            </a:r>
            <a:r>
              <a:rPr lang="en-US" sz="2000" dirty="0" err="1">
                <a:solidFill>
                  <a:schemeClr val="tx1"/>
                </a:solidFill>
              </a:rPr>
              <a:t>Cấu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trúc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lặp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D0F6210B-FC99-847B-6C2E-61FBF978F708}"/>
              </a:ext>
            </a:extLst>
          </p:cNvPr>
          <p:cNvSpPr/>
          <p:nvPr/>
        </p:nvSpPr>
        <p:spPr>
          <a:xfrm>
            <a:off x="4980563" y="3260788"/>
            <a:ext cx="3919708" cy="568082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Cấu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trúc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464EDB47-384D-7357-078E-CCA2BE113EAD}"/>
              </a:ext>
            </a:extLst>
          </p:cNvPr>
          <p:cNvSpPr/>
          <p:nvPr/>
        </p:nvSpPr>
        <p:spPr>
          <a:xfrm>
            <a:off x="4980562" y="4015983"/>
            <a:ext cx="3919708" cy="568082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D. </a:t>
            </a:r>
            <a:r>
              <a:rPr lang="en-US" sz="2000" dirty="0" err="1">
                <a:solidFill>
                  <a:schemeClr val="tx1"/>
                </a:solidFill>
              </a:rPr>
              <a:t>Cấu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trúc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AD2702C8-229C-318B-16FD-D7A22E34E966}"/>
              </a:ext>
            </a:extLst>
          </p:cNvPr>
          <p:cNvSpPr/>
          <p:nvPr/>
        </p:nvSpPr>
        <p:spPr>
          <a:xfrm>
            <a:off x="4980561" y="3259848"/>
            <a:ext cx="3919706" cy="5695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6" descr="https://cdn-icons-png.flaticon.com/128/10238/10238278.png">
            <a:hlinkClick r:id="rId3" action="ppaction://hlinksldjump"/>
            <a:extLst>
              <a:ext uri="{FF2B5EF4-FFF2-40B4-BE49-F238E27FC236}">
                <a16:creationId xmlns:a16="http://schemas.microsoft.com/office/drawing/2014/main" id="{2782ECA6-C126-BA9A-6E7C-AD637A52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" y="117933"/>
            <a:ext cx="532148" cy="5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5" action="ppaction://hlinksldjump"/>
            <a:extLst>
              <a:ext uri="{FF2B5EF4-FFF2-40B4-BE49-F238E27FC236}">
                <a16:creationId xmlns:a16="http://schemas.microsoft.com/office/drawing/2014/main" id="{4ABC9534-7328-C33C-D567-8B01EA2EB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482" y="4300024"/>
            <a:ext cx="953080" cy="867381"/>
          </a:xfrm>
          <a:prstGeom prst="rect">
            <a:avLst/>
          </a:prstGeom>
        </p:spPr>
      </p:pic>
      <p:pic>
        <p:nvPicPr>
          <p:cNvPr id="10" name="Picture 9" descr="A group of chat boxes&#10;&#10;Description automatically generated">
            <a:extLst>
              <a:ext uri="{FF2B5EF4-FFF2-40B4-BE49-F238E27FC236}">
                <a16:creationId xmlns:a16="http://schemas.microsoft.com/office/drawing/2014/main" id="{4CA6C56A-3A08-E7A3-14CB-2ED1BA04FC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" r="547"/>
          <a:stretch/>
        </p:blipFill>
        <p:spPr>
          <a:xfrm>
            <a:off x="662525" y="1273472"/>
            <a:ext cx="3769462" cy="33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21B9CA28-DBF2-CDA8-B7CD-324F0A5609DF}"/>
              </a:ext>
            </a:extLst>
          </p:cNvPr>
          <p:cNvSpPr/>
          <p:nvPr/>
        </p:nvSpPr>
        <p:spPr>
          <a:xfrm>
            <a:off x="309041" y="563111"/>
            <a:ext cx="8656545" cy="727710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cs typeface="Arial" panose="020B0604020202020204" pitchFamily="34" charset="0"/>
              </a:rPr>
              <a:t>Câu 5. Phát biểu nào dưới đây sai?</a:t>
            </a: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5767F2DA-D492-6707-2B44-0A56BCAA6F1C}"/>
              </a:ext>
            </a:extLst>
          </p:cNvPr>
          <p:cNvSpPr/>
          <p:nvPr/>
        </p:nvSpPr>
        <p:spPr>
          <a:xfrm>
            <a:off x="309041" y="1652292"/>
            <a:ext cx="4262959" cy="1050085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A. Một nhân vật trong chương trình Scratch chỉ có một trang phục.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06F9E72E-4DFC-72A2-CC1D-02CFF7E279A7}"/>
              </a:ext>
            </a:extLst>
          </p:cNvPr>
          <p:cNvSpPr/>
          <p:nvPr/>
        </p:nvSpPr>
        <p:spPr>
          <a:xfrm>
            <a:off x="265499" y="3134263"/>
            <a:ext cx="4262960" cy="1372422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B. Lệnh điều khiển nhân vật di chuyển số bước tùy ý nằm trong nhóm lệnh chuyển động.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16887614-F76A-9B66-9640-E03A60006BAD}"/>
              </a:ext>
            </a:extLst>
          </p:cNvPr>
          <p:cNvSpPr/>
          <p:nvPr/>
        </p:nvSpPr>
        <p:spPr>
          <a:xfrm>
            <a:off x="4702625" y="1646823"/>
            <a:ext cx="4262959" cy="1050084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C. Mỗi nhóm lệnh trong chương trình Scratch đều có màu riêng.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90C5FDE7-91C4-ADCE-65B3-9C29AC7A26E8}"/>
              </a:ext>
            </a:extLst>
          </p:cNvPr>
          <p:cNvSpPr/>
          <p:nvPr/>
        </p:nvSpPr>
        <p:spPr>
          <a:xfrm>
            <a:off x="4702625" y="3138327"/>
            <a:ext cx="4262959" cy="1368358"/>
          </a:xfrm>
          <a:prstGeom prst="round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D. Phần mềm Scratch cung cấp nhiều phông nền cho em lựa chọn. 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0DEB61D8-9145-8F3C-388D-FF88CF85D34E}"/>
              </a:ext>
            </a:extLst>
          </p:cNvPr>
          <p:cNvSpPr/>
          <p:nvPr/>
        </p:nvSpPr>
        <p:spPr>
          <a:xfrm>
            <a:off x="287269" y="1646824"/>
            <a:ext cx="4284732" cy="10500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A. Một nhân vật trong chương trình Scratch chỉ có một trang phục.</a:t>
            </a:r>
          </a:p>
        </p:txBody>
      </p:sp>
      <p:pic>
        <p:nvPicPr>
          <p:cNvPr id="8" name="Picture 6" descr="https://cdn-icons-png.flaticon.com/128/10238/10238278.png">
            <a:hlinkClick r:id="rId2" action="ppaction://hlinksldjump"/>
            <a:extLst>
              <a:ext uri="{FF2B5EF4-FFF2-40B4-BE49-F238E27FC236}">
                <a16:creationId xmlns:a16="http://schemas.microsoft.com/office/drawing/2014/main" id="{4153F6A8-89AA-7390-B720-6B814510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4" y="370741"/>
            <a:ext cx="532148" cy="5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23383CB-19CA-80BD-F51A-DCC2BC2ED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463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HOÀN THÀNH 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23C1E-1E72-B140-C0F5-25B818D47E7A}"/>
              </a:ext>
            </a:extLst>
          </p:cNvPr>
          <p:cNvSpPr txBox="1"/>
          <p:nvPr/>
        </p:nvSpPr>
        <p:spPr>
          <a:xfrm>
            <a:off x="431800" y="930915"/>
            <a:ext cx="8280400" cy="198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urple and black text&#10;&#10;Description automatically generated">
            <a:extLst>
              <a:ext uri="{FF2B5EF4-FFF2-40B4-BE49-F238E27FC236}">
                <a16:creationId xmlns:a16="http://schemas.microsoft.com/office/drawing/2014/main" id="{0FBBAA50-B631-3CF0-24C1-B8118B72A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13"/>
          <a:stretch/>
        </p:blipFill>
        <p:spPr>
          <a:xfrm>
            <a:off x="2044700" y="1713738"/>
            <a:ext cx="6007100" cy="3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552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6F7372A7-6F47-4D21-90A5-550E91354A78}"/>
              </a:ext>
            </a:extLst>
          </p:cNvPr>
          <p:cNvSpPr/>
          <p:nvPr/>
        </p:nvSpPr>
        <p:spPr>
          <a:xfrm>
            <a:off x="533400" y="254000"/>
            <a:ext cx="1727200" cy="6096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0CD3-51A0-11BD-AC2B-A806DC00E5C3}"/>
              </a:ext>
            </a:extLst>
          </p:cNvPr>
          <p:cNvSpPr txBox="1"/>
          <p:nvPr/>
        </p:nvSpPr>
        <p:spPr>
          <a:xfrm>
            <a:off x="203200" y="718070"/>
            <a:ext cx="8737600" cy="368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chèn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Insert,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Pictures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Picture from files…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Insert.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072DA-F91C-9046-8EA5-6393E10A37E3}"/>
              </a:ext>
            </a:extLst>
          </p:cNvPr>
          <p:cNvSpPr txBox="1"/>
          <p:nvPr/>
        </p:nvSpPr>
        <p:spPr>
          <a:xfrm>
            <a:off x="1047750" y="4406900"/>
            <a:ext cx="7613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Sử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dụng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cấu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trúc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tuần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tự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mô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tả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VN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192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6F7372A7-6F47-4D21-90A5-550E91354A78}"/>
              </a:ext>
            </a:extLst>
          </p:cNvPr>
          <p:cNvSpPr/>
          <p:nvPr/>
        </p:nvSpPr>
        <p:spPr>
          <a:xfrm>
            <a:off x="431800" y="397002"/>
            <a:ext cx="1727200" cy="6096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9BD0-62A5-E336-1C4C-76CC7B732ABE}"/>
              </a:ext>
            </a:extLst>
          </p:cNvPr>
          <p:cNvSpPr txBox="1"/>
          <p:nvPr/>
        </p:nvSpPr>
        <p:spPr>
          <a:xfrm>
            <a:off x="431800" y="1041400"/>
            <a:ext cx="828040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urple and black text&#10;&#10;Description automatically generated">
            <a:extLst>
              <a:ext uri="{FF2B5EF4-FFF2-40B4-BE49-F238E27FC236}">
                <a16:creationId xmlns:a16="http://schemas.microsoft.com/office/drawing/2014/main" id="{89EBD643-26ED-FC3A-2C56-EAFCF7AD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13"/>
          <a:stretch/>
        </p:blipFill>
        <p:spPr>
          <a:xfrm>
            <a:off x="2425700" y="1006602"/>
            <a:ext cx="4927209" cy="2743200"/>
          </a:xfrm>
          <a:prstGeom prst="rect">
            <a:avLst/>
          </a:prstGeom>
        </p:spPr>
      </p:pic>
      <p:pic>
        <p:nvPicPr>
          <p:cNvPr id="6" name="Picture 5" descr="A purple and black text&#10;&#10;Description automatically generated">
            <a:extLst>
              <a:ext uri="{FF2B5EF4-FFF2-40B4-BE49-F238E27FC236}">
                <a16:creationId xmlns:a16="http://schemas.microsoft.com/office/drawing/2014/main" id="{23836E06-2F1B-B522-F5A5-37E35F685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13" r="32234"/>
          <a:stretch/>
        </p:blipFill>
        <p:spPr>
          <a:xfrm>
            <a:off x="2425699" y="2571750"/>
            <a:ext cx="1206501" cy="2743200"/>
          </a:xfrm>
          <a:prstGeom prst="rect">
            <a:avLst/>
          </a:prstGeom>
        </p:spPr>
      </p:pic>
      <p:pic>
        <p:nvPicPr>
          <p:cNvPr id="7" name="Picture 6" descr="A purple and black text&#10;&#10;Description automatically generated">
            <a:extLst>
              <a:ext uri="{FF2B5EF4-FFF2-40B4-BE49-F238E27FC236}">
                <a16:creationId xmlns:a16="http://schemas.microsoft.com/office/drawing/2014/main" id="{5D2AE29E-5B03-EAC0-AA3A-F3DE97995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45" r="23102"/>
          <a:stretch/>
        </p:blipFill>
        <p:spPr>
          <a:xfrm>
            <a:off x="5511802" y="2571750"/>
            <a:ext cx="1206502" cy="2743200"/>
          </a:xfrm>
          <a:prstGeom prst="rect">
            <a:avLst/>
          </a:prstGeom>
        </p:spPr>
      </p:pic>
      <p:pic>
        <p:nvPicPr>
          <p:cNvPr id="9" name="Picture 8" descr="A purple and black text&#10;&#10;Description automatically generated">
            <a:extLst>
              <a:ext uri="{FF2B5EF4-FFF2-40B4-BE49-F238E27FC236}">
                <a16:creationId xmlns:a16="http://schemas.microsoft.com/office/drawing/2014/main" id="{B34A75E8-05EE-5C2E-5BE0-FA7478C35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99" r="-1"/>
          <a:stretch/>
        </p:blipFill>
        <p:spPr>
          <a:xfrm>
            <a:off x="3632199" y="2571750"/>
            <a:ext cx="2666608" cy="2743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784053-838C-857F-B1E5-15198FCA66F4}"/>
              </a:ext>
            </a:extLst>
          </p:cNvPr>
          <p:cNvCxnSpPr/>
          <p:nvPr/>
        </p:nvCxnSpPr>
        <p:spPr>
          <a:xfrm>
            <a:off x="4572000" y="3251200"/>
            <a:ext cx="0" cy="498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283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94;p73">
            <a:extLst>
              <a:ext uri="{FF2B5EF4-FFF2-40B4-BE49-F238E27FC236}">
                <a16:creationId xmlns:a16="http://schemas.microsoft.com/office/drawing/2014/main" id="{07399367-4451-05EE-4EE4-E2ED33B7FD23}"/>
              </a:ext>
            </a:extLst>
          </p:cNvPr>
          <p:cNvSpPr/>
          <p:nvPr/>
        </p:nvSpPr>
        <p:spPr>
          <a:xfrm>
            <a:off x="555438" y="695326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195;p73">
            <a:extLst>
              <a:ext uri="{FF2B5EF4-FFF2-40B4-BE49-F238E27FC236}">
                <a16:creationId xmlns:a16="http://schemas.microsoft.com/office/drawing/2014/main" id="{69C52D2F-E447-45CE-25AB-294FCF87D162}"/>
              </a:ext>
            </a:extLst>
          </p:cNvPr>
          <p:cNvGrpSpPr/>
          <p:nvPr/>
        </p:nvGrpSpPr>
        <p:grpSpPr>
          <a:xfrm>
            <a:off x="8041313" y="438663"/>
            <a:ext cx="382675" cy="382675"/>
            <a:chOff x="7940700" y="833750"/>
            <a:chExt cx="382675" cy="382675"/>
          </a:xfrm>
        </p:grpSpPr>
        <p:sp>
          <p:nvSpPr>
            <p:cNvPr id="10" name="Google Shape;3196;p73">
              <a:extLst>
                <a:ext uri="{FF2B5EF4-FFF2-40B4-BE49-F238E27FC236}">
                  <a16:creationId xmlns:a16="http://schemas.microsoft.com/office/drawing/2014/main" id="{8D9DD7A0-F333-D1A8-59A0-FF99AEE82974}"/>
                </a:ext>
              </a:extLst>
            </p:cNvPr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7;p73">
              <a:extLst>
                <a:ext uri="{FF2B5EF4-FFF2-40B4-BE49-F238E27FC236}">
                  <a16:creationId xmlns:a16="http://schemas.microsoft.com/office/drawing/2014/main" id="{257C5782-BA9C-FA4E-BFC9-637795F0CD3E}"/>
                </a:ext>
              </a:extLst>
            </p:cNvPr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5D480DF-290C-5E88-C5E5-18364A830728}"/>
              </a:ext>
            </a:extLst>
          </p:cNvPr>
          <p:cNvSpPr txBox="1"/>
          <p:nvPr/>
        </p:nvSpPr>
        <p:spPr>
          <a:xfrm>
            <a:off x="0" y="314941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VẬN DỤNG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40458-A5F2-CA9B-C28B-0C964A8391F5}"/>
              </a:ext>
            </a:extLst>
          </p:cNvPr>
          <p:cNvSpPr txBox="1"/>
          <p:nvPr/>
        </p:nvSpPr>
        <p:spPr>
          <a:xfrm>
            <a:off x="2260600" y="7772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54F30-283D-92F3-F35D-7B904B979F65}"/>
              </a:ext>
            </a:extLst>
          </p:cNvPr>
          <p:cNvGrpSpPr/>
          <p:nvPr/>
        </p:nvGrpSpPr>
        <p:grpSpPr>
          <a:xfrm>
            <a:off x="130056" y="1775284"/>
            <a:ext cx="8129392" cy="2054625"/>
            <a:chOff x="130057" y="2185996"/>
            <a:chExt cx="8129392" cy="2054625"/>
          </a:xfrm>
        </p:grpSpPr>
        <p:pic>
          <p:nvPicPr>
            <p:cNvPr id="16" name="Picture 15" descr="A light bulb with rays of light&#10;&#10;Description automatically generated">
              <a:extLst>
                <a:ext uri="{FF2B5EF4-FFF2-40B4-BE49-F238E27FC236}">
                  <a16:creationId xmlns:a16="http://schemas.microsoft.com/office/drawing/2014/main" id="{EC0B7DC8-9333-06FD-3A6C-2750BC4C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57" y="2185996"/>
              <a:ext cx="1003145" cy="100314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6AAAE6-BB51-1ACB-FB14-2F24DE34A069}"/>
                </a:ext>
              </a:extLst>
            </p:cNvPr>
            <p:cNvSpPr txBox="1"/>
            <p:nvPr/>
          </p:nvSpPr>
          <p:spPr>
            <a:xfrm>
              <a:off x="884554" y="2358696"/>
              <a:ext cx="7374895" cy="1881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kern="0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Gợi</a:t>
              </a: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kern="0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ý</a:t>
              </a: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			.     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Minh.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tự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tự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gian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phông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nền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phù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E492F1-3763-B915-36CA-3E146FC19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77125" y="2307545"/>
              <a:ext cx="2794000" cy="73841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C13082-E95F-7E1E-91D3-69F1EB44B0E0}"/>
              </a:ext>
            </a:extLst>
          </p:cNvPr>
          <p:cNvSpPr txBox="1"/>
          <p:nvPr/>
        </p:nvSpPr>
        <p:spPr>
          <a:xfrm>
            <a:off x="884552" y="3771217"/>
            <a:ext cx="748586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phông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giây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đợi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phông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giây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BA514-4C1B-705A-1DB2-8D58BE2D70A4}"/>
              </a:ext>
            </a:extLst>
          </p:cNvPr>
          <p:cNvSpPr txBox="1"/>
          <p:nvPr/>
        </p:nvSpPr>
        <p:spPr>
          <a:xfrm>
            <a:off x="884552" y="921326"/>
            <a:ext cx="737489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ãy tạo chương trình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 ngày của Minh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Chương trình có nhân vật Minh, kể về các hoạt động trong một ngày của bạn ấy.</a:t>
            </a:r>
          </a:p>
        </p:txBody>
      </p:sp>
      <p:grpSp>
        <p:nvGrpSpPr>
          <p:cNvPr id="27" name="Google Shape;1462;p56">
            <a:extLst>
              <a:ext uri="{FF2B5EF4-FFF2-40B4-BE49-F238E27FC236}">
                <a16:creationId xmlns:a16="http://schemas.microsoft.com/office/drawing/2014/main" id="{19385169-F769-AE3B-5923-DDCDB8359903}"/>
              </a:ext>
            </a:extLst>
          </p:cNvPr>
          <p:cNvGrpSpPr/>
          <p:nvPr/>
        </p:nvGrpSpPr>
        <p:grpSpPr>
          <a:xfrm>
            <a:off x="465579" y="985066"/>
            <a:ext cx="418972" cy="413258"/>
            <a:chOff x="5200269" y="1804898"/>
            <a:chExt cx="460500" cy="437550"/>
          </a:xfrm>
        </p:grpSpPr>
        <p:sp>
          <p:nvSpPr>
            <p:cNvPr id="28" name="Google Shape;1463;p56">
              <a:extLst>
                <a:ext uri="{FF2B5EF4-FFF2-40B4-BE49-F238E27FC236}">
                  <a16:creationId xmlns:a16="http://schemas.microsoft.com/office/drawing/2014/main" id="{A5D67C81-9681-7396-A217-BCE9858744A4}"/>
                </a:ext>
              </a:extLst>
            </p:cNvPr>
            <p:cNvSpPr/>
            <p:nvPr/>
          </p:nvSpPr>
          <p:spPr>
            <a:xfrm>
              <a:off x="5598244" y="2190748"/>
              <a:ext cx="62525" cy="51700"/>
            </a:xfrm>
            <a:custGeom>
              <a:avLst/>
              <a:gdLst/>
              <a:ahLst/>
              <a:cxnLst/>
              <a:rect l="l" t="t" r="r" b="b"/>
              <a:pathLst>
                <a:path w="2501" h="2068" extrusionOk="0">
                  <a:moveTo>
                    <a:pt x="1815" y="1"/>
                  </a:moveTo>
                  <a:lnTo>
                    <a:pt x="1286" y="129"/>
                  </a:lnTo>
                  <a:cubicBezTo>
                    <a:pt x="1064" y="182"/>
                    <a:pt x="844" y="236"/>
                    <a:pt x="653" y="357"/>
                  </a:cubicBezTo>
                  <a:cubicBezTo>
                    <a:pt x="303" y="575"/>
                    <a:pt x="123" y="963"/>
                    <a:pt x="0" y="1363"/>
                  </a:cubicBezTo>
                  <a:lnTo>
                    <a:pt x="2501" y="2067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oogle Shape;1464;p56">
              <a:extLst>
                <a:ext uri="{FF2B5EF4-FFF2-40B4-BE49-F238E27FC236}">
                  <a16:creationId xmlns:a16="http://schemas.microsoft.com/office/drawing/2014/main" id="{FFB04E40-ED8D-0253-4078-A24B523A277A}"/>
                </a:ext>
              </a:extLst>
            </p:cNvPr>
            <p:cNvSpPr/>
            <p:nvPr/>
          </p:nvSpPr>
          <p:spPr>
            <a:xfrm>
              <a:off x="5524919" y="2126323"/>
              <a:ext cx="118725" cy="98525"/>
            </a:xfrm>
            <a:custGeom>
              <a:avLst/>
              <a:gdLst/>
              <a:ahLst/>
              <a:cxnLst/>
              <a:rect l="l" t="t" r="r" b="b"/>
              <a:pathLst>
                <a:path w="4749" h="3941" extrusionOk="0">
                  <a:moveTo>
                    <a:pt x="3484" y="1"/>
                  </a:moveTo>
                  <a:cubicBezTo>
                    <a:pt x="3248" y="176"/>
                    <a:pt x="2980" y="310"/>
                    <a:pt x="2692" y="388"/>
                  </a:cubicBezTo>
                  <a:cubicBezTo>
                    <a:pt x="1945" y="592"/>
                    <a:pt x="1056" y="460"/>
                    <a:pt x="481" y="982"/>
                  </a:cubicBezTo>
                  <a:cubicBezTo>
                    <a:pt x="136" y="1294"/>
                    <a:pt x="0" y="1787"/>
                    <a:pt x="19" y="2257"/>
                  </a:cubicBezTo>
                  <a:lnTo>
                    <a:pt x="1300" y="3479"/>
                  </a:lnTo>
                  <a:lnTo>
                    <a:pt x="2933" y="3940"/>
                  </a:lnTo>
                  <a:cubicBezTo>
                    <a:pt x="3056" y="3540"/>
                    <a:pt x="3239" y="3152"/>
                    <a:pt x="3586" y="2934"/>
                  </a:cubicBezTo>
                  <a:cubicBezTo>
                    <a:pt x="3777" y="2813"/>
                    <a:pt x="4000" y="2759"/>
                    <a:pt x="4219" y="2706"/>
                  </a:cubicBezTo>
                  <a:lnTo>
                    <a:pt x="4748" y="2578"/>
                  </a:lnTo>
                  <a:lnTo>
                    <a:pt x="4080" y="572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465;p56">
              <a:extLst>
                <a:ext uri="{FF2B5EF4-FFF2-40B4-BE49-F238E27FC236}">
                  <a16:creationId xmlns:a16="http://schemas.microsoft.com/office/drawing/2014/main" id="{D776A109-236A-1D18-D545-F6F4F28E8A58}"/>
                </a:ext>
              </a:extLst>
            </p:cNvPr>
            <p:cNvSpPr/>
            <p:nvPr/>
          </p:nvSpPr>
          <p:spPr>
            <a:xfrm>
              <a:off x="5200269" y="1804898"/>
              <a:ext cx="101850" cy="98250"/>
            </a:xfrm>
            <a:custGeom>
              <a:avLst/>
              <a:gdLst/>
              <a:ahLst/>
              <a:cxnLst/>
              <a:rect l="l" t="t" r="r" b="b"/>
              <a:pathLst>
                <a:path w="4074" h="3930" extrusionOk="0">
                  <a:moveTo>
                    <a:pt x="2272" y="1"/>
                  </a:moveTo>
                  <a:cubicBezTo>
                    <a:pt x="1790" y="1"/>
                    <a:pt x="1307" y="190"/>
                    <a:pt x="947" y="567"/>
                  </a:cubicBezTo>
                  <a:lnTo>
                    <a:pt x="699" y="828"/>
                  </a:lnTo>
                  <a:cubicBezTo>
                    <a:pt x="1" y="1562"/>
                    <a:pt x="26" y="2719"/>
                    <a:pt x="759" y="3418"/>
                  </a:cubicBezTo>
                  <a:lnTo>
                    <a:pt x="1294" y="3929"/>
                  </a:lnTo>
                  <a:lnTo>
                    <a:pt x="4073" y="1019"/>
                  </a:lnTo>
                  <a:lnTo>
                    <a:pt x="3538" y="508"/>
                  </a:lnTo>
                  <a:cubicBezTo>
                    <a:pt x="3183" y="169"/>
                    <a:pt x="2727" y="1"/>
                    <a:pt x="2272" y="1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Google Shape;1466;p56">
              <a:extLst>
                <a:ext uri="{FF2B5EF4-FFF2-40B4-BE49-F238E27FC236}">
                  <a16:creationId xmlns:a16="http://schemas.microsoft.com/office/drawing/2014/main" id="{AC2B5BC4-D90B-5893-8F6E-B8F40B8878B1}"/>
                </a:ext>
              </a:extLst>
            </p:cNvPr>
            <p:cNvSpPr/>
            <p:nvPr/>
          </p:nvSpPr>
          <p:spPr>
            <a:xfrm>
              <a:off x="5232594" y="1830373"/>
              <a:ext cx="379425" cy="352375"/>
            </a:xfrm>
            <a:custGeom>
              <a:avLst/>
              <a:gdLst/>
              <a:ahLst/>
              <a:cxnLst/>
              <a:rect l="l" t="t" r="r" b="b"/>
              <a:pathLst>
                <a:path w="15177" h="14095" extrusionOk="0">
                  <a:moveTo>
                    <a:pt x="2780" y="0"/>
                  </a:moveTo>
                  <a:lnTo>
                    <a:pt x="1" y="2910"/>
                  </a:lnTo>
                  <a:lnTo>
                    <a:pt x="11713" y="14095"/>
                  </a:lnTo>
                  <a:cubicBezTo>
                    <a:pt x="11695" y="13625"/>
                    <a:pt x="11831" y="13133"/>
                    <a:pt x="12176" y="12820"/>
                  </a:cubicBezTo>
                  <a:cubicBezTo>
                    <a:pt x="12750" y="12298"/>
                    <a:pt x="13639" y="12430"/>
                    <a:pt x="14387" y="12226"/>
                  </a:cubicBezTo>
                  <a:cubicBezTo>
                    <a:pt x="14673" y="12149"/>
                    <a:pt x="14941" y="12015"/>
                    <a:pt x="15177" y="11839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467;p56">
              <a:extLst>
                <a:ext uri="{FF2B5EF4-FFF2-40B4-BE49-F238E27FC236}">
                  <a16:creationId xmlns:a16="http://schemas.microsoft.com/office/drawing/2014/main" id="{5EF6840F-D535-90C9-75CF-E38EF617FB6A}"/>
                </a:ext>
              </a:extLst>
            </p:cNvPr>
            <p:cNvSpPr/>
            <p:nvPr/>
          </p:nvSpPr>
          <p:spPr>
            <a:xfrm>
              <a:off x="5232569" y="1830373"/>
              <a:ext cx="94075" cy="96275"/>
            </a:xfrm>
            <a:custGeom>
              <a:avLst/>
              <a:gdLst/>
              <a:ahLst/>
              <a:cxnLst/>
              <a:rect l="l" t="t" r="r" b="b"/>
              <a:pathLst>
                <a:path w="3763" h="3851" extrusionOk="0">
                  <a:moveTo>
                    <a:pt x="2780" y="0"/>
                  </a:moveTo>
                  <a:lnTo>
                    <a:pt x="0" y="2910"/>
                  </a:lnTo>
                  <a:lnTo>
                    <a:pt x="983" y="3851"/>
                  </a:lnTo>
                  <a:lnTo>
                    <a:pt x="3762" y="94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EA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Picture 35">
            <a:extLst>
              <a:ext uri="{FF2B5EF4-FFF2-40B4-BE49-F238E27FC236}">
                <a16:creationId xmlns:a16="http://schemas.microsoft.com/office/drawing/2014/main" id="{BC0CECEA-6BFB-C10B-4586-3FBE3216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2075" y="3945797"/>
            <a:ext cx="579105" cy="3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643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5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1" name="Google Shape;2291;p45"/>
          <p:cNvGrpSpPr/>
          <p:nvPr/>
        </p:nvGrpSpPr>
        <p:grpSpPr>
          <a:xfrm>
            <a:off x="8317258" y="385022"/>
            <a:ext cx="382675" cy="382675"/>
            <a:chOff x="7940700" y="833750"/>
            <a:chExt cx="382675" cy="382675"/>
          </a:xfrm>
        </p:grpSpPr>
        <p:sp>
          <p:nvSpPr>
            <p:cNvPr id="2292" name="Google Shape;2292;p45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Plaque 68">
            <a:extLst>
              <a:ext uri="{FF2B5EF4-FFF2-40B4-BE49-F238E27FC236}">
                <a16:creationId xmlns:a16="http://schemas.microsoft.com/office/drawing/2014/main" id="{B4F92072-C59D-4D4B-DCE5-5F906B9EBAC9}"/>
              </a:ext>
            </a:extLst>
          </p:cNvPr>
          <p:cNvSpPr/>
          <p:nvPr/>
        </p:nvSpPr>
        <p:spPr>
          <a:xfrm>
            <a:off x="3501955" y="363522"/>
            <a:ext cx="2140089" cy="581479"/>
          </a:xfrm>
          <a:prstGeom prst="plaque">
            <a:avLst/>
          </a:prstGeom>
          <a:solidFill>
            <a:srgbClr val="D49E7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THỰC HÀNH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6D3A-BC0F-8CEA-145E-C6AB5CE3615B}"/>
              </a:ext>
            </a:extLst>
          </p:cNvPr>
          <p:cNvSpPr txBox="1"/>
          <p:nvPr/>
        </p:nvSpPr>
        <p:spPr>
          <a:xfrm>
            <a:off x="174300" y="1048647"/>
            <a:ext cx="5302250" cy="50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E638-2A30-F7A1-5161-6CCBFF20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690" y="1383755"/>
            <a:ext cx="6170568" cy="33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2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5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VN"/>
          </a:p>
        </p:txBody>
      </p:sp>
      <p:grpSp>
        <p:nvGrpSpPr>
          <p:cNvPr id="2291" name="Google Shape;2291;p45"/>
          <p:cNvGrpSpPr/>
          <p:nvPr/>
        </p:nvGrpSpPr>
        <p:grpSpPr>
          <a:xfrm>
            <a:off x="8317258" y="385022"/>
            <a:ext cx="382675" cy="382675"/>
            <a:chOff x="7940700" y="833750"/>
            <a:chExt cx="382675" cy="382675"/>
          </a:xfrm>
        </p:grpSpPr>
        <p:sp>
          <p:nvSpPr>
            <p:cNvPr id="2292" name="Google Shape;2292;p45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C96D3A-BC0F-8CEA-145E-C6AB5CE3615B}"/>
              </a:ext>
            </a:extLst>
          </p:cNvPr>
          <p:cNvSpPr txBox="1"/>
          <p:nvPr/>
        </p:nvSpPr>
        <p:spPr>
          <a:xfrm>
            <a:off x="-384500" y="259225"/>
            <a:ext cx="7318700" cy="50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2BEEA9-97C9-A79C-E8FC-474D143B1D73}"/>
              </a:ext>
            </a:extLst>
          </p:cNvPr>
          <p:cNvGrpSpPr/>
          <p:nvPr/>
        </p:nvGrpSpPr>
        <p:grpSpPr>
          <a:xfrm>
            <a:off x="753238" y="1071047"/>
            <a:ext cx="5452118" cy="1756804"/>
            <a:chOff x="753238" y="1071047"/>
            <a:chExt cx="5452118" cy="1756804"/>
          </a:xfrm>
        </p:grpSpPr>
        <p:pic>
          <p:nvPicPr>
            <p:cNvPr id="3" name="Picture 2" descr="A cartoon of a child in a bedroom&#10;&#10;Description automatically generated">
              <a:extLst>
                <a:ext uri="{FF2B5EF4-FFF2-40B4-BE49-F238E27FC236}">
                  <a16:creationId xmlns:a16="http://schemas.microsoft.com/office/drawing/2014/main" id="{183D9C97-79DF-C11D-6272-36FA7951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28"/>
            <a:stretch/>
          </p:blipFill>
          <p:spPr>
            <a:xfrm>
              <a:off x="753238" y="1071047"/>
              <a:ext cx="2211550" cy="175680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6F0453-8A81-EF3F-C17A-89E80BE1851B}"/>
                </a:ext>
              </a:extLst>
            </p:cNvPr>
            <p:cNvSpPr txBox="1"/>
            <p:nvPr/>
          </p:nvSpPr>
          <p:spPr>
            <a:xfrm>
              <a:off x="1429076" y="1612830"/>
              <a:ext cx="4776280" cy="828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ct val="150000"/>
                </a:lnSpc>
                <a:buAutoNum type="alphaLcPeriod"/>
              </a:pP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dậy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buổi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sáng</a:t>
              </a:r>
              <a:endParaRPr lang="en-VN" sz="1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5EBBA4-066D-A247-EBD1-01A2F3DF8973}"/>
              </a:ext>
            </a:extLst>
          </p:cNvPr>
          <p:cNvGrpSpPr/>
          <p:nvPr/>
        </p:nvGrpSpPr>
        <p:grpSpPr>
          <a:xfrm>
            <a:off x="4824554" y="1059980"/>
            <a:ext cx="5384639" cy="1785497"/>
            <a:chOff x="4824554" y="1059980"/>
            <a:chExt cx="5384639" cy="1785497"/>
          </a:xfrm>
        </p:grpSpPr>
        <p:pic>
          <p:nvPicPr>
            <p:cNvPr id="8" name="Picture 7" descr="A cartoon of a child walking in front of a red house&#10;&#10;Description automatically generated">
              <a:extLst>
                <a:ext uri="{FF2B5EF4-FFF2-40B4-BE49-F238E27FC236}">
                  <a16:creationId xmlns:a16="http://schemas.microsoft.com/office/drawing/2014/main" id="{5F8B3622-2A05-FBDD-BA42-CF3651499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r="4328" b="998"/>
            <a:stretch/>
          </p:blipFill>
          <p:spPr>
            <a:xfrm>
              <a:off x="4824554" y="1059980"/>
              <a:ext cx="2285379" cy="178549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D3A9B6-D749-E5A1-2D4D-EA9BC53FCB3D}"/>
                </a:ext>
              </a:extLst>
            </p:cNvPr>
            <p:cNvSpPr txBox="1"/>
            <p:nvPr/>
          </p:nvSpPr>
          <p:spPr>
            <a:xfrm>
              <a:off x="5432913" y="1687817"/>
              <a:ext cx="4776280" cy="436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endParaRPr lang="en-VN" sz="1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A2A9AE-B6E6-B864-7154-631FC4E3B7FA}"/>
              </a:ext>
            </a:extLst>
          </p:cNvPr>
          <p:cNvGrpSpPr/>
          <p:nvPr/>
        </p:nvGrpSpPr>
        <p:grpSpPr>
          <a:xfrm>
            <a:off x="723750" y="3025298"/>
            <a:ext cx="5740118" cy="1756804"/>
            <a:chOff x="723750" y="3025298"/>
            <a:chExt cx="5740118" cy="1756804"/>
          </a:xfrm>
        </p:grpSpPr>
        <p:pic>
          <p:nvPicPr>
            <p:cNvPr id="10" name="Picture 9" descr="A cartoon of a child running on a baseball field&#10;&#10;Description automatically generated">
              <a:extLst>
                <a:ext uri="{FF2B5EF4-FFF2-40B4-BE49-F238E27FC236}">
                  <a16:creationId xmlns:a16="http://schemas.microsoft.com/office/drawing/2014/main" id="{0BA49AFB-5BA8-DD49-3D3B-FD4A69CBC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328"/>
            <a:stretch/>
          </p:blipFill>
          <p:spPr>
            <a:xfrm>
              <a:off x="723750" y="3025298"/>
              <a:ext cx="2241038" cy="17568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56DEE4-3C53-FD74-06FC-E9DCA9BC3450}"/>
                </a:ext>
              </a:extLst>
            </p:cNvPr>
            <p:cNvSpPr txBox="1"/>
            <p:nvPr/>
          </p:nvSpPr>
          <p:spPr>
            <a:xfrm>
              <a:off x="1152566" y="3587634"/>
              <a:ext cx="5311302" cy="436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bóng</a:t>
              </a:r>
              <a:endParaRPr lang="en-VN" sz="1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2B004D-B353-20EF-4D43-E27BCC6ACCD0}"/>
              </a:ext>
            </a:extLst>
          </p:cNvPr>
          <p:cNvGrpSpPr/>
          <p:nvPr/>
        </p:nvGrpSpPr>
        <p:grpSpPr>
          <a:xfrm>
            <a:off x="4840422" y="3002977"/>
            <a:ext cx="5816135" cy="1779125"/>
            <a:chOff x="4840422" y="3002977"/>
            <a:chExt cx="5816135" cy="1779125"/>
          </a:xfrm>
        </p:grpSpPr>
        <p:pic>
          <p:nvPicPr>
            <p:cNvPr id="12" name="Picture 11" descr="A cartoon of a child in a room&#10;&#10;Description automatically generated">
              <a:extLst>
                <a:ext uri="{FF2B5EF4-FFF2-40B4-BE49-F238E27FC236}">
                  <a16:creationId xmlns:a16="http://schemas.microsoft.com/office/drawing/2014/main" id="{8D378C46-FC69-516F-FC5B-79B174EC3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328"/>
            <a:stretch/>
          </p:blipFill>
          <p:spPr>
            <a:xfrm>
              <a:off x="4840422" y="3002977"/>
              <a:ext cx="2269511" cy="177912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3B6DDA-CD4E-2EDE-6515-D6FB2A85E8E3}"/>
                </a:ext>
              </a:extLst>
            </p:cNvPr>
            <p:cNvSpPr txBox="1"/>
            <p:nvPr/>
          </p:nvSpPr>
          <p:spPr>
            <a:xfrm>
              <a:off x="5345255" y="3587634"/>
              <a:ext cx="5311302" cy="436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d.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17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VN" sz="1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883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5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VN"/>
          </a:p>
        </p:txBody>
      </p:sp>
      <p:grpSp>
        <p:nvGrpSpPr>
          <p:cNvPr id="2291" name="Google Shape;2291;p45"/>
          <p:cNvGrpSpPr/>
          <p:nvPr/>
        </p:nvGrpSpPr>
        <p:grpSpPr>
          <a:xfrm>
            <a:off x="8317258" y="385022"/>
            <a:ext cx="382675" cy="382675"/>
            <a:chOff x="7940700" y="833750"/>
            <a:chExt cx="382675" cy="382675"/>
          </a:xfrm>
        </p:grpSpPr>
        <p:sp>
          <p:nvSpPr>
            <p:cNvPr id="2292" name="Google Shape;2292;p45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712790-8261-EC36-B2DE-FBC781B4EA3B}"/>
              </a:ext>
            </a:extLst>
          </p:cNvPr>
          <p:cNvSpPr txBox="1"/>
          <p:nvPr/>
        </p:nvSpPr>
        <p:spPr>
          <a:xfrm>
            <a:off x="307009" y="584546"/>
            <a:ext cx="4547608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8673F770-FD28-877D-EEC0-E04716E5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1513"/>
          <a:stretch/>
        </p:blipFill>
        <p:spPr>
          <a:xfrm>
            <a:off x="5590541" y="350068"/>
            <a:ext cx="2510525" cy="4443363"/>
          </a:xfrm>
          <a:prstGeom prst="rect">
            <a:avLst/>
          </a:prstGeom>
        </p:spPr>
      </p:pic>
      <p:pic>
        <p:nvPicPr>
          <p:cNvPr id="7" name="Picture 6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F0EDB374-73F1-1D0F-93E9-9B7E61AC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3" y="1152372"/>
            <a:ext cx="4547608" cy="36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52"/>
          <p:cNvGrpSpPr/>
          <p:nvPr/>
        </p:nvGrpSpPr>
        <p:grpSpPr>
          <a:xfrm>
            <a:off x="838346" y="2112041"/>
            <a:ext cx="3484945" cy="1864873"/>
            <a:chOff x="5192687" y="893625"/>
            <a:chExt cx="2479925" cy="2319900"/>
          </a:xfrm>
        </p:grpSpPr>
        <p:sp>
          <p:nvSpPr>
            <p:cNvPr id="2515" name="Google Shape;2515;p52"/>
            <p:cNvSpPr/>
            <p:nvPr/>
          </p:nvSpPr>
          <p:spPr>
            <a:xfrm>
              <a:off x="5193113" y="893625"/>
              <a:ext cx="2479500" cy="2319900"/>
            </a:xfrm>
            <a:prstGeom prst="roundRect">
              <a:avLst>
                <a:gd name="adj" fmla="val 6771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2"/>
            <p:cNvSpPr/>
            <p:nvPr/>
          </p:nvSpPr>
          <p:spPr>
            <a:xfrm>
              <a:off x="5192687" y="893625"/>
              <a:ext cx="24795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52"/>
          <p:cNvGrpSpPr/>
          <p:nvPr/>
        </p:nvGrpSpPr>
        <p:grpSpPr>
          <a:xfrm>
            <a:off x="4875283" y="2112041"/>
            <a:ext cx="3484945" cy="1864873"/>
            <a:chOff x="5192687" y="893625"/>
            <a:chExt cx="2479925" cy="2319900"/>
          </a:xfrm>
        </p:grpSpPr>
        <p:sp>
          <p:nvSpPr>
            <p:cNvPr id="2518" name="Google Shape;2518;p52"/>
            <p:cNvSpPr/>
            <p:nvPr/>
          </p:nvSpPr>
          <p:spPr>
            <a:xfrm>
              <a:off x="5193113" y="893625"/>
              <a:ext cx="2479500" cy="2319900"/>
            </a:xfrm>
            <a:prstGeom prst="roundRect">
              <a:avLst>
                <a:gd name="adj" fmla="val 65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2"/>
            <p:cNvSpPr/>
            <p:nvPr/>
          </p:nvSpPr>
          <p:spPr>
            <a:xfrm>
              <a:off x="5192687" y="893625"/>
              <a:ext cx="24795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1" name="Google Shape;2531;p52"/>
          <p:cNvSpPr/>
          <p:nvPr/>
        </p:nvSpPr>
        <p:spPr>
          <a:xfrm>
            <a:off x="2114320" y="1391668"/>
            <a:ext cx="932400" cy="93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6"/>
                </a:solidFill>
              </a:rPr>
              <a:t>1</a:t>
            </a:r>
            <a:endParaRPr sz="3200" b="1">
              <a:solidFill>
                <a:schemeClr val="accent6"/>
              </a:solidFill>
            </a:endParaRPr>
          </a:p>
        </p:txBody>
      </p:sp>
      <p:sp>
        <p:nvSpPr>
          <p:cNvPr id="2532" name="Google Shape;2532;p52"/>
          <p:cNvSpPr/>
          <p:nvPr/>
        </p:nvSpPr>
        <p:spPr>
          <a:xfrm>
            <a:off x="6151257" y="1391668"/>
            <a:ext cx="932400" cy="93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6"/>
                </a:solidFill>
              </a:rPr>
              <a:t>2</a:t>
            </a:r>
            <a:endParaRPr sz="3200" b="1">
              <a:solidFill>
                <a:schemeClr val="accent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9301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HƯỚNG DẪN VỀ NHÀ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48265" y="2691784"/>
            <a:ext cx="2464509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Ôn lại các kiến thức đã học</a:t>
            </a:r>
            <a:r>
              <a:rPr lang="en-US" sz="2000" dirty="0"/>
              <a:t> </a:t>
            </a:r>
            <a:r>
              <a:rPr lang="en-US" sz="2000" dirty="0" err="1"/>
              <a:t>ở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5.</a:t>
            </a:r>
            <a:endParaRPr lang="vi-VN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967060" y="2536305"/>
            <a:ext cx="3300793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và chuẩn bị trước </a:t>
            </a:r>
          </a:p>
          <a:p>
            <a:pPr algn="ctr">
              <a:lnSpc>
                <a:spcPct val="150000"/>
              </a:lnSpc>
            </a:pPr>
            <a:r>
              <a:rPr lang="vi-VN" sz="2000" b="1" i="1" dirty="0"/>
              <a:t>Bài 6: Cấu trúc lặp với số lần biết trước. 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23114576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5"/>
          <p:cNvSpPr/>
          <p:nvPr/>
        </p:nvSpPr>
        <p:spPr>
          <a:xfrm>
            <a:off x="174300" y="163950"/>
            <a:ext cx="8795400" cy="4815600"/>
          </a:xfrm>
          <a:prstGeom prst="roundRect">
            <a:avLst>
              <a:gd name="adj" fmla="val 327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874E2-8A1E-5258-EF08-AD2AB13CC74C}"/>
              </a:ext>
            </a:extLst>
          </p:cNvPr>
          <p:cNvSpPr txBox="1"/>
          <p:nvPr/>
        </p:nvSpPr>
        <p:spPr>
          <a:xfrm>
            <a:off x="336657" y="469942"/>
            <a:ext cx="8470683" cy="322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BƯỚC THỰC HIỆN SAO CHÉP MỘT TỆP VÀO THƯ MỤC KHÁC</a:t>
            </a:r>
          </a:p>
          <a:p>
            <a:pPr algn="ctr"/>
            <a:endParaRPr lang="en-US" sz="2000" b="1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Copy to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📍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location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8C103-4F9E-7D77-EDC3-189A332600D1}"/>
              </a:ext>
            </a:extLst>
          </p:cNvPr>
          <p:cNvSpPr txBox="1"/>
          <p:nvPr/>
        </p:nvSpPr>
        <p:spPr>
          <a:xfrm>
            <a:off x="860658" y="3738079"/>
            <a:ext cx="742267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❌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0455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" name="Google Shape;2299;p46"/>
          <p:cNvGrpSpPr/>
          <p:nvPr/>
        </p:nvGrpSpPr>
        <p:grpSpPr>
          <a:xfrm>
            <a:off x="1611075" y="744791"/>
            <a:ext cx="6200525" cy="2799300"/>
            <a:chOff x="1471775" y="893613"/>
            <a:chExt cx="6200525" cy="2799300"/>
          </a:xfrm>
        </p:grpSpPr>
        <p:sp>
          <p:nvSpPr>
            <p:cNvPr id="2300" name="Google Shape;2300;p4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2" name="Google Shape;2302;p4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303" name="Google Shape;2303;p4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6" name="Google Shape;2306;p46"/>
          <p:cNvGrpSpPr/>
          <p:nvPr/>
        </p:nvGrpSpPr>
        <p:grpSpPr>
          <a:xfrm>
            <a:off x="1471775" y="893613"/>
            <a:ext cx="6200525" cy="2799300"/>
            <a:chOff x="1471775" y="893613"/>
            <a:chExt cx="6200525" cy="2799300"/>
          </a:xfrm>
        </p:grpSpPr>
        <p:sp>
          <p:nvSpPr>
            <p:cNvPr id="2307" name="Google Shape;2307;p46"/>
            <p:cNvSpPr/>
            <p:nvPr/>
          </p:nvSpPr>
          <p:spPr>
            <a:xfrm>
              <a:off x="1471900" y="893613"/>
              <a:ext cx="6200400" cy="27993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1471775" y="893613"/>
              <a:ext cx="62004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9" name="Google Shape;2309;p46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310" name="Google Shape;2310;p46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6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6" name="Google Shape;2316;p46"/>
          <p:cNvGrpSpPr/>
          <p:nvPr/>
        </p:nvGrpSpPr>
        <p:grpSpPr>
          <a:xfrm rot="-2700000">
            <a:off x="1304945" y="2809278"/>
            <a:ext cx="612385" cy="1577048"/>
            <a:chOff x="830725" y="555300"/>
            <a:chExt cx="1082825" cy="2788550"/>
          </a:xfrm>
        </p:grpSpPr>
        <p:sp>
          <p:nvSpPr>
            <p:cNvPr id="2317" name="Google Shape;2317;p46"/>
            <p:cNvSpPr/>
            <p:nvPr/>
          </p:nvSpPr>
          <p:spPr>
            <a:xfrm>
              <a:off x="1219725" y="3030375"/>
              <a:ext cx="304825" cy="80125"/>
            </a:xfrm>
            <a:custGeom>
              <a:avLst/>
              <a:gdLst/>
              <a:ahLst/>
              <a:cxnLst/>
              <a:rect l="l" t="t" r="r" b="b"/>
              <a:pathLst>
                <a:path w="12193" h="3205" extrusionOk="0">
                  <a:moveTo>
                    <a:pt x="5985" y="0"/>
                  </a:moveTo>
                  <a:cubicBezTo>
                    <a:pt x="2373" y="0"/>
                    <a:pt x="1" y="3205"/>
                    <a:pt x="1" y="3205"/>
                  </a:cubicBezTo>
                  <a:lnTo>
                    <a:pt x="12193" y="3205"/>
                  </a:lnTo>
                  <a:cubicBezTo>
                    <a:pt x="9908" y="801"/>
                    <a:pt x="7792" y="0"/>
                    <a:pt x="5985" y="0"/>
                  </a:cubicBezTo>
                  <a:close/>
                </a:path>
              </a:pathLst>
            </a:custGeom>
            <a:solidFill>
              <a:srgbClr val="FDF0D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1219725" y="2930225"/>
              <a:ext cx="304825" cy="180275"/>
            </a:xfrm>
            <a:custGeom>
              <a:avLst/>
              <a:gdLst/>
              <a:ahLst/>
              <a:cxnLst/>
              <a:rect l="l" t="t" r="r" b="b"/>
              <a:pathLst>
                <a:path w="12193" h="7211" fill="none" extrusionOk="0">
                  <a:moveTo>
                    <a:pt x="1" y="7211"/>
                  </a:moveTo>
                  <a:cubicBezTo>
                    <a:pt x="1" y="7211"/>
                    <a:pt x="5338" y="0"/>
                    <a:pt x="12193" y="721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949925" y="2644925"/>
              <a:ext cx="847400" cy="622875"/>
            </a:xfrm>
            <a:custGeom>
              <a:avLst/>
              <a:gdLst/>
              <a:ahLst/>
              <a:cxnLst/>
              <a:rect l="l" t="t" r="r" b="b"/>
              <a:pathLst>
                <a:path w="33896" h="24915" extrusionOk="0">
                  <a:moveTo>
                    <a:pt x="6467" y="1"/>
                  </a:moveTo>
                  <a:cubicBezTo>
                    <a:pt x="6165" y="1"/>
                    <a:pt x="5865" y="79"/>
                    <a:pt x="5598" y="240"/>
                  </a:cubicBezTo>
                  <a:lnTo>
                    <a:pt x="1115" y="2944"/>
                  </a:lnTo>
                  <a:cubicBezTo>
                    <a:pt x="214" y="3490"/>
                    <a:pt x="1" y="4676"/>
                    <a:pt x="641" y="5482"/>
                  </a:cubicBezTo>
                  <a:lnTo>
                    <a:pt x="14896" y="23936"/>
                  </a:lnTo>
                  <a:cubicBezTo>
                    <a:pt x="15406" y="24588"/>
                    <a:pt x="16148" y="24915"/>
                    <a:pt x="16889" y="24915"/>
                  </a:cubicBezTo>
                  <a:cubicBezTo>
                    <a:pt x="17630" y="24915"/>
                    <a:pt x="18371" y="24588"/>
                    <a:pt x="18881" y="23936"/>
                  </a:cubicBezTo>
                  <a:lnTo>
                    <a:pt x="33327" y="5245"/>
                  </a:lnTo>
                  <a:cubicBezTo>
                    <a:pt x="33896" y="4510"/>
                    <a:pt x="33777" y="3419"/>
                    <a:pt x="33018" y="2849"/>
                  </a:cubicBezTo>
                  <a:lnTo>
                    <a:pt x="30741" y="1071"/>
                  </a:lnTo>
                  <a:cubicBezTo>
                    <a:pt x="30429" y="823"/>
                    <a:pt x="30058" y="702"/>
                    <a:pt x="29688" y="702"/>
                  </a:cubicBezTo>
                  <a:cubicBezTo>
                    <a:pt x="29243" y="702"/>
                    <a:pt x="28801" y="876"/>
                    <a:pt x="28464" y="1213"/>
                  </a:cubicBezTo>
                  <a:lnTo>
                    <a:pt x="25547" y="4107"/>
                  </a:lnTo>
                  <a:cubicBezTo>
                    <a:pt x="25214" y="4451"/>
                    <a:pt x="24776" y="4623"/>
                    <a:pt x="24334" y="4623"/>
                  </a:cubicBezTo>
                  <a:cubicBezTo>
                    <a:pt x="23892" y="4623"/>
                    <a:pt x="23447" y="4451"/>
                    <a:pt x="23103" y="4107"/>
                  </a:cubicBezTo>
                  <a:lnTo>
                    <a:pt x="19783" y="786"/>
                  </a:lnTo>
                  <a:cubicBezTo>
                    <a:pt x="19439" y="442"/>
                    <a:pt x="18994" y="270"/>
                    <a:pt x="18552" y="270"/>
                  </a:cubicBezTo>
                  <a:cubicBezTo>
                    <a:pt x="18110" y="270"/>
                    <a:pt x="17672" y="442"/>
                    <a:pt x="17340" y="786"/>
                  </a:cubicBezTo>
                  <a:lnTo>
                    <a:pt x="13877" y="4225"/>
                  </a:lnTo>
                  <a:cubicBezTo>
                    <a:pt x="13533" y="4569"/>
                    <a:pt x="13088" y="4741"/>
                    <a:pt x="12646" y="4741"/>
                  </a:cubicBezTo>
                  <a:cubicBezTo>
                    <a:pt x="12204" y="4741"/>
                    <a:pt x="11765" y="4569"/>
                    <a:pt x="11433" y="4225"/>
                  </a:cubicBezTo>
                  <a:lnTo>
                    <a:pt x="7709" y="501"/>
                  </a:lnTo>
                  <a:cubicBezTo>
                    <a:pt x="7368" y="174"/>
                    <a:pt x="6917" y="1"/>
                    <a:pt x="646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929775" y="1147700"/>
              <a:ext cx="885350" cy="1625700"/>
            </a:xfrm>
            <a:custGeom>
              <a:avLst/>
              <a:gdLst/>
              <a:ahLst/>
              <a:cxnLst/>
              <a:rect l="l" t="t" r="r" b="b"/>
              <a:pathLst>
                <a:path w="35414" h="65028" extrusionOk="0">
                  <a:moveTo>
                    <a:pt x="0" y="0"/>
                  </a:moveTo>
                  <a:lnTo>
                    <a:pt x="0" y="63521"/>
                  </a:lnTo>
                  <a:lnTo>
                    <a:pt x="261" y="63853"/>
                  </a:lnTo>
                  <a:lnTo>
                    <a:pt x="4791" y="61126"/>
                  </a:lnTo>
                  <a:cubicBezTo>
                    <a:pt x="5450" y="60728"/>
                    <a:pt x="6188" y="60533"/>
                    <a:pt x="6922" y="60533"/>
                  </a:cubicBezTo>
                  <a:cubicBezTo>
                    <a:pt x="7983" y="60533"/>
                    <a:pt x="9034" y="60943"/>
                    <a:pt x="9820" y="61742"/>
                  </a:cubicBezTo>
                  <a:lnTo>
                    <a:pt x="12880" y="64778"/>
                  </a:lnTo>
                  <a:cubicBezTo>
                    <a:pt x="13034" y="64944"/>
                    <a:pt x="13242" y="65027"/>
                    <a:pt x="13449" y="65027"/>
                  </a:cubicBezTo>
                  <a:cubicBezTo>
                    <a:pt x="13657" y="65027"/>
                    <a:pt x="13864" y="64944"/>
                    <a:pt x="14018" y="64778"/>
                  </a:cubicBezTo>
                  <a:lnTo>
                    <a:pt x="16438" y="62383"/>
                  </a:lnTo>
                  <a:cubicBezTo>
                    <a:pt x="17244" y="61576"/>
                    <a:pt x="18300" y="61173"/>
                    <a:pt x="19355" y="61173"/>
                  </a:cubicBezTo>
                  <a:cubicBezTo>
                    <a:pt x="20411" y="61173"/>
                    <a:pt x="21466" y="61576"/>
                    <a:pt x="22273" y="62383"/>
                  </a:cubicBezTo>
                  <a:lnTo>
                    <a:pt x="24550" y="64660"/>
                  </a:lnTo>
                  <a:cubicBezTo>
                    <a:pt x="24704" y="64814"/>
                    <a:pt x="24912" y="64891"/>
                    <a:pt x="25122" y="64891"/>
                  </a:cubicBezTo>
                  <a:cubicBezTo>
                    <a:pt x="25333" y="64891"/>
                    <a:pt x="25546" y="64814"/>
                    <a:pt x="25712" y="64660"/>
                  </a:cubicBezTo>
                  <a:lnTo>
                    <a:pt x="27752" y="62596"/>
                  </a:lnTo>
                  <a:cubicBezTo>
                    <a:pt x="28551" y="61798"/>
                    <a:pt x="29601" y="61391"/>
                    <a:pt x="30660" y="61391"/>
                  </a:cubicBezTo>
                  <a:cubicBezTo>
                    <a:pt x="31551" y="61391"/>
                    <a:pt x="32449" y="61679"/>
                    <a:pt x="33208" y="62264"/>
                  </a:cubicBezTo>
                  <a:lnTo>
                    <a:pt x="35176" y="63806"/>
                  </a:lnTo>
                  <a:lnTo>
                    <a:pt x="35390" y="63521"/>
                  </a:lnTo>
                  <a:lnTo>
                    <a:pt x="354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1180600" y="1147700"/>
              <a:ext cx="432900" cy="1625250"/>
            </a:xfrm>
            <a:custGeom>
              <a:avLst/>
              <a:gdLst/>
              <a:ahLst/>
              <a:cxnLst/>
              <a:rect l="l" t="t" r="r" b="b"/>
              <a:pathLst>
                <a:path w="17316" h="65010" extrusionOk="0">
                  <a:moveTo>
                    <a:pt x="0" y="0"/>
                  </a:moveTo>
                  <a:lnTo>
                    <a:pt x="0" y="61908"/>
                  </a:lnTo>
                  <a:lnTo>
                    <a:pt x="2847" y="64778"/>
                  </a:lnTo>
                  <a:cubicBezTo>
                    <a:pt x="3001" y="64933"/>
                    <a:pt x="3209" y="65010"/>
                    <a:pt x="3419" y="65010"/>
                  </a:cubicBezTo>
                  <a:cubicBezTo>
                    <a:pt x="3630" y="65010"/>
                    <a:pt x="3843" y="64933"/>
                    <a:pt x="4009" y="64778"/>
                  </a:cubicBezTo>
                  <a:lnTo>
                    <a:pt x="6405" y="62359"/>
                  </a:lnTo>
                  <a:cubicBezTo>
                    <a:pt x="7211" y="61553"/>
                    <a:pt x="8267" y="61149"/>
                    <a:pt x="9322" y="61149"/>
                  </a:cubicBezTo>
                  <a:cubicBezTo>
                    <a:pt x="10378" y="61149"/>
                    <a:pt x="11433" y="61553"/>
                    <a:pt x="12240" y="62359"/>
                  </a:cubicBezTo>
                  <a:lnTo>
                    <a:pt x="14517" y="64636"/>
                  </a:lnTo>
                  <a:cubicBezTo>
                    <a:pt x="14683" y="64802"/>
                    <a:pt x="14896" y="64885"/>
                    <a:pt x="15107" y="64885"/>
                  </a:cubicBezTo>
                  <a:cubicBezTo>
                    <a:pt x="15317" y="64885"/>
                    <a:pt x="15525" y="64802"/>
                    <a:pt x="15679" y="64636"/>
                  </a:cubicBezTo>
                  <a:lnTo>
                    <a:pt x="17316" y="62999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1219725" y="3044325"/>
              <a:ext cx="304825" cy="299525"/>
            </a:xfrm>
            <a:custGeom>
              <a:avLst/>
              <a:gdLst/>
              <a:ahLst/>
              <a:cxnLst/>
              <a:rect l="l" t="t" r="r" b="b"/>
              <a:pathLst>
                <a:path w="12193" h="11981" extrusionOk="0">
                  <a:moveTo>
                    <a:pt x="6472" y="1"/>
                  </a:moveTo>
                  <a:cubicBezTo>
                    <a:pt x="4666" y="1"/>
                    <a:pt x="2484" y="662"/>
                    <a:pt x="1" y="2647"/>
                  </a:cubicBezTo>
                  <a:lnTo>
                    <a:pt x="4958" y="11305"/>
                  </a:lnTo>
                  <a:cubicBezTo>
                    <a:pt x="5207" y="11755"/>
                    <a:pt x="5652" y="11981"/>
                    <a:pt x="6100" y="11981"/>
                  </a:cubicBezTo>
                  <a:cubicBezTo>
                    <a:pt x="6548" y="11981"/>
                    <a:pt x="6998" y="11755"/>
                    <a:pt x="7259" y="11305"/>
                  </a:cubicBezTo>
                  <a:lnTo>
                    <a:pt x="12193" y="2647"/>
                  </a:lnTo>
                  <a:cubicBezTo>
                    <a:pt x="12193" y="2647"/>
                    <a:pt x="10084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918500" y="555300"/>
              <a:ext cx="907300" cy="487450"/>
            </a:xfrm>
            <a:custGeom>
              <a:avLst/>
              <a:gdLst/>
              <a:ahLst/>
              <a:cxnLst/>
              <a:rect l="l" t="t" r="r" b="b"/>
              <a:pathLst>
                <a:path w="36292" h="19498" extrusionOk="0">
                  <a:moveTo>
                    <a:pt x="5389" y="0"/>
                  </a:moveTo>
                  <a:cubicBezTo>
                    <a:pt x="2397" y="0"/>
                    <a:pt x="0" y="2434"/>
                    <a:pt x="0" y="5432"/>
                  </a:cubicBezTo>
                  <a:lnTo>
                    <a:pt x="0" y="19498"/>
                  </a:lnTo>
                  <a:lnTo>
                    <a:pt x="36291" y="19498"/>
                  </a:lnTo>
                  <a:lnTo>
                    <a:pt x="36291" y="5432"/>
                  </a:lnTo>
                  <a:cubicBezTo>
                    <a:pt x="36291" y="2420"/>
                    <a:pt x="33848" y="0"/>
                    <a:pt x="30860" y="0"/>
                  </a:cubicBezTo>
                  <a:lnTo>
                    <a:pt x="5432" y="0"/>
                  </a:lnTo>
                  <a:cubicBezTo>
                    <a:pt x="5418" y="0"/>
                    <a:pt x="5403" y="0"/>
                    <a:pt x="538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830725" y="921175"/>
              <a:ext cx="1082825" cy="355825"/>
            </a:xfrm>
            <a:custGeom>
              <a:avLst/>
              <a:gdLst/>
              <a:ahLst/>
              <a:cxnLst/>
              <a:rect l="l" t="t" r="r" b="b"/>
              <a:pathLst>
                <a:path w="43313" h="14233" extrusionOk="0">
                  <a:moveTo>
                    <a:pt x="3203" y="0"/>
                  </a:moveTo>
                  <a:cubicBezTo>
                    <a:pt x="1424" y="0"/>
                    <a:pt x="1" y="1424"/>
                    <a:pt x="1" y="3179"/>
                  </a:cubicBezTo>
                  <a:lnTo>
                    <a:pt x="1" y="11030"/>
                  </a:lnTo>
                  <a:cubicBezTo>
                    <a:pt x="1" y="12809"/>
                    <a:pt x="1424" y="14232"/>
                    <a:pt x="3203" y="14232"/>
                  </a:cubicBezTo>
                  <a:lnTo>
                    <a:pt x="40111" y="14232"/>
                  </a:lnTo>
                  <a:cubicBezTo>
                    <a:pt x="41890" y="14232"/>
                    <a:pt x="43313" y="12809"/>
                    <a:pt x="43313" y="11030"/>
                  </a:cubicBezTo>
                  <a:lnTo>
                    <a:pt x="43313" y="3179"/>
                  </a:lnTo>
                  <a:cubicBezTo>
                    <a:pt x="43313" y="1424"/>
                    <a:pt x="41890" y="0"/>
                    <a:pt x="4011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5" name="Google Shape;2325;p46"/>
          <p:cNvSpPr/>
          <p:nvPr/>
        </p:nvSpPr>
        <p:spPr>
          <a:xfrm>
            <a:off x="8248733" y="338067"/>
            <a:ext cx="419150" cy="555546"/>
          </a:xfrm>
          <a:custGeom>
            <a:avLst/>
            <a:gdLst/>
            <a:ahLst/>
            <a:cxnLst/>
            <a:rect l="l" t="t" r="r" b="b"/>
            <a:pathLst>
              <a:path w="16035" h="21253" extrusionOk="0">
                <a:moveTo>
                  <a:pt x="13967" y="1"/>
                </a:moveTo>
                <a:cubicBezTo>
                  <a:pt x="13831" y="1"/>
                  <a:pt x="13695" y="54"/>
                  <a:pt x="13592" y="166"/>
                </a:cubicBezTo>
                <a:cubicBezTo>
                  <a:pt x="12639" y="1155"/>
                  <a:pt x="10608" y="2922"/>
                  <a:pt x="8182" y="2922"/>
                </a:cubicBezTo>
                <a:cubicBezTo>
                  <a:pt x="7409" y="2922"/>
                  <a:pt x="6596" y="2742"/>
                  <a:pt x="5764" y="2301"/>
                </a:cubicBezTo>
                <a:cubicBezTo>
                  <a:pt x="5681" y="2253"/>
                  <a:pt x="5592" y="2230"/>
                  <a:pt x="5503" y="2230"/>
                </a:cubicBezTo>
                <a:cubicBezTo>
                  <a:pt x="5414" y="2230"/>
                  <a:pt x="5326" y="2253"/>
                  <a:pt x="5243" y="2301"/>
                </a:cubicBezTo>
                <a:lnTo>
                  <a:pt x="4128" y="2894"/>
                </a:lnTo>
                <a:cubicBezTo>
                  <a:pt x="3891" y="3012"/>
                  <a:pt x="3796" y="3273"/>
                  <a:pt x="3867" y="3534"/>
                </a:cubicBezTo>
                <a:lnTo>
                  <a:pt x="6974" y="13022"/>
                </a:lnTo>
                <a:cubicBezTo>
                  <a:pt x="6500" y="12903"/>
                  <a:pt x="6002" y="12856"/>
                  <a:pt x="5503" y="12856"/>
                </a:cubicBezTo>
                <a:cubicBezTo>
                  <a:pt x="2467" y="12856"/>
                  <a:pt x="0" y="14730"/>
                  <a:pt x="0" y="17054"/>
                </a:cubicBezTo>
                <a:cubicBezTo>
                  <a:pt x="0" y="19379"/>
                  <a:pt x="2444" y="21253"/>
                  <a:pt x="5503" y="21253"/>
                </a:cubicBezTo>
                <a:cubicBezTo>
                  <a:pt x="8540" y="21253"/>
                  <a:pt x="11006" y="19379"/>
                  <a:pt x="11006" y="17054"/>
                </a:cubicBezTo>
                <a:cubicBezTo>
                  <a:pt x="11006" y="16485"/>
                  <a:pt x="10864" y="15916"/>
                  <a:pt x="10579" y="15418"/>
                </a:cubicBezTo>
                <a:lnTo>
                  <a:pt x="8136" y="6286"/>
                </a:lnTo>
                <a:cubicBezTo>
                  <a:pt x="8078" y="6130"/>
                  <a:pt x="8195" y="6006"/>
                  <a:pt x="8331" y="6006"/>
                </a:cubicBezTo>
                <a:cubicBezTo>
                  <a:pt x="8361" y="6006"/>
                  <a:pt x="8391" y="6012"/>
                  <a:pt x="8421" y="6025"/>
                </a:cubicBezTo>
                <a:cubicBezTo>
                  <a:pt x="8897" y="6240"/>
                  <a:pt x="9786" y="6543"/>
                  <a:pt x="10970" y="6543"/>
                </a:cubicBezTo>
                <a:cubicBezTo>
                  <a:pt x="12262" y="6543"/>
                  <a:pt x="13906" y="6183"/>
                  <a:pt x="15750" y="4957"/>
                </a:cubicBezTo>
                <a:cubicBezTo>
                  <a:pt x="15940" y="4815"/>
                  <a:pt x="16035" y="4554"/>
                  <a:pt x="15940" y="4317"/>
                </a:cubicBezTo>
                <a:lnTo>
                  <a:pt x="14469" y="356"/>
                </a:lnTo>
                <a:cubicBezTo>
                  <a:pt x="14383" y="126"/>
                  <a:pt x="14175" y="1"/>
                  <a:pt x="13967" y="1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-26" y="1549471"/>
            <a:ext cx="9144001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rgbClr val="C00000"/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rgbClr val="C00000"/>
                </a:solidFill>
              </a:rPr>
              <a:t>Ở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170659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3" y="484256"/>
            <a:ext cx="9144001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dirty="0">
                <a:solidFill>
                  <a:srgbClr val="C00000"/>
                </a:solidFill>
              </a:rPr>
              <a:t>CHỦ ĐỀ F. GIẢI QUYẾT VẤN ĐỀ </a:t>
            </a:r>
            <a:endParaRPr lang="en-US" sz="35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500" b="1" dirty="0">
                <a:solidFill>
                  <a:srgbClr val="C00000"/>
                </a:solidFill>
              </a:rPr>
              <a:t>VỚI SỰ TRỢ GIÚP CỦA MÁY TÍNH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3" y="2092581"/>
            <a:ext cx="9141097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7030A0"/>
                </a:solidFill>
              </a:rPr>
              <a:t>BÀI 5. CẤU TRÚC </a:t>
            </a:r>
            <a:endParaRPr lang="en-US" sz="55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7030A0"/>
                </a:solidFill>
              </a:rPr>
              <a:t>TUẦN TỰ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50" y="3886200"/>
            <a:ext cx="1408013" cy="929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" y="4146550"/>
            <a:ext cx="702013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25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2" name="Google Shape;2482;p51"/>
          <p:cNvGrpSpPr/>
          <p:nvPr/>
        </p:nvGrpSpPr>
        <p:grpSpPr>
          <a:xfrm>
            <a:off x="1383824" y="1861047"/>
            <a:ext cx="2695938" cy="1789843"/>
            <a:chOff x="4485875" y="893625"/>
            <a:chExt cx="3186550" cy="2488500"/>
          </a:xfrm>
        </p:grpSpPr>
        <p:sp>
          <p:nvSpPr>
            <p:cNvPr id="2483" name="Google Shape;2483;p51"/>
            <p:cNvSpPr/>
            <p:nvPr/>
          </p:nvSpPr>
          <p:spPr>
            <a:xfrm>
              <a:off x="4486125" y="893625"/>
              <a:ext cx="3186300" cy="24885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1"/>
            <p:cNvSpPr/>
            <p:nvPr/>
          </p:nvSpPr>
          <p:spPr>
            <a:xfrm>
              <a:off x="4485875" y="893625"/>
              <a:ext cx="31863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51"/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2486" name="Google Shape;2486;p51"/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1"/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1"/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4" name="Google Shape;2494;p51"/>
          <p:cNvSpPr/>
          <p:nvPr/>
        </p:nvSpPr>
        <p:spPr>
          <a:xfrm>
            <a:off x="2378323" y="1521901"/>
            <a:ext cx="730458" cy="5182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6"/>
                </a:solidFill>
              </a:rPr>
              <a:t>1</a:t>
            </a:r>
            <a:endParaRPr sz="3000" b="1" dirty="0">
              <a:solidFill>
                <a:schemeClr val="accent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28343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NỘI DUNG BÀI HỌC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55070" y="2542410"/>
            <a:ext cx="2953233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endParaRPr lang="vi-VN" sz="2800" dirty="0"/>
          </a:p>
        </p:txBody>
      </p:sp>
      <p:grpSp>
        <p:nvGrpSpPr>
          <p:cNvPr id="11" name="Google Shape;2482;p51">
            <a:extLst>
              <a:ext uri="{FF2B5EF4-FFF2-40B4-BE49-F238E27FC236}">
                <a16:creationId xmlns:a16="http://schemas.microsoft.com/office/drawing/2014/main" id="{E4E5034D-CB9D-72ED-065E-4A5101470AFA}"/>
              </a:ext>
            </a:extLst>
          </p:cNvPr>
          <p:cNvGrpSpPr/>
          <p:nvPr/>
        </p:nvGrpSpPr>
        <p:grpSpPr>
          <a:xfrm>
            <a:off x="4935909" y="1861047"/>
            <a:ext cx="2695938" cy="1789842"/>
            <a:chOff x="4485875" y="893625"/>
            <a:chExt cx="3186550" cy="2488500"/>
          </a:xfrm>
        </p:grpSpPr>
        <p:sp>
          <p:nvSpPr>
            <p:cNvPr id="12" name="Google Shape;2483;p51">
              <a:extLst>
                <a:ext uri="{FF2B5EF4-FFF2-40B4-BE49-F238E27FC236}">
                  <a16:creationId xmlns:a16="http://schemas.microsoft.com/office/drawing/2014/main" id="{334E6AAD-F230-3973-83C4-4C1DD10716FC}"/>
                </a:ext>
              </a:extLst>
            </p:cNvPr>
            <p:cNvSpPr/>
            <p:nvPr/>
          </p:nvSpPr>
          <p:spPr>
            <a:xfrm>
              <a:off x="4486125" y="893625"/>
              <a:ext cx="3186300" cy="2488500"/>
            </a:xfrm>
            <a:prstGeom prst="roundRect">
              <a:avLst>
                <a:gd name="adj" fmla="val 327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84;p51">
              <a:extLst>
                <a:ext uri="{FF2B5EF4-FFF2-40B4-BE49-F238E27FC236}">
                  <a16:creationId xmlns:a16="http://schemas.microsoft.com/office/drawing/2014/main" id="{F95F7EA1-5B3B-52A2-E2D2-8A463E0B460D}"/>
                </a:ext>
              </a:extLst>
            </p:cNvPr>
            <p:cNvSpPr/>
            <p:nvPr/>
          </p:nvSpPr>
          <p:spPr>
            <a:xfrm>
              <a:off x="4485875" y="893625"/>
              <a:ext cx="3186300" cy="475800"/>
            </a:xfrm>
            <a:prstGeom prst="round2SameRect">
              <a:avLst>
                <a:gd name="adj1" fmla="val 22159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485;p51">
              <a:extLst>
                <a:ext uri="{FF2B5EF4-FFF2-40B4-BE49-F238E27FC236}">
                  <a16:creationId xmlns:a16="http://schemas.microsoft.com/office/drawing/2014/main" id="{D62890B9-D30A-AA83-EDDE-3F4CE5CD77DD}"/>
                </a:ext>
              </a:extLst>
            </p:cNvPr>
            <p:cNvGrpSpPr/>
            <p:nvPr/>
          </p:nvGrpSpPr>
          <p:grpSpPr>
            <a:xfrm>
              <a:off x="6928725" y="1072563"/>
              <a:ext cx="525050" cy="117900"/>
              <a:chOff x="7110900" y="450050"/>
              <a:chExt cx="525050" cy="117900"/>
            </a:xfrm>
          </p:grpSpPr>
          <p:sp>
            <p:nvSpPr>
              <p:cNvPr id="15" name="Google Shape;2486;p51">
                <a:extLst>
                  <a:ext uri="{FF2B5EF4-FFF2-40B4-BE49-F238E27FC236}">
                    <a16:creationId xmlns:a16="http://schemas.microsoft.com/office/drawing/2014/main" id="{18E0DE95-A230-D432-4B8C-AD3C0CD500B2}"/>
                  </a:ext>
                </a:extLst>
              </p:cNvPr>
              <p:cNvSpPr/>
              <p:nvPr/>
            </p:nvSpPr>
            <p:spPr>
              <a:xfrm>
                <a:off x="7110900" y="450050"/>
                <a:ext cx="117900" cy="11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87;p51">
                <a:extLst>
                  <a:ext uri="{FF2B5EF4-FFF2-40B4-BE49-F238E27FC236}">
                    <a16:creationId xmlns:a16="http://schemas.microsoft.com/office/drawing/2014/main" id="{46C28B53-7AE1-66B9-334F-F37B3F693AAC}"/>
                  </a:ext>
                </a:extLst>
              </p:cNvPr>
              <p:cNvSpPr/>
              <p:nvPr/>
            </p:nvSpPr>
            <p:spPr>
              <a:xfrm>
                <a:off x="7314475" y="450050"/>
                <a:ext cx="117900" cy="1179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88;p51">
                <a:extLst>
                  <a:ext uri="{FF2B5EF4-FFF2-40B4-BE49-F238E27FC236}">
                    <a16:creationId xmlns:a16="http://schemas.microsoft.com/office/drawing/2014/main" id="{9F76D87A-AF98-7873-90C4-A7A2372639EC}"/>
                  </a:ext>
                </a:extLst>
              </p:cNvPr>
              <p:cNvSpPr/>
              <p:nvPr/>
            </p:nvSpPr>
            <p:spPr>
              <a:xfrm>
                <a:off x="7518050" y="450050"/>
                <a:ext cx="117900" cy="1179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2494;p51">
            <a:extLst>
              <a:ext uri="{FF2B5EF4-FFF2-40B4-BE49-F238E27FC236}">
                <a16:creationId xmlns:a16="http://schemas.microsoft.com/office/drawing/2014/main" id="{DCC951E2-3D32-25D8-D4A0-36F13C3644AB}"/>
              </a:ext>
            </a:extLst>
          </p:cNvPr>
          <p:cNvSpPr/>
          <p:nvPr/>
        </p:nvSpPr>
        <p:spPr>
          <a:xfrm>
            <a:off x="5930408" y="1521900"/>
            <a:ext cx="730458" cy="5182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6"/>
                </a:solidFill>
              </a:rPr>
              <a:t>2</a:t>
            </a:r>
            <a:endParaRPr sz="3000" b="1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30E02-9F77-CF76-D6A6-F20456A9EACC}"/>
              </a:ext>
            </a:extLst>
          </p:cNvPr>
          <p:cNvSpPr txBox="1"/>
          <p:nvPr/>
        </p:nvSpPr>
        <p:spPr>
          <a:xfrm>
            <a:off x="4806943" y="2220469"/>
            <a:ext cx="2953233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endParaRPr lang="vi-V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4" grpId="0" animBg="1"/>
      <p:bldP spid="43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59"/>
          <p:cNvSpPr/>
          <p:nvPr/>
        </p:nvSpPr>
        <p:spPr>
          <a:xfrm>
            <a:off x="7028013" y="164601"/>
            <a:ext cx="329115" cy="322612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7" name="Google Shape;2787;p59"/>
          <p:cNvGrpSpPr/>
          <p:nvPr/>
        </p:nvGrpSpPr>
        <p:grpSpPr>
          <a:xfrm>
            <a:off x="1282963" y="4402400"/>
            <a:ext cx="382675" cy="382675"/>
            <a:chOff x="977325" y="1958850"/>
            <a:chExt cx="382675" cy="382675"/>
          </a:xfrm>
        </p:grpSpPr>
        <p:sp>
          <p:nvSpPr>
            <p:cNvPr id="2788" name="Google Shape;2788;p59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9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59"/>
          <p:cNvGrpSpPr/>
          <p:nvPr/>
        </p:nvGrpSpPr>
        <p:grpSpPr>
          <a:xfrm>
            <a:off x="7855950" y="3543988"/>
            <a:ext cx="382675" cy="382675"/>
            <a:chOff x="7940700" y="833750"/>
            <a:chExt cx="382675" cy="382675"/>
          </a:xfrm>
        </p:grpSpPr>
        <p:sp>
          <p:nvSpPr>
            <p:cNvPr id="2791" name="Google Shape;2791;p59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9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59"/>
          <p:cNvGrpSpPr/>
          <p:nvPr/>
        </p:nvGrpSpPr>
        <p:grpSpPr>
          <a:xfrm rot="2700000">
            <a:off x="1348609" y="156476"/>
            <a:ext cx="612385" cy="1577048"/>
            <a:chOff x="830725" y="555300"/>
            <a:chExt cx="1082825" cy="2788550"/>
          </a:xfrm>
        </p:grpSpPr>
        <p:sp>
          <p:nvSpPr>
            <p:cNvPr id="2794" name="Google Shape;2794;p59"/>
            <p:cNvSpPr/>
            <p:nvPr/>
          </p:nvSpPr>
          <p:spPr>
            <a:xfrm>
              <a:off x="1219725" y="3030375"/>
              <a:ext cx="304825" cy="80125"/>
            </a:xfrm>
            <a:custGeom>
              <a:avLst/>
              <a:gdLst/>
              <a:ahLst/>
              <a:cxnLst/>
              <a:rect l="l" t="t" r="r" b="b"/>
              <a:pathLst>
                <a:path w="12193" h="3205" extrusionOk="0">
                  <a:moveTo>
                    <a:pt x="5985" y="0"/>
                  </a:moveTo>
                  <a:cubicBezTo>
                    <a:pt x="2373" y="0"/>
                    <a:pt x="1" y="3205"/>
                    <a:pt x="1" y="3205"/>
                  </a:cubicBezTo>
                  <a:lnTo>
                    <a:pt x="12193" y="3205"/>
                  </a:lnTo>
                  <a:cubicBezTo>
                    <a:pt x="9908" y="801"/>
                    <a:pt x="7792" y="0"/>
                    <a:pt x="5985" y="0"/>
                  </a:cubicBezTo>
                  <a:close/>
                </a:path>
              </a:pathLst>
            </a:custGeom>
            <a:solidFill>
              <a:srgbClr val="FDF0D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9"/>
            <p:cNvSpPr/>
            <p:nvPr/>
          </p:nvSpPr>
          <p:spPr>
            <a:xfrm>
              <a:off x="1219725" y="2930225"/>
              <a:ext cx="304825" cy="180275"/>
            </a:xfrm>
            <a:custGeom>
              <a:avLst/>
              <a:gdLst/>
              <a:ahLst/>
              <a:cxnLst/>
              <a:rect l="l" t="t" r="r" b="b"/>
              <a:pathLst>
                <a:path w="12193" h="7211" fill="none" extrusionOk="0">
                  <a:moveTo>
                    <a:pt x="1" y="7211"/>
                  </a:moveTo>
                  <a:cubicBezTo>
                    <a:pt x="1" y="7211"/>
                    <a:pt x="5338" y="0"/>
                    <a:pt x="12193" y="721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9"/>
            <p:cNvSpPr/>
            <p:nvPr/>
          </p:nvSpPr>
          <p:spPr>
            <a:xfrm>
              <a:off x="949925" y="2644925"/>
              <a:ext cx="847400" cy="622875"/>
            </a:xfrm>
            <a:custGeom>
              <a:avLst/>
              <a:gdLst/>
              <a:ahLst/>
              <a:cxnLst/>
              <a:rect l="l" t="t" r="r" b="b"/>
              <a:pathLst>
                <a:path w="33896" h="24915" extrusionOk="0">
                  <a:moveTo>
                    <a:pt x="6467" y="1"/>
                  </a:moveTo>
                  <a:cubicBezTo>
                    <a:pt x="6165" y="1"/>
                    <a:pt x="5865" y="79"/>
                    <a:pt x="5598" y="240"/>
                  </a:cubicBezTo>
                  <a:lnTo>
                    <a:pt x="1115" y="2944"/>
                  </a:lnTo>
                  <a:cubicBezTo>
                    <a:pt x="214" y="3490"/>
                    <a:pt x="1" y="4676"/>
                    <a:pt x="641" y="5482"/>
                  </a:cubicBezTo>
                  <a:lnTo>
                    <a:pt x="14896" y="23936"/>
                  </a:lnTo>
                  <a:cubicBezTo>
                    <a:pt x="15406" y="24588"/>
                    <a:pt x="16148" y="24915"/>
                    <a:pt x="16889" y="24915"/>
                  </a:cubicBezTo>
                  <a:cubicBezTo>
                    <a:pt x="17630" y="24915"/>
                    <a:pt x="18371" y="24588"/>
                    <a:pt x="18881" y="23936"/>
                  </a:cubicBezTo>
                  <a:lnTo>
                    <a:pt x="33327" y="5245"/>
                  </a:lnTo>
                  <a:cubicBezTo>
                    <a:pt x="33896" y="4510"/>
                    <a:pt x="33777" y="3419"/>
                    <a:pt x="33018" y="2849"/>
                  </a:cubicBezTo>
                  <a:lnTo>
                    <a:pt x="30741" y="1071"/>
                  </a:lnTo>
                  <a:cubicBezTo>
                    <a:pt x="30429" y="823"/>
                    <a:pt x="30058" y="702"/>
                    <a:pt x="29688" y="702"/>
                  </a:cubicBezTo>
                  <a:cubicBezTo>
                    <a:pt x="29243" y="702"/>
                    <a:pt x="28801" y="876"/>
                    <a:pt x="28464" y="1213"/>
                  </a:cubicBezTo>
                  <a:lnTo>
                    <a:pt x="25547" y="4107"/>
                  </a:lnTo>
                  <a:cubicBezTo>
                    <a:pt x="25214" y="4451"/>
                    <a:pt x="24776" y="4623"/>
                    <a:pt x="24334" y="4623"/>
                  </a:cubicBezTo>
                  <a:cubicBezTo>
                    <a:pt x="23892" y="4623"/>
                    <a:pt x="23447" y="4451"/>
                    <a:pt x="23103" y="4107"/>
                  </a:cubicBezTo>
                  <a:lnTo>
                    <a:pt x="19783" y="786"/>
                  </a:lnTo>
                  <a:cubicBezTo>
                    <a:pt x="19439" y="442"/>
                    <a:pt x="18994" y="270"/>
                    <a:pt x="18552" y="270"/>
                  </a:cubicBezTo>
                  <a:cubicBezTo>
                    <a:pt x="18110" y="270"/>
                    <a:pt x="17672" y="442"/>
                    <a:pt x="17340" y="786"/>
                  </a:cubicBezTo>
                  <a:lnTo>
                    <a:pt x="13877" y="4225"/>
                  </a:lnTo>
                  <a:cubicBezTo>
                    <a:pt x="13533" y="4569"/>
                    <a:pt x="13088" y="4741"/>
                    <a:pt x="12646" y="4741"/>
                  </a:cubicBezTo>
                  <a:cubicBezTo>
                    <a:pt x="12204" y="4741"/>
                    <a:pt x="11765" y="4569"/>
                    <a:pt x="11433" y="4225"/>
                  </a:cubicBezTo>
                  <a:lnTo>
                    <a:pt x="7709" y="501"/>
                  </a:lnTo>
                  <a:cubicBezTo>
                    <a:pt x="7368" y="174"/>
                    <a:pt x="6917" y="1"/>
                    <a:pt x="6467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9"/>
            <p:cNvSpPr/>
            <p:nvPr/>
          </p:nvSpPr>
          <p:spPr>
            <a:xfrm>
              <a:off x="929775" y="1147700"/>
              <a:ext cx="885350" cy="1625700"/>
            </a:xfrm>
            <a:custGeom>
              <a:avLst/>
              <a:gdLst/>
              <a:ahLst/>
              <a:cxnLst/>
              <a:rect l="l" t="t" r="r" b="b"/>
              <a:pathLst>
                <a:path w="35414" h="65028" extrusionOk="0">
                  <a:moveTo>
                    <a:pt x="0" y="0"/>
                  </a:moveTo>
                  <a:lnTo>
                    <a:pt x="0" y="63521"/>
                  </a:lnTo>
                  <a:lnTo>
                    <a:pt x="261" y="63853"/>
                  </a:lnTo>
                  <a:lnTo>
                    <a:pt x="4791" y="61126"/>
                  </a:lnTo>
                  <a:cubicBezTo>
                    <a:pt x="5450" y="60728"/>
                    <a:pt x="6188" y="60533"/>
                    <a:pt x="6922" y="60533"/>
                  </a:cubicBezTo>
                  <a:cubicBezTo>
                    <a:pt x="7983" y="60533"/>
                    <a:pt x="9034" y="60943"/>
                    <a:pt x="9820" y="61742"/>
                  </a:cubicBezTo>
                  <a:lnTo>
                    <a:pt x="12880" y="64778"/>
                  </a:lnTo>
                  <a:cubicBezTo>
                    <a:pt x="13034" y="64944"/>
                    <a:pt x="13242" y="65027"/>
                    <a:pt x="13449" y="65027"/>
                  </a:cubicBezTo>
                  <a:cubicBezTo>
                    <a:pt x="13657" y="65027"/>
                    <a:pt x="13864" y="64944"/>
                    <a:pt x="14018" y="64778"/>
                  </a:cubicBezTo>
                  <a:lnTo>
                    <a:pt x="16438" y="62383"/>
                  </a:lnTo>
                  <a:cubicBezTo>
                    <a:pt x="17244" y="61576"/>
                    <a:pt x="18300" y="61173"/>
                    <a:pt x="19355" y="61173"/>
                  </a:cubicBezTo>
                  <a:cubicBezTo>
                    <a:pt x="20411" y="61173"/>
                    <a:pt x="21466" y="61576"/>
                    <a:pt x="22273" y="62383"/>
                  </a:cubicBezTo>
                  <a:lnTo>
                    <a:pt x="24550" y="64660"/>
                  </a:lnTo>
                  <a:cubicBezTo>
                    <a:pt x="24704" y="64814"/>
                    <a:pt x="24912" y="64891"/>
                    <a:pt x="25122" y="64891"/>
                  </a:cubicBezTo>
                  <a:cubicBezTo>
                    <a:pt x="25333" y="64891"/>
                    <a:pt x="25546" y="64814"/>
                    <a:pt x="25712" y="64660"/>
                  </a:cubicBezTo>
                  <a:lnTo>
                    <a:pt x="27752" y="62596"/>
                  </a:lnTo>
                  <a:cubicBezTo>
                    <a:pt x="28551" y="61798"/>
                    <a:pt x="29601" y="61391"/>
                    <a:pt x="30660" y="61391"/>
                  </a:cubicBezTo>
                  <a:cubicBezTo>
                    <a:pt x="31551" y="61391"/>
                    <a:pt x="32449" y="61679"/>
                    <a:pt x="33208" y="62264"/>
                  </a:cubicBezTo>
                  <a:lnTo>
                    <a:pt x="35176" y="63806"/>
                  </a:lnTo>
                  <a:lnTo>
                    <a:pt x="35390" y="63521"/>
                  </a:lnTo>
                  <a:lnTo>
                    <a:pt x="354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9"/>
            <p:cNvSpPr/>
            <p:nvPr/>
          </p:nvSpPr>
          <p:spPr>
            <a:xfrm>
              <a:off x="1180600" y="1147700"/>
              <a:ext cx="432900" cy="1625250"/>
            </a:xfrm>
            <a:custGeom>
              <a:avLst/>
              <a:gdLst/>
              <a:ahLst/>
              <a:cxnLst/>
              <a:rect l="l" t="t" r="r" b="b"/>
              <a:pathLst>
                <a:path w="17316" h="65010" extrusionOk="0">
                  <a:moveTo>
                    <a:pt x="0" y="0"/>
                  </a:moveTo>
                  <a:lnTo>
                    <a:pt x="0" y="61908"/>
                  </a:lnTo>
                  <a:lnTo>
                    <a:pt x="2847" y="64778"/>
                  </a:lnTo>
                  <a:cubicBezTo>
                    <a:pt x="3001" y="64933"/>
                    <a:pt x="3209" y="65010"/>
                    <a:pt x="3419" y="65010"/>
                  </a:cubicBezTo>
                  <a:cubicBezTo>
                    <a:pt x="3630" y="65010"/>
                    <a:pt x="3843" y="64933"/>
                    <a:pt x="4009" y="64778"/>
                  </a:cubicBezTo>
                  <a:lnTo>
                    <a:pt x="6405" y="62359"/>
                  </a:lnTo>
                  <a:cubicBezTo>
                    <a:pt x="7211" y="61553"/>
                    <a:pt x="8267" y="61149"/>
                    <a:pt x="9322" y="61149"/>
                  </a:cubicBezTo>
                  <a:cubicBezTo>
                    <a:pt x="10378" y="61149"/>
                    <a:pt x="11433" y="61553"/>
                    <a:pt x="12240" y="62359"/>
                  </a:cubicBezTo>
                  <a:lnTo>
                    <a:pt x="14517" y="64636"/>
                  </a:lnTo>
                  <a:cubicBezTo>
                    <a:pt x="14683" y="64802"/>
                    <a:pt x="14896" y="64885"/>
                    <a:pt x="15107" y="64885"/>
                  </a:cubicBezTo>
                  <a:cubicBezTo>
                    <a:pt x="15317" y="64885"/>
                    <a:pt x="15525" y="64802"/>
                    <a:pt x="15679" y="64636"/>
                  </a:cubicBezTo>
                  <a:lnTo>
                    <a:pt x="17316" y="62999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9"/>
            <p:cNvSpPr/>
            <p:nvPr/>
          </p:nvSpPr>
          <p:spPr>
            <a:xfrm>
              <a:off x="1219725" y="3044325"/>
              <a:ext cx="304825" cy="299525"/>
            </a:xfrm>
            <a:custGeom>
              <a:avLst/>
              <a:gdLst/>
              <a:ahLst/>
              <a:cxnLst/>
              <a:rect l="l" t="t" r="r" b="b"/>
              <a:pathLst>
                <a:path w="12193" h="11981" extrusionOk="0">
                  <a:moveTo>
                    <a:pt x="6472" y="1"/>
                  </a:moveTo>
                  <a:cubicBezTo>
                    <a:pt x="4666" y="1"/>
                    <a:pt x="2484" y="662"/>
                    <a:pt x="1" y="2647"/>
                  </a:cubicBezTo>
                  <a:lnTo>
                    <a:pt x="4958" y="11305"/>
                  </a:lnTo>
                  <a:cubicBezTo>
                    <a:pt x="5207" y="11755"/>
                    <a:pt x="5652" y="11981"/>
                    <a:pt x="6100" y="11981"/>
                  </a:cubicBezTo>
                  <a:cubicBezTo>
                    <a:pt x="6548" y="11981"/>
                    <a:pt x="6998" y="11755"/>
                    <a:pt x="7259" y="11305"/>
                  </a:cubicBezTo>
                  <a:lnTo>
                    <a:pt x="12193" y="2647"/>
                  </a:lnTo>
                  <a:cubicBezTo>
                    <a:pt x="12193" y="2647"/>
                    <a:pt x="10084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9"/>
            <p:cNvSpPr/>
            <p:nvPr/>
          </p:nvSpPr>
          <p:spPr>
            <a:xfrm>
              <a:off x="918500" y="555300"/>
              <a:ext cx="907300" cy="487450"/>
            </a:xfrm>
            <a:custGeom>
              <a:avLst/>
              <a:gdLst/>
              <a:ahLst/>
              <a:cxnLst/>
              <a:rect l="l" t="t" r="r" b="b"/>
              <a:pathLst>
                <a:path w="36292" h="19498" extrusionOk="0">
                  <a:moveTo>
                    <a:pt x="5389" y="0"/>
                  </a:moveTo>
                  <a:cubicBezTo>
                    <a:pt x="2397" y="0"/>
                    <a:pt x="0" y="2434"/>
                    <a:pt x="0" y="5432"/>
                  </a:cubicBezTo>
                  <a:lnTo>
                    <a:pt x="0" y="19498"/>
                  </a:lnTo>
                  <a:lnTo>
                    <a:pt x="36291" y="19498"/>
                  </a:lnTo>
                  <a:lnTo>
                    <a:pt x="36291" y="5432"/>
                  </a:lnTo>
                  <a:cubicBezTo>
                    <a:pt x="36291" y="2420"/>
                    <a:pt x="33848" y="0"/>
                    <a:pt x="30860" y="0"/>
                  </a:cubicBezTo>
                  <a:lnTo>
                    <a:pt x="5432" y="0"/>
                  </a:lnTo>
                  <a:cubicBezTo>
                    <a:pt x="5418" y="0"/>
                    <a:pt x="5403" y="0"/>
                    <a:pt x="538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9"/>
            <p:cNvSpPr/>
            <p:nvPr/>
          </p:nvSpPr>
          <p:spPr>
            <a:xfrm>
              <a:off x="830725" y="921175"/>
              <a:ext cx="1082825" cy="355825"/>
            </a:xfrm>
            <a:custGeom>
              <a:avLst/>
              <a:gdLst/>
              <a:ahLst/>
              <a:cxnLst/>
              <a:rect l="l" t="t" r="r" b="b"/>
              <a:pathLst>
                <a:path w="43313" h="14233" extrusionOk="0">
                  <a:moveTo>
                    <a:pt x="3203" y="0"/>
                  </a:moveTo>
                  <a:cubicBezTo>
                    <a:pt x="1424" y="0"/>
                    <a:pt x="1" y="1424"/>
                    <a:pt x="1" y="3179"/>
                  </a:cubicBezTo>
                  <a:lnTo>
                    <a:pt x="1" y="11030"/>
                  </a:lnTo>
                  <a:cubicBezTo>
                    <a:pt x="1" y="12809"/>
                    <a:pt x="1424" y="14232"/>
                    <a:pt x="3203" y="14232"/>
                  </a:cubicBezTo>
                  <a:lnTo>
                    <a:pt x="40111" y="14232"/>
                  </a:lnTo>
                  <a:cubicBezTo>
                    <a:pt x="41890" y="14232"/>
                    <a:pt x="43313" y="12809"/>
                    <a:pt x="43313" y="11030"/>
                  </a:cubicBezTo>
                  <a:lnTo>
                    <a:pt x="43313" y="3179"/>
                  </a:lnTo>
                  <a:cubicBezTo>
                    <a:pt x="43313" y="1424"/>
                    <a:pt x="41890" y="0"/>
                    <a:pt x="4011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494;p51"/>
          <p:cNvSpPr/>
          <p:nvPr/>
        </p:nvSpPr>
        <p:spPr>
          <a:xfrm>
            <a:off x="3710936" y="1782833"/>
            <a:ext cx="1722127" cy="7007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Phần 1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713" y="2699351"/>
            <a:ext cx="7692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/>
              <a:t>CẤU TRÚC TUẦN TỰ</a:t>
            </a:r>
            <a:endParaRPr lang="vi-VN" sz="2800" b="1"/>
          </a:p>
        </p:txBody>
      </p:sp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9376FEBA-E99B-802E-B599-DF406F984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8356" y="46706"/>
            <a:ext cx="939338" cy="531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6C276-1453-94CB-693A-2EB18DE986F0}"/>
              </a:ext>
            </a:extLst>
          </p:cNvPr>
          <p:cNvSpPr txBox="1"/>
          <p:nvPr/>
        </p:nvSpPr>
        <p:spPr>
          <a:xfrm>
            <a:off x="472283" y="476625"/>
            <a:ext cx="2934305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Tú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b="1" i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B2E9C9-A3D3-0F53-5F0D-71FDD34A21A5}"/>
              </a:ext>
            </a:extLst>
          </p:cNvPr>
          <p:cNvGrpSpPr/>
          <p:nvPr/>
        </p:nvGrpSpPr>
        <p:grpSpPr>
          <a:xfrm>
            <a:off x="3067296" y="555706"/>
            <a:ext cx="2707698" cy="1785216"/>
            <a:chOff x="3067296" y="555706"/>
            <a:chExt cx="2707698" cy="1785216"/>
          </a:xfrm>
        </p:grpSpPr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0A055C9-2CEA-3D75-110A-9490BF76B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222" r="66661" b="57497"/>
            <a:stretch/>
          </p:blipFill>
          <p:spPr>
            <a:xfrm>
              <a:off x="3067296" y="555706"/>
              <a:ext cx="2166274" cy="10431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C37923-E0E6-3B22-6961-64221EF4BB1E}"/>
                </a:ext>
              </a:extLst>
            </p:cNvPr>
            <p:cNvSpPr txBox="1"/>
            <p:nvPr/>
          </p:nvSpPr>
          <p:spPr>
            <a:xfrm>
              <a:off x="3378413" y="1598859"/>
              <a:ext cx="2396581" cy="742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1.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con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bọ</a:t>
              </a:r>
              <a:endParaRPr lang="en-VN" sz="1500" i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24EB09-0DAC-8EF9-69CF-33FEE5B5D320}"/>
              </a:ext>
            </a:extLst>
          </p:cNvPr>
          <p:cNvGrpSpPr/>
          <p:nvPr/>
        </p:nvGrpSpPr>
        <p:grpSpPr>
          <a:xfrm>
            <a:off x="5233570" y="555706"/>
            <a:ext cx="3636579" cy="1785215"/>
            <a:chOff x="5233570" y="555706"/>
            <a:chExt cx="3636579" cy="1785215"/>
          </a:xfrm>
        </p:grpSpPr>
        <p:pic>
          <p:nvPicPr>
            <p:cNvPr id="14" name="Picture 1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3C26387-1ADC-1AA7-A4AA-07FD694F0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280" t="22222" r="8752" b="57497"/>
            <a:stretch/>
          </p:blipFill>
          <p:spPr>
            <a:xfrm>
              <a:off x="5233570" y="555706"/>
              <a:ext cx="3636579" cy="104315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4A201A-7348-CCCE-8221-A1635F139752}"/>
                </a:ext>
              </a:extLst>
            </p:cNvPr>
            <p:cNvSpPr txBox="1"/>
            <p:nvPr/>
          </p:nvSpPr>
          <p:spPr>
            <a:xfrm>
              <a:off x="6010207" y="1598858"/>
              <a:ext cx="2396581" cy="742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2.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dẫn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15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endParaRPr lang="en-VN" sz="1500" i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9F5B3D-07D1-D40D-9004-ACF16F122CDD}"/>
              </a:ext>
            </a:extLst>
          </p:cNvPr>
          <p:cNvGrpSpPr/>
          <p:nvPr/>
        </p:nvGrpSpPr>
        <p:grpSpPr>
          <a:xfrm>
            <a:off x="3464230" y="2547697"/>
            <a:ext cx="5618538" cy="2314682"/>
            <a:chOff x="3464230" y="2547697"/>
            <a:chExt cx="5618538" cy="2314682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3404CFA-9D4C-8520-D3A2-B7BC3E29A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243" b="5926"/>
            <a:stretch/>
          </p:blipFill>
          <p:spPr>
            <a:xfrm>
              <a:off x="3464230" y="2547697"/>
              <a:ext cx="5618538" cy="199389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6EE8E6-B529-AE6E-A40E-20DBB41032A8}"/>
                </a:ext>
              </a:extLst>
            </p:cNvPr>
            <p:cNvSpPr txBox="1"/>
            <p:nvPr/>
          </p:nvSpPr>
          <p:spPr>
            <a:xfrm>
              <a:off x="3464230" y="4486827"/>
              <a:ext cx="5378822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1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dẫn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Tú</a:t>
              </a:r>
              <a:endParaRPr lang="en-VN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273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A9F5B3D-07D1-D40D-9004-ACF16F122CDD}"/>
              </a:ext>
            </a:extLst>
          </p:cNvPr>
          <p:cNvGrpSpPr/>
          <p:nvPr/>
        </p:nvGrpSpPr>
        <p:grpSpPr>
          <a:xfrm>
            <a:off x="3148944" y="1834126"/>
            <a:ext cx="5618538" cy="2314682"/>
            <a:chOff x="3464230" y="2547697"/>
            <a:chExt cx="5618538" cy="2314682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3404CFA-9D4C-8520-D3A2-B7BC3E29A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243" b="5926"/>
            <a:stretch/>
          </p:blipFill>
          <p:spPr>
            <a:xfrm>
              <a:off x="3464230" y="2547697"/>
              <a:ext cx="5618538" cy="199389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6EE8E6-B529-AE6E-A40E-20DBB41032A8}"/>
                </a:ext>
              </a:extLst>
            </p:cNvPr>
            <p:cNvSpPr txBox="1"/>
            <p:nvPr/>
          </p:nvSpPr>
          <p:spPr>
            <a:xfrm>
              <a:off x="3464230" y="4486827"/>
              <a:ext cx="5378822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1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dẫn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Tú</a:t>
              </a:r>
              <a:endParaRPr lang="en-VN" sz="1400" i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03B177-3517-BEE3-B747-CFBD59E913B3}"/>
              </a:ext>
            </a:extLst>
          </p:cNvPr>
          <p:cNvSpPr txBox="1"/>
          <p:nvPr/>
        </p:nvSpPr>
        <p:spPr>
          <a:xfrm>
            <a:off x="430306" y="455050"/>
            <a:ext cx="8337176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Tú (</a:t>
            </a:r>
            <a:r>
              <a:rPr lang="en-US" sz="20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SGK)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Tú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D8768CAF-6D56-80C1-4288-2C1760C912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0306" y="2393372"/>
            <a:ext cx="2718638" cy="26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47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5252" y="1106034"/>
            <a:ext cx="7613374" cy="29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84" name="Google Shape;2684;p55"/>
          <p:cNvSpPr/>
          <p:nvPr/>
        </p:nvSpPr>
        <p:spPr>
          <a:xfrm>
            <a:off x="7465675" y="4084562"/>
            <a:ext cx="509471" cy="499404"/>
          </a:xfrm>
          <a:custGeom>
            <a:avLst/>
            <a:gdLst/>
            <a:ahLst/>
            <a:cxnLst/>
            <a:rect l="l" t="t" r="r" b="b"/>
            <a:pathLst>
              <a:path w="16700" h="16370" extrusionOk="0">
                <a:moveTo>
                  <a:pt x="8359" y="0"/>
                </a:moveTo>
                <a:cubicBezTo>
                  <a:pt x="8012" y="0"/>
                  <a:pt x="7664" y="178"/>
                  <a:pt x="7473" y="537"/>
                </a:cubicBezTo>
                <a:lnTo>
                  <a:pt x="5219" y="4664"/>
                </a:lnTo>
                <a:cubicBezTo>
                  <a:pt x="5124" y="4830"/>
                  <a:pt x="4982" y="4949"/>
                  <a:pt x="4816" y="5044"/>
                </a:cubicBezTo>
                <a:lnTo>
                  <a:pt x="689" y="7297"/>
                </a:lnTo>
                <a:cubicBezTo>
                  <a:pt x="1" y="7677"/>
                  <a:pt x="1" y="8673"/>
                  <a:pt x="689" y="9052"/>
                </a:cubicBezTo>
                <a:lnTo>
                  <a:pt x="4816" y="11330"/>
                </a:lnTo>
                <a:cubicBezTo>
                  <a:pt x="4982" y="11401"/>
                  <a:pt x="5124" y="11543"/>
                  <a:pt x="5219" y="11709"/>
                </a:cubicBezTo>
                <a:lnTo>
                  <a:pt x="7473" y="15836"/>
                </a:lnTo>
                <a:cubicBezTo>
                  <a:pt x="7662" y="16192"/>
                  <a:pt x="8006" y="16370"/>
                  <a:pt x="8350" y="16370"/>
                </a:cubicBezTo>
                <a:cubicBezTo>
                  <a:pt x="8694" y="16370"/>
                  <a:pt x="9038" y="16192"/>
                  <a:pt x="9228" y="15836"/>
                </a:cubicBezTo>
                <a:lnTo>
                  <a:pt x="11481" y="11709"/>
                </a:lnTo>
                <a:cubicBezTo>
                  <a:pt x="11576" y="11543"/>
                  <a:pt x="11718" y="11401"/>
                  <a:pt x="11884" y="11330"/>
                </a:cubicBezTo>
                <a:lnTo>
                  <a:pt x="16012" y="9052"/>
                </a:lnTo>
                <a:cubicBezTo>
                  <a:pt x="16699" y="8673"/>
                  <a:pt x="16699" y="7677"/>
                  <a:pt x="16012" y="7297"/>
                </a:cubicBezTo>
                <a:lnTo>
                  <a:pt x="11884" y="5044"/>
                </a:lnTo>
                <a:cubicBezTo>
                  <a:pt x="11718" y="4949"/>
                  <a:pt x="11576" y="4807"/>
                  <a:pt x="11481" y="4641"/>
                </a:cubicBezTo>
                <a:lnTo>
                  <a:pt x="9228" y="513"/>
                </a:lnTo>
                <a:cubicBezTo>
                  <a:pt x="9040" y="172"/>
                  <a:pt x="8700" y="0"/>
                  <a:pt x="835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37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5" name="Google Shape;2685;p55"/>
          <p:cNvGrpSpPr/>
          <p:nvPr/>
        </p:nvGrpSpPr>
        <p:grpSpPr>
          <a:xfrm>
            <a:off x="5738183" y="387321"/>
            <a:ext cx="456877" cy="456877"/>
            <a:chOff x="977325" y="1958850"/>
            <a:chExt cx="382675" cy="382675"/>
          </a:xfrm>
        </p:grpSpPr>
        <p:sp>
          <p:nvSpPr>
            <p:cNvPr id="2686" name="Google Shape;2686;p55"/>
            <p:cNvSpPr/>
            <p:nvPr/>
          </p:nvSpPr>
          <p:spPr>
            <a:xfrm>
              <a:off x="1030900" y="2012425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5"/>
            <p:cNvSpPr/>
            <p:nvPr/>
          </p:nvSpPr>
          <p:spPr>
            <a:xfrm>
              <a:off x="977325" y="1958850"/>
              <a:ext cx="329100" cy="329100"/>
            </a:xfrm>
            <a:prstGeom prst="ellipse">
              <a:avLst/>
            </a:pr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8" name="Google Shape;2688;p55"/>
          <p:cNvGrpSpPr/>
          <p:nvPr/>
        </p:nvGrpSpPr>
        <p:grpSpPr>
          <a:xfrm>
            <a:off x="755374" y="3866772"/>
            <a:ext cx="494375" cy="494375"/>
            <a:chOff x="7940700" y="833750"/>
            <a:chExt cx="382675" cy="382675"/>
          </a:xfrm>
        </p:grpSpPr>
        <p:sp>
          <p:nvSpPr>
            <p:cNvPr id="2689" name="Google Shape;2689;p55"/>
            <p:cNvSpPr/>
            <p:nvPr/>
          </p:nvSpPr>
          <p:spPr>
            <a:xfrm rot="10800000" flipH="1">
              <a:off x="7994275" y="833750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5"/>
            <p:cNvSpPr/>
            <p:nvPr/>
          </p:nvSpPr>
          <p:spPr>
            <a:xfrm rot="10800000" flipH="1">
              <a:off x="7940700" y="887325"/>
              <a:ext cx="329100" cy="3291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713728" y="451284"/>
            <a:ext cx="1716543" cy="508525"/>
          </a:xfrm>
          <a:prstGeom prst="roundRect">
            <a:avLst/>
          </a:prstGeom>
          <a:solidFill>
            <a:schemeClr val="tx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7657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hasa Indonesia Foreign Language Subject for Middle School by Slidesgo">
  <a:themeElements>
    <a:clrScheme name="Simple Light">
      <a:dk1>
        <a:srgbClr val="000000"/>
      </a:dk1>
      <a:lt1>
        <a:srgbClr val="F6FDFF"/>
      </a:lt1>
      <a:dk2>
        <a:srgbClr val="FFFFFF"/>
      </a:dk2>
      <a:lt2>
        <a:srgbClr val="D0EDF3"/>
      </a:lt2>
      <a:accent1>
        <a:srgbClr val="F55B5B"/>
      </a:accent1>
      <a:accent2>
        <a:srgbClr val="FFF2C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1576</Words>
  <Application>Microsoft Office PowerPoint</Application>
  <PresentationFormat>On-screen Show (16:9)</PresentationFormat>
  <Paragraphs>124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Montserrat</vt:lpstr>
      <vt:lpstr>Aharoni</vt:lpstr>
      <vt:lpstr>Alata</vt:lpstr>
      <vt:lpstr>Cambria Math</vt:lpstr>
      <vt:lpstr>Cabin</vt:lpstr>
      <vt:lpstr>Arial</vt:lpstr>
      <vt:lpstr>Fredoka One</vt:lpstr>
      <vt:lpstr>Calibri</vt:lpstr>
      <vt:lpstr>Bahasa Indonesia Foreign Language Subject for Middle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INDONESIA</dc:title>
  <dc:creator>Acer</dc:creator>
  <cp:lastModifiedBy>Administrator</cp:lastModifiedBy>
  <cp:revision>42</cp:revision>
  <dcterms:modified xsi:type="dcterms:W3CDTF">2026-02-13T02:37:42Z</dcterms:modified>
</cp:coreProperties>
</file>