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1"/>
  </p:notesMasterIdLst>
  <p:sldIdLst>
    <p:sldId id="306" r:id="rId2"/>
    <p:sldId id="309" r:id="rId3"/>
    <p:sldId id="326" r:id="rId4"/>
    <p:sldId id="271" r:id="rId5"/>
    <p:sldId id="308" r:id="rId6"/>
    <p:sldId id="260" r:id="rId7"/>
    <p:sldId id="328" r:id="rId8"/>
    <p:sldId id="329" r:id="rId9"/>
    <p:sldId id="330" r:id="rId10"/>
    <p:sldId id="327" r:id="rId11"/>
    <p:sldId id="332" r:id="rId12"/>
    <p:sldId id="334" r:id="rId13"/>
    <p:sldId id="268" r:id="rId14"/>
    <p:sldId id="259" r:id="rId15"/>
    <p:sldId id="294" r:id="rId16"/>
    <p:sldId id="295" r:id="rId17"/>
    <p:sldId id="296" r:id="rId18"/>
    <p:sldId id="302" r:id="rId19"/>
    <p:sldId id="303" r:id="rId20"/>
    <p:sldId id="304" r:id="rId21"/>
    <p:sldId id="305" r:id="rId22"/>
    <p:sldId id="301" r:id="rId23"/>
    <p:sldId id="310" r:id="rId24"/>
    <p:sldId id="333" r:id="rId25"/>
    <p:sldId id="335" r:id="rId26"/>
    <p:sldId id="336" r:id="rId27"/>
    <p:sldId id="337" r:id="rId28"/>
    <p:sldId id="324" r:id="rId29"/>
    <p:sldId id="307" r:id="rId30"/>
  </p:sldIdLst>
  <p:sldSz cx="9144000" cy="5143500" type="screen16x9"/>
  <p:notesSz cx="6858000" cy="9144000"/>
  <p:embeddedFontLst>
    <p:embeddedFont>
      <p:font typeface="Aharoni" panose="02010803020104030203" pitchFamily="2" charset="-79"/>
      <p:bold r:id="rId32"/>
    </p:embeddedFont>
    <p:embeddedFont>
      <p:font typeface="Assistant" pitchFamily="2" charset="-79"/>
      <p:regular r:id="rId33"/>
      <p:bold r:id="rId34"/>
    </p:embeddedFont>
    <p:embeddedFont>
      <p:font typeface="DM Sans" panose="020F0502020204030204" pitchFamily="2" charset="0"/>
      <p:regular r:id="rId35"/>
      <p:bold r:id="rId36"/>
      <p:italic r:id="rId37"/>
      <p:boldItalic r:id="rId38"/>
    </p:embeddedFont>
    <p:embeddedFont>
      <p:font typeface="Lato" panose="020F0502020204030204" pitchFamily="34" charset="0"/>
      <p:regular r:id="rId39"/>
      <p:bold r:id="rId40"/>
      <p:italic r:id="rId41"/>
      <p:boldItalic r:id="rId42"/>
    </p:embeddedFont>
    <p:embeddedFont>
      <p:font typeface="Mukta SemiBold"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E1"/>
    <a:srgbClr val="E7F6E6"/>
    <a:srgbClr val="EBEBFF"/>
    <a:srgbClr val="E7EFFF"/>
    <a:srgbClr val="000000"/>
    <a:srgbClr val="FFFFD5"/>
    <a:srgbClr val="F7E1F7"/>
    <a:srgbClr val="FEE5C5"/>
    <a:srgbClr val="FFFCF7"/>
    <a:srgbClr val="FDD7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82DE8F-D9B3-40D8-9A08-AC2A8E8999EA}">
  <a:tblStyle styleId="{A582DE8F-D9B3-40D8-9A08-AC2A8E8999E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5" autoAdjust="0"/>
    <p:restoredTop sz="91606" autoAdjust="0"/>
  </p:normalViewPr>
  <p:slideViewPr>
    <p:cSldViewPr snapToGrid="0">
      <p:cViewPr varScale="1">
        <p:scale>
          <a:sx n="81" d="100"/>
          <a:sy n="81" d="100"/>
        </p:scale>
        <p:origin x="1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040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25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4" name="Google Shape;2054;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bấ</a:t>
            </a:r>
            <a:r>
              <a:rPr lang="en-VN"/>
              <a:t>m </a:t>
            </a:r>
            <a:r>
              <a:rPr lang="en-VN" dirty="0"/>
              <a:t>vào từng bạn </a:t>
            </a:r>
            <a:r>
              <a:rPr lang="en-VN"/>
              <a:t>để bắt</a:t>
            </a:r>
            <a:r>
              <a:rPr lang="en-US" baseline="0"/>
              <a:t> (</a:t>
            </a:r>
            <a:r>
              <a:rPr lang="en-VN"/>
              <a:t>khi </a:t>
            </a:r>
            <a:r>
              <a:rPr lang="en-VN" dirty="0"/>
              <a:t>bấm sẽ dẫn đến câu hỏi). </a:t>
            </a:r>
            <a:r>
              <a:rPr lang="en-VN"/>
              <a:t>Sau khi</a:t>
            </a:r>
            <a:r>
              <a:rPr lang="en-US" baseline="0"/>
              <a:t> HS trả lời xong 5 câu hỏi, GV</a:t>
            </a:r>
            <a:r>
              <a:rPr lang="en-VN"/>
              <a:t> bấm </a:t>
            </a:r>
            <a:r>
              <a:rPr lang="en-VN" dirty="0"/>
              <a:t>vào bạn bị bịt mắt </a:t>
            </a:r>
            <a:r>
              <a:rPr lang="en-VN"/>
              <a:t>để </a:t>
            </a:r>
            <a:r>
              <a:rPr lang="en-US"/>
              <a:t>kết</a:t>
            </a:r>
            <a:r>
              <a:rPr lang="en-US" baseline="0"/>
              <a:t> thúc trò chơi.</a:t>
            </a:r>
            <a:endParaRPr lang="en-VN" dirty="0"/>
          </a:p>
        </p:txBody>
      </p:sp>
      <p:sp>
        <p:nvSpPr>
          <p:cNvPr id="4" name="Slide Number Placeholder 3"/>
          <p:cNvSpPr>
            <a:spLocks noGrp="1"/>
          </p:cNvSpPr>
          <p:nvPr>
            <p:ph type="sldNum" sz="quarter" idx="5"/>
          </p:nvPr>
        </p:nvSpPr>
        <p:spPr/>
        <p:txBody>
          <a:bodyPr/>
          <a:lstStyle/>
          <a:p>
            <a:fld id="{F6617A9F-003B-3A48-A650-3E84782C84F7}" type="slidenum">
              <a:rPr lang="en-VN" smtClean="0"/>
              <a:t>16</a:t>
            </a:fld>
            <a:endParaRPr lang="en-VN"/>
          </a:p>
        </p:txBody>
      </p:sp>
    </p:spTree>
    <p:extLst>
      <p:ext uri="{BB962C8B-B14F-4D97-AF65-F5344CB8AC3E}">
        <p14:creationId xmlns:p14="http://schemas.microsoft.com/office/powerpoint/2010/main" val="3462188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fld id="{F6617A9F-003B-3A48-A650-3E84782C84F7}" type="slidenum">
              <a:rPr lang="en-VN" smtClean="0"/>
              <a:t>17</a:t>
            </a:fld>
            <a:endParaRPr lang="en-VN"/>
          </a:p>
        </p:txBody>
      </p:sp>
    </p:spTree>
    <p:extLst>
      <p:ext uri="{BB962C8B-B14F-4D97-AF65-F5344CB8AC3E}">
        <p14:creationId xmlns:p14="http://schemas.microsoft.com/office/powerpoint/2010/main" val="152801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fld id="{F6617A9F-003B-3A48-A650-3E84782C84F7}" type="slidenum">
              <a:rPr lang="en-VN" smtClean="0"/>
              <a:t>18</a:t>
            </a:fld>
            <a:endParaRPr lang="en-VN"/>
          </a:p>
        </p:txBody>
      </p:sp>
    </p:spTree>
    <p:extLst>
      <p:ext uri="{BB962C8B-B14F-4D97-AF65-F5344CB8AC3E}">
        <p14:creationId xmlns:p14="http://schemas.microsoft.com/office/powerpoint/2010/main" val="3338349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fld id="{F6617A9F-003B-3A48-A650-3E84782C84F7}" type="slidenum">
              <a:rPr lang="en-VN" smtClean="0"/>
              <a:t>19</a:t>
            </a:fld>
            <a:endParaRPr lang="en-VN"/>
          </a:p>
        </p:txBody>
      </p:sp>
    </p:spTree>
    <p:extLst>
      <p:ext uri="{BB962C8B-B14F-4D97-AF65-F5344CB8AC3E}">
        <p14:creationId xmlns:p14="http://schemas.microsoft.com/office/powerpoint/2010/main" val="163941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fld id="{F6617A9F-003B-3A48-A650-3E84782C84F7}" type="slidenum">
              <a:rPr lang="en-VN" smtClean="0"/>
              <a:t>20</a:t>
            </a:fld>
            <a:endParaRPr lang="en-VN"/>
          </a:p>
        </p:txBody>
      </p:sp>
    </p:spTree>
    <p:extLst>
      <p:ext uri="{BB962C8B-B14F-4D97-AF65-F5344CB8AC3E}">
        <p14:creationId xmlns:p14="http://schemas.microsoft.com/office/powerpoint/2010/main" val="2010598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ngôi sao màu tím góc bên trái để quay trở lại slide chọn câu hỏi.</a:t>
            </a:r>
            <a:endParaRPr lang="en-US"/>
          </a:p>
        </p:txBody>
      </p:sp>
      <p:sp>
        <p:nvSpPr>
          <p:cNvPr id="4" name="Slide Number Placeholder 3"/>
          <p:cNvSpPr>
            <a:spLocks noGrp="1"/>
          </p:cNvSpPr>
          <p:nvPr>
            <p:ph type="sldNum" sz="quarter" idx="10"/>
          </p:nvPr>
        </p:nvSpPr>
        <p:spPr/>
        <p:txBody>
          <a:bodyPr/>
          <a:lstStyle/>
          <a:p>
            <a:fld id="{F6617A9F-003B-3A48-A650-3E84782C84F7}" type="slidenum">
              <a:rPr lang="en-VN" smtClean="0"/>
              <a:t>21</a:t>
            </a:fld>
            <a:endParaRPr lang="en-VN"/>
          </a:p>
        </p:txBody>
      </p:sp>
    </p:spTree>
    <p:extLst>
      <p:ext uri="{BB962C8B-B14F-4D97-AF65-F5344CB8AC3E}">
        <p14:creationId xmlns:p14="http://schemas.microsoft.com/office/powerpoint/2010/main" val="4191831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630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1210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5038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45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08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21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51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827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613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698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8700" y="-449177"/>
            <a:ext cx="9350316" cy="5641823"/>
            <a:chOff x="74406" y="-449187"/>
            <a:chExt cx="9124930" cy="5641823"/>
          </a:xfrm>
        </p:grpSpPr>
        <p:grpSp>
          <p:nvGrpSpPr>
            <p:cNvPr id="10" name="Google Shape;10;p2"/>
            <p:cNvGrpSpPr/>
            <p:nvPr/>
          </p:nvGrpSpPr>
          <p:grpSpPr>
            <a:xfrm>
              <a:off x="415690" y="-449187"/>
              <a:ext cx="8312620" cy="5641823"/>
              <a:chOff x="9914352" y="-400200"/>
              <a:chExt cx="8168045" cy="5543700"/>
            </a:xfrm>
          </p:grpSpPr>
          <p:cxnSp>
            <p:nvCxnSpPr>
              <p:cNvPr id="11" name="Google Shape;11;p2"/>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 name="Google Shape;12;p2"/>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3" name="Google Shape;13;p2"/>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 name="Google Shape;14;p2"/>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5" name="Google Shape;15;p2"/>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 name="Google Shape;16;p2"/>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7" name="Google Shape;17;p2"/>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8" name="Google Shape;18;p2"/>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9" name="Google Shape;19;p2"/>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0" name="Google Shape;20;p2"/>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1" name="Google Shape;21;p2"/>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2" name="Google Shape;22;p2"/>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3" name="Google Shape;23;p2"/>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4" name="Google Shape;24;p2"/>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5" name="Google Shape;25;p2"/>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6" name="Google Shape;26;p2"/>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7" name="Google Shape;27;p2"/>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8" name="Google Shape;28;p2"/>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 name="Google Shape;29;p2"/>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 name="Google Shape;30;p2"/>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 name="Google Shape;31;p2"/>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32" name="Google Shape;32;p2"/>
            <p:cNvGrpSpPr/>
            <p:nvPr/>
          </p:nvGrpSpPr>
          <p:grpSpPr>
            <a:xfrm rot="5400000">
              <a:off x="2350901" y="-1990715"/>
              <a:ext cx="4571941" cy="9124930"/>
              <a:chOff x="11547961" y="-445378"/>
              <a:chExt cx="4492425" cy="5543700"/>
            </a:xfrm>
          </p:grpSpPr>
          <p:cxnSp>
            <p:nvCxnSpPr>
              <p:cNvPr id="33" name="Google Shape;33;p2"/>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4" name="Google Shape;34;p2"/>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5" name="Google Shape;35;p2"/>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6" name="Google Shape;36;p2"/>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7" name="Google Shape;37;p2"/>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8" name="Google Shape;38;p2"/>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 name="Google Shape;39;p2"/>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 name="Google Shape;40;p2"/>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 name="Google Shape;41;p2"/>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2" name="Google Shape;42;p2"/>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3" name="Google Shape;43;p2"/>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 name="Google Shape;44;p2"/>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sp>
        <p:nvSpPr>
          <p:cNvPr id="45" name="Google Shape;45;p2"/>
          <p:cNvSpPr txBox="1">
            <a:spLocks noGrp="1"/>
          </p:cNvSpPr>
          <p:nvPr>
            <p:ph type="ctrTitle"/>
          </p:nvPr>
        </p:nvSpPr>
        <p:spPr>
          <a:xfrm>
            <a:off x="2215950" y="1729963"/>
            <a:ext cx="4712100" cy="1610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3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215950" y="3533113"/>
            <a:ext cx="47121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7" name="Google Shape;47;p2"/>
          <p:cNvSpPr/>
          <p:nvPr/>
        </p:nvSpPr>
        <p:spPr>
          <a:xfrm>
            <a:off x="3827250" y="4604000"/>
            <a:ext cx="1489510" cy="127354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776300" y="-488550"/>
            <a:ext cx="9837528" cy="4432074"/>
            <a:chOff x="-776300" y="-488550"/>
            <a:chExt cx="9837528" cy="4432074"/>
          </a:xfrm>
        </p:grpSpPr>
        <p:sp>
          <p:nvSpPr>
            <p:cNvPr id="49" name="Google Shape;49;p2"/>
            <p:cNvSpPr/>
            <p:nvPr/>
          </p:nvSpPr>
          <p:spPr>
            <a:xfrm>
              <a:off x="-776300" y="2915475"/>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571713" y="-488550"/>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956"/>
        <p:cNvGrpSpPr/>
        <p:nvPr/>
      </p:nvGrpSpPr>
      <p:grpSpPr>
        <a:xfrm>
          <a:off x="0" y="0"/>
          <a:ext cx="0" cy="0"/>
          <a:chOff x="0" y="0"/>
          <a:chExt cx="0" cy="0"/>
        </a:xfrm>
      </p:grpSpPr>
      <p:grpSp>
        <p:nvGrpSpPr>
          <p:cNvPr id="957" name="Google Shape;957;p21"/>
          <p:cNvGrpSpPr/>
          <p:nvPr/>
        </p:nvGrpSpPr>
        <p:grpSpPr>
          <a:xfrm>
            <a:off x="-148700" y="-449177"/>
            <a:ext cx="9350316" cy="5641823"/>
            <a:chOff x="74406" y="-449187"/>
            <a:chExt cx="9124930" cy="5641823"/>
          </a:xfrm>
        </p:grpSpPr>
        <p:grpSp>
          <p:nvGrpSpPr>
            <p:cNvPr id="958" name="Google Shape;958;p21"/>
            <p:cNvGrpSpPr/>
            <p:nvPr/>
          </p:nvGrpSpPr>
          <p:grpSpPr>
            <a:xfrm>
              <a:off x="415690" y="-449187"/>
              <a:ext cx="8312620" cy="5641823"/>
              <a:chOff x="9914352" y="-400200"/>
              <a:chExt cx="8168045" cy="5543700"/>
            </a:xfrm>
          </p:grpSpPr>
          <p:cxnSp>
            <p:nvCxnSpPr>
              <p:cNvPr id="959" name="Google Shape;959;p21"/>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0" name="Google Shape;960;p21"/>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1" name="Google Shape;961;p21"/>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2" name="Google Shape;962;p21"/>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3" name="Google Shape;963;p21"/>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4" name="Google Shape;964;p21"/>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5" name="Google Shape;965;p21"/>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6" name="Google Shape;966;p21"/>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7" name="Google Shape;967;p21"/>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8" name="Google Shape;968;p21"/>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69" name="Google Shape;969;p21"/>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0" name="Google Shape;970;p21"/>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1" name="Google Shape;971;p21"/>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2" name="Google Shape;972;p21"/>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3" name="Google Shape;973;p21"/>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4" name="Google Shape;974;p21"/>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5" name="Google Shape;975;p21"/>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6" name="Google Shape;976;p21"/>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7" name="Google Shape;977;p21"/>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8" name="Google Shape;978;p21"/>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79" name="Google Shape;979;p21"/>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980" name="Google Shape;980;p21"/>
            <p:cNvGrpSpPr/>
            <p:nvPr/>
          </p:nvGrpSpPr>
          <p:grpSpPr>
            <a:xfrm rot="5400000">
              <a:off x="2350901" y="-1990715"/>
              <a:ext cx="4571941" cy="9124930"/>
              <a:chOff x="11547961" y="-445378"/>
              <a:chExt cx="4492425" cy="5543700"/>
            </a:xfrm>
          </p:grpSpPr>
          <p:cxnSp>
            <p:nvCxnSpPr>
              <p:cNvPr id="981" name="Google Shape;981;p21"/>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82" name="Google Shape;982;p21"/>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83" name="Google Shape;983;p21"/>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84" name="Google Shape;984;p21"/>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85" name="Google Shape;985;p21"/>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86" name="Google Shape;986;p21"/>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87" name="Google Shape;987;p21"/>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88" name="Google Shape;988;p21"/>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89" name="Google Shape;989;p21"/>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90" name="Google Shape;990;p21"/>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91" name="Google Shape;991;p21"/>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92" name="Google Shape;992;p21"/>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993" name="Google Shape;993;p21"/>
          <p:cNvGrpSpPr/>
          <p:nvPr/>
        </p:nvGrpSpPr>
        <p:grpSpPr>
          <a:xfrm>
            <a:off x="166641" y="240700"/>
            <a:ext cx="8763363" cy="4631626"/>
            <a:chOff x="166641" y="240700"/>
            <a:chExt cx="8763363" cy="4631626"/>
          </a:xfrm>
        </p:grpSpPr>
        <p:grpSp>
          <p:nvGrpSpPr>
            <p:cNvPr id="994" name="Google Shape;994;p21"/>
            <p:cNvGrpSpPr/>
            <p:nvPr/>
          </p:nvGrpSpPr>
          <p:grpSpPr>
            <a:xfrm>
              <a:off x="166641" y="240700"/>
              <a:ext cx="8763363" cy="4631626"/>
              <a:chOff x="166641" y="240700"/>
              <a:chExt cx="8763363" cy="4631626"/>
            </a:xfrm>
          </p:grpSpPr>
          <p:grpSp>
            <p:nvGrpSpPr>
              <p:cNvPr id="995" name="Google Shape;995;p21"/>
              <p:cNvGrpSpPr/>
              <p:nvPr/>
            </p:nvGrpSpPr>
            <p:grpSpPr>
              <a:xfrm>
                <a:off x="166641" y="240700"/>
                <a:ext cx="8763363" cy="4631626"/>
                <a:chOff x="713250" y="539500"/>
                <a:chExt cx="7789656" cy="4117001"/>
              </a:xfrm>
            </p:grpSpPr>
            <p:sp>
              <p:nvSpPr>
                <p:cNvPr id="996" name="Google Shape;996;p21"/>
                <p:cNvSpPr/>
                <p:nvPr/>
              </p:nvSpPr>
              <p:spPr>
                <a:xfrm>
                  <a:off x="785406" y="592101"/>
                  <a:ext cx="7717500" cy="4064400"/>
                </a:xfrm>
                <a:prstGeom prst="roundRect">
                  <a:avLst>
                    <a:gd name="adj" fmla="val 5913"/>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7" name="Google Shape;997;p21"/>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998" name="Google Shape;998;p21"/>
              <p:cNvSpPr/>
              <p:nvPr/>
            </p:nvSpPr>
            <p:spPr>
              <a:xfrm>
                <a:off x="4471775" y="240700"/>
                <a:ext cx="4375799" cy="204324"/>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21"/>
              <p:cNvGrpSpPr/>
              <p:nvPr/>
            </p:nvGrpSpPr>
            <p:grpSpPr>
              <a:xfrm>
                <a:off x="8025886" y="289154"/>
                <a:ext cx="404880" cy="107425"/>
                <a:chOff x="7050325" y="1045375"/>
                <a:chExt cx="824100" cy="218700"/>
              </a:xfrm>
            </p:grpSpPr>
            <p:sp>
              <p:nvSpPr>
                <p:cNvPr id="1000" name="Google Shape;1000;p21"/>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1" name="Google Shape;1001;p21"/>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2" name="Google Shape;1002;p21"/>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003" name="Google Shape;1003;p21"/>
                <p:cNvGrpSpPr/>
                <p:nvPr/>
              </p:nvGrpSpPr>
              <p:grpSpPr>
                <a:xfrm>
                  <a:off x="7087846" y="1074670"/>
                  <a:ext cx="756865" cy="160024"/>
                  <a:chOff x="5368543" y="2043925"/>
                  <a:chExt cx="1066307" cy="225450"/>
                </a:xfrm>
              </p:grpSpPr>
              <p:sp>
                <p:nvSpPr>
                  <p:cNvPr id="1004" name="Google Shape;1004;p21"/>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1"/>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1"/>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cxnSp>
          <p:nvCxnSpPr>
            <p:cNvPr id="1008" name="Google Shape;1008;p21"/>
            <p:cNvCxnSpPr/>
            <p:nvPr/>
          </p:nvCxnSpPr>
          <p:spPr>
            <a:xfrm>
              <a:off x="172800" y="4604005"/>
              <a:ext cx="8703600" cy="0"/>
            </a:xfrm>
            <a:prstGeom prst="straightConnector1">
              <a:avLst/>
            </a:prstGeom>
            <a:noFill/>
            <a:ln w="9525" cap="flat" cmpd="sng">
              <a:solidFill>
                <a:schemeClr val="dk1"/>
              </a:solidFill>
              <a:prstDash val="solid"/>
              <a:round/>
              <a:headEnd type="none" w="med" len="med"/>
              <a:tailEnd type="none" w="med" len="med"/>
            </a:ln>
          </p:spPr>
        </p:cxnSp>
      </p:grpSp>
      <p:sp>
        <p:nvSpPr>
          <p:cNvPr id="1009" name="Google Shape;1009;p21"/>
          <p:cNvSpPr/>
          <p:nvPr/>
        </p:nvSpPr>
        <p:spPr>
          <a:xfrm>
            <a:off x="324275" y="396575"/>
            <a:ext cx="285829" cy="28585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0" name="Google Shape;1010;p21"/>
          <p:cNvGrpSpPr/>
          <p:nvPr/>
        </p:nvGrpSpPr>
        <p:grpSpPr>
          <a:xfrm>
            <a:off x="8581595" y="3789974"/>
            <a:ext cx="84094" cy="572699"/>
            <a:chOff x="9565102" y="953208"/>
            <a:chExt cx="102641" cy="699095"/>
          </a:xfrm>
        </p:grpSpPr>
        <p:sp>
          <p:nvSpPr>
            <p:cNvPr id="1011" name="Google Shape;1011;p21"/>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16" name="Google Shape;1016;p21"/>
          <p:cNvSpPr txBox="1">
            <a:spLocks noGrp="1"/>
          </p:cNvSpPr>
          <p:nvPr>
            <p:ph type="subTitle" idx="1"/>
          </p:nvPr>
        </p:nvSpPr>
        <p:spPr>
          <a:xfrm>
            <a:off x="4702925" y="3092532"/>
            <a:ext cx="35001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7" name="Google Shape;1017;p21"/>
          <p:cNvSpPr txBox="1">
            <a:spLocks noGrp="1"/>
          </p:cNvSpPr>
          <p:nvPr>
            <p:ph type="subTitle" idx="2"/>
          </p:nvPr>
        </p:nvSpPr>
        <p:spPr>
          <a:xfrm>
            <a:off x="940990" y="3092532"/>
            <a:ext cx="35001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8" name="Google Shape;1018;p21"/>
          <p:cNvSpPr txBox="1">
            <a:spLocks noGrp="1"/>
          </p:cNvSpPr>
          <p:nvPr>
            <p:ph type="subTitle" idx="3"/>
          </p:nvPr>
        </p:nvSpPr>
        <p:spPr>
          <a:xfrm>
            <a:off x="940975" y="2722250"/>
            <a:ext cx="35001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800">
                <a:solidFill>
                  <a:schemeClr val="dk1"/>
                </a:solidFill>
                <a:latin typeface="Arial" panose="020B0604020202020204" pitchFamily="34" charset="0"/>
                <a:ea typeface="Arial" panose="020B0604020202020204" pitchFamily="34" charset="0"/>
                <a:cs typeface="Arial" panose="020B0604020202020204" pitchFamily="34" charset="0"/>
                <a:sym typeface="Mukt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19" name="Google Shape;1019;p21"/>
          <p:cNvSpPr txBox="1">
            <a:spLocks noGrp="1"/>
          </p:cNvSpPr>
          <p:nvPr>
            <p:ph type="subTitle" idx="4"/>
          </p:nvPr>
        </p:nvSpPr>
        <p:spPr>
          <a:xfrm>
            <a:off x="4702931" y="2722250"/>
            <a:ext cx="35001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800">
                <a:solidFill>
                  <a:schemeClr val="dk1"/>
                </a:solidFill>
                <a:latin typeface="Arial" panose="020B0604020202020204" pitchFamily="34" charset="0"/>
                <a:ea typeface="Arial" panose="020B0604020202020204" pitchFamily="34" charset="0"/>
                <a:cs typeface="Arial" panose="020B0604020202020204" pitchFamily="34" charset="0"/>
                <a:sym typeface="Mukt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68"/>
        <p:cNvGrpSpPr/>
        <p:nvPr/>
      </p:nvGrpSpPr>
      <p:grpSpPr>
        <a:xfrm>
          <a:off x="0" y="0"/>
          <a:ext cx="0" cy="0"/>
          <a:chOff x="0" y="0"/>
          <a:chExt cx="0" cy="0"/>
        </a:xfrm>
      </p:grpSpPr>
      <p:grpSp>
        <p:nvGrpSpPr>
          <p:cNvPr id="1469" name="Google Shape;1469;p29"/>
          <p:cNvGrpSpPr/>
          <p:nvPr/>
        </p:nvGrpSpPr>
        <p:grpSpPr>
          <a:xfrm>
            <a:off x="-148700" y="-449177"/>
            <a:ext cx="9350316" cy="5641823"/>
            <a:chOff x="74406" y="-449187"/>
            <a:chExt cx="9124930" cy="5641823"/>
          </a:xfrm>
        </p:grpSpPr>
        <p:grpSp>
          <p:nvGrpSpPr>
            <p:cNvPr id="1470" name="Google Shape;1470;p29"/>
            <p:cNvGrpSpPr/>
            <p:nvPr/>
          </p:nvGrpSpPr>
          <p:grpSpPr>
            <a:xfrm>
              <a:off x="415690" y="-449187"/>
              <a:ext cx="8312620" cy="5641823"/>
              <a:chOff x="9914352" y="-400200"/>
              <a:chExt cx="8168045" cy="5543700"/>
            </a:xfrm>
          </p:grpSpPr>
          <p:cxnSp>
            <p:nvCxnSpPr>
              <p:cNvPr id="1471" name="Google Shape;1471;p29"/>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72" name="Google Shape;1472;p29"/>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73" name="Google Shape;1473;p29"/>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74" name="Google Shape;1474;p29"/>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75" name="Google Shape;1475;p29"/>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76" name="Google Shape;1476;p29"/>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77" name="Google Shape;1477;p29"/>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78" name="Google Shape;1478;p29"/>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79" name="Google Shape;1479;p29"/>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0" name="Google Shape;1480;p29"/>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1" name="Google Shape;1481;p29"/>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2" name="Google Shape;1482;p29"/>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3" name="Google Shape;1483;p29"/>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4" name="Google Shape;1484;p29"/>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5" name="Google Shape;1485;p29"/>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6" name="Google Shape;1486;p29"/>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7" name="Google Shape;1487;p29"/>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8" name="Google Shape;1488;p29"/>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89" name="Google Shape;1489;p29"/>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90" name="Google Shape;1490;p29"/>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91" name="Google Shape;1491;p29"/>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1492" name="Google Shape;1492;p29"/>
            <p:cNvGrpSpPr/>
            <p:nvPr/>
          </p:nvGrpSpPr>
          <p:grpSpPr>
            <a:xfrm rot="5400000">
              <a:off x="2350901" y="-1990715"/>
              <a:ext cx="4571941" cy="9124930"/>
              <a:chOff x="11547961" y="-445378"/>
              <a:chExt cx="4492425" cy="5543700"/>
            </a:xfrm>
          </p:grpSpPr>
          <p:cxnSp>
            <p:nvCxnSpPr>
              <p:cNvPr id="1493" name="Google Shape;1493;p29"/>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94" name="Google Shape;1494;p29"/>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95" name="Google Shape;1495;p29"/>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96" name="Google Shape;1496;p29"/>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97" name="Google Shape;1497;p29"/>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98" name="Google Shape;1498;p29"/>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499" name="Google Shape;1499;p29"/>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500" name="Google Shape;1500;p29"/>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501" name="Google Shape;1501;p29"/>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502" name="Google Shape;1502;p29"/>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503" name="Google Shape;1503;p29"/>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504" name="Google Shape;1504;p29"/>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1505" name="Google Shape;1505;p29"/>
          <p:cNvGrpSpPr/>
          <p:nvPr/>
        </p:nvGrpSpPr>
        <p:grpSpPr>
          <a:xfrm>
            <a:off x="3170048" y="-87175"/>
            <a:ext cx="6325400" cy="2745261"/>
            <a:chOff x="3170048" y="-87175"/>
            <a:chExt cx="6325400" cy="2745261"/>
          </a:xfrm>
        </p:grpSpPr>
        <p:sp>
          <p:nvSpPr>
            <p:cNvPr id="1506" name="Google Shape;1506;p29"/>
            <p:cNvSpPr/>
            <p:nvPr/>
          </p:nvSpPr>
          <p:spPr>
            <a:xfrm>
              <a:off x="3170048" y="-87175"/>
              <a:ext cx="829750" cy="572686"/>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8665698" y="2085400"/>
              <a:ext cx="829750" cy="572686"/>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29"/>
          <p:cNvSpPr/>
          <p:nvPr/>
        </p:nvSpPr>
        <p:spPr>
          <a:xfrm>
            <a:off x="-386524" y="4499746"/>
            <a:ext cx="1099749" cy="94029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9" name="Google Shape;1509;p29"/>
          <p:cNvGrpSpPr/>
          <p:nvPr/>
        </p:nvGrpSpPr>
        <p:grpSpPr>
          <a:xfrm>
            <a:off x="166641" y="240700"/>
            <a:ext cx="8763363" cy="4631626"/>
            <a:chOff x="166641" y="240700"/>
            <a:chExt cx="8763363" cy="4631626"/>
          </a:xfrm>
        </p:grpSpPr>
        <p:grpSp>
          <p:nvGrpSpPr>
            <p:cNvPr id="1510" name="Google Shape;1510;p29"/>
            <p:cNvGrpSpPr/>
            <p:nvPr/>
          </p:nvGrpSpPr>
          <p:grpSpPr>
            <a:xfrm>
              <a:off x="166641" y="240700"/>
              <a:ext cx="8763363" cy="4631626"/>
              <a:chOff x="713250" y="539500"/>
              <a:chExt cx="7789656" cy="4117001"/>
            </a:xfrm>
          </p:grpSpPr>
          <p:sp>
            <p:nvSpPr>
              <p:cNvPr id="1511" name="Google Shape;1511;p29"/>
              <p:cNvSpPr/>
              <p:nvPr/>
            </p:nvSpPr>
            <p:spPr>
              <a:xfrm>
                <a:off x="785406" y="592101"/>
                <a:ext cx="7717500" cy="4064400"/>
              </a:xfrm>
              <a:prstGeom prst="roundRect">
                <a:avLst>
                  <a:gd name="adj" fmla="val 5913"/>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12" name="Google Shape;1512;p29"/>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513" name="Google Shape;1513;p29"/>
            <p:cNvSpPr/>
            <p:nvPr/>
          </p:nvSpPr>
          <p:spPr>
            <a:xfrm>
              <a:off x="4471775" y="240700"/>
              <a:ext cx="4375799" cy="204324"/>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4" name="Google Shape;1514;p29"/>
            <p:cNvGrpSpPr/>
            <p:nvPr/>
          </p:nvGrpSpPr>
          <p:grpSpPr>
            <a:xfrm>
              <a:off x="8025886" y="289154"/>
              <a:ext cx="404880" cy="107425"/>
              <a:chOff x="7050325" y="1045375"/>
              <a:chExt cx="824100" cy="218700"/>
            </a:xfrm>
          </p:grpSpPr>
          <p:sp>
            <p:nvSpPr>
              <p:cNvPr id="1515" name="Google Shape;1515;p29"/>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16" name="Google Shape;1516;p29"/>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17" name="Google Shape;1517;p29"/>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18" name="Google Shape;1518;p29"/>
              <p:cNvGrpSpPr/>
              <p:nvPr/>
            </p:nvGrpSpPr>
            <p:grpSpPr>
              <a:xfrm>
                <a:off x="7087846" y="1074670"/>
                <a:ext cx="756865" cy="160024"/>
                <a:chOff x="5368543" y="2043925"/>
                <a:chExt cx="1066307" cy="225450"/>
              </a:xfrm>
            </p:grpSpPr>
            <p:sp>
              <p:nvSpPr>
                <p:cNvPr id="1519" name="Google Shape;1519;p29"/>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23" name="Google Shape;1523;p29"/>
          <p:cNvSpPr/>
          <p:nvPr/>
        </p:nvSpPr>
        <p:spPr>
          <a:xfrm>
            <a:off x="324275" y="396575"/>
            <a:ext cx="285829" cy="28585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txBox="1">
            <a:spLocks noGrp="1"/>
          </p:cNvSpPr>
          <p:nvPr>
            <p:ph type="title" hasCustomPrompt="1"/>
          </p:nvPr>
        </p:nvSpPr>
        <p:spPr>
          <a:xfrm>
            <a:off x="713225" y="3495975"/>
            <a:ext cx="34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3600" b="1">
                <a:latin typeface="Arial" panose="020B0604020202020204" pitchFamily="34" charset="0"/>
                <a:ea typeface="Arial" panose="020B0604020202020204" pitchFamily="34" charset="0"/>
                <a:cs typeface="Arial" panose="020B0604020202020204" pitchFamily="34" charset="0"/>
                <a:sym typeface="Mukta"/>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25" name="Google Shape;1525;p29"/>
          <p:cNvSpPr txBox="1">
            <a:spLocks noGrp="1"/>
          </p:cNvSpPr>
          <p:nvPr>
            <p:ph type="subTitle" idx="1"/>
          </p:nvPr>
        </p:nvSpPr>
        <p:spPr>
          <a:xfrm>
            <a:off x="713225" y="4184901"/>
            <a:ext cx="3496800" cy="419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526" name="Google Shape;1526;p29"/>
          <p:cNvSpPr txBox="1">
            <a:spLocks noGrp="1"/>
          </p:cNvSpPr>
          <p:nvPr>
            <p:ph type="title" idx="2" hasCustomPrompt="1"/>
          </p:nvPr>
        </p:nvSpPr>
        <p:spPr>
          <a:xfrm>
            <a:off x="2823600" y="722475"/>
            <a:ext cx="34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3600" b="1">
                <a:latin typeface="Arial" panose="020B0604020202020204" pitchFamily="34" charset="0"/>
                <a:ea typeface="Arial" panose="020B0604020202020204" pitchFamily="34" charset="0"/>
                <a:cs typeface="Arial" panose="020B0604020202020204" pitchFamily="34" charset="0"/>
                <a:sym typeface="Mukta"/>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27" name="Google Shape;1527;p29"/>
          <p:cNvSpPr txBox="1">
            <a:spLocks noGrp="1"/>
          </p:cNvSpPr>
          <p:nvPr>
            <p:ph type="subTitle" idx="3"/>
          </p:nvPr>
        </p:nvSpPr>
        <p:spPr>
          <a:xfrm>
            <a:off x="2823600" y="1411399"/>
            <a:ext cx="3496800" cy="419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528" name="Google Shape;1528;p29"/>
          <p:cNvSpPr txBox="1">
            <a:spLocks noGrp="1"/>
          </p:cNvSpPr>
          <p:nvPr>
            <p:ph type="title" idx="4" hasCustomPrompt="1"/>
          </p:nvPr>
        </p:nvSpPr>
        <p:spPr>
          <a:xfrm>
            <a:off x="4933950" y="3495975"/>
            <a:ext cx="34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3600" b="1">
                <a:latin typeface="Arial" panose="020B0604020202020204" pitchFamily="34" charset="0"/>
                <a:ea typeface="Arial" panose="020B0604020202020204" pitchFamily="34" charset="0"/>
                <a:cs typeface="Arial" panose="020B0604020202020204" pitchFamily="34" charset="0"/>
                <a:sym typeface="Mukta"/>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29" name="Google Shape;1529;p29"/>
          <p:cNvSpPr txBox="1">
            <a:spLocks noGrp="1"/>
          </p:cNvSpPr>
          <p:nvPr>
            <p:ph type="subTitle" idx="5"/>
          </p:nvPr>
        </p:nvSpPr>
        <p:spPr>
          <a:xfrm>
            <a:off x="4933950" y="4184901"/>
            <a:ext cx="3496800" cy="419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530" name="Google Shape;1530;p29"/>
          <p:cNvGrpSpPr/>
          <p:nvPr/>
        </p:nvGrpSpPr>
        <p:grpSpPr>
          <a:xfrm>
            <a:off x="425133" y="918674"/>
            <a:ext cx="8240557" cy="3443999"/>
            <a:chOff x="425133" y="918674"/>
            <a:chExt cx="8240557" cy="3443999"/>
          </a:xfrm>
        </p:grpSpPr>
        <p:grpSp>
          <p:nvGrpSpPr>
            <p:cNvPr id="1531" name="Google Shape;1531;p29"/>
            <p:cNvGrpSpPr/>
            <p:nvPr/>
          </p:nvGrpSpPr>
          <p:grpSpPr>
            <a:xfrm>
              <a:off x="8581595" y="3789974"/>
              <a:ext cx="84094" cy="572699"/>
              <a:chOff x="9565102" y="953208"/>
              <a:chExt cx="102641" cy="699095"/>
            </a:xfrm>
          </p:grpSpPr>
          <p:sp>
            <p:nvSpPr>
              <p:cNvPr id="1532" name="Google Shape;1532;p29"/>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29"/>
            <p:cNvGrpSpPr/>
            <p:nvPr/>
          </p:nvGrpSpPr>
          <p:grpSpPr>
            <a:xfrm>
              <a:off x="425133" y="918674"/>
              <a:ext cx="84094" cy="572699"/>
              <a:chOff x="9565102" y="953208"/>
              <a:chExt cx="102641" cy="699095"/>
            </a:xfrm>
          </p:grpSpPr>
          <p:sp>
            <p:nvSpPr>
              <p:cNvPr id="1537" name="Google Shape;1537;p29"/>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4"/>
        <p:cNvGrpSpPr/>
        <p:nvPr/>
      </p:nvGrpSpPr>
      <p:grpSpPr>
        <a:xfrm>
          <a:off x="0" y="0"/>
          <a:ext cx="0" cy="0"/>
          <a:chOff x="0" y="0"/>
          <a:chExt cx="0" cy="0"/>
        </a:xfrm>
      </p:grpSpPr>
      <p:grpSp>
        <p:nvGrpSpPr>
          <p:cNvPr id="1605" name="Google Shape;1605;p31"/>
          <p:cNvGrpSpPr/>
          <p:nvPr/>
        </p:nvGrpSpPr>
        <p:grpSpPr>
          <a:xfrm>
            <a:off x="-148700" y="-449177"/>
            <a:ext cx="9350316" cy="5641823"/>
            <a:chOff x="74406" y="-449187"/>
            <a:chExt cx="9124930" cy="5641823"/>
          </a:xfrm>
        </p:grpSpPr>
        <p:grpSp>
          <p:nvGrpSpPr>
            <p:cNvPr id="1606" name="Google Shape;1606;p31"/>
            <p:cNvGrpSpPr/>
            <p:nvPr/>
          </p:nvGrpSpPr>
          <p:grpSpPr>
            <a:xfrm>
              <a:off x="415690" y="-449187"/>
              <a:ext cx="8312620" cy="5641823"/>
              <a:chOff x="9914352" y="-400200"/>
              <a:chExt cx="8168045" cy="5543700"/>
            </a:xfrm>
          </p:grpSpPr>
          <p:cxnSp>
            <p:nvCxnSpPr>
              <p:cNvPr id="1607" name="Google Shape;1607;p31"/>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08" name="Google Shape;1608;p31"/>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09" name="Google Shape;1609;p31"/>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0" name="Google Shape;1610;p31"/>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1" name="Google Shape;1611;p31"/>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2" name="Google Shape;1612;p31"/>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3" name="Google Shape;1613;p31"/>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4" name="Google Shape;1614;p31"/>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5" name="Google Shape;1615;p31"/>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6" name="Google Shape;1616;p31"/>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7" name="Google Shape;1617;p31"/>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8" name="Google Shape;1618;p31"/>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19" name="Google Shape;1619;p31"/>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20" name="Google Shape;1620;p31"/>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21" name="Google Shape;1621;p31"/>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22" name="Google Shape;1622;p31"/>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23" name="Google Shape;1623;p31"/>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24" name="Google Shape;1624;p31"/>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25" name="Google Shape;1625;p31"/>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26" name="Google Shape;1626;p31"/>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27" name="Google Shape;1627;p31"/>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1628" name="Google Shape;1628;p31"/>
            <p:cNvGrpSpPr/>
            <p:nvPr/>
          </p:nvGrpSpPr>
          <p:grpSpPr>
            <a:xfrm rot="5400000">
              <a:off x="2350901" y="-1990715"/>
              <a:ext cx="4571941" cy="9124930"/>
              <a:chOff x="11547961" y="-445378"/>
              <a:chExt cx="4492425" cy="5543700"/>
            </a:xfrm>
          </p:grpSpPr>
          <p:cxnSp>
            <p:nvCxnSpPr>
              <p:cNvPr id="1629" name="Google Shape;1629;p31"/>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0" name="Google Shape;1630;p31"/>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1" name="Google Shape;1631;p31"/>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2" name="Google Shape;1632;p31"/>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3" name="Google Shape;1633;p31"/>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4" name="Google Shape;1634;p31"/>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5" name="Google Shape;1635;p31"/>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6" name="Google Shape;1636;p31"/>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7" name="Google Shape;1637;p31"/>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8" name="Google Shape;1638;p31"/>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39" name="Google Shape;1639;p31"/>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640" name="Google Shape;1640;p31"/>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1641" name="Google Shape;1641;p31"/>
          <p:cNvGrpSpPr/>
          <p:nvPr/>
        </p:nvGrpSpPr>
        <p:grpSpPr>
          <a:xfrm>
            <a:off x="-459000" y="-611300"/>
            <a:ext cx="6175810" cy="5852073"/>
            <a:chOff x="-459000" y="-611300"/>
            <a:chExt cx="6175810" cy="5852073"/>
          </a:xfrm>
        </p:grpSpPr>
        <p:sp>
          <p:nvSpPr>
            <p:cNvPr id="1642" name="Google Shape;1642;p31"/>
            <p:cNvSpPr/>
            <p:nvPr/>
          </p:nvSpPr>
          <p:spPr>
            <a:xfrm>
              <a:off x="4227300" y="3967225"/>
              <a:ext cx="1489510" cy="127354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1"/>
            <p:cNvSpPr/>
            <p:nvPr/>
          </p:nvSpPr>
          <p:spPr>
            <a:xfrm>
              <a:off x="-459000" y="-611300"/>
              <a:ext cx="1489510" cy="127354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31"/>
          <p:cNvGrpSpPr/>
          <p:nvPr/>
        </p:nvGrpSpPr>
        <p:grpSpPr>
          <a:xfrm>
            <a:off x="-604592" y="-365800"/>
            <a:ext cx="9780120" cy="6243341"/>
            <a:chOff x="-604592" y="-365800"/>
            <a:chExt cx="9780120" cy="6243341"/>
          </a:xfrm>
        </p:grpSpPr>
        <p:sp>
          <p:nvSpPr>
            <p:cNvPr id="1645" name="Google Shape;1645;p31"/>
            <p:cNvSpPr/>
            <p:nvPr/>
          </p:nvSpPr>
          <p:spPr>
            <a:xfrm>
              <a:off x="7686013" y="1857713"/>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1"/>
            <p:cNvSpPr/>
            <p:nvPr/>
          </p:nvSpPr>
          <p:spPr>
            <a:xfrm>
              <a:off x="6428712" y="-365800"/>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1"/>
            <p:cNvSpPr/>
            <p:nvPr/>
          </p:nvSpPr>
          <p:spPr>
            <a:xfrm rot="5400000">
              <a:off x="-139925" y="1772475"/>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1"/>
            <p:cNvSpPr/>
            <p:nvPr/>
          </p:nvSpPr>
          <p:spPr>
            <a:xfrm rot="-7199956">
              <a:off x="-531816" y="4461494"/>
              <a:ext cx="1489548" cy="1028072"/>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31"/>
          <p:cNvGrpSpPr/>
          <p:nvPr/>
        </p:nvGrpSpPr>
        <p:grpSpPr>
          <a:xfrm>
            <a:off x="665859" y="504539"/>
            <a:ext cx="7764729" cy="4103826"/>
            <a:chOff x="713250" y="539500"/>
            <a:chExt cx="7789656" cy="4117001"/>
          </a:xfrm>
        </p:grpSpPr>
        <p:sp>
          <p:nvSpPr>
            <p:cNvPr id="1650" name="Google Shape;1650;p31"/>
            <p:cNvSpPr/>
            <p:nvPr/>
          </p:nvSpPr>
          <p:spPr>
            <a:xfrm>
              <a:off x="785406" y="592101"/>
              <a:ext cx="7717500" cy="4064400"/>
            </a:xfrm>
            <a:prstGeom prst="roundRect">
              <a:avLst>
                <a:gd name="adj" fmla="val 5913"/>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51" name="Google Shape;1651;p31"/>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27266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grpSp>
        <p:nvGrpSpPr>
          <p:cNvPr id="52" name="Google Shape;52;p3"/>
          <p:cNvGrpSpPr/>
          <p:nvPr/>
        </p:nvGrpSpPr>
        <p:grpSpPr>
          <a:xfrm>
            <a:off x="-148700" y="-449177"/>
            <a:ext cx="9350316" cy="5641823"/>
            <a:chOff x="74406" y="-449187"/>
            <a:chExt cx="9124930" cy="5641823"/>
          </a:xfrm>
        </p:grpSpPr>
        <p:grpSp>
          <p:nvGrpSpPr>
            <p:cNvPr id="53" name="Google Shape;53;p3"/>
            <p:cNvGrpSpPr/>
            <p:nvPr/>
          </p:nvGrpSpPr>
          <p:grpSpPr>
            <a:xfrm>
              <a:off x="415690" y="-449187"/>
              <a:ext cx="8312620" cy="5641823"/>
              <a:chOff x="9914352" y="-400200"/>
              <a:chExt cx="8168045" cy="5543700"/>
            </a:xfrm>
          </p:grpSpPr>
          <p:cxnSp>
            <p:nvCxnSpPr>
              <p:cNvPr id="54" name="Google Shape;54;p3"/>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5" name="Google Shape;55;p3"/>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 name="Google Shape;56;p3"/>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 name="Google Shape;57;p3"/>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 name="Google Shape;58;p3"/>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9" name="Google Shape;59;p3"/>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0" name="Google Shape;60;p3"/>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1" name="Google Shape;61;p3"/>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2" name="Google Shape;62;p3"/>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3" name="Google Shape;63;p3"/>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4" name="Google Shape;64;p3"/>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5" name="Google Shape;65;p3"/>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6" name="Google Shape;66;p3"/>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7" name="Google Shape;67;p3"/>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8" name="Google Shape;68;p3"/>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69" name="Google Shape;69;p3"/>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70" name="Google Shape;70;p3"/>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71" name="Google Shape;71;p3"/>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72" name="Google Shape;72;p3"/>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73" name="Google Shape;73;p3"/>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74" name="Google Shape;74;p3"/>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75" name="Google Shape;75;p3"/>
            <p:cNvGrpSpPr/>
            <p:nvPr/>
          </p:nvGrpSpPr>
          <p:grpSpPr>
            <a:xfrm rot="5400000">
              <a:off x="2350901" y="-1990715"/>
              <a:ext cx="4571941" cy="9124930"/>
              <a:chOff x="11547961" y="-445378"/>
              <a:chExt cx="4492425" cy="5543700"/>
            </a:xfrm>
          </p:grpSpPr>
          <p:cxnSp>
            <p:nvCxnSpPr>
              <p:cNvPr id="76" name="Google Shape;76;p3"/>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77" name="Google Shape;77;p3"/>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78" name="Google Shape;78;p3"/>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79" name="Google Shape;79;p3"/>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80" name="Google Shape;80;p3"/>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81" name="Google Shape;81;p3"/>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82" name="Google Shape;82;p3"/>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83" name="Google Shape;83;p3"/>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84" name="Google Shape;84;p3"/>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85" name="Google Shape;85;p3"/>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86" name="Google Shape;86;p3"/>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87" name="Google Shape;87;p3"/>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sp>
        <p:nvSpPr>
          <p:cNvPr id="88" name="Google Shape;88;p3"/>
          <p:cNvSpPr txBox="1">
            <a:spLocks noGrp="1"/>
          </p:cNvSpPr>
          <p:nvPr>
            <p:ph type="title"/>
          </p:nvPr>
        </p:nvSpPr>
        <p:spPr>
          <a:xfrm>
            <a:off x="2038200" y="1853054"/>
            <a:ext cx="5067600" cy="1511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9" name="Google Shape;89;p3"/>
          <p:cNvSpPr txBox="1">
            <a:spLocks noGrp="1"/>
          </p:cNvSpPr>
          <p:nvPr>
            <p:ph type="title" idx="2" hasCustomPrompt="1"/>
          </p:nvPr>
        </p:nvSpPr>
        <p:spPr>
          <a:xfrm>
            <a:off x="743525" y="1691525"/>
            <a:ext cx="1499400" cy="915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b="1">
                <a:latin typeface="Arial" panose="020B0604020202020204" pitchFamily="34" charset="0"/>
                <a:ea typeface="Arial" panose="020B0604020202020204" pitchFamily="34" charset="0"/>
                <a:cs typeface="Arial" panose="020B0604020202020204" pitchFamily="34" charset="0"/>
                <a:sym typeface="Mukta"/>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0" name="Google Shape;90;p3"/>
          <p:cNvSpPr txBox="1">
            <a:spLocks noGrp="1"/>
          </p:cNvSpPr>
          <p:nvPr>
            <p:ph type="subTitle" idx="1"/>
          </p:nvPr>
        </p:nvSpPr>
        <p:spPr>
          <a:xfrm>
            <a:off x="2038200" y="3515204"/>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1" name="Google Shape;91;p3"/>
          <p:cNvGrpSpPr/>
          <p:nvPr/>
        </p:nvGrpSpPr>
        <p:grpSpPr>
          <a:xfrm>
            <a:off x="-604296" y="839613"/>
            <a:ext cx="10521183" cy="4912410"/>
            <a:chOff x="-604296" y="839613"/>
            <a:chExt cx="10521183" cy="4912410"/>
          </a:xfrm>
        </p:grpSpPr>
        <p:sp>
          <p:nvSpPr>
            <p:cNvPr id="92" name="Google Shape;92;p3"/>
            <p:cNvSpPr/>
            <p:nvPr/>
          </p:nvSpPr>
          <p:spPr>
            <a:xfrm rot="1445515">
              <a:off x="8282414" y="1098850"/>
              <a:ext cx="1489521" cy="1028053"/>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2700000">
              <a:off x="-458956" y="4347862"/>
              <a:ext cx="1489562" cy="1028081"/>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a:off x="-544825" y="-424325"/>
            <a:ext cx="1489510" cy="127354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grpSp>
        <p:nvGrpSpPr>
          <p:cNvPr id="96" name="Google Shape;96;p4"/>
          <p:cNvGrpSpPr/>
          <p:nvPr/>
        </p:nvGrpSpPr>
        <p:grpSpPr>
          <a:xfrm>
            <a:off x="-148700" y="-449177"/>
            <a:ext cx="9350316" cy="5641823"/>
            <a:chOff x="74406" y="-449187"/>
            <a:chExt cx="9124930" cy="5641823"/>
          </a:xfrm>
        </p:grpSpPr>
        <p:grpSp>
          <p:nvGrpSpPr>
            <p:cNvPr id="97" name="Google Shape;97;p4"/>
            <p:cNvGrpSpPr/>
            <p:nvPr/>
          </p:nvGrpSpPr>
          <p:grpSpPr>
            <a:xfrm>
              <a:off x="415690" y="-449187"/>
              <a:ext cx="8312620" cy="5641823"/>
              <a:chOff x="9914352" y="-400200"/>
              <a:chExt cx="8168045" cy="5543700"/>
            </a:xfrm>
          </p:grpSpPr>
          <p:cxnSp>
            <p:nvCxnSpPr>
              <p:cNvPr id="98" name="Google Shape;98;p4"/>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99" name="Google Shape;99;p4"/>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0" name="Google Shape;100;p4"/>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1" name="Google Shape;101;p4"/>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2" name="Google Shape;102;p4"/>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3" name="Google Shape;103;p4"/>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4" name="Google Shape;104;p4"/>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5" name="Google Shape;105;p4"/>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6" name="Google Shape;106;p4"/>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7" name="Google Shape;107;p4"/>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8" name="Google Shape;108;p4"/>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09" name="Google Shape;109;p4"/>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0" name="Google Shape;110;p4"/>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1" name="Google Shape;111;p4"/>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2" name="Google Shape;112;p4"/>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3" name="Google Shape;113;p4"/>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4" name="Google Shape;114;p4"/>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5" name="Google Shape;115;p4"/>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6" name="Google Shape;116;p4"/>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7" name="Google Shape;117;p4"/>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18" name="Google Shape;118;p4"/>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119" name="Google Shape;119;p4"/>
            <p:cNvGrpSpPr/>
            <p:nvPr/>
          </p:nvGrpSpPr>
          <p:grpSpPr>
            <a:xfrm rot="5400000">
              <a:off x="2350901" y="-1990715"/>
              <a:ext cx="4571941" cy="9124930"/>
              <a:chOff x="11547961" y="-445378"/>
              <a:chExt cx="4492425" cy="5543700"/>
            </a:xfrm>
          </p:grpSpPr>
          <p:cxnSp>
            <p:nvCxnSpPr>
              <p:cNvPr id="120" name="Google Shape;120;p4"/>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1" name="Google Shape;121;p4"/>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2" name="Google Shape;122;p4"/>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3" name="Google Shape;123;p4"/>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4" name="Google Shape;124;p4"/>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5" name="Google Shape;125;p4"/>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6" name="Google Shape;126;p4"/>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7" name="Google Shape;127;p4"/>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8" name="Google Shape;128;p4"/>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29" name="Google Shape;129;p4"/>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30" name="Google Shape;130;p4"/>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131" name="Google Shape;131;p4"/>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132" name="Google Shape;132;p4"/>
          <p:cNvGrpSpPr/>
          <p:nvPr/>
        </p:nvGrpSpPr>
        <p:grpSpPr>
          <a:xfrm>
            <a:off x="166641" y="240700"/>
            <a:ext cx="8763363" cy="4631626"/>
            <a:chOff x="166641" y="240700"/>
            <a:chExt cx="8763363" cy="4631626"/>
          </a:xfrm>
        </p:grpSpPr>
        <p:grpSp>
          <p:nvGrpSpPr>
            <p:cNvPr id="133" name="Google Shape;133;p4"/>
            <p:cNvGrpSpPr/>
            <p:nvPr/>
          </p:nvGrpSpPr>
          <p:grpSpPr>
            <a:xfrm>
              <a:off x="166641" y="240700"/>
              <a:ext cx="8763363" cy="4631626"/>
              <a:chOff x="713250" y="539500"/>
              <a:chExt cx="7789656" cy="4117001"/>
            </a:xfrm>
          </p:grpSpPr>
          <p:sp>
            <p:nvSpPr>
              <p:cNvPr id="134" name="Google Shape;134;p4"/>
              <p:cNvSpPr/>
              <p:nvPr/>
            </p:nvSpPr>
            <p:spPr>
              <a:xfrm>
                <a:off x="785406" y="592101"/>
                <a:ext cx="7717500" cy="4064400"/>
              </a:xfrm>
              <a:prstGeom prst="roundRect">
                <a:avLst>
                  <a:gd name="adj" fmla="val 5913"/>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5" name="Google Shape;135;p4"/>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36" name="Google Shape;136;p4"/>
            <p:cNvSpPr/>
            <p:nvPr/>
          </p:nvSpPr>
          <p:spPr>
            <a:xfrm>
              <a:off x="4471775" y="240700"/>
              <a:ext cx="4375799" cy="204324"/>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4"/>
            <p:cNvGrpSpPr/>
            <p:nvPr/>
          </p:nvGrpSpPr>
          <p:grpSpPr>
            <a:xfrm>
              <a:off x="8025886" y="289154"/>
              <a:ext cx="404880" cy="107425"/>
              <a:chOff x="7050325" y="1045375"/>
              <a:chExt cx="824100" cy="218700"/>
            </a:xfrm>
          </p:grpSpPr>
          <p:sp>
            <p:nvSpPr>
              <p:cNvPr id="138" name="Google Shape;138;p4"/>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9" name="Google Shape;139;p4"/>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0" name="Google Shape;140;p4"/>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1" name="Google Shape;141;p4"/>
              <p:cNvGrpSpPr/>
              <p:nvPr/>
            </p:nvGrpSpPr>
            <p:grpSpPr>
              <a:xfrm>
                <a:off x="7087846" y="1074670"/>
                <a:ext cx="756865" cy="160024"/>
                <a:chOff x="5368543" y="2043925"/>
                <a:chExt cx="1066307" cy="225450"/>
              </a:xfrm>
            </p:grpSpPr>
            <p:sp>
              <p:nvSpPr>
                <p:cNvPr id="142" name="Google Shape;142;p4"/>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4"/>
            <p:cNvGrpSpPr/>
            <p:nvPr/>
          </p:nvGrpSpPr>
          <p:grpSpPr>
            <a:xfrm>
              <a:off x="8581595" y="3789974"/>
              <a:ext cx="84094" cy="572699"/>
              <a:chOff x="9565102" y="953208"/>
              <a:chExt cx="102641" cy="699095"/>
            </a:xfrm>
          </p:grpSpPr>
          <p:sp>
            <p:nvSpPr>
              <p:cNvPr id="147" name="Google Shape;147;p4"/>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51" name="Google Shape;151;p4"/>
            <p:cNvCxnSpPr/>
            <p:nvPr/>
          </p:nvCxnSpPr>
          <p:spPr>
            <a:xfrm>
              <a:off x="172800" y="4604005"/>
              <a:ext cx="8703600" cy="0"/>
            </a:xfrm>
            <a:prstGeom prst="straightConnector1">
              <a:avLst/>
            </a:prstGeom>
            <a:noFill/>
            <a:ln w="9525" cap="flat" cmpd="sng">
              <a:solidFill>
                <a:schemeClr val="dk1"/>
              </a:solidFill>
              <a:prstDash val="solid"/>
              <a:round/>
              <a:headEnd type="none" w="med" len="med"/>
              <a:tailEnd type="none" w="med" len="med"/>
            </a:ln>
          </p:spPr>
        </p:cxnSp>
      </p:grpSp>
      <p:sp>
        <p:nvSpPr>
          <p:cNvPr id="152" name="Google Shape;152;p4"/>
          <p:cNvSpPr/>
          <p:nvPr/>
        </p:nvSpPr>
        <p:spPr>
          <a:xfrm>
            <a:off x="324275" y="396575"/>
            <a:ext cx="285829" cy="28585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4" name="Google Shape;154;p4"/>
          <p:cNvSpPr txBox="1">
            <a:spLocks noGrp="1"/>
          </p:cNvSpPr>
          <p:nvPr>
            <p:ph type="body" idx="1"/>
          </p:nvPr>
        </p:nvSpPr>
        <p:spPr>
          <a:xfrm>
            <a:off x="720000" y="1215751"/>
            <a:ext cx="7704000" cy="348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atin typeface="Arial" panose="020B0604020202020204" pitchFamily="34" charset="0"/>
                <a:cs typeface="Arial" panose="020B0604020202020204" pitchFamily="34" charset="0"/>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8"/>
        <p:cNvGrpSpPr/>
        <p:nvPr/>
      </p:nvGrpSpPr>
      <p:grpSpPr>
        <a:xfrm>
          <a:off x="0" y="0"/>
          <a:ext cx="0" cy="0"/>
          <a:chOff x="0" y="0"/>
          <a:chExt cx="0" cy="0"/>
        </a:xfrm>
      </p:grpSpPr>
      <p:grpSp>
        <p:nvGrpSpPr>
          <p:cNvPr id="289" name="Google Shape;289;p7"/>
          <p:cNvGrpSpPr/>
          <p:nvPr/>
        </p:nvGrpSpPr>
        <p:grpSpPr>
          <a:xfrm>
            <a:off x="-148700" y="-449177"/>
            <a:ext cx="9350316" cy="5641823"/>
            <a:chOff x="74406" y="-449187"/>
            <a:chExt cx="9124930" cy="5641823"/>
          </a:xfrm>
        </p:grpSpPr>
        <p:grpSp>
          <p:nvGrpSpPr>
            <p:cNvPr id="290" name="Google Shape;290;p7"/>
            <p:cNvGrpSpPr/>
            <p:nvPr/>
          </p:nvGrpSpPr>
          <p:grpSpPr>
            <a:xfrm>
              <a:off x="415690" y="-449187"/>
              <a:ext cx="8312620" cy="5641823"/>
              <a:chOff x="9914352" y="-400200"/>
              <a:chExt cx="8168045" cy="5543700"/>
            </a:xfrm>
          </p:grpSpPr>
          <p:cxnSp>
            <p:nvCxnSpPr>
              <p:cNvPr id="291" name="Google Shape;291;p7"/>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2" name="Google Shape;292;p7"/>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3" name="Google Shape;293;p7"/>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4" name="Google Shape;294;p7"/>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5" name="Google Shape;295;p7"/>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6" name="Google Shape;296;p7"/>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7" name="Google Shape;297;p7"/>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8" name="Google Shape;298;p7"/>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299" name="Google Shape;299;p7"/>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0" name="Google Shape;300;p7"/>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1" name="Google Shape;301;p7"/>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2" name="Google Shape;302;p7"/>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3" name="Google Shape;303;p7"/>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4" name="Google Shape;304;p7"/>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5" name="Google Shape;305;p7"/>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6" name="Google Shape;306;p7"/>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7" name="Google Shape;307;p7"/>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8" name="Google Shape;308;p7"/>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09" name="Google Shape;309;p7"/>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0" name="Google Shape;310;p7"/>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1" name="Google Shape;311;p7"/>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312" name="Google Shape;312;p7"/>
            <p:cNvGrpSpPr/>
            <p:nvPr/>
          </p:nvGrpSpPr>
          <p:grpSpPr>
            <a:xfrm rot="5400000">
              <a:off x="2350901" y="-1990715"/>
              <a:ext cx="4571941" cy="9124930"/>
              <a:chOff x="11547961" y="-445378"/>
              <a:chExt cx="4492425" cy="5543700"/>
            </a:xfrm>
          </p:grpSpPr>
          <p:cxnSp>
            <p:nvCxnSpPr>
              <p:cNvPr id="313" name="Google Shape;313;p7"/>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4" name="Google Shape;314;p7"/>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5" name="Google Shape;315;p7"/>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6" name="Google Shape;316;p7"/>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7" name="Google Shape;317;p7"/>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8" name="Google Shape;318;p7"/>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19" name="Google Shape;319;p7"/>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20" name="Google Shape;320;p7"/>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21" name="Google Shape;321;p7"/>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22" name="Google Shape;322;p7"/>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23" name="Google Shape;323;p7"/>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24" name="Google Shape;324;p7"/>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325" name="Google Shape;325;p7"/>
          <p:cNvGrpSpPr/>
          <p:nvPr/>
        </p:nvGrpSpPr>
        <p:grpSpPr>
          <a:xfrm>
            <a:off x="166641" y="240700"/>
            <a:ext cx="8763363" cy="4631626"/>
            <a:chOff x="166641" y="240700"/>
            <a:chExt cx="8763363" cy="4631626"/>
          </a:xfrm>
        </p:grpSpPr>
        <p:grpSp>
          <p:nvGrpSpPr>
            <p:cNvPr id="326" name="Google Shape;326;p7"/>
            <p:cNvGrpSpPr/>
            <p:nvPr/>
          </p:nvGrpSpPr>
          <p:grpSpPr>
            <a:xfrm>
              <a:off x="166641" y="240700"/>
              <a:ext cx="8763363" cy="4631626"/>
              <a:chOff x="713250" y="539500"/>
              <a:chExt cx="7789656" cy="4117001"/>
            </a:xfrm>
          </p:grpSpPr>
          <p:sp>
            <p:nvSpPr>
              <p:cNvPr id="327" name="Google Shape;327;p7"/>
              <p:cNvSpPr/>
              <p:nvPr/>
            </p:nvSpPr>
            <p:spPr>
              <a:xfrm>
                <a:off x="785406" y="592101"/>
                <a:ext cx="7717500" cy="4064400"/>
              </a:xfrm>
              <a:prstGeom prst="roundRect">
                <a:avLst>
                  <a:gd name="adj" fmla="val 5913"/>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8" name="Google Shape;328;p7"/>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329" name="Google Shape;329;p7"/>
            <p:cNvGrpSpPr/>
            <p:nvPr/>
          </p:nvGrpSpPr>
          <p:grpSpPr>
            <a:xfrm>
              <a:off x="4471775" y="240700"/>
              <a:ext cx="4375799" cy="204324"/>
              <a:chOff x="4471775" y="240700"/>
              <a:chExt cx="4375799" cy="204324"/>
            </a:xfrm>
          </p:grpSpPr>
          <p:sp>
            <p:nvSpPr>
              <p:cNvPr id="330" name="Google Shape;330;p7"/>
              <p:cNvSpPr/>
              <p:nvPr/>
            </p:nvSpPr>
            <p:spPr>
              <a:xfrm>
                <a:off x="4471775" y="240700"/>
                <a:ext cx="4375799" cy="204324"/>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7"/>
              <p:cNvGrpSpPr/>
              <p:nvPr/>
            </p:nvGrpSpPr>
            <p:grpSpPr>
              <a:xfrm>
                <a:off x="8025886" y="289154"/>
                <a:ext cx="404880" cy="107425"/>
                <a:chOff x="7050325" y="1045375"/>
                <a:chExt cx="824100" cy="218700"/>
              </a:xfrm>
            </p:grpSpPr>
            <p:sp>
              <p:nvSpPr>
                <p:cNvPr id="332" name="Google Shape;332;p7"/>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3" name="Google Shape;333;p7"/>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4" name="Google Shape;334;p7"/>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7"/>
                <p:cNvGrpSpPr/>
                <p:nvPr/>
              </p:nvGrpSpPr>
              <p:grpSpPr>
                <a:xfrm>
                  <a:off x="7087846" y="1074670"/>
                  <a:ext cx="756865" cy="160024"/>
                  <a:chOff x="5368543" y="2043925"/>
                  <a:chExt cx="1066307" cy="225450"/>
                </a:xfrm>
              </p:grpSpPr>
              <p:sp>
                <p:nvSpPr>
                  <p:cNvPr id="336" name="Google Shape;336;p7"/>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340" name="Google Shape;340;p7"/>
          <p:cNvSpPr txBox="1">
            <a:spLocks noGrp="1"/>
          </p:cNvSpPr>
          <p:nvPr>
            <p:ph type="title"/>
          </p:nvPr>
        </p:nvSpPr>
        <p:spPr>
          <a:xfrm>
            <a:off x="720000" y="445025"/>
            <a:ext cx="4538700" cy="10521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41" name="Google Shape;341;p7"/>
          <p:cNvSpPr txBox="1">
            <a:spLocks noGrp="1"/>
          </p:cNvSpPr>
          <p:nvPr>
            <p:ph type="subTitle" idx="1"/>
          </p:nvPr>
        </p:nvSpPr>
        <p:spPr>
          <a:xfrm>
            <a:off x="720000" y="1700300"/>
            <a:ext cx="45387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42" name="Google Shape;342;p7"/>
          <p:cNvSpPr>
            <a:spLocks noGrp="1"/>
          </p:cNvSpPr>
          <p:nvPr>
            <p:ph type="pic" idx="2"/>
          </p:nvPr>
        </p:nvSpPr>
        <p:spPr>
          <a:xfrm>
            <a:off x="5679900" y="1362050"/>
            <a:ext cx="2607900" cy="2974800"/>
          </a:xfrm>
          <a:prstGeom prst="roundRect">
            <a:avLst>
              <a:gd name="adj" fmla="val 16667"/>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5"/>
        <p:cNvGrpSpPr/>
        <p:nvPr/>
      </p:nvGrpSpPr>
      <p:grpSpPr>
        <a:xfrm>
          <a:off x="0" y="0"/>
          <a:ext cx="0" cy="0"/>
          <a:chOff x="0" y="0"/>
          <a:chExt cx="0" cy="0"/>
        </a:xfrm>
      </p:grpSpPr>
      <p:grpSp>
        <p:nvGrpSpPr>
          <p:cNvPr id="386" name="Google Shape;386;p9"/>
          <p:cNvGrpSpPr/>
          <p:nvPr/>
        </p:nvGrpSpPr>
        <p:grpSpPr>
          <a:xfrm>
            <a:off x="-148700" y="-449177"/>
            <a:ext cx="9350316" cy="5641823"/>
            <a:chOff x="74406" y="-449187"/>
            <a:chExt cx="9124930" cy="5641823"/>
          </a:xfrm>
        </p:grpSpPr>
        <p:grpSp>
          <p:nvGrpSpPr>
            <p:cNvPr id="387" name="Google Shape;387;p9"/>
            <p:cNvGrpSpPr/>
            <p:nvPr/>
          </p:nvGrpSpPr>
          <p:grpSpPr>
            <a:xfrm>
              <a:off x="415690" y="-449187"/>
              <a:ext cx="8312620" cy="5641823"/>
              <a:chOff x="9914352" y="-400200"/>
              <a:chExt cx="8168045" cy="5543700"/>
            </a:xfrm>
          </p:grpSpPr>
          <p:cxnSp>
            <p:nvCxnSpPr>
              <p:cNvPr id="388" name="Google Shape;388;p9"/>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89" name="Google Shape;389;p9"/>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0" name="Google Shape;390;p9"/>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1" name="Google Shape;391;p9"/>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2" name="Google Shape;392;p9"/>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3" name="Google Shape;393;p9"/>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4" name="Google Shape;394;p9"/>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5" name="Google Shape;395;p9"/>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6" name="Google Shape;396;p9"/>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7" name="Google Shape;397;p9"/>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8" name="Google Shape;398;p9"/>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399" name="Google Shape;399;p9"/>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0" name="Google Shape;400;p9"/>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1" name="Google Shape;401;p9"/>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2" name="Google Shape;402;p9"/>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3" name="Google Shape;403;p9"/>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4" name="Google Shape;404;p9"/>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5" name="Google Shape;405;p9"/>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6" name="Google Shape;406;p9"/>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7" name="Google Shape;407;p9"/>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08" name="Google Shape;408;p9"/>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409" name="Google Shape;409;p9"/>
            <p:cNvGrpSpPr/>
            <p:nvPr/>
          </p:nvGrpSpPr>
          <p:grpSpPr>
            <a:xfrm rot="5400000">
              <a:off x="2350901" y="-1990715"/>
              <a:ext cx="4571941" cy="9124930"/>
              <a:chOff x="11547961" y="-445378"/>
              <a:chExt cx="4492425" cy="5543700"/>
            </a:xfrm>
          </p:grpSpPr>
          <p:cxnSp>
            <p:nvCxnSpPr>
              <p:cNvPr id="410" name="Google Shape;410;p9"/>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1" name="Google Shape;411;p9"/>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2" name="Google Shape;412;p9"/>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3" name="Google Shape;413;p9"/>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4" name="Google Shape;414;p9"/>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5" name="Google Shape;415;p9"/>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6" name="Google Shape;416;p9"/>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7" name="Google Shape;417;p9"/>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8" name="Google Shape;418;p9"/>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19" name="Google Shape;419;p9"/>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20" name="Google Shape;420;p9"/>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21" name="Google Shape;421;p9"/>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sp>
        <p:nvSpPr>
          <p:cNvPr id="422" name="Google Shape;422;p9"/>
          <p:cNvSpPr txBox="1">
            <a:spLocks noGrp="1"/>
          </p:cNvSpPr>
          <p:nvPr>
            <p:ph type="title"/>
          </p:nvPr>
        </p:nvSpPr>
        <p:spPr>
          <a:xfrm>
            <a:off x="2135550" y="1695200"/>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500">
                <a:latin typeface="Arial" panose="020B0604020202020204" pitchFamily="34" charset="0"/>
                <a:cs typeface="Arial" panose="020B0604020202020204" pitchFamily="34" charset="0"/>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23" name="Google Shape;423;p9"/>
          <p:cNvSpPr txBox="1">
            <a:spLocks noGrp="1"/>
          </p:cNvSpPr>
          <p:nvPr>
            <p:ph type="subTitle" idx="1"/>
          </p:nvPr>
        </p:nvSpPr>
        <p:spPr>
          <a:xfrm>
            <a:off x="2135550" y="2856625"/>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4" name="Google Shape;424;p9"/>
          <p:cNvGrpSpPr/>
          <p:nvPr/>
        </p:nvGrpSpPr>
        <p:grpSpPr>
          <a:xfrm>
            <a:off x="-699512" y="-605544"/>
            <a:ext cx="10319334" cy="4628418"/>
            <a:chOff x="-699512" y="-605544"/>
            <a:chExt cx="10319334" cy="4628418"/>
          </a:xfrm>
        </p:grpSpPr>
        <p:sp>
          <p:nvSpPr>
            <p:cNvPr id="425" name="Google Shape;425;p9"/>
            <p:cNvSpPr/>
            <p:nvPr/>
          </p:nvSpPr>
          <p:spPr>
            <a:xfrm>
              <a:off x="-699512" y="2994825"/>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rot="2700000">
              <a:off x="7984919" y="-229463"/>
              <a:ext cx="1489562" cy="1028081"/>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9"/>
          <p:cNvSpPr/>
          <p:nvPr/>
        </p:nvSpPr>
        <p:spPr>
          <a:xfrm>
            <a:off x="8082050" y="4344925"/>
            <a:ext cx="1489510" cy="127354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1"/>
        <p:cNvGrpSpPr/>
        <p:nvPr/>
      </p:nvGrpSpPr>
      <p:grpSpPr>
        <a:xfrm>
          <a:off x="0" y="0"/>
          <a:ext cx="0" cy="0"/>
          <a:chOff x="0" y="0"/>
          <a:chExt cx="0" cy="0"/>
        </a:xfrm>
      </p:grpSpPr>
      <p:grpSp>
        <p:nvGrpSpPr>
          <p:cNvPr id="432" name="Google Shape;432;p11"/>
          <p:cNvGrpSpPr/>
          <p:nvPr/>
        </p:nvGrpSpPr>
        <p:grpSpPr>
          <a:xfrm>
            <a:off x="-148700" y="-449177"/>
            <a:ext cx="9350316" cy="5641823"/>
            <a:chOff x="74406" y="-449187"/>
            <a:chExt cx="9124930" cy="5641823"/>
          </a:xfrm>
        </p:grpSpPr>
        <p:grpSp>
          <p:nvGrpSpPr>
            <p:cNvPr id="433" name="Google Shape;433;p11"/>
            <p:cNvGrpSpPr/>
            <p:nvPr/>
          </p:nvGrpSpPr>
          <p:grpSpPr>
            <a:xfrm>
              <a:off x="415690" y="-449187"/>
              <a:ext cx="8312620" cy="5641823"/>
              <a:chOff x="9914352" y="-400200"/>
              <a:chExt cx="8168045" cy="5543700"/>
            </a:xfrm>
          </p:grpSpPr>
          <p:cxnSp>
            <p:nvCxnSpPr>
              <p:cNvPr id="434" name="Google Shape;434;p11"/>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35" name="Google Shape;435;p11"/>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36" name="Google Shape;436;p11"/>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37" name="Google Shape;437;p11"/>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38" name="Google Shape;438;p11"/>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39" name="Google Shape;439;p11"/>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0" name="Google Shape;440;p11"/>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1" name="Google Shape;441;p11"/>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2" name="Google Shape;442;p11"/>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3" name="Google Shape;443;p11"/>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4" name="Google Shape;444;p11"/>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5" name="Google Shape;445;p11"/>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6" name="Google Shape;446;p11"/>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7" name="Google Shape;447;p11"/>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8" name="Google Shape;448;p11"/>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49" name="Google Shape;449;p11"/>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50" name="Google Shape;450;p11"/>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51" name="Google Shape;451;p11"/>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52" name="Google Shape;452;p11"/>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53" name="Google Shape;453;p11"/>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54" name="Google Shape;454;p11"/>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455" name="Google Shape;455;p11"/>
            <p:cNvGrpSpPr/>
            <p:nvPr/>
          </p:nvGrpSpPr>
          <p:grpSpPr>
            <a:xfrm rot="5400000">
              <a:off x="2350901" y="-1990715"/>
              <a:ext cx="4571941" cy="9124930"/>
              <a:chOff x="11547961" y="-445378"/>
              <a:chExt cx="4492425" cy="5543700"/>
            </a:xfrm>
          </p:grpSpPr>
          <p:cxnSp>
            <p:nvCxnSpPr>
              <p:cNvPr id="456" name="Google Shape;456;p11"/>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57" name="Google Shape;457;p11"/>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58" name="Google Shape;458;p11"/>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59" name="Google Shape;459;p11"/>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60" name="Google Shape;460;p11"/>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61" name="Google Shape;461;p11"/>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62" name="Google Shape;462;p11"/>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63" name="Google Shape;463;p11"/>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64" name="Google Shape;464;p11"/>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65" name="Google Shape;465;p11"/>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66" name="Google Shape;466;p11"/>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67" name="Google Shape;467;p11"/>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sp>
        <p:nvSpPr>
          <p:cNvPr id="468" name="Google Shape;468;p11"/>
          <p:cNvSpPr/>
          <p:nvPr/>
        </p:nvSpPr>
        <p:spPr>
          <a:xfrm>
            <a:off x="-563137" y="-315825"/>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11"/>
          <p:cNvGrpSpPr/>
          <p:nvPr/>
        </p:nvGrpSpPr>
        <p:grpSpPr>
          <a:xfrm>
            <a:off x="-563125" y="-438575"/>
            <a:ext cx="10054685" cy="6095035"/>
            <a:chOff x="-563125" y="-438575"/>
            <a:chExt cx="10054685" cy="6095035"/>
          </a:xfrm>
        </p:grpSpPr>
        <p:sp>
          <p:nvSpPr>
            <p:cNvPr id="470" name="Google Shape;470;p11"/>
            <p:cNvSpPr/>
            <p:nvPr/>
          </p:nvSpPr>
          <p:spPr>
            <a:xfrm>
              <a:off x="8002050" y="-438575"/>
              <a:ext cx="1489510" cy="127354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563125" y="4382913"/>
              <a:ext cx="1489510" cy="127354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11"/>
          <p:cNvSpPr txBox="1">
            <a:spLocks noGrp="1"/>
          </p:cNvSpPr>
          <p:nvPr>
            <p:ph type="title" hasCustomPrompt="1"/>
          </p:nvPr>
        </p:nvSpPr>
        <p:spPr>
          <a:xfrm>
            <a:off x="1980150" y="1913813"/>
            <a:ext cx="5183700" cy="1046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b="1">
                <a:latin typeface="Arial" panose="020B0604020202020204" pitchFamily="34" charset="0"/>
                <a:ea typeface="Arial" panose="020B0604020202020204" pitchFamily="34" charset="0"/>
                <a:cs typeface="Arial" panose="020B0604020202020204" pitchFamily="34" charset="0"/>
                <a:sym typeface="Mukta"/>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3" name="Google Shape;473;p11"/>
          <p:cNvSpPr txBox="1">
            <a:spLocks noGrp="1"/>
          </p:cNvSpPr>
          <p:nvPr>
            <p:ph type="subTitle" idx="1"/>
          </p:nvPr>
        </p:nvSpPr>
        <p:spPr>
          <a:xfrm>
            <a:off x="1980150" y="2960612"/>
            <a:ext cx="51837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75"/>
        <p:cNvGrpSpPr/>
        <p:nvPr/>
      </p:nvGrpSpPr>
      <p:grpSpPr>
        <a:xfrm>
          <a:off x="0" y="0"/>
          <a:ext cx="0" cy="0"/>
          <a:chOff x="0" y="0"/>
          <a:chExt cx="0" cy="0"/>
        </a:xfrm>
      </p:grpSpPr>
      <p:grpSp>
        <p:nvGrpSpPr>
          <p:cNvPr id="476" name="Google Shape;476;p13"/>
          <p:cNvGrpSpPr/>
          <p:nvPr/>
        </p:nvGrpSpPr>
        <p:grpSpPr>
          <a:xfrm>
            <a:off x="-148700" y="-449177"/>
            <a:ext cx="9350316" cy="5641823"/>
            <a:chOff x="74406" y="-449187"/>
            <a:chExt cx="9124930" cy="5641823"/>
          </a:xfrm>
        </p:grpSpPr>
        <p:grpSp>
          <p:nvGrpSpPr>
            <p:cNvPr id="477" name="Google Shape;477;p13"/>
            <p:cNvGrpSpPr/>
            <p:nvPr/>
          </p:nvGrpSpPr>
          <p:grpSpPr>
            <a:xfrm>
              <a:off x="415690" y="-449187"/>
              <a:ext cx="8312620" cy="5641823"/>
              <a:chOff x="9914352" y="-400200"/>
              <a:chExt cx="8168045" cy="5543700"/>
            </a:xfrm>
          </p:grpSpPr>
          <p:cxnSp>
            <p:nvCxnSpPr>
              <p:cNvPr id="478" name="Google Shape;478;p13"/>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79" name="Google Shape;479;p13"/>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0" name="Google Shape;480;p13"/>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1" name="Google Shape;481;p13"/>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2" name="Google Shape;482;p13"/>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3" name="Google Shape;483;p13"/>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4" name="Google Shape;484;p13"/>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5" name="Google Shape;485;p13"/>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6" name="Google Shape;486;p13"/>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7" name="Google Shape;487;p13"/>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8" name="Google Shape;488;p13"/>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89" name="Google Shape;489;p13"/>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0" name="Google Shape;490;p13"/>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1" name="Google Shape;491;p13"/>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2" name="Google Shape;492;p13"/>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3" name="Google Shape;493;p13"/>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4" name="Google Shape;494;p13"/>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5" name="Google Shape;495;p13"/>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6" name="Google Shape;496;p13"/>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7" name="Google Shape;497;p13"/>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498" name="Google Shape;498;p13"/>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499" name="Google Shape;499;p13"/>
            <p:cNvGrpSpPr/>
            <p:nvPr/>
          </p:nvGrpSpPr>
          <p:grpSpPr>
            <a:xfrm rot="5400000">
              <a:off x="2350901" y="-1990715"/>
              <a:ext cx="4571941" cy="9124930"/>
              <a:chOff x="11547961" y="-445378"/>
              <a:chExt cx="4492425" cy="5543700"/>
            </a:xfrm>
          </p:grpSpPr>
          <p:cxnSp>
            <p:nvCxnSpPr>
              <p:cNvPr id="500" name="Google Shape;500;p13"/>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1" name="Google Shape;501;p13"/>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2" name="Google Shape;502;p13"/>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3" name="Google Shape;503;p13"/>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4" name="Google Shape;504;p13"/>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5" name="Google Shape;505;p13"/>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6" name="Google Shape;506;p13"/>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7" name="Google Shape;507;p13"/>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8" name="Google Shape;508;p13"/>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09" name="Google Shape;509;p13"/>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10" name="Google Shape;510;p13"/>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11" name="Google Shape;511;p13"/>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512" name="Google Shape;512;p13"/>
          <p:cNvGrpSpPr/>
          <p:nvPr/>
        </p:nvGrpSpPr>
        <p:grpSpPr>
          <a:xfrm>
            <a:off x="893298" y="-87175"/>
            <a:ext cx="3106500" cy="5159611"/>
            <a:chOff x="893298" y="-87175"/>
            <a:chExt cx="3106500" cy="5159611"/>
          </a:xfrm>
        </p:grpSpPr>
        <p:sp>
          <p:nvSpPr>
            <p:cNvPr id="513" name="Google Shape;513;p13"/>
            <p:cNvSpPr/>
            <p:nvPr/>
          </p:nvSpPr>
          <p:spPr>
            <a:xfrm>
              <a:off x="3170048" y="-87175"/>
              <a:ext cx="829750" cy="572686"/>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893298" y="4499750"/>
              <a:ext cx="829750" cy="572686"/>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3"/>
          <p:cNvSpPr/>
          <p:nvPr/>
        </p:nvSpPr>
        <p:spPr>
          <a:xfrm>
            <a:off x="8540951" y="1917796"/>
            <a:ext cx="1099749" cy="94029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3"/>
          <p:cNvGrpSpPr/>
          <p:nvPr/>
        </p:nvGrpSpPr>
        <p:grpSpPr>
          <a:xfrm>
            <a:off x="166641" y="240700"/>
            <a:ext cx="8763363" cy="4631626"/>
            <a:chOff x="166641" y="240700"/>
            <a:chExt cx="8763363" cy="4631626"/>
          </a:xfrm>
        </p:grpSpPr>
        <p:grpSp>
          <p:nvGrpSpPr>
            <p:cNvPr id="517" name="Google Shape;517;p13"/>
            <p:cNvGrpSpPr/>
            <p:nvPr/>
          </p:nvGrpSpPr>
          <p:grpSpPr>
            <a:xfrm>
              <a:off x="166641" y="240700"/>
              <a:ext cx="8763363" cy="4631626"/>
              <a:chOff x="713250" y="539500"/>
              <a:chExt cx="7789656" cy="4117001"/>
            </a:xfrm>
          </p:grpSpPr>
          <p:sp>
            <p:nvSpPr>
              <p:cNvPr id="518" name="Google Shape;518;p13"/>
              <p:cNvSpPr/>
              <p:nvPr/>
            </p:nvSpPr>
            <p:spPr>
              <a:xfrm>
                <a:off x="785406" y="592101"/>
                <a:ext cx="7717500" cy="4064400"/>
              </a:xfrm>
              <a:prstGeom prst="roundRect">
                <a:avLst>
                  <a:gd name="adj" fmla="val 5913"/>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9" name="Google Shape;519;p13"/>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520" name="Google Shape;520;p13"/>
            <p:cNvGrpSpPr/>
            <p:nvPr/>
          </p:nvGrpSpPr>
          <p:grpSpPr>
            <a:xfrm>
              <a:off x="4471775" y="240700"/>
              <a:ext cx="4375799" cy="204324"/>
              <a:chOff x="4471775" y="240700"/>
              <a:chExt cx="4375799" cy="204324"/>
            </a:xfrm>
          </p:grpSpPr>
          <p:sp>
            <p:nvSpPr>
              <p:cNvPr id="521" name="Google Shape;521;p13"/>
              <p:cNvSpPr/>
              <p:nvPr/>
            </p:nvSpPr>
            <p:spPr>
              <a:xfrm>
                <a:off x="4471775" y="240700"/>
                <a:ext cx="4375799" cy="204324"/>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13"/>
              <p:cNvGrpSpPr/>
              <p:nvPr/>
            </p:nvGrpSpPr>
            <p:grpSpPr>
              <a:xfrm>
                <a:off x="8025886" y="289154"/>
                <a:ext cx="404880" cy="107425"/>
                <a:chOff x="7050325" y="1045375"/>
                <a:chExt cx="824100" cy="218700"/>
              </a:xfrm>
            </p:grpSpPr>
            <p:sp>
              <p:nvSpPr>
                <p:cNvPr id="523" name="Google Shape;523;p13"/>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4" name="Google Shape;524;p13"/>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5" name="Google Shape;525;p13"/>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26" name="Google Shape;526;p13"/>
                <p:cNvGrpSpPr/>
                <p:nvPr/>
              </p:nvGrpSpPr>
              <p:grpSpPr>
                <a:xfrm>
                  <a:off x="7087846" y="1074670"/>
                  <a:ext cx="756865" cy="160024"/>
                  <a:chOff x="5368543" y="2043925"/>
                  <a:chExt cx="1066307" cy="225450"/>
                </a:xfrm>
              </p:grpSpPr>
              <p:sp>
                <p:nvSpPr>
                  <p:cNvPr id="527" name="Google Shape;527;p13"/>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cxnSp>
          <p:nvCxnSpPr>
            <p:cNvPr id="531" name="Google Shape;531;p13"/>
            <p:cNvCxnSpPr/>
            <p:nvPr/>
          </p:nvCxnSpPr>
          <p:spPr>
            <a:xfrm>
              <a:off x="172800" y="4604005"/>
              <a:ext cx="8703600" cy="0"/>
            </a:xfrm>
            <a:prstGeom prst="straightConnector1">
              <a:avLst/>
            </a:prstGeom>
            <a:noFill/>
            <a:ln w="9525" cap="flat" cmpd="sng">
              <a:solidFill>
                <a:schemeClr val="dk1"/>
              </a:solidFill>
              <a:prstDash val="solid"/>
              <a:round/>
              <a:headEnd type="none" w="med" len="med"/>
              <a:tailEnd type="none" w="med" len="med"/>
            </a:ln>
          </p:spPr>
        </p:cxnSp>
      </p:grpSp>
      <p:sp>
        <p:nvSpPr>
          <p:cNvPr id="532" name="Google Shape;532;p13"/>
          <p:cNvSpPr/>
          <p:nvPr/>
        </p:nvSpPr>
        <p:spPr>
          <a:xfrm>
            <a:off x="324275" y="396575"/>
            <a:ext cx="285829" cy="28585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oogle Shape;533;p13"/>
          <p:cNvGrpSpPr/>
          <p:nvPr/>
        </p:nvGrpSpPr>
        <p:grpSpPr>
          <a:xfrm>
            <a:off x="8581595" y="3789974"/>
            <a:ext cx="84094" cy="572699"/>
            <a:chOff x="9565102" y="953208"/>
            <a:chExt cx="102641" cy="699095"/>
          </a:xfrm>
        </p:grpSpPr>
        <p:sp>
          <p:nvSpPr>
            <p:cNvPr id="534" name="Google Shape;534;p13"/>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 name="Google Shape;53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39" name="Google Shape;539;p13"/>
          <p:cNvSpPr txBox="1">
            <a:spLocks noGrp="1"/>
          </p:cNvSpPr>
          <p:nvPr>
            <p:ph type="subTitle" idx="1"/>
          </p:nvPr>
        </p:nvSpPr>
        <p:spPr>
          <a:xfrm>
            <a:off x="720000" y="21329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0" name="Google Shape;540;p13"/>
          <p:cNvSpPr txBox="1">
            <a:spLocks noGrp="1"/>
          </p:cNvSpPr>
          <p:nvPr>
            <p:ph type="subTitle" idx="2"/>
          </p:nvPr>
        </p:nvSpPr>
        <p:spPr>
          <a:xfrm>
            <a:off x="3419271" y="21329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1" name="Google Shape;541;p13"/>
          <p:cNvSpPr txBox="1">
            <a:spLocks noGrp="1"/>
          </p:cNvSpPr>
          <p:nvPr>
            <p:ph type="subTitle" idx="3"/>
          </p:nvPr>
        </p:nvSpPr>
        <p:spPr>
          <a:xfrm>
            <a:off x="720000" y="38661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2" name="Google Shape;542;p13"/>
          <p:cNvSpPr txBox="1">
            <a:spLocks noGrp="1"/>
          </p:cNvSpPr>
          <p:nvPr>
            <p:ph type="subTitle" idx="4"/>
          </p:nvPr>
        </p:nvSpPr>
        <p:spPr>
          <a:xfrm>
            <a:off x="3419271" y="38661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3" name="Google Shape;543;p13"/>
          <p:cNvSpPr txBox="1">
            <a:spLocks noGrp="1"/>
          </p:cNvSpPr>
          <p:nvPr>
            <p:ph type="subTitle" idx="5"/>
          </p:nvPr>
        </p:nvSpPr>
        <p:spPr>
          <a:xfrm>
            <a:off x="6118549" y="213299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4" name="Google Shape;544;p13"/>
          <p:cNvSpPr txBox="1">
            <a:spLocks noGrp="1"/>
          </p:cNvSpPr>
          <p:nvPr>
            <p:ph type="subTitle" idx="6"/>
          </p:nvPr>
        </p:nvSpPr>
        <p:spPr>
          <a:xfrm>
            <a:off x="6118549" y="38661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5" name="Google Shape;545;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400">
                <a:latin typeface="Arial" panose="020B0604020202020204" pitchFamily="34" charset="0"/>
                <a:ea typeface="Arial" panose="020B0604020202020204" pitchFamily="34" charset="0"/>
                <a:cs typeface="Arial" panose="020B0604020202020204" pitchFamily="34" charset="0"/>
                <a:sym typeface="Mukta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6" name="Google Shape;546;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400">
                <a:latin typeface="Arial" panose="020B0604020202020204" pitchFamily="34" charset="0"/>
                <a:ea typeface="Arial" panose="020B0604020202020204" pitchFamily="34" charset="0"/>
                <a:cs typeface="Arial" panose="020B0604020202020204" pitchFamily="34" charset="0"/>
                <a:sym typeface="Mukta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7" name="Google Shape;547;p13"/>
          <p:cNvSpPr txBox="1">
            <a:spLocks noGrp="1"/>
          </p:cNvSpPr>
          <p:nvPr>
            <p:ph type="title" idx="9" hasCustomPrompt="1"/>
          </p:nvPr>
        </p:nvSpPr>
        <p:spPr>
          <a:xfrm>
            <a:off x="3419271"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400">
                <a:latin typeface="Arial" panose="020B0604020202020204" pitchFamily="34" charset="0"/>
                <a:ea typeface="Arial" panose="020B0604020202020204" pitchFamily="34" charset="0"/>
                <a:cs typeface="Arial" panose="020B0604020202020204" pitchFamily="34" charset="0"/>
                <a:sym typeface="Mukta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8" name="Google Shape;548;p13"/>
          <p:cNvSpPr txBox="1">
            <a:spLocks noGrp="1"/>
          </p:cNvSpPr>
          <p:nvPr>
            <p:ph type="title" idx="13" hasCustomPrompt="1"/>
          </p:nvPr>
        </p:nvSpPr>
        <p:spPr>
          <a:xfrm>
            <a:off x="3419271"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400">
                <a:latin typeface="Arial" panose="020B0604020202020204" pitchFamily="34" charset="0"/>
                <a:ea typeface="Arial" panose="020B0604020202020204" pitchFamily="34" charset="0"/>
                <a:cs typeface="Arial" panose="020B0604020202020204" pitchFamily="34" charset="0"/>
                <a:sym typeface="Mukta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9" name="Google Shape;549;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400">
                <a:latin typeface="Arial" panose="020B0604020202020204" pitchFamily="34" charset="0"/>
                <a:ea typeface="Arial" panose="020B0604020202020204" pitchFamily="34" charset="0"/>
                <a:cs typeface="Arial" panose="020B0604020202020204" pitchFamily="34" charset="0"/>
                <a:sym typeface="Mukta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0" name="Google Shape;550;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400">
                <a:latin typeface="Arial" panose="020B0604020202020204" pitchFamily="34" charset="0"/>
                <a:ea typeface="Arial" panose="020B0604020202020204" pitchFamily="34" charset="0"/>
                <a:cs typeface="Arial" panose="020B0604020202020204" pitchFamily="34" charset="0"/>
                <a:sym typeface="Mukta Extra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1" name="Google Shape;551;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800">
                <a:solidFill>
                  <a:schemeClr val="dk1"/>
                </a:solidFill>
                <a:latin typeface="Arial" panose="020B0604020202020204" pitchFamily="34" charset="0"/>
                <a:ea typeface="Arial" panose="020B0604020202020204" pitchFamily="34" charset="0"/>
                <a:cs typeface="Arial" panose="020B0604020202020204" pitchFamily="34" charset="0"/>
                <a:sym typeface="Mukt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2" name="Google Shape;552;p13"/>
          <p:cNvSpPr txBox="1">
            <a:spLocks noGrp="1"/>
          </p:cNvSpPr>
          <p:nvPr>
            <p:ph type="subTitle" idx="17"/>
          </p:nvPr>
        </p:nvSpPr>
        <p:spPr>
          <a:xfrm>
            <a:off x="3419271"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800">
                <a:solidFill>
                  <a:schemeClr val="dk1"/>
                </a:solidFill>
                <a:latin typeface="Arial" panose="020B0604020202020204" pitchFamily="34" charset="0"/>
                <a:ea typeface="Arial" panose="020B0604020202020204" pitchFamily="34" charset="0"/>
                <a:cs typeface="Arial" panose="020B0604020202020204" pitchFamily="34" charset="0"/>
                <a:sym typeface="Mukt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3" name="Google Shape;553;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800">
                <a:solidFill>
                  <a:schemeClr val="dk1"/>
                </a:solidFill>
                <a:latin typeface="Arial" panose="020B0604020202020204" pitchFamily="34" charset="0"/>
                <a:ea typeface="Arial" panose="020B0604020202020204" pitchFamily="34" charset="0"/>
                <a:cs typeface="Arial" panose="020B0604020202020204" pitchFamily="34" charset="0"/>
                <a:sym typeface="Mukt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4" name="Google Shape;554;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800">
                <a:solidFill>
                  <a:schemeClr val="dk1"/>
                </a:solidFill>
                <a:latin typeface="Arial" panose="020B0604020202020204" pitchFamily="34" charset="0"/>
                <a:ea typeface="Arial" panose="020B0604020202020204" pitchFamily="34" charset="0"/>
                <a:cs typeface="Arial" panose="020B0604020202020204" pitchFamily="34" charset="0"/>
                <a:sym typeface="Mukt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5" name="Google Shape;555;p13"/>
          <p:cNvSpPr txBox="1">
            <a:spLocks noGrp="1"/>
          </p:cNvSpPr>
          <p:nvPr>
            <p:ph type="subTitle" idx="20"/>
          </p:nvPr>
        </p:nvSpPr>
        <p:spPr>
          <a:xfrm>
            <a:off x="3419271"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800">
                <a:solidFill>
                  <a:schemeClr val="dk1"/>
                </a:solidFill>
                <a:latin typeface="Arial" panose="020B0604020202020204" pitchFamily="34" charset="0"/>
                <a:ea typeface="Arial" panose="020B0604020202020204" pitchFamily="34" charset="0"/>
                <a:cs typeface="Arial" panose="020B0604020202020204" pitchFamily="34" charset="0"/>
                <a:sym typeface="Mukt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6" name="Google Shape;556;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800">
                <a:solidFill>
                  <a:schemeClr val="dk1"/>
                </a:solidFill>
                <a:latin typeface="Arial" panose="020B0604020202020204" pitchFamily="34" charset="0"/>
                <a:ea typeface="Arial" panose="020B0604020202020204" pitchFamily="34" charset="0"/>
                <a:cs typeface="Arial" panose="020B0604020202020204" pitchFamily="34" charset="0"/>
                <a:sym typeface="Mukt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57"/>
        <p:cNvGrpSpPr/>
        <p:nvPr/>
      </p:nvGrpSpPr>
      <p:grpSpPr>
        <a:xfrm>
          <a:off x="0" y="0"/>
          <a:ext cx="0" cy="0"/>
          <a:chOff x="0" y="0"/>
          <a:chExt cx="0" cy="0"/>
        </a:xfrm>
      </p:grpSpPr>
      <p:grpSp>
        <p:nvGrpSpPr>
          <p:cNvPr id="558" name="Google Shape;558;p14"/>
          <p:cNvGrpSpPr/>
          <p:nvPr/>
        </p:nvGrpSpPr>
        <p:grpSpPr>
          <a:xfrm>
            <a:off x="-148700" y="-449177"/>
            <a:ext cx="9350316" cy="5641823"/>
            <a:chOff x="74406" y="-449187"/>
            <a:chExt cx="9124930" cy="5641823"/>
          </a:xfrm>
        </p:grpSpPr>
        <p:grpSp>
          <p:nvGrpSpPr>
            <p:cNvPr id="559" name="Google Shape;559;p14"/>
            <p:cNvGrpSpPr/>
            <p:nvPr/>
          </p:nvGrpSpPr>
          <p:grpSpPr>
            <a:xfrm>
              <a:off x="415690" y="-449187"/>
              <a:ext cx="8312620" cy="5641823"/>
              <a:chOff x="9914352" y="-400200"/>
              <a:chExt cx="8168045" cy="5543700"/>
            </a:xfrm>
          </p:grpSpPr>
          <p:cxnSp>
            <p:nvCxnSpPr>
              <p:cNvPr id="560" name="Google Shape;560;p14"/>
              <p:cNvCxnSpPr/>
              <p:nvPr/>
            </p:nvCxnSpPr>
            <p:spPr>
              <a:xfrm>
                <a:off x="991435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1" name="Google Shape;561;p14"/>
              <p:cNvCxnSpPr/>
              <p:nvPr/>
            </p:nvCxnSpPr>
            <p:spPr>
              <a:xfrm>
                <a:off x="1032275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2" name="Google Shape;562;p14"/>
              <p:cNvCxnSpPr/>
              <p:nvPr/>
            </p:nvCxnSpPr>
            <p:spPr>
              <a:xfrm>
                <a:off x="1073115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3" name="Google Shape;563;p14"/>
              <p:cNvCxnSpPr/>
              <p:nvPr/>
            </p:nvCxnSpPr>
            <p:spPr>
              <a:xfrm>
                <a:off x="1113955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4" name="Google Shape;564;p14"/>
              <p:cNvCxnSpPr/>
              <p:nvPr/>
            </p:nvCxnSpPr>
            <p:spPr>
              <a:xfrm>
                <a:off x="1154796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5" name="Google Shape;565;p14"/>
              <p:cNvCxnSpPr/>
              <p:nvPr/>
            </p:nvCxnSpPr>
            <p:spPr>
              <a:xfrm>
                <a:off x="1195636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6" name="Google Shape;566;p14"/>
              <p:cNvCxnSpPr/>
              <p:nvPr/>
            </p:nvCxnSpPr>
            <p:spPr>
              <a:xfrm>
                <a:off x="1236476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7" name="Google Shape;567;p14"/>
              <p:cNvCxnSpPr/>
              <p:nvPr/>
            </p:nvCxnSpPr>
            <p:spPr>
              <a:xfrm>
                <a:off x="12773168"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8" name="Google Shape;568;p14"/>
              <p:cNvCxnSpPr/>
              <p:nvPr/>
            </p:nvCxnSpPr>
            <p:spPr>
              <a:xfrm>
                <a:off x="1318157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69" name="Google Shape;569;p14"/>
              <p:cNvCxnSpPr/>
              <p:nvPr/>
            </p:nvCxnSpPr>
            <p:spPr>
              <a:xfrm>
                <a:off x="1358997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0" name="Google Shape;570;p14"/>
              <p:cNvCxnSpPr/>
              <p:nvPr/>
            </p:nvCxnSpPr>
            <p:spPr>
              <a:xfrm>
                <a:off x="1399837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1" name="Google Shape;571;p14"/>
              <p:cNvCxnSpPr/>
              <p:nvPr/>
            </p:nvCxnSpPr>
            <p:spPr>
              <a:xfrm>
                <a:off x="14406777"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2" name="Google Shape;572;p14"/>
              <p:cNvCxnSpPr/>
              <p:nvPr/>
            </p:nvCxnSpPr>
            <p:spPr>
              <a:xfrm>
                <a:off x="14815180"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3" name="Google Shape;573;p14"/>
              <p:cNvCxnSpPr/>
              <p:nvPr/>
            </p:nvCxnSpPr>
            <p:spPr>
              <a:xfrm>
                <a:off x="15223582"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4" name="Google Shape;574;p14"/>
              <p:cNvCxnSpPr/>
              <p:nvPr/>
            </p:nvCxnSpPr>
            <p:spPr>
              <a:xfrm>
                <a:off x="15631984"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5" name="Google Shape;575;p14"/>
              <p:cNvCxnSpPr/>
              <p:nvPr/>
            </p:nvCxnSpPr>
            <p:spPr>
              <a:xfrm>
                <a:off x="16040386"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6" name="Google Shape;576;p14"/>
              <p:cNvCxnSpPr/>
              <p:nvPr/>
            </p:nvCxnSpPr>
            <p:spPr>
              <a:xfrm>
                <a:off x="16448789"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7" name="Google Shape;577;p14"/>
              <p:cNvCxnSpPr/>
              <p:nvPr/>
            </p:nvCxnSpPr>
            <p:spPr>
              <a:xfrm>
                <a:off x="16857191"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8" name="Google Shape;578;p14"/>
              <p:cNvCxnSpPr/>
              <p:nvPr/>
            </p:nvCxnSpPr>
            <p:spPr>
              <a:xfrm>
                <a:off x="17265593"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79" name="Google Shape;579;p14"/>
              <p:cNvCxnSpPr/>
              <p:nvPr/>
            </p:nvCxnSpPr>
            <p:spPr>
              <a:xfrm>
                <a:off x="17673995" y="-400200"/>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0" name="Google Shape;580;p14"/>
              <p:cNvCxnSpPr/>
              <p:nvPr/>
            </p:nvCxnSpPr>
            <p:spPr>
              <a:xfrm>
                <a:off x="18082398" y="-400200"/>
                <a:ext cx="0" cy="5543700"/>
              </a:xfrm>
              <a:prstGeom prst="straightConnector1">
                <a:avLst/>
              </a:prstGeom>
              <a:noFill/>
              <a:ln w="9525" cap="flat" cmpd="sng">
                <a:solidFill>
                  <a:schemeClr val="accent1"/>
                </a:solidFill>
                <a:prstDash val="solid"/>
                <a:round/>
                <a:headEnd type="none" w="med" len="med"/>
                <a:tailEnd type="none" w="med" len="med"/>
              </a:ln>
            </p:spPr>
          </p:cxnSp>
        </p:grpSp>
        <p:grpSp>
          <p:nvGrpSpPr>
            <p:cNvPr id="581" name="Google Shape;581;p14"/>
            <p:cNvGrpSpPr/>
            <p:nvPr/>
          </p:nvGrpSpPr>
          <p:grpSpPr>
            <a:xfrm rot="5400000">
              <a:off x="2350901" y="-1990715"/>
              <a:ext cx="4571941" cy="9124930"/>
              <a:chOff x="11547961" y="-445378"/>
              <a:chExt cx="4492425" cy="5543700"/>
            </a:xfrm>
          </p:grpSpPr>
          <p:cxnSp>
            <p:nvCxnSpPr>
              <p:cNvPr id="582" name="Google Shape;582;p14"/>
              <p:cNvCxnSpPr/>
              <p:nvPr/>
            </p:nvCxnSpPr>
            <p:spPr>
              <a:xfrm>
                <a:off x="11547961"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3" name="Google Shape;583;p14"/>
              <p:cNvCxnSpPr/>
              <p:nvPr/>
            </p:nvCxnSpPr>
            <p:spPr>
              <a:xfrm>
                <a:off x="1195636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4" name="Google Shape;584;p14"/>
              <p:cNvCxnSpPr/>
              <p:nvPr/>
            </p:nvCxnSpPr>
            <p:spPr>
              <a:xfrm>
                <a:off x="12364766"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5" name="Google Shape;585;p14"/>
              <p:cNvCxnSpPr/>
              <p:nvPr/>
            </p:nvCxnSpPr>
            <p:spPr>
              <a:xfrm>
                <a:off x="12773168"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6" name="Google Shape;586;p14"/>
              <p:cNvCxnSpPr/>
              <p:nvPr/>
            </p:nvCxnSpPr>
            <p:spPr>
              <a:xfrm>
                <a:off x="1318157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7" name="Google Shape;587;p14"/>
              <p:cNvCxnSpPr/>
              <p:nvPr/>
            </p:nvCxnSpPr>
            <p:spPr>
              <a:xfrm>
                <a:off x="13589973"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8" name="Google Shape;588;p14"/>
              <p:cNvCxnSpPr/>
              <p:nvPr/>
            </p:nvCxnSpPr>
            <p:spPr>
              <a:xfrm>
                <a:off x="13998375"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89" name="Google Shape;589;p14"/>
              <p:cNvCxnSpPr/>
              <p:nvPr/>
            </p:nvCxnSpPr>
            <p:spPr>
              <a:xfrm>
                <a:off x="14406777"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90" name="Google Shape;590;p14"/>
              <p:cNvCxnSpPr/>
              <p:nvPr/>
            </p:nvCxnSpPr>
            <p:spPr>
              <a:xfrm>
                <a:off x="14815180"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91" name="Google Shape;591;p14"/>
              <p:cNvCxnSpPr/>
              <p:nvPr/>
            </p:nvCxnSpPr>
            <p:spPr>
              <a:xfrm>
                <a:off x="15223582"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92" name="Google Shape;592;p14"/>
              <p:cNvCxnSpPr/>
              <p:nvPr/>
            </p:nvCxnSpPr>
            <p:spPr>
              <a:xfrm>
                <a:off x="15631984" y="-445378"/>
                <a:ext cx="0" cy="5543700"/>
              </a:xfrm>
              <a:prstGeom prst="straightConnector1">
                <a:avLst/>
              </a:prstGeom>
              <a:noFill/>
              <a:ln w="9525" cap="flat" cmpd="sng">
                <a:solidFill>
                  <a:schemeClr val="accent1"/>
                </a:solidFill>
                <a:prstDash val="solid"/>
                <a:round/>
                <a:headEnd type="none" w="med" len="med"/>
                <a:tailEnd type="none" w="med" len="med"/>
              </a:ln>
            </p:spPr>
          </p:cxnSp>
          <p:cxnSp>
            <p:nvCxnSpPr>
              <p:cNvPr id="593" name="Google Shape;593;p14"/>
              <p:cNvCxnSpPr/>
              <p:nvPr/>
            </p:nvCxnSpPr>
            <p:spPr>
              <a:xfrm>
                <a:off x="16040386" y="-445378"/>
                <a:ext cx="0" cy="55437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594" name="Google Shape;594;p14"/>
          <p:cNvGrpSpPr/>
          <p:nvPr/>
        </p:nvGrpSpPr>
        <p:grpSpPr>
          <a:xfrm>
            <a:off x="-543587" y="-582525"/>
            <a:ext cx="2979028" cy="6214562"/>
            <a:chOff x="-543587" y="-582525"/>
            <a:chExt cx="2979028" cy="6214562"/>
          </a:xfrm>
        </p:grpSpPr>
        <p:sp>
          <p:nvSpPr>
            <p:cNvPr id="595" name="Google Shape;595;p14"/>
            <p:cNvSpPr/>
            <p:nvPr/>
          </p:nvSpPr>
          <p:spPr>
            <a:xfrm>
              <a:off x="945925" y="-582525"/>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4"/>
            <p:cNvSpPr/>
            <p:nvPr/>
          </p:nvSpPr>
          <p:spPr>
            <a:xfrm rot="10800000">
              <a:off x="-543587" y="4603988"/>
              <a:ext cx="1489515" cy="1028049"/>
            </a:xfrm>
            <a:custGeom>
              <a:avLst/>
              <a:gdLst/>
              <a:ahLst/>
              <a:cxnLst/>
              <a:rect l="l" t="t" r="r" b="b"/>
              <a:pathLst>
                <a:path w="45089" h="31120" extrusionOk="0">
                  <a:moveTo>
                    <a:pt x="36489" y="0"/>
                  </a:moveTo>
                  <a:cubicBezTo>
                    <a:pt x="35993" y="0"/>
                    <a:pt x="35489" y="65"/>
                    <a:pt x="34987" y="201"/>
                  </a:cubicBezTo>
                  <a:cubicBezTo>
                    <a:pt x="31896" y="1007"/>
                    <a:pt x="30075" y="4168"/>
                    <a:pt x="30906" y="7259"/>
                  </a:cubicBezTo>
                  <a:cubicBezTo>
                    <a:pt x="32289" y="12471"/>
                    <a:pt x="29175" y="17844"/>
                    <a:pt x="23963" y="19252"/>
                  </a:cubicBezTo>
                  <a:cubicBezTo>
                    <a:pt x="23125" y="19474"/>
                    <a:pt x="22282" y="19580"/>
                    <a:pt x="21453" y="19580"/>
                  </a:cubicBezTo>
                  <a:cubicBezTo>
                    <a:pt x="17119" y="19580"/>
                    <a:pt x="13131" y="16683"/>
                    <a:pt x="11969" y="12309"/>
                  </a:cubicBezTo>
                  <a:cubicBezTo>
                    <a:pt x="11274" y="9740"/>
                    <a:pt x="8944" y="8028"/>
                    <a:pt x="6390" y="8028"/>
                  </a:cubicBezTo>
                  <a:cubicBezTo>
                    <a:pt x="5895" y="8028"/>
                    <a:pt x="5391" y="8093"/>
                    <a:pt x="4890" y="8227"/>
                  </a:cubicBezTo>
                  <a:cubicBezTo>
                    <a:pt x="1821" y="9058"/>
                    <a:pt x="0" y="12216"/>
                    <a:pt x="806" y="15285"/>
                  </a:cubicBezTo>
                  <a:cubicBezTo>
                    <a:pt x="3358" y="24813"/>
                    <a:pt x="12000" y="31119"/>
                    <a:pt x="21426" y="31119"/>
                  </a:cubicBezTo>
                  <a:cubicBezTo>
                    <a:pt x="23247" y="31119"/>
                    <a:pt x="25097" y="30884"/>
                    <a:pt x="26939" y="30391"/>
                  </a:cubicBezTo>
                  <a:cubicBezTo>
                    <a:pt x="38308" y="27370"/>
                    <a:pt x="45089" y="15630"/>
                    <a:pt x="42045" y="4282"/>
                  </a:cubicBezTo>
                  <a:cubicBezTo>
                    <a:pt x="41350" y="1697"/>
                    <a:pt x="39026" y="0"/>
                    <a:pt x="3648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14"/>
          <p:cNvSpPr/>
          <p:nvPr/>
        </p:nvSpPr>
        <p:spPr>
          <a:xfrm>
            <a:off x="8180825" y="4249563"/>
            <a:ext cx="1489510" cy="1273548"/>
          </a:xfrm>
          <a:custGeom>
            <a:avLst/>
            <a:gdLst/>
            <a:ahLst/>
            <a:cxnLst/>
            <a:rect l="l" t="t" r="r" b="b"/>
            <a:pathLst>
              <a:path w="8511" h="7277" extrusionOk="0">
                <a:moveTo>
                  <a:pt x="4781" y="0"/>
                </a:moveTo>
                <a:cubicBezTo>
                  <a:pt x="4701" y="0"/>
                  <a:pt x="4620" y="41"/>
                  <a:pt x="4567" y="125"/>
                </a:cubicBezTo>
                <a:lnTo>
                  <a:pt x="3875" y="1301"/>
                </a:lnTo>
                <a:cubicBezTo>
                  <a:pt x="3828" y="1380"/>
                  <a:pt x="3739" y="1426"/>
                  <a:pt x="3650" y="1426"/>
                </a:cubicBezTo>
                <a:cubicBezTo>
                  <a:pt x="3608" y="1426"/>
                  <a:pt x="3566" y="1416"/>
                  <a:pt x="3529" y="1393"/>
                </a:cubicBezTo>
                <a:lnTo>
                  <a:pt x="2375" y="655"/>
                </a:lnTo>
                <a:cubicBezTo>
                  <a:pt x="2332" y="628"/>
                  <a:pt x="2288" y="617"/>
                  <a:pt x="2246" y="617"/>
                </a:cubicBezTo>
                <a:cubicBezTo>
                  <a:pt x="2108" y="617"/>
                  <a:pt x="1995" y="744"/>
                  <a:pt x="2030" y="886"/>
                </a:cubicBezTo>
                <a:lnTo>
                  <a:pt x="2237" y="2017"/>
                </a:lnTo>
                <a:cubicBezTo>
                  <a:pt x="2283" y="2155"/>
                  <a:pt x="2169" y="2293"/>
                  <a:pt x="2006" y="2293"/>
                </a:cubicBezTo>
                <a:lnTo>
                  <a:pt x="576" y="2316"/>
                </a:lnTo>
                <a:cubicBezTo>
                  <a:pt x="346" y="2316"/>
                  <a:pt x="253" y="2616"/>
                  <a:pt x="438" y="2731"/>
                </a:cubicBezTo>
                <a:lnTo>
                  <a:pt x="1314" y="3377"/>
                </a:lnTo>
                <a:cubicBezTo>
                  <a:pt x="1453" y="3469"/>
                  <a:pt x="1431" y="3677"/>
                  <a:pt x="1292" y="3770"/>
                </a:cubicBezTo>
                <a:lnTo>
                  <a:pt x="207" y="4391"/>
                </a:lnTo>
                <a:cubicBezTo>
                  <a:pt x="1" y="4508"/>
                  <a:pt x="93" y="4806"/>
                  <a:pt x="324" y="4830"/>
                </a:cubicBezTo>
                <a:lnTo>
                  <a:pt x="1545" y="4877"/>
                </a:lnTo>
                <a:cubicBezTo>
                  <a:pt x="1730" y="4877"/>
                  <a:pt x="1846" y="5061"/>
                  <a:pt x="1754" y="5222"/>
                </a:cubicBezTo>
                <a:lnTo>
                  <a:pt x="1268" y="6190"/>
                </a:lnTo>
                <a:cubicBezTo>
                  <a:pt x="1193" y="6341"/>
                  <a:pt x="1318" y="6522"/>
                  <a:pt x="1478" y="6522"/>
                </a:cubicBezTo>
                <a:cubicBezTo>
                  <a:pt x="1515" y="6522"/>
                  <a:pt x="1553" y="6512"/>
                  <a:pt x="1591" y="6491"/>
                </a:cubicBezTo>
                <a:lnTo>
                  <a:pt x="2883" y="5845"/>
                </a:lnTo>
                <a:cubicBezTo>
                  <a:pt x="2910" y="5829"/>
                  <a:pt x="2940" y="5821"/>
                  <a:pt x="2970" y="5821"/>
                </a:cubicBezTo>
                <a:cubicBezTo>
                  <a:pt x="3068" y="5821"/>
                  <a:pt x="3170" y="5900"/>
                  <a:pt x="3206" y="6006"/>
                </a:cubicBezTo>
                <a:lnTo>
                  <a:pt x="3529" y="7113"/>
                </a:lnTo>
                <a:cubicBezTo>
                  <a:pt x="3554" y="7216"/>
                  <a:pt x="3653" y="7276"/>
                  <a:pt x="3751" y="7276"/>
                </a:cubicBezTo>
                <a:cubicBezTo>
                  <a:pt x="3827" y="7276"/>
                  <a:pt x="3903" y="7240"/>
                  <a:pt x="3944" y="7159"/>
                </a:cubicBezTo>
                <a:lnTo>
                  <a:pt x="4636" y="5960"/>
                </a:lnTo>
                <a:cubicBezTo>
                  <a:pt x="4679" y="5888"/>
                  <a:pt x="4758" y="5852"/>
                  <a:pt x="4840" y="5852"/>
                </a:cubicBezTo>
                <a:cubicBezTo>
                  <a:pt x="4889" y="5852"/>
                  <a:pt x="4939" y="5865"/>
                  <a:pt x="4982" y="5891"/>
                </a:cubicBezTo>
                <a:lnTo>
                  <a:pt x="6136" y="6629"/>
                </a:lnTo>
                <a:cubicBezTo>
                  <a:pt x="6178" y="6656"/>
                  <a:pt x="6223" y="6668"/>
                  <a:pt x="6266" y="6668"/>
                </a:cubicBezTo>
                <a:cubicBezTo>
                  <a:pt x="6412" y="6668"/>
                  <a:pt x="6540" y="6535"/>
                  <a:pt x="6505" y="6375"/>
                </a:cubicBezTo>
                <a:lnTo>
                  <a:pt x="6274" y="5268"/>
                </a:lnTo>
                <a:cubicBezTo>
                  <a:pt x="6250" y="5107"/>
                  <a:pt x="6366" y="4969"/>
                  <a:pt x="6505" y="4969"/>
                </a:cubicBezTo>
                <a:lnTo>
                  <a:pt x="7935" y="4969"/>
                </a:lnTo>
                <a:cubicBezTo>
                  <a:pt x="8165" y="4969"/>
                  <a:pt x="8258" y="4668"/>
                  <a:pt x="8073" y="4530"/>
                </a:cubicBezTo>
                <a:lnTo>
                  <a:pt x="7219" y="3908"/>
                </a:lnTo>
                <a:cubicBezTo>
                  <a:pt x="7080" y="3816"/>
                  <a:pt x="7080" y="3585"/>
                  <a:pt x="7243" y="3515"/>
                </a:cubicBezTo>
                <a:lnTo>
                  <a:pt x="8304" y="2893"/>
                </a:lnTo>
                <a:cubicBezTo>
                  <a:pt x="8510" y="2777"/>
                  <a:pt x="8442" y="2454"/>
                  <a:pt x="8187" y="2454"/>
                </a:cubicBezTo>
                <a:lnTo>
                  <a:pt x="6966" y="2408"/>
                </a:lnTo>
                <a:cubicBezTo>
                  <a:pt x="6781" y="2386"/>
                  <a:pt x="6689" y="2201"/>
                  <a:pt x="6757" y="2063"/>
                </a:cubicBezTo>
                <a:lnTo>
                  <a:pt x="7243" y="1094"/>
                </a:lnTo>
                <a:cubicBezTo>
                  <a:pt x="7319" y="921"/>
                  <a:pt x="7188" y="749"/>
                  <a:pt x="7023" y="749"/>
                </a:cubicBezTo>
                <a:cubicBezTo>
                  <a:pt x="6989" y="749"/>
                  <a:pt x="6955" y="756"/>
                  <a:pt x="6920" y="771"/>
                </a:cubicBezTo>
                <a:lnTo>
                  <a:pt x="5650" y="1417"/>
                </a:lnTo>
                <a:cubicBezTo>
                  <a:pt x="5613" y="1435"/>
                  <a:pt x="5575" y="1444"/>
                  <a:pt x="5537" y="1444"/>
                </a:cubicBezTo>
                <a:cubicBezTo>
                  <a:pt x="5434" y="1444"/>
                  <a:pt x="5339" y="1380"/>
                  <a:pt x="5305" y="1279"/>
                </a:cubicBezTo>
                <a:lnTo>
                  <a:pt x="5005" y="172"/>
                </a:lnTo>
                <a:cubicBezTo>
                  <a:pt x="4968" y="58"/>
                  <a:pt x="4875" y="0"/>
                  <a:pt x="478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4"/>
          <p:cNvSpPr txBox="1">
            <a:spLocks noGrp="1"/>
          </p:cNvSpPr>
          <p:nvPr>
            <p:ph type="title"/>
          </p:nvPr>
        </p:nvSpPr>
        <p:spPr>
          <a:xfrm>
            <a:off x="1882813" y="3557250"/>
            <a:ext cx="53784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99" name="Google Shape;599;p14"/>
          <p:cNvSpPr txBox="1">
            <a:spLocks noGrp="1"/>
          </p:cNvSpPr>
          <p:nvPr>
            <p:ph type="subTitle" idx="1"/>
          </p:nvPr>
        </p:nvSpPr>
        <p:spPr>
          <a:xfrm>
            <a:off x="1226400" y="158337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1pPr>
            <a:lvl2pPr lvl="1"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2pPr>
            <a:lvl3pPr lvl="2"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3pPr>
            <a:lvl4pPr lvl="3"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4pPr>
            <a:lvl5pPr lvl="4"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5pPr>
            <a:lvl6pPr lvl="5"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6pPr>
            <a:lvl7pPr lvl="6"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7pPr>
            <a:lvl8pPr lvl="7"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8pPr>
            <a:lvl9pPr lvl="8" rtl="0">
              <a:spcBef>
                <a:spcPts val="0"/>
              </a:spcBef>
              <a:spcAft>
                <a:spcPts val="0"/>
              </a:spcAft>
              <a:buClr>
                <a:schemeClr val="dk1"/>
              </a:buClr>
              <a:buSzPts val="3200"/>
              <a:buFont typeface="Mukta SemiBold"/>
              <a:buNone/>
              <a:defRPr sz="3200">
                <a:solidFill>
                  <a:schemeClr val="dk1"/>
                </a:solidFill>
                <a:latin typeface="Mukta SemiBold"/>
                <a:ea typeface="Mukta SemiBold"/>
                <a:cs typeface="Mukta SemiBold"/>
                <a:sym typeface="Mukta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7" r:id="rId6"/>
    <p:sldLayoutId id="2147483658" r:id="rId7"/>
    <p:sldLayoutId id="2147483659" r:id="rId8"/>
    <p:sldLayoutId id="2147483660" r:id="rId9"/>
    <p:sldLayoutId id="2147483667" r:id="rId10"/>
    <p:sldLayoutId id="2147483675" r:id="rId11"/>
    <p:sldLayoutId id="2147483677" r:id="rId12"/>
    <p:sldLayoutId id="214748368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8.xml"/><Relationship Id="rId3" Type="http://schemas.openxmlformats.org/officeDocument/2006/relationships/image" Target="../media/image24.png"/><Relationship Id="rId7" Type="http://schemas.openxmlformats.org/officeDocument/2006/relationships/image" Target="../media/image29.png"/><Relationship Id="rId12" Type="http://schemas.openxmlformats.org/officeDocument/2006/relationships/image" Target="../media/image23.png"/><Relationship Id="rId2" Type="http://schemas.openxmlformats.org/officeDocument/2006/relationships/notesSlide" Target="../notesSlides/notesSlide13.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slide" Target="slide20.xml"/><Relationship Id="rId10" Type="http://schemas.openxmlformats.org/officeDocument/2006/relationships/slide" Target="slide17.xml"/><Relationship Id="rId4" Type="http://schemas.openxmlformats.org/officeDocument/2006/relationships/slide" Target="slide22.xml"/><Relationship Id="rId9" Type="http://schemas.openxmlformats.org/officeDocument/2006/relationships/image" Target="../media/image30.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 Target="slide16.xml"/><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grpSp>
        <p:nvGrpSpPr>
          <p:cNvPr id="1723" name="Google Shape;1723;p36"/>
          <p:cNvGrpSpPr/>
          <p:nvPr/>
        </p:nvGrpSpPr>
        <p:grpSpPr>
          <a:xfrm>
            <a:off x="1175938" y="770625"/>
            <a:ext cx="6906103" cy="3681681"/>
            <a:chOff x="1175938" y="770625"/>
            <a:chExt cx="6906103" cy="3681681"/>
          </a:xfrm>
        </p:grpSpPr>
        <p:grpSp>
          <p:nvGrpSpPr>
            <p:cNvPr id="1724" name="Google Shape;1724;p36"/>
            <p:cNvGrpSpPr/>
            <p:nvPr/>
          </p:nvGrpSpPr>
          <p:grpSpPr>
            <a:xfrm>
              <a:off x="1175938" y="770625"/>
              <a:ext cx="6906103" cy="3681681"/>
              <a:chOff x="1175938" y="770625"/>
              <a:chExt cx="6906103" cy="3681681"/>
            </a:xfrm>
          </p:grpSpPr>
          <p:grpSp>
            <p:nvGrpSpPr>
              <p:cNvPr id="1725" name="Google Shape;1725;p36"/>
              <p:cNvGrpSpPr/>
              <p:nvPr/>
            </p:nvGrpSpPr>
            <p:grpSpPr>
              <a:xfrm>
                <a:off x="1175938" y="770637"/>
                <a:ext cx="6906103" cy="3681670"/>
                <a:chOff x="713225" y="523974"/>
                <a:chExt cx="7831825" cy="4175176"/>
              </a:xfrm>
            </p:grpSpPr>
            <p:sp>
              <p:nvSpPr>
                <p:cNvPr id="1726" name="Google Shape;1726;p36"/>
                <p:cNvSpPr/>
                <p:nvPr/>
              </p:nvSpPr>
              <p:spPr>
                <a:xfrm>
                  <a:off x="827550" y="634750"/>
                  <a:ext cx="7717500" cy="4064400"/>
                </a:xfrm>
                <a:prstGeom prst="roundRect">
                  <a:avLst>
                    <a:gd name="adj" fmla="val 8895"/>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27" name="Google Shape;1727;p36"/>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28" name="Google Shape;1728;p36"/>
                <p:cNvSpPr/>
                <p:nvPr/>
              </p:nvSpPr>
              <p:spPr>
                <a:xfrm>
                  <a:off x="713225" y="523974"/>
                  <a:ext cx="7717482" cy="619996"/>
                </a:xfrm>
                <a:custGeom>
                  <a:avLst/>
                  <a:gdLst/>
                  <a:ahLst/>
                  <a:cxnLst/>
                  <a:rect l="l" t="t" r="r" b="b"/>
                  <a:pathLst>
                    <a:path w="76665" h="6159" extrusionOk="0">
                      <a:moveTo>
                        <a:pt x="2561" y="0"/>
                      </a:moveTo>
                      <a:cubicBezTo>
                        <a:pt x="1153" y="0"/>
                        <a:pt x="0" y="1153"/>
                        <a:pt x="0" y="2561"/>
                      </a:cubicBezTo>
                      <a:lnTo>
                        <a:pt x="0" y="6159"/>
                      </a:lnTo>
                      <a:lnTo>
                        <a:pt x="76664" y="6159"/>
                      </a:lnTo>
                      <a:lnTo>
                        <a:pt x="76664" y="2561"/>
                      </a:lnTo>
                      <a:cubicBezTo>
                        <a:pt x="76664" y="1153"/>
                        <a:pt x="75511" y="0"/>
                        <a:pt x="7410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36"/>
              <p:cNvSpPr/>
              <p:nvPr/>
            </p:nvSpPr>
            <p:spPr>
              <a:xfrm>
                <a:off x="3507400" y="770625"/>
                <a:ext cx="4474537" cy="218599"/>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6"/>
            <p:cNvGrpSpPr/>
            <p:nvPr/>
          </p:nvGrpSpPr>
          <p:grpSpPr>
            <a:xfrm>
              <a:off x="1449558" y="989217"/>
              <a:ext cx="550829" cy="109626"/>
              <a:chOff x="9481915" y="-124291"/>
              <a:chExt cx="1421494" cy="282832"/>
            </a:xfrm>
          </p:grpSpPr>
          <p:sp>
            <p:nvSpPr>
              <p:cNvPr id="1731" name="Google Shape;1731;p36"/>
              <p:cNvSpPr/>
              <p:nvPr/>
            </p:nvSpPr>
            <p:spPr>
              <a:xfrm>
                <a:off x="9481915" y="-124291"/>
                <a:ext cx="282832" cy="282832"/>
              </a:xfrm>
              <a:custGeom>
                <a:avLst/>
                <a:gdLst/>
                <a:ahLst/>
                <a:cxnLst/>
                <a:rect l="l" t="t" r="r" b="b"/>
                <a:pathLst>
                  <a:path w="2584" h="2584" extrusionOk="0">
                    <a:moveTo>
                      <a:pt x="1292" y="0"/>
                    </a:moveTo>
                    <a:cubicBezTo>
                      <a:pt x="578" y="0"/>
                      <a:pt x="1" y="576"/>
                      <a:pt x="1" y="1292"/>
                    </a:cubicBezTo>
                    <a:cubicBezTo>
                      <a:pt x="1" y="2006"/>
                      <a:pt x="578" y="2583"/>
                      <a:pt x="1292" y="2583"/>
                    </a:cubicBezTo>
                    <a:cubicBezTo>
                      <a:pt x="2008" y="2583"/>
                      <a:pt x="2584" y="2006"/>
                      <a:pt x="2584" y="1292"/>
                    </a:cubicBezTo>
                    <a:cubicBezTo>
                      <a:pt x="2584" y="576"/>
                      <a:pt x="2008" y="0"/>
                      <a:pt x="129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6"/>
              <p:cNvSpPr/>
              <p:nvPr/>
            </p:nvSpPr>
            <p:spPr>
              <a:xfrm>
                <a:off x="10052505" y="-124291"/>
                <a:ext cx="280424" cy="282832"/>
              </a:xfrm>
              <a:custGeom>
                <a:avLst/>
                <a:gdLst/>
                <a:ahLst/>
                <a:cxnLst/>
                <a:rect l="l" t="t" r="r" b="b"/>
                <a:pathLst>
                  <a:path w="2562" h="2584" extrusionOk="0">
                    <a:moveTo>
                      <a:pt x="1292" y="0"/>
                    </a:moveTo>
                    <a:cubicBezTo>
                      <a:pt x="578" y="0"/>
                      <a:pt x="0" y="576"/>
                      <a:pt x="0" y="1292"/>
                    </a:cubicBezTo>
                    <a:cubicBezTo>
                      <a:pt x="0" y="2006"/>
                      <a:pt x="578" y="2583"/>
                      <a:pt x="1292" y="2583"/>
                    </a:cubicBezTo>
                    <a:cubicBezTo>
                      <a:pt x="1984" y="2583"/>
                      <a:pt x="2561" y="2006"/>
                      <a:pt x="2561" y="1292"/>
                    </a:cubicBezTo>
                    <a:cubicBezTo>
                      <a:pt x="2561" y="576"/>
                      <a:pt x="1984" y="0"/>
                      <a:pt x="12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6"/>
              <p:cNvSpPr/>
              <p:nvPr/>
            </p:nvSpPr>
            <p:spPr>
              <a:xfrm>
                <a:off x="10620578" y="-124291"/>
                <a:ext cx="282832" cy="282832"/>
              </a:xfrm>
              <a:custGeom>
                <a:avLst/>
                <a:gdLst/>
                <a:ahLst/>
                <a:cxnLst/>
                <a:rect l="l" t="t" r="r" b="b"/>
                <a:pathLst>
                  <a:path w="2584" h="2584" extrusionOk="0">
                    <a:moveTo>
                      <a:pt x="1292" y="0"/>
                    </a:moveTo>
                    <a:cubicBezTo>
                      <a:pt x="576" y="0"/>
                      <a:pt x="0" y="576"/>
                      <a:pt x="0" y="1292"/>
                    </a:cubicBezTo>
                    <a:cubicBezTo>
                      <a:pt x="0" y="2006"/>
                      <a:pt x="576" y="2583"/>
                      <a:pt x="1292" y="2583"/>
                    </a:cubicBezTo>
                    <a:cubicBezTo>
                      <a:pt x="2006" y="2583"/>
                      <a:pt x="2584" y="2006"/>
                      <a:pt x="2584" y="1292"/>
                    </a:cubicBezTo>
                    <a:cubicBezTo>
                      <a:pt x="2584" y="576"/>
                      <a:pt x="2006" y="0"/>
                      <a:pt x="129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36"/>
            <p:cNvGrpSpPr/>
            <p:nvPr/>
          </p:nvGrpSpPr>
          <p:grpSpPr>
            <a:xfrm>
              <a:off x="2215942" y="953202"/>
              <a:ext cx="937124" cy="181670"/>
              <a:chOff x="3415750" y="2213450"/>
              <a:chExt cx="1484200" cy="287725"/>
            </a:xfrm>
          </p:grpSpPr>
          <p:sp>
            <p:nvSpPr>
              <p:cNvPr id="1735" name="Google Shape;1735;p36"/>
              <p:cNvSpPr/>
              <p:nvPr/>
            </p:nvSpPr>
            <p:spPr>
              <a:xfrm>
                <a:off x="4601250" y="2213450"/>
                <a:ext cx="230650" cy="219700"/>
              </a:xfrm>
              <a:custGeom>
                <a:avLst/>
                <a:gdLst/>
                <a:ahLst/>
                <a:cxnLst/>
                <a:rect l="l" t="t" r="r" b="b"/>
                <a:pathLst>
                  <a:path w="9226" h="8788" extrusionOk="0">
                    <a:moveTo>
                      <a:pt x="4819" y="923"/>
                    </a:moveTo>
                    <a:cubicBezTo>
                      <a:pt x="5766" y="923"/>
                      <a:pt x="6642" y="1292"/>
                      <a:pt x="7288" y="1938"/>
                    </a:cubicBezTo>
                    <a:cubicBezTo>
                      <a:pt x="7934" y="2606"/>
                      <a:pt x="8303" y="3482"/>
                      <a:pt x="8303" y="4405"/>
                    </a:cubicBezTo>
                    <a:cubicBezTo>
                      <a:pt x="8303" y="5327"/>
                      <a:pt x="7934" y="6204"/>
                      <a:pt x="7288" y="6850"/>
                    </a:cubicBezTo>
                    <a:cubicBezTo>
                      <a:pt x="6642" y="7519"/>
                      <a:pt x="5766" y="7864"/>
                      <a:pt x="4819" y="7864"/>
                    </a:cubicBezTo>
                    <a:cubicBezTo>
                      <a:pt x="3897" y="7864"/>
                      <a:pt x="3021" y="7519"/>
                      <a:pt x="2375" y="6850"/>
                    </a:cubicBezTo>
                    <a:cubicBezTo>
                      <a:pt x="1015" y="5512"/>
                      <a:pt x="1015" y="3298"/>
                      <a:pt x="2375" y="1938"/>
                    </a:cubicBezTo>
                    <a:cubicBezTo>
                      <a:pt x="3021" y="1292"/>
                      <a:pt x="3897" y="923"/>
                      <a:pt x="4819" y="923"/>
                    </a:cubicBezTo>
                    <a:close/>
                    <a:moveTo>
                      <a:pt x="4819" y="1"/>
                    </a:moveTo>
                    <a:cubicBezTo>
                      <a:pt x="3666" y="1"/>
                      <a:pt x="2559" y="462"/>
                      <a:pt x="1729" y="1292"/>
                    </a:cubicBezTo>
                    <a:cubicBezTo>
                      <a:pt x="0" y="2999"/>
                      <a:pt x="0" y="5789"/>
                      <a:pt x="1729" y="7519"/>
                    </a:cubicBezTo>
                    <a:cubicBezTo>
                      <a:pt x="2559" y="8350"/>
                      <a:pt x="3666" y="8787"/>
                      <a:pt x="4819" y="8787"/>
                    </a:cubicBezTo>
                    <a:cubicBezTo>
                      <a:pt x="5997" y="8787"/>
                      <a:pt x="7104" y="8350"/>
                      <a:pt x="7934" y="7519"/>
                    </a:cubicBezTo>
                    <a:cubicBezTo>
                      <a:pt x="8764" y="6689"/>
                      <a:pt x="9226" y="5582"/>
                      <a:pt x="9226" y="4405"/>
                    </a:cubicBezTo>
                    <a:cubicBezTo>
                      <a:pt x="9226" y="3230"/>
                      <a:pt x="8764" y="2123"/>
                      <a:pt x="7934" y="1292"/>
                    </a:cubicBezTo>
                    <a:cubicBezTo>
                      <a:pt x="7104" y="462"/>
                      <a:pt x="5997" y="1"/>
                      <a:pt x="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6"/>
              <p:cNvSpPr/>
              <p:nvPr/>
            </p:nvSpPr>
            <p:spPr>
              <a:xfrm>
                <a:off x="4778225" y="2381825"/>
                <a:ext cx="121725" cy="119350"/>
              </a:xfrm>
              <a:custGeom>
                <a:avLst/>
                <a:gdLst/>
                <a:ahLst/>
                <a:cxnLst/>
                <a:rect l="l" t="t" r="r" b="b"/>
                <a:pathLst>
                  <a:path w="4869" h="4774" extrusionOk="0">
                    <a:moveTo>
                      <a:pt x="508" y="0"/>
                    </a:moveTo>
                    <a:cubicBezTo>
                      <a:pt x="393" y="0"/>
                      <a:pt x="278" y="46"/>
                      <a:pt x="185" y="139"/>
                    </a:cubicBezTo>
                    <a:cubicBezTo>
                      <a:pt x="1" y="323"/>
                      <a:pt x="1" y="622"/>
                      <a:pt x="185" y="784"/>
                    </a:cubicBezTo>
                    <a:lnTo>
                      <a:pt x="4038" y="4659"/>
                    </a:lnTo>
                    <a:cubicBezTo>
                      <a:pt x="4130" y="4727"/>
                      <a:pt x="4244" y="4774"/>
                      <a:pt x="4361" y="4774"/>
                    </a:cubicBezTo>
                    <a:cubicBezTo>
                      <a:pt x="4475" y="4774"/>
                      <a:pt x="4591" y="4727"/>
                      <a:pt x="4684" y="4659"/>
                    </a:cubicBezTo>
                    <a:cubicBezTo>
                      <a:pt x="4868" y="4475"/>
                      <a:pt x="4868" y="4174"/>
                      <a:pt x="4684" y="3989"/>
                    </a:cubicBezTo>
                    <a:lnTo>
                      <a:pt x="831" y="139"/>
                    </a:lnTo>
                    <a:cubicBezTo>
                      <a:pt x="739" y="46"/>
                      <a:pt x="623"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6"/>
              <p:cNvSpPr/>
              <p:nvPr/>
            </p:nvSpPr>
            <p:spPr>
              <a:xfrm>
                <a:off x="3415750" y="2361050"/>
                <a:ext cx="296950" cy="23100"/>
              </a:xfrm>
              <a:custGeom>
                <a:avLst/>
                <a:gdLst/>
                <a:ahLst/>
                <a:cxnLst/>
                <a:rect l="l" t="t" r="r" b="b"/>
                <a:pathLst>
                  <a:path w="11878" h="924" extrusionOk="0">
                    <a:moveTo>
                      <a:pt x="462" y="1"/>
                    </a:moveTo>
                    <a:cubicBezTo>
                      <a:pt x="207" y="1"/>
                      <a:pt x="1" y="208"/>
                      <a:pt x="1" y="462"/>
                    </a:cubicBezTo>
                    <a:cubicBezTo>
                      <a:pt x="1" y="715"/>
                      <a:pt x="207" y="924"/>
                      <a:pt x="462" y="924"/>
                    </a:cubicBezTo>
                    <a:lnTo>
                      <a:pt x="11416" y="924"/>
                    </a:lnTo>
                    <a:cubicBezTo>
                      <a:pt x="11671" y="924"/>
                      <a:pt x="11878" y="715"/>
                      <a:pt x="11878" y="462"/>
                    </a:cubicBezTo>
                    <a:cubicBezTo>
                      <a:pt x="11878" y="208"/>
                      <a:pt x="11671" y="1"/>
                      <a:pt x="1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6"/>
              <p:cNvSpPr/>
              <p:nvPr/>
            </p:nvSpPr>
            <p:spPr>
              <a:xfrm>
                <a:off x="3415750" y="2259125"/>
                <a:ext cx="151650" cy="223600"/>
              </a:xfrm>
              <a:custGeom>
                <a:avLst/>
                <a:gdLst/>
                <a:ahLst/>
                <a:cxnLst/>
                <a:rect l="l" t="t" r="r" b="b"/>
                <a:pathLst>
                  <a:path w="6066" h="8944" extrusionOk="0">
                    <a:moveTo>
                      <a:pt x="5540" y="0"/>
                    </a:moveTo>
                    <a:cubicBezTo>
                      <a:pt x="5443" y="0"/>
                      <a:pt x="5345" y="30"/>
                      <a:pt x="5259" y="87"/>
                    </a:cubicBezTo>
                    <a:lnTo>
                      <a:pt x="185" y="4170"/>
                    </a:lnTo>
                    <a:cubicBezTo>
                      <a:pt x="69" y="4262"/>
                      <a:pt x="1" y="4401"/>
                      <a:pt x="1" y="4539"/>
                    </a:cubicBezTo>
                    <a:cubicBezTo>
                      <a:pt x="1" y="4678"/>
                      <a:pt x="69" y="4816"/>
                      <a:pt x="185" y="4884"/>
                    </a:cubicBezTo>
                    <a:lnTo>
                      <a:pt x="5259" y="8829"/>
                    </a:lnTo>
                    <a:cubicBezTo>
                      <a:pt x="5352" y="8897"/>
                      <a:pt x="5444" y="8944"/>
                      <a:pt x="5558" y="8944"/>
                    </a:cubicBezTo>
                    <a:cubicBezTo>
                      <a:pt x="5697" y="8944"/>
                      <a:pt x="5835" y="8875"/>
                      <a:pt x="5905" y="8759"/>
                    </a:cubicBezTo>
                    <a:cubicBezTo>
                      <a:pt x="6066" y="8552"/>
                      <a:pt x="6044" y="8276"/>
                      <a:pt x="5835" y="8113"/>
                    </a:cubicBezTo>
                    <a:lnTo>
                      <a:pt x="1222" y="4515"/>
                    </a:lnTo>
                    <a:lnTo>
                      <a:pt x="5835" y="825"/>
                    </a:lnTo>
                    <a:cubicBezTo>
                      <a:pt x="6044" y="665"/>
                      <a:pt x="6066" y="364"/>
                      <a:pt x="5905" y="179"/>
                    </a:cubicBezTo>
                    <a:cubicBezTo>
                      <a:pt x="5810" y="58"/>
                      <a:pt x="5676"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6"/>
              <p:cNvSpPr/>
              <p:nvPr/>
            </p:nvSpPr>
            <p:spPr>
              <a:xfrm>
                <a:off x="4044800" y="2361050"/>
                <a:ext cx="296400" cy="23100"/>
              </a:xfrm>
              <a:custGeom>
                <a:avLst/>
                <a:gdLst/>
                <a:ahLst/>
                <a:cxnLst/>
                <a:rect l="l" t="t" r="r" b="b"/>
                <a:pathLst>
                  <a:path w="11856" h="924" extrusionOk="0">
                    <a:moveTo>
                      <a:pt x="462" y="1"/>
                    </a:moveTo>
                    <a:cubicBezTo>
                      <a:pt x="209" y="1"/>
                      <a:pt x="1" y="208"/>
                      <a:pt x="1" y="462"/>
                    </a:cubicBezTo>
                    <a:cubicBezTo>
                      <a:pt x="1" y="715"/>
                      <a:pt x="209" y="924"/>
                      <a:pt x="462" y="924"/>
                    </a:cubicBezTo>
                    <a:lnTo>
                      <a:pt x="11394" y="924"/>
                    </a:lnTo>
                    <a:cubicBezTo>
                      <a:pt x="11671" y="924"/>
                      <a:pt x="11855" y="715"/>
                      <a:pt x="11855" y="462"/>
                    </a:cubicBezTo>
                    <a:cubicBezTo>
                      <a:pt x="11855" y="208"/>
                      <a:pt x="11671" y="1"/>
                      <a:pt x="1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6"/>
              <p:cNvSpPr/>
              <p:nvPr/>
            </p:nvSpPr>
            <p:spPr>
              <a:xfrm>
                <a:off x="4190100" y="2259125"/>
                <a:ext cx="151700" cy="223600"/>
              </a:xfrm>
              <a:custGeom>
                <a:avLst/>
                <a:gdLst/>
                <a:ahLst/>
                <a:cxnLst/>
                <a:rect l="l" t="t" r="r" b="b"/>
                <a:pathLst>
                  <a:path w="6068" h="8944" extrusionOk="0">
                    <a:moveTo>
                      <a:pt x="527" y="0"/>
                    </a:moveTo>
                    <a:cubicBezTo>
                      <a:pt x="390" y="0"/>
                      <a:pt x="257" y="58"/>
                      <a:pt x="163" y="179"/>
                    </a:cubicBezTo>
                    <a:cubicBezTo>
                      <a:pt x="1" y="364"/>
                      <a:pt x="25" y="665"/>
                      <a:pt x="231" y="825"/>
                    </a:cubicBezTo>
                    <a:lnTo>
                      <a:pt x="4844" y="4515"/>
                    </a:lnTo>
                    <a:lnTo>
                      <a:pt x="231" y="8113"/>
                    </a:lnTo>
                    <a:cubicBezTo>
                      <a:pt x="25" y="8276"/>
                      <a:pt x="1" y="8552"/>
                      <a:pt x="139" y="8759"/>
                    </a:cubicBezTo>
                    <a:cubicBezTo>
                      <a:pt x="231" y="8875"/>
                      <a:pt x="370" y="8944"/>
                      <a:pt x="508" y="8944"/>
                    </a:cubicBezTo>
                    <a:cubicBezTo>
                      <a:pt x="624" y="8944"/>
                      <a:pt x="717" y="8897"/>
                      <a:pt x="785" y="8829"/>
                    </a:cubicBezTo>
                    <a:lnTo>
                      <a:pt x="5883" y="4884"/>
                    </a:lnTo>
                    <a:cubicBezTo>
                      <a:pt x="5997" y="4816"/>
                      <a:pt x="6043" y="4678"/>
                      <a:pt x="6043" y="4539"/>
                    </a:cubicBezTo>
                    <a:cubicBezTo>
                      <a:pt x="6067" y="4401"/>
                      <a:pt x="5997" y="4262"/>
                      <a:pt x="5883" y="4170"/>
                    </a:cubicBezTo>
                    <a:lnTo>
                      <a:pt x="809" y="87"/>
                    </a:lnTo>
                    <a:cubicBezTo>
                      <a:pt x="722" y="30"/>
                      <a:pt x="624"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1" name="Google Shape;1741;p36"/>
            <p:cNvGrpSpPr/>
            <p:nvPr/>
          </p:nvGrpSpPr>
          <p:grpSpPr>
            <a:xfrm>
              <a:off x="7050325" y="1045375"/>
              <a:ext cx="824100" cy="218700"/>
              <a:chOff x="7050325" y="1045375"/>
              <a:chExt cx="824100" cy="218700"/>
            </a:xfrm>
          </p:grpSpPr>
          <p:sp>
            <p:nvSpPr>
              <p:cNvPr id="1742" name="Google Shape;1742;p36"/>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43" name="Google Shape;1743;p36"/>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44" name="Google Shape;1744;p36"/>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45" name="Google Shape;1745;p36"/>
              <p:cNvGrpSpPr/>
              <p:nvPr/>
            </p:nvGrpSpPr>
            <p:grpSpPr>
              <a:xfrm>
                <a:off x="7087846" y="1074670"/>
                <a:ext cx="756865" cy="160024"/>
                <a:chOff x="5368543" y="2043925"/>
                <a:chExt cx="1066307" cy="225450"/>
              </a:xfrm>
            </p:grpSpPr>
            <p:sp>
              <p:nvSpPr>
                <p:cNvPr id="1746" name="Google Shape;1746;p36"/>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6"/>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6"/>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6"/>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50" name="Google Shape;1750;p36"/>
            <p:cNvGrpSpPr/>
            <p:nvPr/>
          </p:nvGrpSpPr>
          <p:grpSpPr>
            <a:xfrm>
              <a:off x="7718252" y="2714658"/>
              <a:ext cx="102641" cy="699095"/>
              <a:chOff x="9565102" y="953208"/>
              <a:chExt cx="102641" cy="699095"/>
            </a:xfrm>
          </p:grpSpPr>
          <p:sp>
            <p:nvSpPr>
              <p:cNvPr id="1751" name="Google Shape;1751;p36"/>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6"/>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6"/>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6"/>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757" name="Google Shape;1757;p36"/>
          <p:cNvCxnSpPr/>
          <p:nvPr/>
        </p:nvCxnSpPr>
        <p:spPr>
          <a:xfrm>
            <a:off x="18909900" y="-400200"/>
            <a:ext cx="0" cy="5543700"/>
          </a:xfrm>
          <a:prstGeom prst="straightConnector1">
            <a:avLst/>
          </a:prstGeom>
          <a:noFill/>
          <a:ln w="9525" cap="flat" cmpd="sng">
            <a:solidFill>
              <a:schemeClr val="dk2"/>
            </a:solidFill>
            <a:prstDash val="solid"/>
            <a:round/>
            <a:headEnd type="none" w="med" len="med"/>
            <a:tailEnd type="none" w="med" len="med"/>
          </a:ln>
        </p:spPr>
      </p:cxnSp>
      <p:sp>
        <p:nvSpPr>
          <p:cNvPr id="1758" name="Google Shape;1758;p36"/>
          <p:cNvSpPr/>
          <p:nvPr/>
        </p:nvSpPr>
        <p:spPr>
          <a:xfrm>
            <a:off x="914629" y="1058106"/>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6"/>
          <p:cNvSpPr/>
          <p:nvPr/>
        </p:nvSpPr>
        <p:spPr>
          <a:xfrm>
            <a:off x="7718254" y="3457706"/>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p:cNvSpPr txBox="1"/>
          <p:nvPr/>
        </p:nvSpPr>
        <p:spPr>
          <a:xfrm>
            <a:off x="1872696" y="1806161"/>
            <a:ext cx="5249608" cy="1824923"/>
          </a:xfrm>
          <a:prstGeom prst="rect">
            <a:avLst/>
          </a:prstGeom>
          <a:noFill/>
        </p:spPr>
        <p:txBody>
          <a:bodyPr wrap="square" rtlCol="0">
            <a:spAutoFit/>
          </a:bodyPr>
          <a:lstStyle/>
          <a:p>
            <a:pPr algn="ctr">
              <a:lnSpc>
                <a:spcPct val="150000"/>
              </a:lnSpc>
            </a:pPr>
            <a:r>
              <a:rPr lang="en-US" sz="4000" b="1"/>
              <a:t>CHÀO ĐÓN CẢ LỚP ĐẾN BUỔI HỌC MỚI!</a:t>
            </a:r>
            <a:endParaRPr lang="en-US" sz="4000" b="1" i="1"/>
          </a:p>
        </p:txBody>
      </p:sp>
    </p:spTree>
    <p:extLst>
      <p:ext uri="{BB962C8B-B14F-4D97-AF65-F5344CB8AC3E}">
        <p14:creationId xmlns:p14="http://schemas.microsoft.com/office/powerpoint/2010/main" val="631975317"/>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grpSp>
        <p:nvGrpSpPr>
          <p:cNvPr id="1836" name="Google Shape;1836;p40"/>
          <p:cNvGrpSpPr/>
          <p:nvPr/>
        </p:nvGrpSpPr>
        <p:grpSpPr>
          <a:xfrm>
            <a:off x="1638300" y="770625"/>
            <a:ext cx="6443741" cy="3267975"/>
            <a:chOff x="1175938" y="770625"/>
            <a:chExt cx="6906103" cy="3681681"/>
          </a:xfrm>
        </p:grpSpPr>
        <p:grpSp>
          <p:nvGrpSpPr>
            <p:cNvPr id="1837" name="Google Shape;1837;p40"/>
            <p:cNvGrpSpPr/>
            <p:nvPr/>
          </p:nvGrpSpPr>
          <p:grpSpPr>
            <a:xfrm>
              <a:off x="1175938" y="770625"/>
              <a:ext cx="6906103" cy="3681681"/>
              <a:chOff x="1175938" y="770625"/>
              <a:chExt cx="6906103" cy="3681681"/>
            </a:xfrm>
          </p:grpSpPr>
          <p:grpSp>
            <p:nvGrpSpPr>
              <p:cNvPr id="1838" name="Google Shape;1838;p40"/>
              <p:cNvGrpSpPr/>
              <p:nvPr/>
            </p:nvGrpSpPr>
            <p:grpSpPr>
              <a:xfrm>
                <a:off x="1175938" y="770625"/>
                <a:ext cx="6906103" cy="3681681"/>
                <a:chOff x="1175938" y="770625"/>
                <a:chExt cx="6906103" cy="3681681"/>
              </a:xfrm>
            </p:grpSpPr>
            <p:grpSp>
              <p:nvGrpSpPr>
                <p:cNvPr id="1839" name="Google Shape;1839;p40"/>
                <p:cNvGrpSpPr/>
                <p:nvPr/>
              </p:nvGrpSpPr>
              <p:grpSpPr>
                <a:xfrm>
                  <a:off x="1175938" y="770637"/>
                  <a:ext cx="6906103" cy="3681670"/>
                  <a:chOff x="713225" y="523974"/>
                  <a:chExt cx="7831825" cy="4175176"/>
                </a:xfrm>
              </p:grpSpPr>
              <p:sp>
                <p:nvSpPr>
                  <p:cNvPr id="1840" name="Google Shape;1840;p40"/>
                  <p:cNvSpPr/>
                  <p:nvPr/>
                </p:nvSpPr>
                <p:spPr>
                  <a:xfrm>
                    <a:off x="827550" y="634750"/>
                    <a:ext cx="7717500" cy="4064400"/>
                  </a:xfrm>
                  <a:prstGeom prst="roundRect">
                    <a:avLst>
                      <a:gd name="adj" fmla="val 8895"/>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41" name="Google Shape;1841;p40"/>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42" name="Google Shape;1842;p40"/>
                  <p:cNvSpPr/>
                  <p:nvPr/>
                </p:nvSpPr>
                <p:spPr>
                  <a:xfrm>
                    <a:off x="713225" y="523974"/>
                    <a:ext cx="7717482" cy="619996"/>
                  </a:xfrm>
                  <a:custGeom>
                    <a:avLst/>
                    <a:gdLst/>
                    <a:ahLst/>
                    <a:cxnLst/>
                    <a:rect l="l" t="t" r="r" b="b"/>
                    <a:pathLst>
                      <a:path w="76665" h="6159" extrusionOk="0">
                        <a:moveTo>
                          <a:pt x="2561" y="0"/>
                        </a:moveTo>
                        <a:cubicBezTo>
                          <a:pt x="1153" y="0"/>
                          <a:pt x="0" y="1153"/>
                          <a:pt x="0" y="2561"/>
                        </a:cubicBezTo>
                        <a:lnTo>
                          <a:pt x="0" y="6159"/>
                        </a:lnTo>
                        <a:lnTo>
                          <a:pt x="76664" y="6159"/>
                        </a:lnTo>
                        <a:lnTo>
                          <a:pt x="76664" y="2561"/>
                        </a:lnTo>
                        <a:cubicBezTo>
                          <a:pt x="76664" y="1153"/>
                          <a:pt x="75511" y="0"/>
                          <a:pt x="7410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3" name="Google Shape;1843;p40"/>
                <p:cNvSpPr/>
                <p:nvPr/>
              </p:nvSpPr>
              <p:spPr>
                <a:xfrm>
                  <a:off x="3507400" y="770625"/>
                  <a:ext cx="4474537" cy="218599"/>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40"/>
              <p:cNvGrpSpPr/>
              <p:nvPr/>
            </p:nvGrpSpPr>
            <p:grpSpPr>
              <a:xfrm>
                <a:off x="1449558" y="989217"/>
                <a:ext cx="550829" cy="109626"/>
                <a:chOff x="9481915" y="-124291"/>
                <a:chExt cx="1421494" cy="282832"/>
              </a:xfrm>
            </p:grpSpPr>
            <p:sp>
              <p:nvSpPr>
                <p:cNvPr id="1845" name="Google Shape;1845;p40"/>
                <p:cNvSpPr/>
                <p:nvPr/>
              </p:nvSpPr>
              <p:spPr>
                <a:xfrm>
                  <a:off x="9481915" y="-124291"/>
                  <a:ext cx="282832" cy="282832"/>
                </a:xfrm>
                <a:custGeom>
                  <a:avLst/>
                  <a:gdLst/>
                  <a:ahLst/>
                  <a:cxnLst/>
                  <a:rect l="l" t="t" r="r" b="b"/>
                  <a:pathLst>
                    <a:path w="2584" h="2584" extrusionOk="0">
                      <a:moveTo>
                        <a:pt x="1292" y="0"/>
                      </a:moveTo>
                      <a:cubicBezTo>
                        <a:pt x="578" y="0"/>
                        <a:pt x="1" y="576"/>
                        <a:pt x="1" y="1292"/>
                      </a:cubicBezTo>
                      <a:cubicBezTo>
                        <a:pt x="1" y="2006"/>
                        <a:pt x="578" y="2583"/>
                        <a:pt x="1292" y="2583"/>
                      </a:cubicBezTo>
                      <a:cubicBezTo>
                        <a:pt x="2008" y="2583"/>
                        <a:pt x="2584" y="2006"/>
                        <a:pt x="2584" y="1292"/>
                      </a:cubicBezTo>
                      <a:cubicBezTo>
                        <a:pt x="2584" y="576"/>
                        <a:pt x="2008" y="0"/>
                        <a:pt x="129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0"/>
                <p:cNvSpPr/>
                <p:nvPr/>
              </p:nvSpPr>
              <p:spPr>
                <a:xfrm>
                  <a:off x="10052505" y="-124291"/>
                  <a:ext cx="280424" cy="282832"/>
                </a:xfrm>
                <a:custGeom>
                  <a:avLst/>
                  <a:gdLst/>
                  <a:ahLst/>
                  <a:cxnLst/>
                  <a:rect l="l" t="t" r="r" b="b"/>
                  <a:pathLst>
                    <a:path w="2562" h="2584" extrusionOk="0">
                      <a:moveTo>
                        <a:pt x="1292" y="0"/>
                      </a:moveTo>
                      <a:cubicBezTo>
                        <a:pt x="578" y="0"/>
                        <a:pt x="0" y="576"/>
                        <a:pt x="0" y="1292"/>
                      </a:cubicBezTo>
                      <a:cubicBezTo>
                        <a:pt x="0" y="2006"/>
                        <a:pt x="578" y="2583"/>
                        <a:pt x="1292" y="2583"/>
                      </a:cubicBezTo>
                      <a:cubicBezTo>
                        <a:pt x="1984" y="2583"/>
                        <a:pt x="2561" y="2006"/>
                        <a:pt x="2561" y="1292"/>
                      </a:cubicBezTo>
                      <a:cubicBezTo>
                        <a:pt x="2561" y="576"/>
                        <a:pt x="1984" y="0"/>
                        <a:pt x="12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0"/>
                <p:cNvSpPr/>
                <p:nvPr/>
              </p:nvSpPr>
              <p:spPr>
                <a:xfrm>
                  <a:off x="10620578" y="-124291"/>
                  <a:ext cx="282832" cy="282832"/>
                </a:xfrm>
                <a:custGeom>
                  <a:avLst/>
                  <a:gdLst/>
                  <a:ahLst/>
                  <a:cxnLst/>
                  <a:rect l="l" t="t" r="r" b="b"/>
                  <a:pathLst>
                    <a:path w="2584" h="2584" extrusionOk="0">
                      <a:moveTo>
                        <a:pt x="1292" y="0"/>
                      </a:moveTo>
                      <a:cubicBezTo>
                        <a:pt x="576" y="0"/>
                        <a:pt x="0" y="576"/>
                        <a:pt x="0" y="1292"/>
                      </a:cubicBezTo>
                      <a:cubicBezTo>
                        <a:pt x="0" y="2006"/>
                        <a:pt x="576" y="2583"/>
                        <a:pt x="1292" y="2583"/>
                      </a:cubicBezTo>
                      <a:cubicBezTo>
                        <a:pt x="2006" y="2583"/>
                        <a:pt x="2584" y="2006"/>
                        <a:pt x="2584" y="1292"/>
                      </a:cubicBezTo>
                      <a:cubicBezTo>
                        <a:pt x="2584" y="576"/>
                        <a:pt x="2006" y="0"/>
                        <a:pt x="129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40"/>
              <p:cNvGrpSpPr/>
              <p:nvPr/>
            </p:nvGrpSpPr>
            <p:grpSpPr>
              <a:xfrm>
                <a:off x="2215942" y="953202"/>
                <a:ext cx="937124" cy="181670"/>
                <a:chOff x="3415750" y="2213450"/>
                <a:chExt cx="1484200" cy="287725"/>
              </a:xfrm>
            </p:grpSpPr>
            <p:sp>
              <p:nvSpPr>
                <p:cNvPr id="1849" name="Google Shape;1849;p40"/>
                <p:cNvSpPr/>
                <p:nvPr/>
              </p:nvSpPr>
              <p:spPr>
                <a:xfrm>
                  <a:off x="4601250" y="2213450"/>
                  <a:ext cx="230650" cy="219700"/>
                </a:xfrm>
                <a:custGeom>
                  <a:avLst/>
                  <a:gdLst/>
                  <a:ahLst/>
                  <a:cxnLst/>
                  <a:rect l="l" t="t" r="r" b="b"/>
                  <a:pathLst>
                    <a:path w="9226" h="8788" extrusionOk="0">
                      <a:moveTo>
                        <a:pt x="4819" y="923"/>
                      </a:moveTo>
                      <a:cubicBezTo>
                        <a:pt x="5766" y="923"/>
                        <a:pt x="6642" y="1292"/>
                        <a:pt x="7288" y="1938"/>
                      </a:cubicBezTo>
                      <a:cubicBezTo>
                        <a:pt x="7934" y="2606"/>
                        <a:pt x="8303" y="3482"/>
                        <a:pt x="8303" y="4405"/>
                      </a:cubicBezTo>
                      <a:cubicBezTo>
                        <a:pt x="8303" y="5327"/>
                        <a:pt x="7934" y="6204"/>
                        <a:pt x="7288" y="6850"/>
                      </a:cubicBezTo>
                      <a:cubicBezTo>
                        <a:pt x="6642" y="7519"/>
                        <a:pt x="5766" y="7864"/>
                        <a:pt x="4819" y="7864"/>
                      </a:cubicBezTo>
                      <a:cubicBezTo>
                        <a:pt x="3897" y="7864"/>
                        <a:pt x="3021" y="7519"/>
                        <a:pt x="2375" y="6850"/>
                      </a:cubicBezTo>
                      <a:cubicBezTo>
                        <a:pt x="1015" y="5512"/>
                        <a:pt x="1015" y="3298"/>
                        <a:pt x="2375" y="1938"/>
                      </a:cubicBezTo>
                      <a:cubicBezTo>
                        <a:pt x="3021" y="1292"/>
                        <a:pt x="3897" y="923"/>
                        <a:pt x="4819" y="923"/>
                      </a:cubicBezTo>
                      <a:close/>
                      <a:moveTo>
                        <a:pt x="4819" y="1"/>
                      </a:moveTo>
                      <a:cubicBezTo>
                        <a:pt x="3666" y="1"/>
                        <a:pt x="2559" y="462"/>
                        <a:pt x="1729" y="1292"/>
                      </a:cubicBezTo>
                      <a:cubicBezTo>
                        <a:pt x="0" y="2999"/>
                        <a:pt x="0" y="5789"/>
                        <a:pt x="1729" y="7519"/>
                      </a:cubicBezTo>
                      <a:cubicBezTo>
                        <a:pt x="2559" y="8350"/>
                        <a:pt x="3666" y="8787"/>
                        <a:pt x="4819" y="8787"/>
                      </a:cubicBezTo>
                      <a:cubicBezTo>
                        <a:pt x="5997" y="8787"/>
                        <a:pt x="7104" y="8350"/>
                        <a:pt x="7934" y="7519"/>
                      </a:cubicBezTo>
                      <a:cubicBezTo>
                        <a:pt x="8764" y="6689"/>
                        <a:pt x="9226" y="5582"/>
                        <a:pt x="9226" y="4405"/>
                      </a:cubicBezTo>
                      <a:cubicBezTo>
                        <a:pt x="9226" y="3230"/>
                        <a:pt x="8764" y="2123"/>
                        <a:pt x="7934" y="1292"/>
                      </a:cubicBezTo>
                      <a:cubicBezTo>
                        <a:pt x="7104" y="462"/>
                        <a:pt x="5997" y="1"/>
                        <a:pt x="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0"/>
                <p:cNvSpPr/>
                <p:nvPr/>
              </p:nvSpPr>
              <p:spPr>
                <a:xfrm>
                  <a:off x="4778225" y="2381825"/>
                  <a:ext cx="121725" cy="119350"/>
                </a:xfrm>
                <a:custGeom>
                  <a:avLst/>
                  <a:gdLst/>
                  <a:ahLst/>
                  <a:cxnLst/>
                  <a:rect l="l" t="t" r="r" b="b"/>
                  <a:pathLst>
                    <a:path w="4869" h="4774" extrusionOk="0">
                      <a:moveTo>
                        <a:pt x="508" y="0"/>
                      </a:moveTo>
                      <a:cubicBezTo>
                        <a:pt x="393" y="0"/>
                        <a:pt x="278" y="46"/>
                        <a:pt x="185" y="139"/>
                      </a:cubicBezTo>
                      <a:cubicBezTo>
                        <a:pt x="1" y="323"/>
                        <a:pt x="1" y="622"/>
                        <a:pt x="185" y="784"/>
                      </a:cubicBezTo>
                      <a:lnTo>
                        <a:pt x="4038" y="4659"/>
                      </a:lnTo>
                      <a:cubicBezTo>
                        <a:pt x="4130" y="4727"/>
                        <a:pt x="4244" y="4774"/>
                        <a:pt x="4361" y="4774"/>
                      </a:cubicBezTo>
                      <a:cubicBezTo>
                        <a:pt x="4475" y="4774"/>
                        <a:pt x="4591" y="4727"/>
                        <a:pt x="4684" y="4659"/>
                      </a:cubicBezTo>
                      <a:cubicBezTo>
                        <a:pt x="4868" y="4475"/>
                        <a:pt x="4868" y="4174"/>
                        <a:pt x="4684" y="3989"/>
                      </a:cubicBezTo>
                      <a:lnTo>
                        <a:pt x="831" y="139"/>
                      </a:lnTo>
                      <a:cubicBezTo>
                        <a:pt x="739" y="46"/>
                        <a:pt x="623"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0"/>
                <p:cNvSpPr/>
                <p:nvPr/>
              </p:nvSpPr>
              <p:spPr>
                <a:xfrm>
                  <a:off x="3415750" y="2361050"/>
                  <a:ext cx="296950" cy="23100"/>
                </a:xfrm>
                <a:custGeom>
                  <a:avLst/>
                  <a:gdLst/>
                  <a:ahLst/>
                  <a:cxnLst/>
                  <a:rect l="l" t="t" r="r" b="b"/>
                  <a:pathLst>
                    <a:path w="11878" h="924" extrusionOk="0">
                      <a:moveTo>
                        <a:pt x="462" y="1"/>
                      </a:moveTo>
                      <a:cubicBezTo>
                        <a:pt x="207" y="1"/>
                        <a:pt x="1" y="208"/>
                        <a:pt x="1" y="462"/>
                      </a:cubicBezTo>
                      <a:cubicBezTo>
                        <a:pt x="1" y="715"/>
                        <a:pt x="207" y="924"/>
                        <a:pt x="462" y="924"/>
                      </a:cubicBezTo>
                      <a:lnTo>
                        <a:pt x="11416" y="924"/>
                      </a:lnTo>
                      <a:cubicBezTo>
                        <a:pt x="11671" y="924"/>
                        <a:pt x="11878" y="715"/>
                        <a:pt x="11878" y="462"/>
                      </a:cubicBezTo>
                      <a:cubicBezTo>
                        <a:pt x="11878" y="208"/>
                        <a:pt x="11671" y="1"/>
                        <a:pt x="1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0"/>
                <p:cNvSpPr/>
                <p:nvPr/>
              </p:nvSpPr>
              <p:spPr>
                <a:xfrm>
                  <a:off x="3415750" y="2259125"/>
                  <a:ext cx="151650" cy="223600"/>
                </a:xfrm>
                <a:custGeom>
                  <a:avLst/>
                  <a:gdLst/>
                  <a:ahLst/>
                  <a:cxnLst/>
                  <a:rect l="l" t="t" r="r" b="b"/>
                  <a:pathLst>
                    <a:path w="6066" h="8944" extrusionOk="0">
                      <a:moveTo>
                        <a:pt x="5540" y="0"/>
                      </a:moveTo>
                      <a:cubicBezTo>
                        <a:pt x="5443" y="0"/>
                        <a:pt x="5345" y="30"/>
                        <a:pt x="5259" y="87"/>
                      </a:cubicBezTo>
                      <a:lnTo>
                        <a:pt x="185" y="4170"/>
                      </a:lnTo>
                      <a:cubicBezTo>
                        <a:pt x="69" y="4262"/>
                        <a:pt x="1" y="4401"/>
                        <a:pt x="1" y="4539"/>
                      </a:cubicBezTo>
                      <a:cubicBezTo>
                        <a:pt x="1" y="4678"/>
                        <a:pt x="69" y="4816"/>
                        <a:pt x="185" y="4884"/>
                      </a:cubicBezTo>
                      <a:lnTo>
                        <a:pt x="5259" y="8829"/>
                      </a:lnTo>
                      <a:cubicBezTo>
                        <a:pt x="5352" y="8897"/>
                        <a:pt x="5444" y="8944"/>
                        <a:pt x="5558" y="8944"/>
                      </a:cubicBezTo>
                      <a:cubicBezTo>
                        <a:pt x="5697" y="8944"/>
                        <a:pt x="5835" y="8875"/>
                        <a:pt x="5905" y="8759"/>
                      </a:cubicBezTo>
                      <a:cubicBezTo>
                        <a:pt x="6066" y="8552"/>
                        <a:pt x="6044" y="8276"/>
                        <a:pt x="5835" y="8113"/>
                      </a:cubicBezTo>
                      <a:lnTo>
                        <a:pt x="1222" y="4515"/>
                      </a:lnTo>
                      <a:lnTo>
                        <a:pt x="5835" y="825"/>
                      </a:lnTo>
                      <a:cubicBezTo>
                        <a:pt x="6044" y="665"/>
                        <a:pt x="6066" y="364"/>
                        <a:pt x="5905" y="179"/>
                      </a:cubicBezTo>
                      <a:cubicBezTo>
                        <a:pt x="5810" y="58"/>
                        <a:pt x="5676"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0"/>
                <p:cNvSpPr/>
                <p:nvPr/>
              </p:nvSpPr>
              <p:spPr>
                <a:xfrm>
                  <a:off x="4044800" y="2361050"/>
                  <a:ext cx="296400" cy="23100"/>
                </a:xfrm>
                <a:custGeom>
                  <a:avLst/>
                  <a:gdLst/>
                  <a:ahLst/>
                  <a:cxnLst/>
                  <a:rect l="l" t="t" r="r" b="b"/>
                  <a:pathLst>
                    <a:path w="11856" h="924" extrusionOk="0">
                      <a:moveTo>
                        <a:pt x="462" y="1"/>
                      </a:moveTo>
                      <a:cubicBezTo>
                        <a:pt x="209" y="1"/>
                        <a:pt x="1" y="208"/>
                        <a:pt x="1" y="462"/>
                      </a:cubicBezTo>
                      <a:cubicBezTo>
                        <a:pt x="1" y="715"/>
                        <a:pt x="209" y="924"/>
                        <a:pt x="462" y="924"/>
                      </a:cubicBezTo>
                      <a:lnTo>
                        <a:pt x="11394" y="924"/>
                      </a:lnTo>
                      <a:cubicBezTo>
                        <a:pt x="11671" y="924"/>
                        <a:pt x="11855" y="715"/>
                        <a:pt x="11855" y="462"/>
                      </a:cubicBezTo>
                      <a:cubicBezTo>
                        <a:pt x="11855" y="208"/>
                        <a:pt x="11671" y="1"/>
                        <a:pt x="1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0"/>
                <p:cNvSpPr/>
                <p:nvPr/>
              </p:nvSpPr>
              <p:spPr>
                <a:xfrm>
                  <a:off x="4190100" y="2259125"/>
                  <a:ext cx="151700" cy="223600"/>
                </a:xfrm>
                <a:custGeom>
                  <a:avLst/>
                  <a:gdLst/>
                  <a:ahLst/>
                  <a:cxnLst/>
                  <a:rect l="l" t="t" r="r" b="b"/>
                  <a:pathLst>
                    <a:path w="6068" h="8944" extrusionOk="0">
                      <a:moveTo>
                        <a:pt x="527" y="0"/>
                      </a:moveTo>
                      <a:cubicBezTo>
                        <a:pt x="390" y="0"/>
                        <a:pt x="257" y="58"/>
                        <a:pt x="163" y="179"/>
                      </a:cubicBezTo>
                      <a:cubicBezTo>
                        <a:pt x="1" y="364"/>
                        <a:pt x="25" y="665"/>
                        <a:pt x="231" y="825"/>
                      </a:cubicBezTo>
                      <a:lnTo>
                        <a:pt x="4844" y="4515"/>
                      </a:lnTo>
                      <a:lnTo>
                        <a:pt x="231" y="8113"/>
                      </a:lnTo>
                      <a:cubicBezTo>
                        <a:pt x="25" y="8276"/>
                        <a:pt x="1" y="8552"/>
                        <a:pt x="139" y="8759"/>
                      </a:cubicBezTo>
                      <a:cubicBezTo>
                        <a:pt x="231" y="8875"/>
                        <a:pt x="370" y="8944"/>
                        <a:pt x="508" y="8944"/>
                      </a:cubicBezTo>
                      <a:cubicBezTo>
                        <a:pt x="624" y="8944"/>
                        <a:pt x="717" y="8897"/>
                        <a:pt x="785" y="8829"/>
                      </a:cubicBezTo>
                      <a:lnTo>
                        <a:pt x="5883" y="4884"/>
                      </a:lnTo>
                      <a:cubicBezTo>
                        <a:pt x="5997" y="4816"/>
                        <a:pt x="6043" y="4678"/>
                        <a:pt x="6043" y="4539"/>
                      </a:cubicBezTo>
                      <a:cubicBezTo>
                        <a:pt x="6067" y="4401"/>
                        <a:pt x="5997" y="4262"/>
                        <a:pt x="5883" y="4170"/>
                      </a:cubicBezTo>
                      <a:lnTo>
                        <a:pt x="809" y="87"/>
                      </a:lnTo>
                      <a:cubicBezTo>
                        <a:pt x="722" y="30"/>
                        <a:pt x="624"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5" name="Google Shape;1855;p40"/>
              <p:cNvGrpSpPr/>
              <p:nvPr/>
            </p:nvGrpSpPr>
            <p:grpSpPr>
              <a:xfrm>
                <a:off x="7050325" y="1045375"/>
                <a:ext cx="824100" cy="218700"/>
                <a:chOff x="7050325" y="1045375"/>
                <a:chExt cx="824100" cy="218700"/>
              </a:xfrm>
            </p:grpSpPr>
            <p:sp>
              <p:nvSpPr>
                <p:cNvPr id="1856" name="Google Shape;1856;p40"/>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57" name="Google Shape;1857;p40"/>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58" name="Google Shape;1858;p40"/>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859" name="Google Shape;1859;p40"/>
                <p:cNvGrpSpPr/>
                <p:nvPr/>
              </p:nvGrpSpPr>
              <p:grpSpPr>
                <a:xfrm>
                  <a:off x="7087846" y="1074670"/>
                  <a:ext cx="756865" cy="160024"/>
                  <a:chOff x="5368543" y="2043925"/>
                  <a:chExt cx="1066307" cy="225450"/>
                </a:xfrm>
              </p:grpSpPr>
              <p:sp>
                <p:nvSpPr>
                  <p:cNvPr id="1860" name="Google Shape;1860;p40"/>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0"/>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0"/>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0"/>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64" name="Google Shape;1864;p40"/>
            <p:cNvGrpSpPr/>
            <p:nvPr/>
          </p:nvGrpSpPr>
          <p:grpSpPr>
            <a:xfrm>
              <a:off x="7718252" y="3272683"/>
              <a:ext cx="102641" cy="699095"/>
              <a:chOff x="9565102" y="953208"/>
              <a:chExt cx="102641" cy="699095"/>
            </a:xfrm>
          </p:grpSpPr>
          <p:sp>
            <p:nvSpPr>
              <p:cNvPr id="1865" name="Google Shape;1865;p40"/>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0"/>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0"/>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0"/>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521944" y="1938990"/>
            <a:ext cx="1739882" cy="1282183"/>
            <a:chOff x="450250" y="1535375"/>
            <a:chExt cx="1872413" cy="1266604"/>
          </a:xfrm>
        </p:grpSpPr>
        <p:grpSp>
          <p:nvGrpSpPr>
            <p:cNvPr id="1871" name="Google Shape;1871;p40"/>
            <p:cNvGrpSpPr/>
            <p:nvPr/>
          </p:nvGrpSpPr>
          <p:grpSpPr>
            <a:xfrm>
              <a:off x="713225" y="1535375"/>
              <a:ext cx="1609438" cy="1266604"/>
              <a:chOff x="713225" y="1535375"/>
              <a:chExt cx="1609438" cy="1266604"/>
            </a:xfrm>
          </p:grpSpPr>
          <p:sp>
            <p:nvSpPr>
              <p:cNvPr id="1872" name="Google Shape;1872;p40"/>
              <p:cNvSpPr/>
              <p:nvPr/>
            </p:nvSpPr>
            <p:spPr>
              <a:xfrm>
                <a:off x="762663" y="1573779"/>
                <a:ext cx="1560000" cy="1228200"/>
              </a:xfrm>
              <a:prstGeom prst="roundRect">
                <a:avLst>
                  <a:gd name="adj" fmla="val 16667"/>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sp>
            <p:nvSpPr>
              <p:cNvPr id="1873" name="Google Shape;1873;p40"/>
              <p:cNvSpPr/>
              <p:nvPr/>
            </p:nvSpPr>
            <p:spPr>
              <a:xfrm>
                <a:off x="713225" y="1535375"/>
                <a:ext cx="1560000" cy="12282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grpSp>
        <p:sp>
          <p:nvSpPr>
            <p:cNvPr id="1875" name="Google Shape;1875;p40"/>
            <p:cNvSpPr/>
            <p:nvPr/>
          </p:nvSpPr>
          <p:spPr>
            <a:xfrm>
              <a:off x="450250" y="1886844"/>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45"/>
          <p:cNvSpPr txBox="1"/>
          <p:nvPr/>
        </p:nvSpPr>
        <p:spPr>
          <a:xfrm>
            <a:off x="1028353" y="2129756"/>
            <a:ext cx="1151540" cy="861774"/>
          </a:xfrm>
          <a:prstGeom prst="rect">
            <a:avLst/>
          </a:prstGeom>
          <a:noFill/>
        </p:spPr>
        <p:txBody>
          <a:bodyPr wrap="square" rtlCol="0">
            <a:spAutoFit/>
          </a:bodyPr>
          <a:lstStyle/>
          <a:p>
            <a:pPr algn="ctr"/>
            <a:r>
              <a:rPr lang="en-US" sz="5000" b="1">
                <a:solidFill>
                  <a:srgbClr val="3C3D44"/>
                </a:solidFill>
              </a:rPr>
              <a:t>02</a:t>
            </a:r>
            <a:endParaRPr lang="vi-VN" sz="5000" b="1">
              <a:solidFill>
                <a:srgbClr val="3C3D44"/>
              </a:solidFill>
            </a:endParaRPr>
          </a:p>
        </p:txBody>
      </p:sp>
      <p:sp>
        <p:nvSpPr>
          <p:cNvPr id="47" name="TextBox 46"/>
          <p:cNvSpPr txBox="1"/>
          <p:nvPr/>
        </p:nvSpPr>
        <p:spPr>
          <a:xfrm>
            <a:off x="2414695" y="1410732"/>
            <a:ext cx="4891905" cy="2377574"/>
          </a:xfrm>
          <a:prstGeom prst="rect">
            <a:avLst/>
          </a:prstGeom>
          <a:noFill/>
        </p:spPr>
        <p:txBody>
          <a:bodyPr wrap="square" rtlCol="0">
            <a:spAutoFit/>
          </a:bodyPr>
          <a:lstStyle/>
          <a:p>
            <a:pPr algn="ctr">
              <a:lnSpc>
                <a:spcPct val="150000"/>
              </a:lnSpc>
            </a:pPr>
            <a:r>
              <a:rPr lang="en-US" sz="3300" b="1">
                <a:solidFill>
                  <a:srgbClr val="3C3D44"/>
                </a:solidFill>
              </a:rPr>
              <a:t>NHÓM LỆNH THAY ĐỔI TRANG PHỤC CỦA NHÂN VẬT</a:t>
            </a:r>
          </a:p>
        </p:txBody>
      </p:sp>
    </p:spTree>
    <p:extLst>
      <p:ext uri="{BB962C8B-B14F-4D97-AF65-F5344CB8AC3E}">
        <p14:creationId xmlns:p14="http://schemas.microsoft.com/office/powerpoint/2010/main" val="2598660854"/>
      </p:ext>
    </p:extLst>
  </p:cSld>
  <p:clrMapOvr>
    <a:masterClrMapping/>
  </p:clrMapOvr>
  <p:transition spd="med">
    <p:blinds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1977" y="366620"/>
            <a:ext cx="457200" cy="414430"/>
          </a:xfrm>
          <a:prstGeom prst="rect">
            <a:avLst/>
          </a:prstGeom>
        </p:spPr>
      </p:pic>
      <p:sp>
        <p:nvSpPr>
          <p:cNvPr id="24" name="Rounded Rectangle 23"/>
          <p:cNvSpPr/>
          <p:nvPr/>
        </p:nvSpPr>
        <p:spPr>
          <a:xfrm>
            <a:off x="500577" y="713746"/>
            <a:ext cx="1979098" cy="531290"/>
          </a:xfrm>
          <a:prstGeom prst="roundRect">
            <a:avLst/>
          </a:prstGeom>
          <a:solidFill>
            <a:srgbClr val="FDD3D5"/>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noProof="0">
                <a:latin typeface="Arial" panose="020B0604020202020204" pitchFamily="34" charset="0"/>
                <a:cs typeface="Arial" panose="020B0604020202020204" pitchFamily="34" charset="0"/>
              </a:rPr>
              <a:t>Hoạt động 2</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sp>
        <p:nvSpPr>
          <p:cNvPr id="9" name="TextBox 8"/>
          <p:cNvSpPr txBox="1"/>
          <p:nvPr/>
        </p:nvSpPr>
        <p:spPr>
          <a:xfrm>
            <a:off x="2611316" y="471560"/>
            <a:ext cx="6057900" cy="1015663"/>
          </a:xfrm>
          <a:prstGeom prst="rect">
            <a:avLst/>
          </a:prstGeom>
          <a:noFill/>
        </p:spPr>
        <p:txBody>
          <a:bodyPr wrap="square" rtlCol="0">
            <a:spAutoFit/>
          </a:bodyPr>
          <a:lstStyle/>
          <a:p>
            <a:pPr algn="just">
              <a:lnSpc>
                <a:spcPct val="150000"/>
              </a:lnSpc>
            </a:pPr>
            <a:r>
              <a:rPr lang="en-US" sz="2000"/>
              <a:t>Q</a:t>
            </a:r>
            <a:r>
              <a:rPr lang="vi-VN" sz="2000"/>
              <a:t>uan sát Bảng 1 và cho biết có những lệnh nào làm thay đổi trang phục nhân vật trên vùng Sân khấu. </a:t>
            </a:r>
          </a:p>
        </p:txBody>
      </p:sp>
      <p:sp>
        <p:nvSpPr>
          <p:cNvPr id="10" name="TextBox 9"/>
          <p:cNvSpPr txBox="1"/>
          <p:nvPr/>
        </p:nvSpPr>
        <p:spPr>
          <a:xfrm>
            <a:off x="0" y="4153249"/>
            <a:ext cx="9143999" cy="461665"/>
          </a:xfrm>
          <a:prstGeom prst="rect">
            <a:avLst/>
          </a:prstGeom>
          <a:noFill/>
        </p:spPr>
        <p:txBody>
          <a:bodyPr wrap="square" rtlCol="0">
            <a:spAutoFit/>
          </a:bodyPr>
          <a:lstStyle/>
          <a:p>
            <a:pPr algn="ctr">
              <a:lnSpc>
                <a:spcPct val="150000"/>
              </a:lnSpc>
            </a:pPr>
            <a:r>
              <a:rPr lang="en-US" sz="1600" i="1"/>
              <a:t>Bảng 1. Các lệnh thay đổi trang phục nhân vật</a:t>
            </a:r>
            <a:endParaRPr lang="vi-VN" sz="1600" i="1"/>
          </a:p>
        </p:txBody>
      </p:sp>
      <p:graphicFrame>
        <p:nvGraphicFramePr>
          <p:cNvPr id="4" name="Table 3"/>
          <p:cNvGraphicFramePr>
            <a:graphicFrameLocks noGrp="1"/>
          </p:cNvGraphicFramePr>
          <p:nvPr>
            <p:extLst>
              <p:ext uri="{D42A27DB-BD31-4B8C-83A1-F6EECF244321}">
                <p14:modId xmlns:p14="http://schemas.microsoft.com/office/powerpoint/2010/main" val="462649395"/>
              </p:ext>
            </p:extLst>
          </p:nvPr>
        </p:nvGraphicFramePr>
        <p:xfrm>
          <a:off x="792309" y="1524227"/>
          <a:ext cx="7559380" cy="2629021"/>
        </p:xfrm>
        <a:graphic>
          <a:graphicData uri="http://schemas.openxmlformats.org/drawingml/2006/table">
            <a:tbl>
              <a:tblPr firstRow="1" bandRow="1">
                <a:tableStyleId>{A582DE8F-D9B3-40D8-9A08-AC2A8E8999EA}</a:tableStyleId>
              </a:tblPr>
              <a:tblGrid>
                <a:gridCol w="3567951">
                  <a:extLst>
                    <a:ext uri="{9D8B030D-6E8A-4147-A177-3AD203B41FA5}">
                      <a16:colId xmlns:a16="http://schemas.microsoft.com/office/drawing/2014/main" val="1496945838"/>
                    </a:ext>
                  </a:extLst>
                </a:gridCol>
                <a:gridCol w="3991429">
                  <a:extLst>
                    <a:ext uri="{9D8B030D-6E8A-4147-A177-3AD203B41FA5}">
                      <a16:colId xmlns:a16="http://schemas.microsoft.com/office/drawing/2014/main" val="3828345781"/>
                    </a:ext>
                  </a:extLst>
                </a:gridCol>
              </a:tblGrid>
              <a:tr h="541193">
                <a:tc>
                  <a:txBody>
                    <a:bodyPr/>
                    <a:lstStyle/>
                    <a:p>
                      <a:pPr algn="ctr">
                        <a:lnSpc>
                          <a:spcPct val="150000"/>
                        </a:lnSpc>
                      </a:pPr>
                      <a:r>
                        <a:rPr lang="en-US" sz="2000" b="1"/>
                        <a:t>Lệnh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5C5"/>
                    </a:solidFill>
                  </a:tcPr>
                </a:tc>
                <a:tc>
                  <a:txBody>
                    <a:bodyPr/>
                    <a:lstStyle/>
                    <a:p>
                      <a:pPr algn="ctr">
                        <a:lnSpc>
                          <a:spcPct val="150000"/>
                        </a:lnSpc>
                      </a:pPr>
                      <a:r>
                        <a:rPr lang="en-US" sz="2000" b="1"/>
                        <a:t>Ý</a:t>
                      </a:r>
                      <a:r>
                        <a:rPr lang="en-US" sz="2000" b="1" baseline="0"/>
                        <a:t> nghĩa</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5C5"/>
                    </a:solidFill>
                  </a:tcPr>
                </a:tc>
                <a:extLst>
                  <a:ext uri="{0D108BD9-81ED-4DB2-BD59-A6C34878D82A}">
                    <a16:rowId xmlns:a16="http://schemas.microsoft.com/office/drawing/2014/main" val="2147302794"/>
                  </a:ext>
                </a:extLst>
              </a:tr>
              <a:tr h="1043914">
                <a:tc>
                  <a:txBody>
                    <a:bodyPr/>
                    <a:lstStyle/>
                    <a:p>
                      <a:pP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pPr>
                      <a:r>
                        <a:rPr lang="en-US" sz="2000"/>
                        <a:t>Thay đổi trang phục của nhân vật sang trang phục khác.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38491337"/>
                  </a:ext>
                </a:extLst>
              </a:tr>
              <a:tr h="1043914">
                <a:tc>
                  <a:txBody>
                    <a:bodyPr/>
                    <a:lstStyle/>
                    <a:p>
                      <a:pP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pPr>
                      <a:r>
                        <a:rPr lang="en-US" sz="2000"/>
                        <a:t>Thay đổi trang phục của nhân vật sang trang phục tiếp theo.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369461578"/>
                  </a:ext>
                </a:extLst>
              </a:tr>
            </a:tbl>
          </a:graphicData>
        </a:graphic>
      </p:graphicFrame>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552" t="61201" r="54291" b="25111"/>
          <a:stretch/>
        </p:blipFill>
        <p:spPr>
          <a:xfrm>
            <a:off x="942535" y="2253504"/>
            <a:ext cx="3213993" cy="66496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661" t="78731" r="73699" b="8341"/>
          <a:stretch/>
        </p:blipFill>
        <p:spPr>
          <a:xfrm>
            <a:off x="1764504" y="3318320"/>
            <a:ext cx="1570054" cy="628022"/>
          </a:xfrm>
          <a:prstGeom prst="rect">
            <a:avLst/>
          </a:prstGeom>
        </p:spPr>
      </p:pic>
      <p:sp>
        <p:nvSpPr>
          <p:cNvPr id="6" name="Rounded Rectangular Callout 5"/>
          <p:cNvSpPr/>
          <p:nvPr/>
        </p:nvSpPr>
        <p:spPr>
          <a:xfrm>
            <a:off x="5329749" y="219381"/>
            <a:ext cx="3598351" cy="988730"/>
          </a:xfrm>
          <a:prstGeom prst="wedgeRoundRectCallout">
            <a:avLst>
              <a:gd name="adj1" fmla="val -46598"/>
              <a:gd name="adj2" fmla="val 99750"/>
              <a:gd name="adj3" fmla="val 16667"/>
            </a:avLst>
          </a:prstGeom>
          <a:solidFill>
            <a:srgbClr val="FFFFD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Cả 2 lệnh đều có thể làm thay đổi trang phục nhân vật. </a:t>
            </a:r>
          </a:p>
        </p:txBody>
      </p:sp>
    </p:spTree>
    <p:extLst>
      <p:ext uri="{BB962C8B-B14F-4D97-AF65-F5344CB8AC3E}">
        <p14:creationId xmlns:p14="http://schemas.microsoft.com/office/powerpoint/2010/main" val="338344793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1977" y="366620"/>
            <a:ext cx="457200" cy="414430"/>
          </a:xfrm>
          <a:prstGeom prst="rect">
            <a:avLst/>
          </a:prstGeom>
        </p:spPr>
      </p:pic>
      <p:sp>
        <p:nvSpPr>
          <p:cNvPr id="24" name="Rounded Rectangle 23"/>
          <p:cNvSpPr/>
          <p:nvPr/>
        </p:nvSpPr>
        <p:spPr>
          <a:xfrm>
            <a:off x="500577" y="713746"/>
            <a:ext cx="1979098" cy="531290"/>
          </a:xfrm>
          <a:prstGeom prst="roundRect">
            <a:avLst/>
          </a:prstGeom>
          <a:solidFill>
            <a:srgbClr val="FDD3D5"/>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noProof="0">
                <a:latin typeface="Arial" panose="020B0604020202020204" pitchFamily="34" charset="0"/>
                <a:cs typeface="Arial" panose="020B0604020202020204" pitchFamily="34" charset="0"/>
              </a:rPr>
              <a:t>Hoạt động 2</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374" t="4789" r="4184" b="28034"/>
          <a:stretch/>
        </p:blipFill>
        <p:spPr>
          <a:xfrm>
            <a:off x="729177" y="1484378"/>
            <a:ext cx="2434784" cy="3308185"/>
          </a:xfrm>
          <a:prstGeom prst="rect">
            <a:avLst/>
          </a:prstGeom>
        </p:spPr>
      </p:pic>
      <p:grpSp>
        <p:nvGrpSpPr>
          <p:cNvPr id="14" name="Group 13"/>
          <p:cNvGrpSpPr/>
          <p:nvPr/>
        </p:nvGrpSpPr>
        <p:grpSpPr>
          <a:xfrm>
            <a:off x="2479675" y="573835"/>
            <a:ext cx="5656140" cy="3632460"/>
            <a:chOff x="2479675" y="573835"/>
            <a:chExt cx="5656140" cy="3632460"/>
          </a:xfrm>
        </p:grpSpPr>
        <p:grpSp>
          <p:nvGrpSpPr>
            <p:cNvPr id="8" name="Group 7"/>
            <p:cNvGrpSpPr/>
            <p:nvPr/>
          </p:nvGrpSpPr>
          <p:grpSpPr>
            <a:xfrm>
              <a:off x="2479675" y="573835"/>
              <a:ext cx="5656140" cy="3632460"/>
              <a:chOff x="2479675" y="540132"/>
              <a:chExt cx="5656140" cy="363246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68363" r="50738" b="1"/>
              <a:stretch/>
            </p:blipFill>
            <p:spPr>
              <a:xfrm>
                <a:off x="2479675" y="540132"/>
                <a:ext cx="5656140" cy="3632460"/>
              </a:xfrm>
              <a:prstGeom prst="rect">
                <a:avLst/>
              </a:prstGeom>
            </p:spPr>
          </p:pic>
          <p:sp>
            <p:nvSpPr>
              <p:cNvPr id="13" name="TextBox 12"/>
              <p:cNvSpPr txBox="1"/>
              <p:nvPr/>
            </p:nvSpPr>
            <p:spPr>
              <a:xfrm>
                <a:off x="3856893" y="1434462"/>
                <a:ext cx="3423138" cy="1615827"/>
              </a:xfrm>
              <a:prstGeom prst="rect">
                <a:avLst/>
              </a:prstGeom>
              <a:noFill/>
            </p:spPr>
            <p:txBody>
              <a:bodyPr wrap="square" rtlCol="0">
                <a:spAutoFit/>
              </a:bodyPr>
              <a:lstStyle/>
              <a:p>
                <a:pPr algn="just">
                  <a:lnSpc>
                    <a:spcPct val="150000"/>
                  </a:lnSpc>
                </a:pPr>
                <a:r>
                  <a:rPr lang="en-US" sz="2200"/>
                  <a:t>Trong nhóm lệnh </a:t>
                </a:r>
                <a:r>
                  <a:rPr lang="en-US" sz="2200" b="1"/>
                  <a:t>Hiển thị </a:t>
                </a:r>
                <a:r>
                  <a:rPr lang="en-US" sz="2200"/>
                  <a:t>có các lệnh làm thay đổi trang phục của nhân vật. </a:t>
                </a:r>
                <a:endParaRPr lang="vi-VN" sz="2200"/>
              </a:p>
            </p:txBody>
          </p:sp>
        </p:grpSp>
        <p:pic>
          <p:nvPicPr>
            <p:cNvPr id="15" name="Google Shape;277;p5"/>
            <p:cNvPicPr preferRelativeResize="0"/>
            <p:nvPr/>
          </p:nvPicPr>
          <p:blipFill rotWithShape="1">
            <a:blip r:embed="rId6">
              <a:alphaModFix/>
              <a:duotone>
                <a:schemeClr val="accent1">
                  <a:shade val="45000"/>
                  <a:satMod val="135000"/>
                </a:schemeClr>
                <a:prstClr val="white"/>
              </a:duotone>
            </a:blip>
            <a:srcRect/>
            <a:stretch/>
          </p:blipFill>
          <p:spPr>
            <a:xfrm>
              <a:off x="6484144" y="3479591"/>
              <a:ext cx="1282998" cy="262239"/>
            </a:xfrm>
            <a:prstGeom prst="rect">
              <a:avLst/>
            </a:prstGeom>
            <a:noFill/>
            <a:ln>
              <a:noFill/>
            </a:ln>
          </p:spPr>
        </p:pic>
      </p:grpSp>
    </p:spTree>
    <p:extLst>
      <p:ext uri="{BB962C8B-B14F-4D97-AF65-F5344CB8AC3E}">
        <p14:creationId xmlns:p14="http://schemas.microsoft.com/office/powerpoint/2010/main" val="318654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grpSp>
        <p:nvGrpSpPr>
          <p:cNvPr id="2056" name="Google Shape;2056;p48"/>
          <p:cNvGrpSpPr/>
          <p:nvPr/>
        </p:nvGrpSpPr>
        <p:grpSpPr>
          <a:xfrm>
            <a:off x="624850" y="317500"/>
            <a:ext cx="8039648" cy="4470401"/>
            <a:chOff x="1175938" y="770625"/>
            <a:chExt cx="6906103" cy="3681681"/>
          </a:xfrm>
        </p:grpSpPr>
        <p:grpSp>
          <p:nvGrpSpPr>
            <p:cNvPr id="2057" name="Google Shape;2057;p48"/>
            <p:cNvGrpSpPr/>
            <p:nvPr/>
          </p:nvGrpSpPr>
          <p:grpSpPr>
            <a:xfrm>
              <a:off x="1175938" y="770625"/>
              <a:ext cx="6906103" cy="3681681"/>
              <a:chOff x="1175938" y="770625"/>
              <a:chExt cx="6906103" cy="3681681"/>
            </a:xfrm>
          </p:grpSpPr>
          <p:grpSp>
            <p:nvGrpSpPr>
              <p:cNvPr id="2058" name="Google Shape;2058;p48"/>
              <p:cNvGrpSpPr/>
              <p:nvPr/>
            </p:nvGrpSpPr>
            <p:grpSpPr>
              <a:xfrm>
                <a:off x="1175938" y="770637"/>
                <a:ext cx="6906103" cy="3681670"/>
                <a:chOff x="713225" y="523974"/>
                <a:chExt cx="7831825" cy="4175176"/>
              </a:xfrm>
            </p:grpSpPr>
            <p:sp>
              <p:nvSpPr>
                <p:cNvPr id="2059" name="Google Shape;2059;p48"/>
                <p:cNvSpPr/>
                <p:nvPr/>
              </p:nvSpPr>
              <p:spPr>
                <a:xfrm>
                  <a:off x="827550" y="634750"/>
                  <a:ext cx="7717500" cy="4064400"/>
                </a:xfrm>
                <a:prstGeom prst="roundRect">
                  <a:avLst>
                    <a:gd name="adj" fmla="val 8895"/>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60" name="Google Shape;2060;p48"/>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61" name="Google Shape;2061;p48"/>
                <p:cNvSpPr/>
                <p:nvPr/>
              </p:nvSpPr>
              <p:spPr>
                <a:xfrm>
                  <a:off x="713225" y="523974"/>
                  <a:ext cx="7717482" cy="619996"/>
                </a:xfrm>
                <a:custGeom>
                  <a:avLst/>
                  <a:gdLst/>
                  <a:ahLst/>
                  <a:cxnLst/>
                  <a:rect l="l" t="t" r="r" b="b"/>
                  <a:pathLst>
                    <a:path w="76665" h="6159" extrusionOk="0">
                      <a:moveTo>
                        <a:pt x="2561" y="0"/>
                      </a:moveTo>
                      <a:cubicBezTo>
                        <a:pt x="1153" y="0"/>
                        <a:pt x="0" y="1153"/>
                        <a:pt x="0" y="2561"/>
                      </a:cubicBezTo>
                      <a:lnTo>
                        <a:pt x="0" y="6159"/>
                      </a:lnTo>
                      <a:lnTo>
                        <a:pt x="76664" y="6159"/>
                      </a:lnTo>
                      <a:lnTo>
                        <a:pt x="76664" y="2561"/>
                      </a:lnTo>
                      <a:cubicBezTo>
                        <a:pt x="76664" y="1153"/>
                        <a:pt x="75511" y="0"/>
                        <a:pt x="741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2" name="Google Shape;2062;p48"/>
              <p:cNvSpPr/>
              <p:nvPr/>
            </p:nvSpPr>
            <p:spPr>
              <a:xfrm>
                <a:off x="3507400" y="770625"/>
                <a:ext cx="4474537" cy="218599"/>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48"/>
            <p:cNvGrpSpPr/>
            <p:nvPr/>
          </p:nvGrpSpPr>
          <p:grpSpPr>
            <a:xfrm>
              <a:off x="1449558" y="989217"/>
              <a:ext cx="550829" cy="109626"/>
              <a:chOff x="9481915" y="-124291"/>
              <a:chExt cx="1421494" cy="282832"/>
            </a:xfrm>
          </p:grpSpPr>
          <p:sp>
            <p:nvSpPr>
              <p:cNvPr id="2064" name="Google Shape;2064;p48"/>
              <p:cNvSpPr/>
              <p:nvPr/>
            </p:nvSpPr>
            <p:spPr>
              <a:xfrm>
                <a:off x="9481915" y="-124291"/>
                <a:ext cx="282832" cy="282832"/>
              </a:xfrm>
              <a:custGeom>
                <a:avLst/>
                <a:gdLst/>
                <a:ahLst/>
                <a:cxnLst/>
                <a:rect l="l" t="t" r="r" b="b"/>
                <a:pathLst>
                  <a:path w="2584" h="2584" extrusionOk="0">
                    <a:moveTo>
                      <a:pt x="1292" y="0"/>
                    </a:moveTo>
                    <a:cubicBezTo>
                      <a:pt x="578" y="0"/>
                      <a:pt x="1" y="576"/>
                      <a:pt x="1" y="1292"/>
                    </a:cubicBezTo>
                    <a:cubicBezTo>
                      <a:pt x="1" y="2006"/>
                      <a:pt x="578" y="2583"/>
                      <a:pt x="1292" y="2583"/>
                    </a:cubicBezTo>
                    <a:cubicBezTo>
                      <a:pt x="2008" y="2583"/>
                      <a:pt x="2584" y="2006"/>
                      <a:pt x="2584" y="1292"/>
                    </a:cubicBezTo>
                    <a:cubicBezTo>
                      <a:pt x="2584" y="576"/>
                      <a:pt x="2008" y="0"/>
                      <a:pt x="129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8"/>
              <p:cNvSpPr/>
              <p:nvPr/>
            </p:nvSpPr>
            <p:spPr>
              <a:xfrm>
                <a:off x="10052505" y="-124291"/>
                <a:ext cx="280424" cy="282832"/>
              </a:xfrm>
              <a:custGeom>
                <a:avLst/>
                <a:gdLst/>
                <a:ahLst/>
                <a:cxnLst/>
                <a:rect l="l" t="t" r="r" b="b"/>
                <a:pathLst>
                  <a:path w="2562" h="2584" extrusionOk="0">
                    <a:moveTo>
                      <a:pt x="1292" y="0"/>
                    </a:moveTo>
                    <a:cubicBezTo>
                      <a:pt x="578" y="0"/>
                      <a:pt x="0" y="576"/>
                      <a:pt x="0" y="1292"/>
                    </a:cubicBezTo>
                    <a:cubicBezTo>
                      <a:pt x="0" y="2006"/>
                      <a:pt x="578" y="2583"/>
                      <a:pt x="1292" y="2583"/>
                    </a:cubicBezTo>
                    <a:cubicBezTo>
                      <a:pt x="1984" y="2583"/>
                      <a:pt x="2561" y="2006"/>
                      <a:pt x="2561" y="1292"/>
                    </a:cubicBezTo>
                    <a:cubicBezTo>
                      <a:pt x="2561" y="576"/>
                      <a:pt x="1984" y="0"/>
                      <a:pt x="12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8"/>
              <p:cNvSpPr/>
              <p:nvPr/>
            </p:nvSpPr>
            <p:spPr>
              <a:xfrm>
                <a:off x="10620578" y="-124291"/>
                <a:ext cx="282832" cy="282832"/>
              </a:xfrm>
              <a:custGeom>
                <a:avLst/>
                <a:gdLst/>
                <a:ahLst/>
                <a:cxnLst/>
                <a:rect l="l" t="t" r="r" b="b"/>
                <a:pathLst>
                  <a:path w="2584" h="2584" extrusionOk="0">
                    <a:moveTo>
                      <a:pt x="1292" y="0"/>
                    </a:moveTo>
                    <a:cubicBezTo>
                      <a:pt x="576" y="0"/>
                      <a:pt x="0" y="576"/>
                      <a:pt x="0" y="1292"/>
                    </a:cubicBezTo>
                    <a:cubicBezTo>
                      <a:pt x="0" y="2006"/>
                      <a:pt x="576" y="2583"/>
                      <a:pt x="1292" y="2583"/>
                    </a:cubicBezTo>
                    <a:cubicBezTo>
                      <a:pt x="2006" y="2583"/>
                      <a:pt x="2584" y="2006"/>
                      <a:pt x="2584" y="1292"/>
                    </a:cubicBezTo>
                    <a:cubicBezTo>
                      <a:pt x="2584" y="576"/>
                      <a:pt x="2006" y="0"/>
                      <a:pt x="129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7" name="Google Shape;2067;p48"/>
            <p:cNvGrpSpPr/>
            <p:nvPr/>
          </p:nvGrpSpPr>
          <p:grpSpPr>
            <a:xfrm>
              <a:off x="2215942" y="953202"/>
              <a:ext cx="937124" cy="181670"/>
              <a:chOff x="3415750" y="2213450"/>
              <a:chExt cx="1484200" cy="287725"/>
            </a:xfrm>
          </p:grpSpPr>
          <p:sp>
            <p:nvSpPr>
              <p:cNvPr id="2068" name="Google Shape;2068;p48"/>
              <p:cNvSpPr/>
              <p:nvPr/>
            </p:nvSpPr>
            <p:spPr>
              <a:xfrm>
                <a:off x="4601250" y="2213450"/>
                <a:ext cx="230650" cy="219700"/>
              </a:xfrm>
              <a:custGeom>
                <a:avLst/>
                <a:gdLst/>
                <a:ahLst/>
                <a:cxnLst/>
                <a:rect l="l" t="t" r="r" b="b"/>
                <a:pathLst>
                  <a:path w="9226" h="8788" extrusionOk="0">
                    <a:moveTo>
                      <a:pt x="4819" y="923"/>
                    </a:moveTo>
                    <a:cubicBezTo>
                      <a:pt x="5766" y="923"/>
                      <a:pt x="6642" y="1292"/>
                      <a:pt x="7288" y="1938"/>
                    </a:cubicBezTo>
                    <a:cubicBezTo>
                      <a:pt x="7934" y="2606"/>
                      <a:pt x="8303" y="3482"/>
                      <a:pt x="8303" y="4405"/>
                    </a:cubicBezTo>
                    <a:cubicBezTo>
                      <a:pt x="8303" y="5327"/>
                      <a:pt x="7934" y="6204"/>
                      <a:pt x="7288" y="6850"/>
                    </a:cubicBezTo>
                    <a:cubicBezTo>
                      <a:pt x="6642" y="7519"/>
                      <a:pt x="5766" y="7864"/>
                      <a:pt x="4819" y="7864"/>
                    </a:cubicBezTo>
                    <a:cubicBezTo>
                      <a:pt x="3897" y="7864"/>
                      <a:pt x="3021" y="7519"/>
                      <a:pt x="2375" y="6850"/>
                    </a:cubicBezTo>
                    <a:cubicBezTo>
                      <a:pt x="1015" y="5512"/>
                      <a:pt x="1015" y="3298"/>
                      <a:pt x="2375" y="1938"/>
                    </a:cubicBezTo>
                    <a:cubicBezTo>
                      <a:pt x="3021" y="1292"/>
                      <a:pt x="3897" y="923"/>
                      <a:pt x="4819" y="923"/>
                    </a:cubicBezTo>
                    <a:close/>
                    <a:moveTo>
                      <a:pt x="4819" y="1"/>
                    </a:moveTo>
                    <a:cubicBezTo>
                      <a:pt x="3666" y="1"/>
                      <a:pt x="2559" y="462"/>
                      <a:pt x="1729" y="1292"/>
                    </a:cubicBezTo>
                    <a:cubicBezTo>
                      <a:pt x="0" y="2999"/>
                      <a:pt x="0" y="5789"/>
                      <a:pt x="1729" y="7519"/>
                    </a:cubicBezTo>
                    <a:cubicBezTo>
                      <a:pt x="2559" y="8350"/>
                      <a:pt x="3666" y="8787"/>
                      <a:pt x="4819" y="8787"/>
                    </a:cubicBezTo>
                    <a:cubicBezTo>
                      <a:pt x="5997" y="8787"/>
                      <a:pt x="7104" y="8350"/>
                      <a:pt x="7934" y="7519"/>
                    </a:cubicBezTo>
                    <a:cubicBezTo>
                      <a:pt x="8764" y="6689"/>
                      <a:pt x="9226" y="5582"/>
                      <a:pt x="9226" y="4405"/>
                    </a:cubicBezTo>
                    <a:cubicBezTo>
                      <a:pt x="9226" y="3230"/>
                      <a:pt x="8764" y="2123"/>
                      <a:pt x="7934" y="1292"/>
                    </a:cubicBezTo>
                    <a:cubicBezTo>
                      <a:pt x="7104" y="462"/>
                      <a:pt x="5997" y="1"/>
                      <a:pt x="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8"/>
              <p:cNvSpPr/>
              <p:nvPr/>
            </p:nvSpPr>
            <p:spPr>
              <a:xfrm>
                <a:off x="4778225" y="2381825"/>
                <a:ext cx="121725" cy="119350"/>
              </a:xfrm>
              <a:custGeom>
                <a:avLst/>
                <a:gdLst/>
                <a:ahLst/>
                <a:cxnLst/>
                <a:rect l="l" t="t" r="r" b="b"/>
                <a:pathLst>
                  <a:path w="4869" h="4774" extrusionOk="0">
                    <a:moveTo>
                      <a:pt x="508" y="0"/>
                    </a:moveTo>
                    <a:cubicBezTo>
                      <a:pt x="393" y="0"/>
                      <a:pt x="278" y="46"/>
                      <a:pt x="185" y="139"/>
                    </a:cubicBezTo>
                    <a:cubicBezTo>
                      <a:pt x="1" y="323"/>
                      <a:pt x="1" y="622"/>
                      <a:pt x="185" y="784"/>
                    </a:cubicBezTo>
                    <a:lnTo>
                      <a:pt x="4038" y="4659"/>
                    </a:lnTo>
                    <a:cubicBezTo>
                      <a:pt x="4130" y="4727"/>
                      <a:pt x="4244" y="4774"/>
                      <a:pt x="4361" y="4774"/>
                    </a:cubicBezTo>
                    <a:cubicBezTo>
                      <a:pt x="4475" y="4774"/>
                      <a:pt x="4591" y="4727"/>
                      <a:pt x="4684" y="4659"/>
                    </a:cubicBezTo>
                    <a:cubicBezTo>
                      <a:pt x="4868" y="4475"/>
                      <a:pt x="4868" y="4174"/>
                      <a:pt x="4684" y="3989"/>
                    </a:cubicBezTo>
                    <a:lnTo>
                      <a:pt x="831" y="139"/>
                    </a:lnTo>
                    <a:cubicBezTo>
                      <a:pt x="739" y="46"/>
                      <a:pt x="623"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8"/>
              <p:cNvSpPr/>
              <p:nvPr/>
            </p:nvSpPr>
            <p:spPr>
              <a:xfrm>
                <a:off x="3415750" y="2361050"/>
                <a:ext cx="296950" cy="23100"/>
              </a:xfrm>
              <a:custGeom>
                <a:avLst/>
                <a:gdLst/>
                <a:ahLst/>
                <a:cxnLst/>
                <a:rect l="l" t="t" r="r" b="b"/>
                <a:pathLst>
                  <a:path w="11878" h="924" extrusionOk="0">
                    <a:moveTo>
                      <a:pt x="462" y="1"/>
                    </a:moveTo>
                    <a:cubicBezTo>
                      <a:pt x="207" y="1"/>
                      <a:pt x="1" y="208"/>
                      <a:pt x="1" y="462"/>
                    </a:cubicBezTo>
                    <a:cubicBezTo>
                      <a:pt x="1" y="715"/>
                      <a:pt x="207" y="924"/>
                      <a:pt x="462" y="924"/>
                    </a:cubicBezTo>
                    <a:lnTo>
                      <a:pt x="11416" y="924"/>
                    </a:lnTo>
                    <a:cubicBezTo>
                      <a:pt x="11671" y="924"/>
                      <a:pt x="11878" y="715"/>
                      <a:pt x="11878" y="462"/>
                    </a:cubicBezTo>
                    <a:cubicBezTo>
                      <a:pt x="11878" y="208"/>
                      <a:pt x="11671" y="1"/>
                      <a:pt x="1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8"/>
              <p:cNvSpPr/>
              <p:nvPr/>
            </p:nvSpPr>
            <p:spPr>
              <a:xfrm>
                <a:off x="3415750" y="2259125"/>
                <a:ext cx="151650" cy="223600"/>
              </a:xfrm>
              <a:custGeom>
                <a:avLst/>
                <a:gdLst/>
                <a:ahLst/>
                <a:cxnLst/>
                <a:rect l="l" t="t" r="r" b="b"/>
                <a:pathLst>
                  <a:path w="6066" h="8944" extrusionOk="0">
                    <a:moveTo>
                      <a:pt x="5540" y="0"/>
                    </a:moveTo>
                    <a:cubicBezTo>
                      <a:pt x="5443" y="0"/>
                      <a:pt x="5345" y="30"/>
                      <a:pt x="5259" y="87"/>
                    </a:cubicBezTo>
                    <a:lnTo>
                      <a:pt x="185" y="4170"/>
                    </a:lnTo>
                    <a:cubicBezTo>
                      <a:pt x="69" y="4262"/>
                      <a:pt x="1" y="4401"/>
                      <a:pt x="1" y="4539"/>
                    </a:cubicBezTo>
                    <a:cubicBezTo>
                      <a:pt x="1" y="4678"/>
                      <a:pt x="69" y="4816"/>
                      <a:pt x="185" y="4884"/>
                    </a:cubicBezTo>
                    <a:lnTo>
                      <a:pt x="5259" y="8829"/>
                    </a:lnTo>
                    <a:cubicBezTo>
                      <a:pt x="5352" y="8897"/>
                      <a:pt x="5444" y="8944"/>
                      <a:pt x="5558" y="8944"/>
                    </a:cubicBezTo>
                    <a:cubicBezTo>
                      <a:pt x="5697" y="8944"/>
                      <a:pt x="5835" y="8875"/>
                      <a:pt x="5905" y="8759"/>
                    </a:cubicBezTo>
                    <a:cubicBezTo>
                      <a:pt x="6066" y="8552"/>
                      <a:pt x="6044" y="8276"/>
                      <a:pt x="5835" y="8113"/>
                    </a:cubicBezTo>
                    <a:lnTo>
                      <a:pt x="1222" y="4515"/>
                    </a:lnTo>
                    <a:lnTo>
                      <a:pt x="5835" y="825"/>
                    </a:lnTo>
                    <a:cubicBezTo>
                      <a:pt x="6044" y="665"/>
                      <a:pt x="6066" y="364"/>
                      <a:pt x="5905" y="179"/>
                    </a:cubicBezTo>
                    <a:cubicBezTo>
                      <a:pt x="5810" y="58"/>
                      <a:pt x="5676"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8"/>
              <p:cNvSpPr/>
              <p:nvPr/>
            </p:nvSpPr>
            <p:spPr>
              <a:xfrm>
                <a:off x="4044800" y="2361050"/>
                <a:ext cx="296400" cy="23100"/>
              </a:xfrm>
              <a:custGeom>
                <a:avLst/>
                <a:gdLst/>
                <a:ahLst/>
                <a:cxnLst/>
                <a:rect l="l" t="t" r="r" b="b"/>
                <a:pathLst>
                  <a:path w="11856" h="924" extrusionOk="0">
                    <a:moveTo>
                      <a:pt x="462" y="1"/>
                    </a:moveTo>
                    <a:cubicBezTo>
                      <a:pt x="209" y="1"/>
                      <a:pt x="1" y="208"/>
                      <a:pt x="1" y="462"/>
                    </a:cubicBezTo>
                    <a:cubicBezTo>
                      <a:pt x="1" y="715"/>
                      <a:pt x="209" y="924"/>
                      <a:pt x="462" y="924"/>
                    </a:cubicBezTo>
                    <a:lnTo>
                      <a:pt x="11394" y="924"/>
                    </a:lnTo>
                    <a:cubicBezTo>
                      <a:pt x="11671" y="924"/>
                      <a:pt x="11855" y="715"/>
                      <a:pt x="11855" y="462"/>
                    </a:cubicBezTo>
                    <a:cubicBezTo>
                      <a:pt x="11855" y="208"/>
                      <a:pt x="11671" y="1"/>
                      <a:pt x="1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8"/>
              <p:cNvSpPr/>
              <p:nvPr/>
            </p:nvSpPr>
            <p:spPr>
              <a:xfrm>
                <a:off x="4190100" y="2259125"/>
                <a:ext cx="151700" cy="223600"/>
              </a:xfrm>
              <a:custGeom>
                <a:avLst/>
                <a:gdLst/>
                <a:ahLst/>
                <a:cxnLst/>
                <a:rect l="l" t="t" r="r" b="b"/>
                <a:pathLst>
                  <a:path w="6068" h="8944" extrusionOk="0">
                    <a:moveTo>
                      <a:pt x="527" y="0"/>
                    </a:moveTo>
                    <a:cubicBezTo>
                      <a:pt x="390" y="0"/>
                      <a:pt x="257" y="58"/>
                      <a:pt x="163" y="179"/>
                    </a:cubicBezTo>
                    <a:cubicBezTo>
                      <a:pt x="1" y="364"/>
                      <a:pt x="25" y="665"/>
                      <a:pt x="231" y="825"/>
                    </a:cubicBezTo>
                    <a:lnTo>
                      <a:pt x="4844" y="4515"/>
                    </a:lnTo>
                    <a:lnTo>
                      <a:pt x="231" y="8113"/>
                    </a:lnTo>
                    <a:cubicBezTo>
                      <a:pt x="25" y="8276"/>
                      <a:pt x="1" y="8552"/>
                      <a:pt x="139" y="8759"/>
                    </a:cubicBezTo>
                    <a:cubicBezTo>
                      <a:pt x="231" y="8875"/>
                      <a:pt x="370" y="8944"/>
                      <a:pt x="508" y="8944"/>
                    </a:cubicBezTo>
                    <a:cubicBezTo>
                      <a:pt x="624" y="8944"/>
                      <a:pt x="717" y="8897"/>
                      <a:pt x="785" y="8829"/>
                    </a:cubicBezTo>
                    <a:lnTo>
                      <a:pt x="5883" y="4884"/>
                    </a:lnTo>
                    <a:cubicBezTo>
                      <a:pt x="5997" y="4816"/>
                      <a:pt x="6043" y="4678"/>
                      <a:pt x="6043" y="4539"/>
                    </a:cubicBezTo>
                    <a:cubicBezTo>
                      <a:pt x="6067" y="4401"/>
                      <a:pt x="5997" y="4262"/>
                      <a:pt x="5883" y="4170"/>
                    </a:cubicBezTo>
                    <a:lnTo>
                      <a:pt x="809" y="87"/>
                    </a:lnTo>
                    <a:cubicBezTo>
                      <a:pt x="722" y="30"/>
                      <a:pt x="624"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4" name="Google Shape;2074;p48"/>
            <p:cNvGrpSpPr/>
            <p:nvPr/>
          </p:nvGrpSpPr>
          <p:grpSpPr>
            <a:xfrm>
              <a:off x="7050325" y="1045375"/>
              <a:ext cx="824100" cy="218700"/>
              <a:chOff x="7050325" y="1045375"/>
              <a:chExt cx="824100" cy="218700"/>
            </a:xfrm>
          </p:grpSpPr>
          <p:sp>
            <p:nvSpPr>
              <p:cNvPr id="2075" name="Google Shape;2075;p48"/>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76" name="Google Shape;2076;p48"/>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77" name="Google Shape;2077;p48"/>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078" name="Google Shape;2078;p48"/>
              <p:cNvGrpSpPr/>
              <p:nvPr/>
            </p:nvGrpSpPr>
            <p:grpSpPr>
              <a:xfrm>
                <a:off x="7087846" y="1074670"/>
                <a:ext cx="756865" cy="160024"/>
                <a:chOff x="5368543" y="2043925"/>
                <a:chExt cx="1066307" cy="225450"/>
              </a:xfrm>
            </p:grpSpPr>
            <p:sp>
              <p:nvSpPr>
                <p:cNvPr id="2079" name="Google Shape;2079;p48"/>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8"/>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8"/>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8"/>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85" name="Google Shape;2085;p48"/>
          <p:cNvSpPr/>
          <p:nvPr/>
        </p:nvSpPr>
        <p:spPr>
          <a:xfrm>
            <a:off x="7146472" y="4417386"/>
            <a:ext cx="585453" cy="534733"/>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8"/>
          <p:cNvSpPr/>
          <p:nvPr/>
        </p:nvSpPr>
        <p:spPr>
          <a:xfrm>
            <a:off x="332137" y="1127525"/>
            <a:ext cx="585453" cy="534733"/>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p:nvSpPr>
        <p:spPr>
          <a:xfrm>
            <a:off x="762491" y="1721570"/>
            <a:ext cx="7618902" cy="2862322"/>
          </a:xfrm>
          <a:prstGeom prst="rect">
            <a:avLst/>
          </a:prstGeom>
          <a:noFill/>
        </p:spPr>
        <p:txBody>
          <a:bodyPr wrap="square" rtlCol="0">
            <a:spAutoFit/>
          </a:bodyPr>
          <a:lstStyle/>
          <a:p>
            <a:pPr algn="just">
              <a:lnSpc>
                <a:spcPct val="150000"/>
              </a:lnSpc>
            </a:pPr>
            <a:r>
              <a:rPr lang="vi-VN" sz="2000"/>
              <a:t>• Một nhân vật có thể có nhiều trang phục khác nhau. </a:t>
            </a:r>
            <a:endParaRPr lang="en-US" sz="2000"/>
          </a:p>
          <a:p>
            <a:pPr algn="just">
              <a:lnSpc>
                <a:spcPct val="150000"/>
              </a:lnSpc>
            </a:pPr>
            <a:r>
              <a:rPr lang="vi-VN" sz="2000"/>
              <a:t>• Hoạt hình đơn giản có thể được tạo bởi sự thay đổi liên tục hình ảnh của nhân vật, trong đó mỗi hình ảnh xuất hiện trong một khoảng thời gian rất nhỏ. </a:t>
            </a:r>
            <a:endParaRPr lang="en-US" sz="2000"/>
          </a:p>
          <a:p>
            <a:pPr algn="just">
              <a:lnSpc>
                <a:spcPct val="150000"/>
              </a:lnSpc>
            </a:pPr>
            <a:r>
              <a:rPr lang="vi-VN" sz="2000"/>
              <a:t>• Kết hợp các lệnh thay đổi trang phục và lệnh tạm dừng chương trình hợp lí có thể tạo ra hoạt hình đơn giản.</a:t>
            </a:r>
          </a:p>
        </p:txBody>
      </p:sp>
      <p:sp>
        <p:nvSpPr>
          <p:cNvPr id="37" name="Rounded Rectangle 36"/>
          <p:cNvSpPr/>
          <p:nvPr/>
        </p:nvSpPr>
        <p:spPr>
          <a:xfrm>
            <a:off x="3713671" y="1112184"/>
            <a:ext cx="1716543" cy="508525"/>
          </a:xfrm>
          <a:prstGeom prst="roundRect">
            <a:avLst/>
          </a:prstGeom>
          <a:solidFill>
            <a:schemeClr val="tx2"/>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300" b="1">
                <a:latin typeface="Arial" panose="020B0604020202020204" pitchFamily="34" charset="0"/>
                <a:cs typeface="Arial" panose="020B0604020202020204" pitchFamily="34" charset="0"/>
              </a:rPr>
              <a:t>GHI NHỚ</a:t>
            </a:r>
            <a:endParaRPr kumimoji="0" lang="en-US" sz="2300" b="1" i="0" u="none" strike="noStrike" kern="0" cap="none" spc="0" normalizeH="0" baseline="0" noProof="0">
              <a:ln>
                <a:noFill/>
              </a:ln>
              <a:solidFill>
                <a:srgbClr val="000000"/>
              </a:solidFill>
              <a:effectLst/>
              <a:uLnTx/>
              <a:uFillTx/>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grpSp>
        <p:nvGrpSpPr>
          <p:cNvPr id="4" name="Group 3"/>
          <p:cNvGrpSpPr/>
          <p:nvPr/>
        </p:nvGrpSpPr>
        <p:grpSpPr>
          <a:xfrm>
            <a:off x="1694293" y="1093816"/>
            <a:ext cx="5892755" cy="2946843"/>
            <a:chOff x="914629" y="770625"/>
            <a:chExt cx="7328950" cy="3681681"/>
          </a:xfrm>
        </p:grpSpPr>
        <p:grpSp>
          <p:nvGrpSpPr>
            <p:cNvPr id="1796" name="Google Shape;1796;p39"/>
            <p:cNvGrpSpPr/>
            <p:nvPr/>
          </p:nvGrpSpPr>
          <p:grpSpPr>
            <a:xfrm>
              <a:off x="1175938" y="770625"/>
              <a:ext cx="6906103" cy="3681681"/>
              <a:chOff x="1175938" y="770625"/>
              <a:chExt cx="6906103" cy="3681681"/>
            </a:xfrm>
          </p:grpSpPr>
          <p:grpSp>
            <p:nvGrpSpPr>
              <p:cNvPr id="1797" name="Google Shape;1797;p39"/>
              <p:cNvGrpSpPr/>
              <p:nvPr/>
            </p:nvGrpSpPr>
            <p:grpSpPr>
              <a:xfrm>
                <a:off x="1175938" y="770625"/>
                <a:ext cx="6906103" cy="3681681"/>
                <a:chOff x="1175938" y="770625"/>
                <a:chExt cx="6906103" cy="3681681"/>
              </a:xfrm>
            </p:grpSpPr>
            <p:grpSp>
              <p:nvGrpSpPr>
                <p:cNvPr id="1798" name="Google Shape;1798;p39"/>
                <p:cNvGrpSpPr/>
                <p:nvPr/>
              </p:nvGrpSpPr>
              <p:grpSpPr>
                <a:xfrm>
                  <a:off x="1175938" y="770637"/>
                  <a:ext cx="6906103" cy="3681670"/>
                  <a:chOff x="713225" y="523974"/>
                  <a:chExt cx="7831825" cy="4175176"/>
                </a:xfrm>
              </p:grpSpPr>
              <p:sp>
                <p:nvSpPr>
                  <p:cNvPr id="1799" name="Google Shape;1799;p39"/>
                  <p:cNvSpPr/>
                  <p:nvPr/>
                </p:nvSpPr>
                <p:spPr>
                  <a:xfrm>
                    <a:off x="827550" y="634750"/>
                    <a:ext cx="7717500" cy="4064400"/>
                  </a:xfrm>
                  <a:prstGeom prst="roundRect">
                    <a:avLst>
                      <a:gd name="adj" fmla="val 8895"/>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00" name="Google Shape;1800;p39"/>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01" name="Google Shape;1801;p39"/>
                  <p:cNvSpPr/>
                  <p:nvPr/>
                </p:nvSpPr>
                <p:spPr>
                  <a:xfrm>
                    <a:off x="713225" y="523974"/>
                    <a:ext cx="7717482" cy="619996"/>
                  </a:xfrm>
                  <a:custGeom>
                    <a:avLst/>
                    <a:gdLst/>
                    <a:ahLst/>
                    <a:cxnLst/>
                    <a:rect l="l" t="t" r="r" b="b"/>
                    <a:pathLst>
                      <a:path w="76665" h="6159" extrusionOk="0">
                        <a:moveTo>
                          <a:pt x="2561" y="0"/>
                        </a:moveTo>
                        <a:cubicBezTo>
                          <a:pt x="1153" y="0"/>
                          <a:pt x="0" y="1153"/>
                          <a:pt x="0" y="2561"/>
                        </a:cubicBezTo>
                        <a:lnTo>
                          <a:pt x="0" y="6159"/>
                        </a:lnTo>
                        <a:lnTo>
                          <a:pt x="76664" y="6159"/>
                        </a:lnTo>
                        <a:lnTo>
                          <a:pt x="76664" y="2561"/>
                        </a:lnTo>
                        <a:cubicBezTo>
                          <a:pt x="76664" y="1153"/>
                          <a:pt x="75511" y="0"/>
                          <a:pt x="741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2" name="Google Shape;1802;p39"/>
                <p:cNvSpPr/>
                <p:nvPr/>
              </p:nvSpPr>
              <p:spPr>
                <a:xfrm>
                  <a:off x="3507400" y="770625"/>
                  <a:ext cx="4474537" cy="218599"/>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3" name="Google Shape;1803;p39"/>
              <p:cNvGrpSpPr/>
              <p:nvPr/>
            </p:nvGrpSpPr>
            <p:grpSpPr>
              <a:xfrm>
                <a:off x="1449558" y="989217"/>
                <a:ext cx="550829" cy="109626"/>
                <a:chOff x="9481915" y="-124291"/>
                <a:chExt cx="1421494" cy="282832"/>
              </a:xfrm>
            </p:grpSpPr>
            <p:sp>
              <p:nvSpPr>
                <p:cNvPr id="1804" name="Google Shape;1804;p39"/>
                <p:cNvSpPr/>
                <p:nvPr/>
              </p:nvSpPr>
              <p:spPr>
                <a:xfrm>
                  <a:off x="9481915" y="-124291"/>
                  <a:ext cx="282832" cy="282832"/>
                </a:xfrm>
                <a:custGeom>
                  <a:avLst/>
                  <a:gdLst/>
                  <a:ahLst/>
                  <a:cxnLst/>
                  <a:rect l="l" t="t" r="r" b="b"/>
                  <a:pathLst>
                    <a:path w="2584" h="2584" extrusionOk="0">
                      <a:moveTo>
                        <a:pt x="1292" y="0"/>
                      </a:moveTo>
                      <a:cubicBezTo>
                        <a:pt x="578" y="0"/>
                        <a:pt x="1" y="576"/>
                        <a:pt x="1" y="1292"/>
                      </a:cubicBezTo>
                      <a:cubicBezTo>
                        <a:pt x="1" y="2006"/>
                        <a:pt x="578" y="2583"/>
                        <a:pt x="1292" y="2583"/>
                      </a:cubicBezTo>
                      <a:cubicBezTo>
                        <a:pt x="2008" y="2583"/>
                        <a:pt x="2584" y="2006"/>
                        <a:pt x="2584" y="1292"/>
                      </a:cubicBezTo>
                      <a:cubicBezTo>
                        <a:pt x="2584" y="576"/>
                        <a:pt x="2008" y="0"/>
                        <a:pt x="129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9"/>
                <p:cNvSpPr/>
                <p:nvPr/>
              </p:nvSpPr>
              <p:spPr>
                <a:xfrm>
                  <a:off x="10052505" y="-124291"/>
                  <a:ext cx="280424" cy="282832"/>
                </a:xfrm>
                <a:custGeom>
                  <a:avLst/>
                  <a:gdLst/>
                  <a:ahLst/>
                  <a:cxnLst/>
                  <a:rect l="l" t="t" r="r" b="b"/>
                  <a:pathLst>
                    <a:path w="2562" h="2584" extrusionOk="0">
                      <a:moveTo>
                        <a:pt x="1292" y="0"/>
                      </a:moveTo>
                      <a:cubicBezTo>
                        <a:pt x="578" y="0"/>
                        <a:pt x="0" y="576"/>
                        <a:pt x="0" y="1292"/>
                      </a:cubicBezTo>
                      <a:cubicBezTo>
                        <a:pt x="0" y="2006"/>
                        <a:pt x="578" y="2583"/>
                        <a:pt x="1292" y="2583"/>
                      </a:cubicBezTo>
                      <a:cubicBezTo>
                        <a:pt x="1984" y="2583"/>
                        <a:pt x="2561" y="2006"/>
                        <a:pt x="2561" y="1292"/>
                      </a:cubicBezTo>
                      <a:cubicBezTo>
                        <a:pt x="2561" y="576"/>
                        <a:pt x="1984" y="0"/>
                        <a:pt x="12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9"/>
                <p:cNvSpPr/>
                <p:nvPr/>
              </p:nvSpPr>
              <p:spPr>
                <a:xfrm>
                  <a:off x="10620578" y="-124291"/>
                  <a:ext cx="282832" cy="282832"/>
                </a:xfrm>
                <a:custGeom>
                  <a:avLst/>
                  <a:gdLst/>
                  <a:ahLst/>
                  <a:cxnLst/>
                  <a:rect l="l" t="t" r="r" b="b"/>
                  <a:pathLst>
                    <a:path w="2584" h="2584" extrusionOk="0">
                      <a:moveTo>
                        <a:pt x="1292" y="0"/>
                      </a:moveTo>
                      <a:cubicBezTo>
                        <a:pt x="576" y="0"/>
                        <a:pt x="0" y="576"/>
                        <a:pt x="0" y="1292"/>
                      </a:cubicBezTo>
                      <a:cubicBezTo>
                        <a:pt x="0" y="2006"/>
                        <a:pt x="576" y="2583"/>
                        <a:pt x="1292" y="2583"/>
                      </a:cubicBezTo>
                      <a:cubicBezTo>
                        <a:pt x="2006" y="2583"/>
                        <a:pt x="2584" y="2006"/>
                        <a:pt x="2584" y="1292"/>
                      </a:cubicBezTo>
                      <a:cubicBezTo>
                        <a:pt x="2584" y="576"/>
                        <a:pt x="2006" y="0"/>
                        <a:pt x="129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807;p39"/>
              <p:cNvGrpSpPr/>
              <p:nvPr/>
            </p:nvGrpSpPr>
            <p:grpSpPr>
              <a:xfrm>
                <a:off x="2215942" y="953202"/>
                <a:ext cx="937124" cy="181670"/>
                <a:chOff x="3415750" y="2213450"/>
                <a:chExt cx="1484200" cy="287725"/>
              </a:xfrm>
            </p:grpSpPr>
            <p:sp>
              <p:nvSpPr>
                <p:cNvPr id="1808" name="Google Shape;1808;p39"/>
                <p:cNvSpPr/>
                <p:nvPr/>
              </p:nvSpPr>
              <p:spPr>
                <a:xfrm>
                  <a:off x="4601250" y="2213450"/>
                  <a:ext cx="230650" cy="219700"/>
                </a:xfrm>
                <a:custGeom>
                  <a:avLst/>
                  <a:gdLst/>
                  <a:ahLst/>
                  <a:cxnLst/>
                  <a:rect l="l" t="t" r="r" b="b"/>
                  <a:pathLst>
                    <a:path w="9226" h="8788" extrusionOk="0">
                      <a:moveTo>
                        <a:pt x="4819" y="923"/>
                      </a:moveTo>
                      <a:cubicBezTo>
                        <a:pt x="5766" y="923"/>
                        <a:pt x="6642" y="1292"/>
                        <a:pt x="7288" y="1938"/>
                      </a:cubicBezTo>
                      <a:cubicBezTo>
                        <a:pt x="7934" y="2606"/>
                        <a:pt x="8303" y="3482"/>
                        <a:pt x="8303" y="4405"/>
                      </a:cubicBezTo>
                      <a:cubicBezTo>
                        <a:pt x="8303" y="5327"/>
                        <a:pt x="7934" y="6204"/>
                        <a:pt x="7288" y="6850"/>
                      </a:cubicBezTo>
                      <a:cubicBezTo>
                        <a:pt x="6642" y="7519"/>
                        <a:pt x="5766" y="7864"/>
                        <a:pt x="4819" y="7864"/>
                      </a:cubicBezTo>
                      <a:cubicBezTo>
                        <a:pt x="3897" y="7864"/>
                        <a:pt x="3021" y="7519"/>
                        <a:pt x="2375" y="6850"/>
                      </a:cubicBezTo>
                      <a:cubicBezTo>
                        <a:pt x="1015" y="5512"/>
                        <a:pt x="1015" y="3298"/>
                        <a:pt x="2375" y="1938"/>
                      </a:cubicBezTo>
                      <a:cubicBezTo>
                        <a:pt x="3021" y="1292"/>
                        <a:pt x="3897" y="923"/>
                        <a:pt x="4819" y="923"/>
                      </a:cubicBezTo>
                      <a:close/>
                      <a:moveTo>
                        <a:pt x="4819" y="1"/>
                      </a:moveTo>
                      <a:cubicBezTo>
                        <a:pt x="3666" y="1"/>
                        <a:pt x="2559" y="462"/>
                        <a:pt x="1729" y="1292"/>
                      </a:cubicBezTo>
                      <a:cubicBezTo>
                        <a:pt x="0" y="2999"/>
                        <a:pt x="0" y="5789"/>
                        <a:pt x="1729" y="7519"/>
                      </a:cubicBezTo>
                      <a:cubicBezTo>
                        <a:pt x="2559" y="8350"/>
                        <a:pt x="3666" y="8787"/>
                        <a:pt x="4819" y="8787"/>
                      </a:cubicBezTo>
                      <a:cubicBezTo>
                        <a:pt x="5997" y="8787"/>
                        <a:pt x="7104" y="8350"/>
                        <a:pt x="7934" y="7519"/>
                      </a:cubicBezTo>
                      <a:cubicBezTo>
                        <a:pt x="8764" y="6689"/>
                        <a:pt x="9226" y="5582"/>
                        <a:pt x="9226" y="4405"/>
                      </a:cubicBezTo>
                      <a:cubicBezTo>
                        <a:pt x="9226" y="3230"/>
                        <a:pt x="8764" y="2123"/>
                        <a:pt x="7934" y="1292"/>
                      </a:cubicBezTo>
                      <a:cubicBezTo>
                        <a:pt x="7104" y="462"/>
                        <a:pt x="5997" y="1"/>
                        <a:pt x="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9"/>
                <p:cNvSpPr/>
                <p:nvPr/>
              </p:nvSpPr>
              <p:spPr>
                <a:xfrm>
                  <a:off x="4778225" y="2381825"/>
                  <a:ext cx="121725" cy="119350"/>
                </a:xfrm>
                <a:custGeom>
                  <a:avLst/>
                  <a:gdLst/>
                  <a:ahLst/>
                  <a:cxnLst/>
                  <a:rect l="l" t="t" r="r" b="b"/>
                  <a:pathLst>
                    <a:path w="4869" h="4774" extrusionOk="0">
                      <a:moveTo>
                        <a:pt x="508" y="0"/>
                      </a:moveTo>
                      <a:cubicBezTo>
                        <a:pt x="393" y="0"/>
                        <a:pt x="278" y="46"/>
                        <a:pt x="185" y="139"/>
                      </a:cubicBezTo>
                      <a:cubicBezTo>
                        <a:pt x="1" y="323"/>
                        <a:pt x="1" y="622"/>
                        <a:pt x="185" y="784"/>
                      </a:cubicBezTo>
                      <a:lnTo>
                        <a:pt x="4038" y="4659"/>
                      </a:lnTo>
                      <a:cubicBezTo>
                        <a:pt x="4130" y="4727"/>
                        <a:pt x="4244" y="4774"/>
                        <a:pt x="4361" y="4774"/>
                      </a:cubicBezTo>
                      <a:cubicBezTo>
                        <a:pt x="4475" y="4774"/>
                        <a:pt x="4591" y="4727"/>
                        <a:pt x="4684" y="4659"/>
                      </a:cubicBezTo>
                      <a:cubicBezTo>
                        <a:pt x="4868" y="4475"/>
                        <a:pt x="4868" y="4174"/>
                        <a:pt x="4684" y="3989"/>
                      </a:cubicBezTo>
                      <a:lnTo>
                        <a:pt x="831" y="139"/>
                      </a:lnTo>
                      <a:cubicBezTo>
                        <a:pt x="739" y="46"/>
                        <a:pt x="623"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9"/>
                <p:cNvSpPr/>
                <p:nvPr/>
              </p:nvSpPr>
              <p:spPr>
                <a:xfrm>
                  <a:off x="3415750" y="2361050"/>
                  <a:ext cx="296950" cy="23100"/>
                </a:xfrm>
                <a:custGeom>
                  <a:avLst/>
                  <a:gdLst/>
                  <a:ahLst/>
                  <a:cxnLst/>
                  <a:rect l="l" t="t" r="r" b="b"/>
                  <a:pathLst>
                    <a:path w="11878" h="924" extrusionOk="0">
                      <a:moveTo>
                        <a:pt x="462" y="1"/>
                      </a:moveTo>
                      <a:cubicBezTo>
                        <a:pt x="207" y="1"/>
                        <a:pt x="1" y="208"/>
                        <a:pt x="1" y="462"/>
                      </a:cubicBezTo>
                      <a:cubicBezTo>
                        <a:pt x="1" y="715"/>
                        <a:pt x="207" y="924"/>
                        <a:pt x="462" y="924"/>
                      </a:cubicBezTo>
                      <a:lnTo>
                        <a:pt x="11416" y="924"/>
                      </a:lnTo>
                      <a:cubicBezTo>
                        <a:pt x="11671" y="924"/>
                        <a:pt x="11878" y="715"/>
                        <a:pt x="11878" y="462"/>
                      </a:cubicBezTo>
                      <a:cubicBezTo>
                        <a:pt x="11878" y="208"/>
                        <a:pt x="11671" y="1"/>
                        <a:pt x="1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9"/>
                <p:cNvSpPr/>
                <p:nvPr/>
              </p:nvSpPr>
              <p:spPr>
                <a:xfrm>
                  <a:off x="3415750" y="2259125"/>
                  <a:ext cx="151650" cy="223600"/>
                </a:xfrm>
                <a:custGeom>
                  <a:avLst/>
                  <a:gdLst/>
                  <a:ahLst/>
                  <a:cxnLst/>
                  <a:rect l="l" t="t" r="r" b="b"/>
                  <a:pathLst>
                    <a:path w="6066" h="8944" extrusionOk="0">
                      <a:moveTo>
                        <a:pt x="5540" y="0"/>
                      </a:moveTo>
                      <a:cubicBezTo>
                        <a:pt x="5443" y="0"/>
                        <a:pt x="5345" y="30"/>
                        <a:pt x="5259" y="87"/>
                      </a:cubicBezTo>
                      <a:lnTo>
                        <a:pt x="185" y="4170"/>
                      </a:lnTo>
                      <a:cubicBezTo>
                        <a:pt x="69" y="4262"/>
                        <a:pt x="1" y="4401"/>
                        <a:pt x="1" y="4539"/>
                      </a:cubicBezTo>
                      <a:cubicBezTo>
                        <a:pt x="1" y="4678"/>
                        <a:pt x="69" y="4816"/>
                        <a:pt x="185" y="4884"/>
                      </a:cubicBezTo>
                      <a:lnTo>
                        <a:pt x="5259" y="8829"/>
                      </a:lnTo>
                      <a:cubicBezTo>
                        <a:pt x="5352" y="8897"/>
                        <a:pt x="5444" y="8944"/>
                        <a:pt x="5558" y="8944"/>
                      </a:cubicBezTo>
                      <a:cubicBezTo>
                        <a:pt x="5697" y="8944"/>
                        <a:pt x="5835" y="8875"/>
                        <a:pt x="5905" y="8759"/>
                      </a:cubicBezTo>
                      <a:cubicBezTo>
                        <a:pt x="6066" y="8552"/>
                        <a:pt x="6044" y="8276"/>
                        <a:pt x="5835" y="8113"/>
                      </a:cubicBezTo>
                      <a:lnTo>
                        <a:pt x="1222" y="4515"/>
                      </a:lnTo>
                      <a:lnTo>
                        <a:pt x="5835" y="825"/>
                      </a:lnTo>
                      <a:cubicBezTo>
                        <a:pt x="6044" y="665"/>
                        <a:pt x="6066" y="364"/>
                        <a:pt x="5905" y="179"/>
                      </a:cubicBezTo>
                      <a:cubicBezTo>
                        <a:pt x="5810" y="58"/>
                        <a:pt x="5676"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9"/>
                <p:cNvSpPr/>
                <p:nvPr/>
              </p:nvSpPr>
              <p:spPr>
                <a:xfrm>
                  <a:off x="4044800" y="2361050"/>
                  <a:ext cx="296400" cy="23100"/>
                </a:xfrm>
                <a:custGeom>
                  <a:avLst/>
                  <a:gdLst/>
                  <a:ahLst/>
                  <a:cxnLst/>
                  <a:rect l="l" t="t" r="r" b="b"/>
                  <a:pathLst>
                    <a:path w="11856" h="924" extrusionOk="0">
                      <a:moveTo>
                        <a:pt x="462" y="1"/>
                      </a:moveTo>
                      <a:cubicBezTo>
                        <a:pt x="209" y="1"/>
                        <a:pt x="1" y="208"/>
                        <a:pt x="1" y="462"/>
                      </a:cubicBezTo>
                      <a:cubicBezTo>
                        <a:pt x="1" y="715"/>
                        <a:pt x="209" y="924"/>
                        <a:pt x="462" y="924"/>
                      </a:cubicBezTo>
                      <a:lnTo>
                        <a:pt x="11394" y="924"/>
                      </a:lnTo>
                      <a:cubicBezTo>
                        <a:pt x="11671" y="924"/>
                        <a:pt x="11855" y="715"/>
                        <a:pt x="11855" y="462"/>
                      </a:cubicBezTo>
                      <a:cubicBezTo>
                        <a:pt x="11855" y="208"/>
                        <a:pt x="11671" y="1"/>
                        <a:pt x="1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9"/>
                <p:cNvSpPr/>
                <p:nvPr/>
              </p:nvSpPr>
              <p:spPr>
                <a:xfrm>
                  <a:off x="4190100" y="2259125"/>
                  <a:ext cx="151700" cy="223600"/>
                </a:xfrm>
                <a:custGeom>
                  <a:avLst/>
                  <a:gdLst/>
                  <a:ahLst/>
                  <a:cxnLst/>
                  <a:rect l="l" t="t" r="r" b="b"/>
                  <a:pathLst>
                    <a:path w="6068" h="8944" extrusionOk="0">
                      <a:moveTo>
                        <a:pt x="527" y="0"/>
                      </a:moveTo>
                      <a:cubicBezTo>
                        <a:pt x="390" y="0"/>
                        <a:pt x="257" y="58"/>
                        <a:pt x="163" y="179"/>
                      </a:cubicBezTo>
                      <a:cubicBezTo>
                        <a:pt x="1" y="364"/>
                        <a:pt x="25" y="665"/>
                        <a:pt x="231" y="825"/>
                      </a:cubicBezTo>
                      <a:lnTo>
                        <a:pt x="4844" y="4515"/>
                      </a:lnTo>
                      <a:lnTo>
                        <a:pt x="231" y="8113"/>
                      </a:lnTo>
                      <a:cubicBezTo>
                        <a:pt x="25" y="8276"/>
                        <a:pt x="1" y="8552"/>
                        <a:pt x="139" y="8759"/>
                      </a:cubicBezTo>
                      <a:cubicBezTo>
                        <a:pt x="231" y="8875"/>
                        <a:pt x="370" y="8944"/>
                        <a:pt x="508" y="8944"/>
                      </a:cubicBezTo>
                      <a:cubicBezTo>
                        <a:pt x="624" y="8944"/>
                        <a:pt x="717" y="8897"/>
                        <a:pt x="785" y="8829"/>
                      </a:cubicBezTo>
                      <a:lnTo>
                        <a:pt x="5883" y="4884"/>
                      </a:lnTo>
                      <a:cubicBezTo>
                        <a:pt x="5997" y="4816"/>
                        <a:pt x="6043" y="4678"/>
                        <a:pt x="6043" y="4539"/>
                      </a:cubicBezTo>
                      <a:cubicBezTo>
                        <a:pt x="6067" y="4401"/>
                        <a:pt x="5997" y="4262"/>
                        <a:pt x="5883" y="4170"/>
                      </a:cubicBezTo>
                      <a:lnTo>
                        <a:pt x="809" y="87"/>
                      </a:lnTo>
                      <a:cubicBezTo>
                        <a:pt x="722" y="30"/>
                        <a:pt x="624"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39"/>
              <p:cNvGrpSpPr/>
              <p:nvPr/>
            </p:nvGrpSpPr>
            <p:grpSpPr>
              <a:xfrm>
                <a:off x="7050325" y="1045375"/>
                <a:ext cx="824100" cy="218700"/>
                <a:chOff x="7050325" y="1045375"/>
                <a:chExt cx="824100" cy="218700"/>
              </a:xfrm>
            </p:grpSpPr>
            <p:sp>
              <p:nvSpPr>
                <p:cNvPr id="1815" name="Google Shape;1815;p39"/>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16" name="Google Shape;1816;p39"/>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17" name="Google Shape;1817;p39"/>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818" name="Google Shape;1818;p39"/>
                <p:cNvGrpSpPr/>
                <p:nvPr/>
              </p:nvGrpSpPr>
              <p:grpSpPr>
                <a:xfrm>
                  <a:off x="7087846" y="1074670"/>
                  <a:ext cx="756865" cy="160024"/>
                  <a:chOff x="5368543" y="2043925"/>
                  <a:chExt cx="1066307" cy="225450"/>
                </a:xfrm>
              </p:grpSpPr>
              <p:sp>
                <p:nvSpPr>
                  <p:cNvPr id="1819" name="Google Shape;1819;p39"/>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9"/>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9"/>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9"/>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23" name="Google Shape;1823;p39"/>
              <p:cNvGrpSpPr/>
              <p:nvPr/>
            </p:nvGrpSpPr>
            <p:grpSpPr>
              <a:xfrm>
                <a:off x="7718252" y="2714658"/>
                <a:ext cx="102641" cy="699095"/>
                <a:chOff x="9565102" y="953208"/>
                <a:chExt cx="102641" cy="699095"/>
              </a:xfrm>
            </p:grpSpPr>
            <p:sp>
              <p:nvSpPr>
                <p:cNvPr id="1824" name="Google Shape;1824;p39"/>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9"/>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9"/>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9"/>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0" name="Google Shape;1830;p39"/>
            <p:cNvSpPr/>
            <p:nvPr/>
          </p:nvSpPr>
          <p:spPr>
            <a:xfrm>
              <a:off x="914629" y="1058106"/>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9"/>
            <p:cNvSpPr/>
            <p:nvPr/>
          </p:nvSpPr>
          <p:spPr>
            <a:xfrm>
              <a:off x="7718254" y="3457706"/>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947" r="30963" b="69050"/>
          <a:stretch/>
        </p:blipFill>
        <p:spPr>
          <a:xfrm>
            <a:off x="851268" y="2286344"/>
            <a:ext cx="3134824" cy="2615855"/>
          </a:xfrm>
          <a:prstGeom prst="rect">
            <a:avLst/>
          </a:prstGeom>
        </p:spPr>
      </p:pic>
      <p:sp>
        <p:nvSpPr>
          <p:cNvPr id="43" name="TextBox 42"/>
          <p:cNvSpPr txBox="1"/>
          <p:nvPr/>
        </p:nvSpPr>
        <p:spPr>
          <a:xfrm>
            <a:off x="1903862" y="2003454"/>
            <a:ext cx="5472234" cy="630942"/>
          </a:xfrm>
          <a:prstGeom prst="rect">
            <a:avLst/>
          </a:prstGeom>
          <a:noFill/>
        </p:spPr>
        <p:txBody>
          <a:bodyPr wrap="square" rtlCol="0">
            <a:spAutoFit/>
          </a:bodyPr>
          <a:lstStyle/>
          <a:p>
            <a:pPr algn="ctr"/>
            <a:r>
              <a:rPr lang="en-US" sz="3500" b="1"/>
              <a:t>LUYỆN TẬP</a:t>
            </a:r>
          </a:p>
        </p:txBody>
      </p:sp>
    </p:spTree>
  </p:cSld>
  <p:clrMapOvr>
    <a:masterClrMapping/>
  </p:clrMapOvr>
  <p:transition spd="med">
    <p:circl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sp>
        <p:nvSpPr>
          <p:cNvPr id="11" name="Freeform 11"/>
          <p:cNvSpPr/>
          <p:nvPr/>
        </p:nvSpPr>
        <p:spPr>
          <a:xfrm rot="-1888174">
            <a:off x="6219312" y="211220"/>
            <a:ext cx="473669" cy="453861"/>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2"/>
            <a:stretch>
              <a:fillRect/>
            </a:stretch>
          </a:blipFill>
        </p:spPr>
      </p:sp>
      <p:sp>
        <p:nvSpPr>
          <p:cNvPr id="13" name="Freeform 13"/>
          <p:cNvSpPr/>
          <p:nvPr/>
        </p:nvSpPr>
        <p:spPr>
          <a:xfrm rot="310744">
            <a:off x="7326979" y="8510"/>
            <a:ext cx="1843483" cy="1779988"/>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3"/>
            <a:stretch>
              <a:fillRect l="-3280" t="-21119" r="-38153" b="-9171"/>
            </a:stretch>
          </a:blipFill>
        </p:spPr>
        <p:txBody>
          <a:bodyPr/>
          <a:lstStyle/>
          <a:p>
            <a:endParaRPr lang="en-VN" sz="700" dirty="0"/>
          </a:p>
        </p:txBody>
      </p:sp>
      <p:sp>
        <p:nvSpPr>
          <p:cNvPr id="17" name="Freeform 17"/>
          <p:cNvSpPr/>
          <p:nvPr/>
        </p:nvSpPr>
        <p:spPr>
          <a:xfrm rot="1981402">
            <a:off x="6421124" y="4679812"/>
            <a:ext cx="308293" cy="308293"/>
          </a:xfrm>
          <a:custGeom>
            <a:avLst/>
            <a:gdLst/>
            <a:ahLst/>
            <a:cxnLst/>
            <a:rect l="l" t="t" r="r" b="b"/>
            <a:pathLst>
              <a:path w="616586" h="616586">
                <a:moveTo>
                  <a:pt x="0" y="0"/>
                </a:moveTo>
                <a:lnTo>
                  <a:pt x="616586" y="0"/>
                </a:lnTo>
                <a:lnTo>
                  <a:pt x="616586" y="616586"/>
                </a:lnTo>
                <a:lnTo>
                  <a:pt x="0" y="616586"/>
                </a:lnTo>
                <a:lnTo>
                  <a:pt x="0" y="0"/>
                </a:lnTo>
                <a:close/>
              </a:path>
            </a:pathLst>
          </a:custGeom>
          <a:blipFill>
            <a:blip r:embed="rId4"/>
            <a:stretch>
              <a:fillRect/>
            </a:stretch>
          </a:blipFill>
        </p:spPr>
      </p:sp>
      <p:sp>
        <p:nvSpPr>
          <p:cNvPr id="19" name="Freeform 8">
            <a:extLst>
              <a:ext uri="{FF2B5EF4-FFF2-40B4-BE49-F238E27FC236}">
                <a16:creationId xmlns:a16="http://schemas.microsoft.com/office/drawing/2014/main" id="{C82D022D-74A3-71FD-FFC0-45E3B6A1EB23}"/>
              </a:ext>
            </a:extLst>
          </p:cNvPr>
          <p:cNvSpPr/>
          <p:nvPr/>
        </p:nvSpPr>
        <p:spPr>
          <a:xfrm>
            <a:off x="5413358" y="721930"/>
            <a:ext cx="3482113" cy="3599255"/>
          </a:xfrm>
          <a:custGeom>
            <a:avLst/>
            <a:gdLst/>
            <a:ahLst/>
            <a:cxnLst/>
            <a:rect l="l" t="t" r="r" b="b"/>
            <a:pathLst>
              <a:path w="6350000" h="7112000">
                <a:moveTo>
                  <a:pt x="247650" y="5636260"/>
                </a:moveTo>
                <a:cubicBezTo>
                  <a:pt x="247650" y="5636260"/>
                  <a:pt x="490220" y="4747260"/>
                  <a:pt x="403860" y="3859530"/>
                </a:cubicBezTo>
                <a:cubicBezTo>
                  <a:pt x="320040" y="2992120"/>
                  <a:pt x="0" y="2226310"/>
                  <a:pt x="0" y="2226310"/>
                </a:cubicBezTo>
                <a:cubicBezTo>
                  <a:pt x="0" y="2226310"/>
                  <a:pt x="518160" y="2293620"/>
                  <a:pt x="1247140" y="1606550"/>
                </a:cubicBezTo>
                <a:cubicBezTo>
                  <a:pt x="1851660" y="1038860"/>
                  <a:pt x="1681480" y="368300"/>
                  <a:pt x="1681480" y="368300"/>
                </a:cubicBezTo>
                <a:cubicBezTo>
                  <a:pt x="1681480" y="368300"/>
                  <a:pt x="2184400" y="801370"/>
                  <a:pt x="3131820" y="590550"/>
                </a:cubicBezTo>
                <a:cubicBezTo>
                  <a:pt x="3719830" y="459740"/>
                  <a:pt x="4610100" y="0"/>
                  <a:pt x="4610100" y="0"/>
                </a:cubicBezTo>
                <a:cubicBezTo>
                  <a:pt x="4610100" y="0"/>
                  <a:pt x="4692650" y="787400"/>
                  <a:pt x="5349240" y="1544320"/>
                </a:cubicBezTo>
                <a:cubicBezTo>
                  <a:pt x="5867400" y="2139950"/>
                  <a:pt x="6350000" y="2448560"/>
                  <a:pt x="6350000" y="2448560"/>
                </a:cubicBezTo>
                <a:cubicBezTo>
                  <a:pt x="6350000" y="2448560"/>
                  <a:pt x="6097270" y="2863850"/>
                  <a:pt x="5969000" y="3613150"/>
                </a:cubicBezTo>
                <a:cubicBezTo>
                  <a:pt x="5801360" y="4597400"/>
                  <a:pt x="6131560" y="5524500"/>
                  <a:pt x="6131560" y="5524500"/>
                </a:cubicBezTo>
                <a:cubicBezTo>
                  <a:pt x="6131560" y="5524500"/>
                  <a:pt x="4946650" y="5589270"/>
                  <a:pt x="4263390" y="5957570"/>
                </a:cubicBezTo>
                <a:cubicBezTo>
                  <a:pt x="3580130" y="6325870"/>
                  <a:pt x="2975610" y="7112000"/>
                  <a:pt x="2975610" y="7112000"/>
                </a:cubicBezTo>
                <a:cubicBezTo>
                  <a:pt x="2975610" y="7112000"/>
                  <a:pt x="2675890" y="6337300"/>
                  <a:pt x="1846580" y="5911850"/>
                </a:cubicBezTo>
                <a:cubicBezTo>
                  <a:pt x="1069340" y="5511800"/>
                  <a:pt x="247650" y="5636260"/>
                  <a:pt x="247650" y="5636260"/>
                </a:cubicBezTo>
                <a:close/>
              </a:path>
            </a:pathLst>
          </a:custGeom>
          <a:solidFill>
            <a:srgbClr val="60699E"/>
          </a:solidFill>
          <a:ln w="12700">
            <a:solidFill>
              <a:srgbClr val="000000"/>
            </a:solidFill>
          </a:ln>
        </p:spPr>
      </p:sp>
      <p:sp>
        <p:nvSpPr>
          <p:cNvPr id="21" name="Freeform 21">
            <a:extLst>
              <a:ext uri="{FF2B5EF4-FFF2-40B4-BE49-F238E27FC236}">
                <a16:creationId xmlns:a16="http://schemas.microsoft.com/office/drawing/2014/main" id="{C12B3AE3-68A9-91C2-3CE8-DDC454B52147}"/>
              </a:ext>
            </a:extLst>
          </p:cNvPr>
          <p:cNvSpPr/>
          <p:nvPr/>
        </p:nvSpPr>
        <p:spPr>
          <a:xfrm rot="10800000">
            <a:off x="0" y="0"/>
            <a:ext cx="5274764" cy="51435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5"/>
            <a:stretch>
              <a:fillRect/>
            </a:stretch>
          </a:blipFill>
        </p:spPr>
      </p:sp>
      <p:sp>
        <p:nvSpPr>
          <p:cNvPr id="22" name="TextBox 3">
            <a:extLst>
              <a:ext uri="{FF2B5EF4-FFF2-40B4-BE49-F238E27FC236}">
                <a16:creationId xmlns:a16="http://schemas.microsoft.com/office/drawing/2014/main" id="{C2150DAC-9653-FCE3-6ADB-B5DA988C4FDF}"/>
              </a:ext>
            </a:extLst>
          </p:cNvPr>
          <p:cNvSpPr txBox="1"/>
          <p:nvPr/>
        </p:nvSpPr>
        <p:spPr>
          <a:xfrm>
            <a:off x="5800870" y="1823149"/>
            <a:ext cx="2726140" cy="584775"/>
          </a:xfrm>
          <a:prstGeom prst="rect">
            <a:avLst/>
          </a:prstGeom>
        </p:spPr>
        <p:txBody>
          <a:bodyPr wrap="square" lIns="0" tIns="0" rIns="0" bIns="0" rtlCol="0" anchor="t">
            <a:spAutoFit/>
          </a:bodyPr>
          <a:lstStyle/>
          <a:p>
            <a:pPr algn="ctr"/>
            <a:r>
              <a:rPr lang="en-US" sz="3800" b="1" dirty="0">
                <a:solidFill>
                  <a:srgbClr val="FFFFFF"/>
                </a:solidFill>
                <a:latin typeface="Arial" panose="020B0604020202020204" pitchFamily="34" charset="0"/>
                <a:cs typeface="Arial" panose="020B0604020202020204" pitchFamily="34" charset="0"/>
              </a:rPr>
              <a:t>TRÒ CHƠI </a:t>
            </a:r>
          </a:p>
        </p:txBody>
      </p:sp>
      <p:sp>
        <p:nvSpPr>
          <p:cNvPr id="2" name="TextBox 3">
            <a:extLst>
              <a:ext uri="{FF2B5EF4-FFF2-40B4-BE49-F238E27FC236}">
                <a16:creationId xmlns:a16="http://schemas.microsoft.com/office/drawing/2014/main" id="{5E775638-D4FA-8FE9-944F-ABE4697EE323}"/>
              </a:ext>
            </a:extLst>
          </p:cNvPr>
          <p:cNvSpPr txBox="1"/>
          <p:nvPr/>
        </p:nvSpPr>
        <p:spPr>
          <a:xfrm>
            <a:off x="5704883" y="2521558"/>
            <a:ext cx="2918115" cy="415498"/>
          </a:xfrm>
          <a:prstGeom prst="rect">
            <a:avLst/>
          </a:prstGeom>
        </p:spPr>
        <p:txBody>
          <a:bodyPr wrap="square" lIns="0" tIns="0" rIns="0" bIns="0" rtlCol="0" anchor="t">
            <a:spAutoFit/>
          </a:bodyPr>
          <a:lstStyle/>
          <a:p>
            <a:pPr algn="ctr"/>
            <a:r>
              <a:rPr lang="en-US" sz="2700" b="1" dirty="0">
                <a:solidFill>
                  <a:srgbClr val="FFFFFF"/>
                </a:solidFill>
                <a:latin typeface="Arial" panose="020B0604020202020204" pitchFamily="34" charset="0"/>
                <a:cs typeface="Arial" panose="020B0604020202020204" pitchFamily="34" charset="0"/>
              </a:rPr>
              <a:t>BỊT MẮT BẮT DÊ</a:t>
            </a:r>
          </a:p>
        </p:txBody>
      </p:sp>
      <p:sp>
        <p:nvSpPr>
          <p:cNvPr id="3" name="Freeform 12">
            <a:extLst>
              <a:ext uri="{FF2B5EF4-FFF2-40B4-BE49-F238E27FC236}">
                <a16:creationId xmlns:a16="http://schemas.microsoft.com/office/drawing/2014/main" id="{86EDB935-4CE7-E552-8A12-FBB025AB948E}"/>
              </a:ext>
            </a:extLst>
          </p:cNvPr>
          <p:cNvSpPr/>
          <p:nvPr/>
        </p:nvSpPr>
        <p:spPr>
          <a:xfrm rot="792465">
            <a:off x="1580797" y="1045055"/>
            <a:ext cx="1582577" cy="2589083"/>
          </a:xfrm>
          <a:custGeom>
            <a:avLst/>
            <a:gdLst/>
            <a:ahLst/>
            <a:cxnLst/>
            <a:rect l="l" t="t" r="r" b="b"/>
            <a:pathLst>
              <a:path w="3772757" h="6172200">
                <a:moveTo>
                  <a:pt x="0" y="0"/>
                </a:moveTo>
                <a:lnTo>
                  <a:pt x="3772757" y="0"/>
                </a:lnTo>
                <a:lnTo>
                  <a:pt x="3772757" y="6172200"/>
                </a:lnTo>
                <a:lnTo>
                  <a:pt x="0" y="6172200"/>
                </a:lnTo>
                <a:lnTo>
                  <a:pt x="0" y="0"/>
                </a:lnTo>
                <a:close/>
              </a:path>
            </a:pathLst>
          </a:custGeom>
          <a:blipFill>
            <a:blip r:embed="rId6"/>
            <a:stretch>
              <a:fillRect/>
            </a:stretch>
          </a:blipFill>
        </p:spPr>
        <p:txBody>
          <a:bodyPr/>
          <a:lstStyle/>
          <a:p>
            <a:endParaRPr lang="en-VN" sz="700"/>
          </a:p>
        </p:txBody>
      </p:sp>
      <p:sp>
        <p:nvSpPr>
          <p:cNvPr id="4" name="Freeform 13">
            <a:extLst>
              <a:ext uri="{FF2B5EF4-FFF2-40B4-BE49-F238E27FC236}">
                <a16:creationId xmlns:a16="http://schemas.microsoft.com/office/drawing/2014/main" id="{6CD6E9BA-7B97-06EA-3951-07E262CC0D92}"/>
              </a:ext>
            </a:extLst>
          </p:cNvPr>
          <p:cNvSpPr/>
          <p:nvPr/>
        </p:nvSpPr>
        <p:spPr>
          <a:xfrm>
            <a:off x="6243391" y="3148062"/>
            <a:ext cx="1822047" cy="1826613"/>
          </a:xfrm>
          <a:custGeom>
            <a:avLst/>
            <a:gdLst/>
            <a:ahLst/>
            <a:cxnLst/>
            <a:rect l="l" t="t" r="r" b="b"/>
            <a:pathLst>
              <a:path w="6132554" h="6147923">
                <a:moveTo>
                  <a:pt x="0" y="0"/>
                </a:moveTo>
                <a:lnTo>
                  <a:pt x="6132554" y="0"/>
                </a:lnTo>
                <a:lnTo>
                  <a:pt x="6132554" y="6147923"/>
                </a:lnTo>
                <a:lnTo>
                  <a:pt x="0" y="6147923"/>
                </a:lnTo>
                <a:lnTo>
                  <a:pt x="0" y="0"/>
                </a:lnTo>
                <a:close/>
              </a:path>
            </a:pathLst>
          </a:custGeom>
          <a:blipFill>
            <a:blip r:embed="rId7"/>
            <a:stretch>
              <a:fillRect/>
            </a:stretch>
          </a:blipFill>
        </p:spPr>
        <p:txBody>
          <a:bodyPr/>
          <a:lstStyle/>
          <a:p>
            <a:endParaRPr lang="en-VN" sz="700"/>
          </a:p>
        </p:txBody>
      </p:sp>
    </p:spTree>
    <p:extLst>
      <p:ext uri="{BB962C8B-B14F-4D97-AF65-F5344CB8AC3E}">
        <p14:creationId xmlns:p14="http://schemas.microsoft.com/office/powerpoint/2010/main" val="11091924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sp>
        <p:nvSpPr>
          <p:cNvPr id="13" name="Freeform 13"/>
          <p:cNvSpPr/>
          <p:nvPr/>
        </p:nvSpPr>
        <p:spPr>
          <a:xfrm flipH="1">
            <a:off x="6391" y="0"/>
            <a:ext cx="1937688" cy="1779988"/>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3"/>
            <a:stretch>
              <a:fillRect l="-3280" t="-21119" r="-38153" b="-9171"/>
            </a:stretch>
          </a:blipFill>
        </p:spPr>
        <p:txBody>
          <a:bodyPr/>
          <a:lstStyle/>
          <a:p>
            <a:endParaRPr lang="en-VN" sz="700" dirty="0"/>
          </a:p>
        </p:txBody>
      </p:sp>
      <p:sp>
        <p:nvSpPr>
          <p:cNvPr id="2" name="Freeform 12">
            <a:hlinkClick r:id="rId4" action="ppaction://hlinksldjump"/>
            <a:extLst>
              <a:ext uri="{FF2B5EF4-FFF2-40B4-BE49-F238E27FC236}">
                <a16:creationId xmlns:a16="http://schemas.microsoft.com/office/drawing/2014/main" id="{7F1A92D6-8219-E4A5-7E5A-A73860C05D99}"/>
              </a:ext>
            </a:extLst>
          </p:cNvPr>
          <p:cNvSpPr/>
          <p:nvPr/>
        </p:nvSpPr>
        <p:spPr>
          <a:xfrm rot="792465">
            <a:off x="4135493" y="1274858"/>
            <a:ext cx="1864560" cy="3050404"/>
          </a:xfrm>
          <a:custGeom>
            <a:avLst/>
            <a:gdLst/>
            <a:ahLst/>
            <a:cxnLst/>
            <a:rect l="l" t="t" r="r" b="b"/>
            <a:pathLst>
              <a:path w="3772757" h="6172200">
                <a:moveTo>
                  <a:pt x="0" y="0"/>
                </a:moveTo>
                <a:lnTo>
                  <a:pt x="3772757" y="0"/>
                </a:lnTo>
                <a:lnTo>
                  <a:pt x="3772757" y="6172200"/>
                </a:lnTo>
                <a:lnTo>
                  <a:pt x="0" y="6172200"/>
                </a:lnTo>
                <a:lnTo>
                  <a:pt x="0" y="0"/>
                </a:lnTo>
                <a:close/>
              </a:path>
            </a:pathLst>
          </a:custGeom>
          <a:blipFill>
            <a:blip r:embed="rId5"/>
            <a:stretch>
              <a:fillRect/>
            </a:stretch>
          </a:blipFill>
        </p:spPr>
        <p:txBody>
          <a:bodyPr/>
          <a:lstStyle/>
          <a:p>
            <a:endParaRPr lang="en-VN" sz="700"/>
          </a:p>
        </p:txBody>
      </p:sp>
      <p:sp>
        <p:nvSpPr>
          <p:cNvPr id="3" name="5">
            <a:hlinkClick r:id="rId6" action="ppaction://hlinksldjump"/>
            <a:extLst>
              <a:ext uri="{FF2B5EF4-FFF2-40B4-BE49-F238E27FC236}">
                <a16:creationId xmlns:a16="http://schemas.microsoft.com/office/drawing/2014/main" id="{0F12B128-65FA-CC72-5307-D5DC7121CE79}"/>
              </a:ext>
            </a:extLst>
          </p:cNvPr>
          <p:cNvSpPr/>
          <p:nvPr/>
        </p:nvSpPr>
        <p:spPr>
          <a:xfrm>
            <a:off x="6402304" y="2709377"/>
            <a:ext cx="1636949" cy="2434123"/>
          </a:xfrm>
          <a:custGeom>
            <a:avLst/>
            <a:gdLst/>
            <a:ahLst/>
            <a:cxnLst/>
            <a:rect l="l" t="t" r="r" b="b"/>
            <a:pathLst>
              <a:path w="2273323" h="3380405">
                <a:moveTo>
                  <a:pt x="0" y="0"/>
                </a:moveTo>
                <a:lnTo>
                  <a:pt x="2273322" y="0"/>
                </a:lnTo>
                <a:lnTo>
                  <a:pt x="2273322" y="3380406"/>
                </a:lnTo>
                <a:lnTo>
                  <a:pt x="0" y="3380406"/>
                </a:lnTo>
                <a:lnTo>
                  <a:pt x="0" y="0"/>
                </a:lnTo>
                <a:close/>
              </a:path>
            </a:pathLst>
          </a:custGeom>
          <a:blipFill>
            <a:blip r:embed="rId7"/>
            <a:stretch>
              <a:fillRect/>
            </a:stretch>
          </a:blipFill>
        </p:spPr>
      </p:sp>
      <p:sp>
        <p:nvSpPr>
          <p:cNvPr id="4" name="2">
            <a:hlinkClick r:id="rId8" action="ppaction://hlinksldjump"/>
            <a:extLst>
              <a:ext uri="{FF2B5EF4-FFF2-40B4-BE49-F238E27FC236}">
                <a16:creationId xmlns:a16="http://schemas.microsoft.com/office/drawing/2014/main" id="{0A8DC973-4EDC-F543-194F-28F7AA54D54D}"/>
              </a:ext>
            </a:extLst>
          </p:cNvPr>
          <p:cNvSpPr/>
          <p:nvPr/>
        </p:nvSpPr>
        <p:spPr>
          <a:xfrm rot="523547">
            <a:off x="2100281" y="2187917"/>
            <a:ext cx="1782314" cy="2492746"/>
          </a:xfrm>
          <a:custGeom>
            <a:avLst/>
            <a:gdLst/>
            <a:ahLst/>
            <a:cxnLst/>
            <a:rect l="l" t="t" r="r" b="b"/>
            <a:pathLst>
              <a:path w="2193395" h="3067685">
                <a:moveTo>
                  <a:pt x="0" y="0"/>
                </a:moveTo>
                <a:lnTo>
                  <a:pt x="2193395" y="0"/>
                </a:lnTo>
                <a:lnTo>
                  <a:pt x="2193395" y="3067685"/>
                </a:lnTo>
                <a:lnTo>
                  <a:pt x="0" y="3067685"/>
                </a:lnTo>
                <a:lnTo>
                  <a:pt x="0" y="0"/>
                </a:lnTo>
                <a:close/>
              </a:path>
            </a:pathLst>
          </a:custGeom>
          <a:blipFill>
            <a:blip r:embed="rId9"/>
            <a:stretch>
              <a:fillRect/>
            </a:stretch>
          </a:blipFill>
        </p:spPr>
        <p:txBody>
          <a:bodyPr/>
          <a:lstStyle/>
          <a:p>
            <a:endParaRPr lang="en-VN" sz="700" dirty="0"/>
          </a:p>
        </p:txBody>
      </p:sp>
      <p:sp>
        <p:nvSpPr>
          <p:cNvPr id="5" name="3">
            <a:hlinkClick r:id="rId10" action="ppaction://hlinksldjump"/>
            <a:extLst>
              <a:ext uri="{FF2B5EF4-FFF2-40B4-BE49-F238E27FC236}">
                <a16:creationId xmlns:a16="http://schemas.microsoft.com/office/drawing/2014/main" id="{153E832C-C72E-B9AB-1CB3-EDE1D1D69A9D}"/>
              </a:ext>
            </a:extLst>
          </p:cNvPr>
          <p:cNvSpPr/>
          <p:nvPr/>
        </p:nvSpPr>
        <p:spPr>
          <a:xfrm flipH="1">
            <a:off x="307413" y="1961819"/>
            <a:ext cx="1212563" cy="2853090"/>
          </a:xfrm>
          <a:custGeom>
            <a:avLst/>
            <a:gdLst/>
            <a:ahLst/>
            <a:cxnLst/>
            <a:rect l="l" t="t" r="r" b="b"/>
            <a:pathLst>
              <a:path w="1391908" h="3275078">
                <a:moveTo>
                  <a:pt x="1391908" y="0"/>
                </a:moveTo>
                <a:lnTo>
                  <a:pt x="0" y="0"/>
                </a:lnTo>
                <a:lnTo>
                  <a:pt x="0" y="3275078"/>
                </a:lnTo>
                <a:lnTo>
                  <a:pt x="1391908" y="3275078"/>
                </a:lnTo>
                <a:lnTo>
                  <a:pt x="1391908" y="0"/>
                </a:lnTo>
                <a:close/>
              </a:path>
            </a:pathLst>
          </a:custGeom>
          <a:blipFill>
            <a:blip r:embed="rId11"/>
            <a:stretch>
              <a:fillRect/>
            </a:stretch>
          </a:blipFill>
        </p:spPr>
      </p:sp>
      <p:sp>
        <p:nvSpPr>
          <p:cNvPr id="7" name="Freeform 11">
            <a:extLst>
              <a:ext uri="{FF2B5EF4-FFF2-40B4-BE49-F238E27FC236}">
                <a16:creationId xmlns:a16="http://schemas.microsoft.com/office/drawing/2014/main" id="{39F1828E-DC7A-417C-D315-CF58CCA9BAAB}"/>
              </a:ext>
            </a:extLst>
          </p:cNvPr>
          <p:cNvSpPr/>
          <p:nvPr/>
        </p:nvSpPr>
        <p:spPr>
          <a:xfrm rot="-1888174">
            <a:off x="239775" y="189351"/>
            <a:ext cx="684256" cy="655641"/>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12"/>
            <a:stretch>
              <a:fillRect/>
            </a:stretch>
          </a:blipFill>
        </p:spPr>
      </p:sp>
      <p:sp>
        <p:nvSpPr>
          <p:cNvPr id="8" name="1">
            <a:hlinkClick r:id="rId13" action="ppaction://hlinksldjump"/>
            <a:extLst>
              <a:ext uri="{FF2B5EF4-FFF2-40B4-BE49-F238E27FC236}">
                <a16:creationId xmlns:a16="http://schemas.microsoft.com/office/drawing/2014/main" id="{D22DC42F-2580-6FB0-38C7-CE474238DAB7}"/>
              </a:ext>
            </a:extLst>
          </p:cNvPr>
          <p:cNvSpPr/>
          <p:nvPr/>
        </p:nvSpPr>
        <p:spPr>
          <a:xfrm rot="2436467">
            <a:off x="2065816" y="314851"/>
            <a:ext cx="1615936" cy="2300263"/>
          </a:xfrm>
          <a:custGeom>
            <a:avLst/>
            <a:gdLst/>
            <a:ahLst/>
            <a:cxnLst/>
            <a:rect l="l" t="t" r="r" b="b"/>
            <a:pathLst>
              <a:path w="2477620" h="3526861">
                <a:moveTo>
                  <a:pt x="0" y="0"/>
                </a:moveTo>
                <a:lnTo>
                  <a:pt x="2477620" y="0"/>
                </a:lnTo>
                <a:lnTo>
                  <a:pt x="2477620" y="3526861"/>
                </a:lnTo>
                <a:lnTo>
                  <a:pt x="0" y="3526861"/>
                </a:lnTo>
                <a:lnTo>
                  <a:pt x="0" y="0"/>
                </a:lnTo>
                <a:close/>
              </a:path>
            </a:pathLst>
          </a:custGeom>
          <a:blipFill>
            <a:blip r:embed="rId14"/>
            <a:stretch>
              <a:fillRect/>
            </a:stretch>
          </a:blipFill>
        </p:spPr>
        <p:txBody>
          <a:bodyPr/>
          <a:lstStyle/>
          <a:p>
            <a:endParaRPr lang="en-VN" sz="700"/>
          </a:p>
        </p:txBody>
      </p:sp>
      <p:sp>
        <p:nvSpPr>
          <p:cNvPr id="9" name="4">
            <a:hlinkClick r:id="rId15" action="ppaction://hlinksldjump"/>
            <a:extLst>
              <a:ext uri="{FF2B5EF4-FFF2-40B4-BE49-F238E27FC236}">
                <a16:creationId xmlns:a16="http://schemas.microsoft.com/office/drawing/2014/main" id="{36EFCDBE-00FF-2AF5-C3A5-6EF97ADF8067}"/>
              </a:ext>
            </a:extLst>
          </p:cNvPr>
          <p:cNvSpPr/>
          <p:nvPr/>
        </p:nvSpPr>
        <p:spPr>
          <a:xfrm rot="-2259531">
            <a:off x="6643773" y="268689"/>
            <a:ext cx="1842292" cy="2392587"/>
          </a:xfrm>
          <a:custGeom>
            <a:avLst/>
            <a:gdLst/>
            <a:ahLst/>
            <a:cxnLst/>
            <a:rect l="l" t="t" r="r" b="b"/>
            <a:pathLst>
              <a:path w="2575953" h="3345393">
                <a:moveTo>
                  <a:pt x="0" y="0"/>
                </a:moveTo>
                <a:lnTo>
                  <a:pt x="2575953" y="0"/>
                </a:lnTo>
                <a:lnTo>
                  <a:pt x="2575953" y="3345393"/>
                </a:lnTo>
                <a:lnTo>
                  <a:pt x="0" y="3345393"/>
                </a:lnTo>
                <a:lnTo>
                  <a:pt x="0" y="0"/>
                </a:lnTo>
                <a:close/>
              </a:path>
            </a:pathLst>
          </a:custGeom>
          <a:blipFill>
            <a:blip r:embed="rId16"/>
            <a:stretch>
              <a:fillRect/>
            </a:stretch>
          </a:blipFill>
        </p:spPr>
        <p:txBody>
          <a:bodyPr/>
          <a:lstStyle/>
          <a:p>
            <a:endParaRPr lang="en-VN" sz="700"/>
          </a:p>
        </p:txBody>
      </p:sp>
      <p:grpSp>
        <p:nvGrpSpPr>
          <p:cNvPr id="11" name="Group 10">
            <a:extLst>
              <a:ext uri="{FF2B5EF4-FFF2-40B4-BE49-F238E27FC236}">
                <a16:creationId xmlns:a16="http://schemas.microsoft.com/office/drawing/2014/main" id="{122302D5-2273-75BD-FA89-979DE9A84B9F}"/>
              </a:ext>
            </a:extLst>
          </p:cNvPr>
          <p:cNvGrpSpPr/>
          <p:nvPr/>
        </p:nvGrpSpPr>
        <p:grpSpPr>
          <a:xfrm>
            <a:off x="1179239" y="1333494"/>
            <a:ext cx="6371723" cy="2286605"/>
            <a:chOff x="2089694" y="1950763"/>
            <a:chExt cx="12159706" cy="4573209"/>
          </a:xfrm>
        </p:grpSpPr>
        <p:sp>
          <p:nvSpPr>
            <p:cNvPr id="6" name="Rounded Rectangle 5">
              <a:extLst>
                <a:ext uri="{FF2B5EF4-FFF2-40B4-BE49-F238E27FC236}">
                  <a16:creationId xmlns:a16="http://schemas.microsoft.com/office/drawing/2014/main" id="{54E56D28-3309-5527-4B98-5A167907358F}"/>
                </a:ext>
              </a:extLst>
            </p:cNvPr>
            <p:cNvSpPr/>
            <p:nvPr/>
          </p:nvSpPr>
          <p:spPr>
            <a:xfrm>
              <a:off x="2089694" y="1950763"/>
              <a:ext cx="12159706" cy="4573209"/>
            </a:xfrm>
            <a:prstGeom prst="roundRect">
              <a:avLst/>
            </a:prstGeom>
            <a:solidFill>
              <a:schemeClr val="accent6"/>
            </a:solidFill>
            <a:ln w="889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VN" sz="700"/>
            </a:p>
          </p:txBody>
        </p:sp>
        <p:sp>
          <p:nvSpPr>
            <p:cNvPr id="10" name="TextBox 9">
              <a:extLst>
                <a:ext uri="{FF2B5EF4-FFF2-40B4-BE49-F238E27FC236}">
                  <a16:creationId xmlns:a16="http://schemas.microsoft.com/office/drawing/2014/main" id="{0950ECC8-A7A6-87FE-FF21-1B1EA249DE1F}"/>
                </a:ext>
              </a:extLst>
            </p:cNvPr>
            <p:cNvSpPr txBox="1"/>
            <p:nvPr/>
          </p:nvSpPr>
          <p:spPr>
            <a:xfrm>
              <a:off x="2470831" y="2278067"/>
              <a:ext cx="11397430" cy="3877983"/>
            </a:xfrm>
            <a:prstGeom prst="rect">
              <a:avLst/>
            </a:prstGeom>
            <a:noFill/>
          </p:spPr>
          <p:txBody>
            <a:bodyPr wrap="square">
              <a:spAutoFit/>
            </a:bodyPr>
            <a:lstStyle/>
            <a:p>
              <a:pPr algn="just">
                <a:lnSpc>
                  <a:spcPct val="150000"/>
                </a:lnSpc>
                <a:spcBef>
                  <a:spcPts val="150"/>
                </a:spcBef>
                <a:spcAft>
                  <a:spcPts val="150"/>
                </a:spcAft>
              </a:pPr>
              <a:r>
                <a:rPr lang="en-VN" sz="2000" dirty="0">
                  <a:latin typeface="Arial" panose="020B0604020202020204" pitchFamily="34" charset="0"/>
                  <a:ea typeface="Calibri" panose="020F0502020204030204" pitchFamily="34" charset="0"/>
                  <a:cs typeface="Arial" panose="020B0604020202020204" pitchFamily="34" charset="0"/>
                </a:rPr>
                <a:t>Mai đang chơi trò bịt mắt bắt dê với các bạn, giúp Mai bắt các bạn bằng cách trả lời đúng các câu hỏi. Mỗi câu trả lời đúng, một bạn sẽ bị bắt và bị loại. Cùng giúp Mai loại hết 5 bạn nhé!</a:t>
              </a:r>
            </a:p>
          </p:txBody>
        </p:sp>
      </p:grpSp>
    </p:spTree>
    <p:extLst>
      <p:ext uri="{BB962C8B-B14F-4D97-AF65-F5344CB8AC3E}">
        <p14:creationId xmlns:p14="http://schemas.microsoft.com/office/powerpoint/2010/main" val="11880761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fltVal val="0"/>
                                          </p:val>
                                        </p:tav>
                                      </p:tavLst>
                                    </p:anim>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4"/>
                                        </p:tgtEl>
                                        <p:attrNameLst>
                                          <p:attrName>ppt_w</p:attrName>
                                        </p:attrNameLst>
                                      </p:cBhvr>
                                      <p:tavLst>
                                        <p:tav tm="0">
                                          <p:val>
                                            <p:strVal val="ppt_w"/>
                                          </p:val>
                                        </p:tav>
                                        <p:tav tm="100000">
                                          <p:val>
                                            <p:fltVal val="0"/>
                                          </p:val>
                                        </p:tav>
                                      </p:tavLst>
                                    </p:anim>
                                    <p:anim calcmode="lin" valueType="num">
                                      <p:cBhvr>
                                        <p:cTn id="23" dur="500"/>
                                        <p:tgtEl>
                                          <p:spTgt spid="4"/>
                                        </p:tgtEl>
                                        <p:attrNameLst>
                                          <p:attrName>ppt_h</p:attrName>
                                        </p:attrNameLst>
                                      </p:cBhvr>
                                      <p:tavLst>
                                        <p:tav tm="0">
                                          <p:val>
                                            <p:strVal val="ppt_h"/>
                                          </p:val>
                                        </p:tav>
                                        <p:tav tm="100000">
                                          <p:val>
                                            <p:fltVal val="0"/>
                                          </p:val>
                                        </p:tav>
                                      </p:tavLst>
                                    </p:anim>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3"/>
                                        </p:tgtEl>
                                        <p:attrNameLst>
                                          <p:attrName>ppt_w</p:attrName>
                                        </p:attrNameLst>
                                      </p:cBhvr>
                                      <p:tavLst>
                                        <p:tav tm="0">
                                          <p:val>
                                            <p:strVal val="ppt_w"/>
                                          </p:val>
                                        </p:tav>
                                        <p:tav tm="100000">
                                          <p:val>
                                            <p:fltVal val="0"/>
                                          </p:val>
                                        </p:tav>
                                      </p:tavLst>
                                    </p:anim>
                                    <p:anim calcmode="lin" valueType="num">
                                      <p:cBhvr>
                                        <p:cTn id="47" dur="500"/>
                                        <p:tgtEl>
                                          <p:spTgt spid="3"/>
                                        </p:tgtEl>
                                        <p:attrNameLst>
                                          <p:attrName>ppt_h</p:attrName>
                                        </p:attrNameLst>
                                      </p:cBhvr>
                                      <p:tavLst>
                                        <p:tav tm="0">
                                          <p:val>
                                            <p:strVal val="ppt_h"/>
                                          </p:val>
                                        </p:tav>
                                        <p:tav tm="100000">
                                          <p:val>
                                            <p:fltVal val="0"/>
                                          </p:val>
                                        </p:tav>
                                      </p:tavLst>
                                    </p:anim>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4"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sp>
        <p:nvSpPr>
          <p:cNvPr id="10" name="Đáp án đúng">
            <a:extLst>
              <a:ext uri="{FF2B5EF4-FFF2-40B4-BE49-F238E27FC236}">
                <a16:creationId xmlns:a16="http://schemas.microsoft.com/office/drawing/2014/main" id="{4D1DA2F5-D9A5-C765-0E47-25DD326F3067}"/>
              </a:ext>
            </a:extLst>
          </p:cNvPr>
          <p:cNvSpPr/>
          <p:nvPr/>
        </p:nvSpPr>
        <p:spPr>
          <a:xfrm>
            <a:off x="320911" y="2202088"/>
            <a:ext cx="4102147" cy="114459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 In hình nhân vật ngay ở vị trí hiện tại.</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320911" y="3598547"/>
            <a:ext cx="4102147" cy="114459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Thay đổi trang phục của nhân vật sang trang phục khác.</a:t>
            </a:r>
          </a:p>
        </p:txBody>
      </p:sp>
      <p:sp>
        <p:nvSpPr>
          <p:cNvPr id="12" name="Đáp án sai 2">
            <a:extLst>
              <a:ext uri="{FF2B5EF4-FFF2-40B4-BE49-F238E27FC236}">
                <a16:creationId xmlns:a16="http://schemas.microsoft.com/office/drawing/2014/main" id="{72E080E8-9CBE-7E1E-25CC-340E27A4D017}"/>
              </a:ext>
            </a:extLst>
          </p:cNvPr>
          <p:cNvSpPr/>
          <p:nvPr/>
        </p:nvSpPr>
        <p:spPr>
          <a:xfrm>
            <a:off x="4720934" y="2202088"/>
            <a:ext cx="4102147" cy="114459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Thay đổi trang phục của nhân vật sang trang phục tiếp theo.</a:t>
            </a:r>
          </a:p>
        </p:txBody>
      </p:sp>
      <p:sp>
        <p:nvSpPr>
          <p:cNvPr id="13" name="Đáp án sai 3">
            <a:extLst>
              <a:ext uri="{FF2B5EF4-FFF2-40B4-BE49-F238E27FC236}">
                <a16:creationId xmlns:a16="http://schemas.microsoft.com/office/drawing/2014/main" id="{98AC7C36-17E6-7D99-2014-5789447F054D}"/>
              </a:ext>
            </a:extLst>
          </p:cNvPr>
          <p:cNvSpPr/>
          <p:nvPr/>
        </p:nvSpPr>
        <p:spPr>
          <a:xfrm>
            <a:off x="4720933" y="3598547"/>
            <a:ext cx="4102147" cy="114459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Đợi 1 giây trước khi tiếp tục thực hiện chương trình. </a:t>
            </a:r>
          </a:p>
        </p:txBody>
      </p:sp>
      <p:sp>
        <p:nvSpPr>
          <p:cNvPr id="14" name="Đáp án đúng">
            <a:extLst>
              <a:ext uri="{FF2B5EF4-FFF2-40B4-BE49-F238E27FC236}">
                <a16:creationId xmlns:a16="http://schemas.microsoft.com/office/drawing/2014/main" id="{F26A5EAB-E5AD-94BE-45D6-5F46AA945CA3}"/>
              </a:ext>
            </a:extLst>
          </p:cNvPr>
          <p:cNvSpPr/>
          <p:nvPr/>
        </p:nvSpPr>
        <p:spPr>
          <a:xfrm>
            <a:off x="320911" y="3598547"/>
            <a:ext cx="4102147" cy="1144590"/>
          </a:xfrm>
          <a:prstGeom prst="roundRect">
            <a:avLst/>
          </a:prstGeom>
          <a:solidFill>
            <a:srgbClr val="FFDA9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cs typeface="Arial" panose="020B0604020202020204" pitchFamily="34" charset="0"/>
              </a:rPr>
              <a:t>C. Thay đổi trang phục của nhân vật sang trang phục khác.</a:t>
            </a:r>
          </a:p>
        </p:txBody>
      </p:sp>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9845814">
            <a:off x="217617" y="4435901"/>
            <a:ext cx="560232" cy="536804"/>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p:grpSp>
        <p:nvGrpSpPr>
          <p:cNvPr id="2" name="Group 1"/>
          <p:cNvGrpSpPr/>
          <p:nvPr/>
        </p:nvGrpSpPr>
        <p:grpSpPr>
          <a:xfrm>
            <a:off x="320913" y="274992"/>
            <a:ext cx="8502170" cy="1675227"/>
            <a:chOff x="320913" y="274992"/>
            <a:chExt cx="8502170" cy="1675227"/>
          </a:xfrm>
        </p:grpSpPr>
        <p:sp>
          <p:nvSpPr>
            <p:cNvPr id="9" name="Câu hỏi">
              <a:extLst>
                <a:ext uri="{FF2B5EF4-FFF2-40B4-BE49-F238E27FC236}">
                  <a16:creationId xmlns:a16="http://schemas.microsoft.com/office/drawing/2014/main" id="{018AD89B-885D-983C-F4F6-FC485515F49D}"/>
                </a:ext>
              </a:extLst>
            </p:cNvPr>
            <p:cNvSpPr/>
            <p:nvPr/>
          </p:nvSpPr>
          <p:spPr>
            <a:xfrm>
              <a:off x="320913" y="274992"/>
              <a:ext cx="8502170" cy="1675227"/>
            </a:xfrm>
            <a:prstGeom prst="roundRect">
              <a:avLst>
                <a:gd name="adj" fmla="val 13312"/>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1: Lệnh dưới đây có ý nghĩa gì?</a:t>
              </a:r>
              <a:endParaRPr lang="en-US" sz="2000" b="1" kern="1200" noProof="1">
                <a:solidFill>
                  <a:srgbClr val="C00000"/>
                </a:solidFill>
                <a:cs typeface="Arial" panose="020B0604020202020204" pitchFamily="34" charset="0"/>
              </a:endParaRPr>
            </a:p>
            <a:p>
              <a:pPr algn="ctr" defTabSz="685800">
                <a:lnSpc>
                  <a:spcPct val="150000"/>
                </a:lnSpc>
                <a:buClrTx/>
                <a:defRPr/>
              </a:pPr>
              <a:endParaRPr lang="en-US" sz="2000" b="1" kern="1200" noProof="1">
                <a:solidFill>
                  <a:srgbClr val="C00000"/>
                </a:solidFill>
                <a:cs typeface="Arial" panose="020B0604020202020204" pitchFamily="34" charset="0"/>
              </a:endParaRPr>
            </a:p>
            <a:p>
              <a:pPr algn="ctr" defTabSz="685800">
                <a:lnSpc>
                  <a:spcPct val="150000"/>
                </a:lnSpc>
                <a:buClrTx/>
                <a:defRPr/>
              </a:pPr>
              <a:r>
                <a:rPr lang="vi-VN" sz="2000" b="1" kern="1200" noProof="1">
                  <a:solidFill>
                    <a:srgbClr val="C00000"/>
                  </a:solidFill>
                  <a:cs typeface="Arial" panose="020B0604020202020204" pitchFamily="34" charset="0"/>
                </a:rPr>
                <a:t> </a:t>
              </a:r>
              <a:endParaRPr lang="vi-VN" sz="2000" kern="1200" noProof="1">
                <a:solidFill>
                  <a:srgbClr val="C000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7552" t="61201" r="54291" b="25111"/>
            <a:stretch/>
          </p:blipFill>
          <p:spPr>
            <a:xfrm>
              <a:off x="2965000" y="1045442"/>
              <a:ext cx="3213993" cy="664965"/>
            </a:xfrm>
            <a:prstGeom prst="rect">
              <a:avLst/>
            </a:prstGeom>
          </p:spPr>
        </p:pic>
      </p:grpSp>
    </p:spTree>
    <p:extLst>
      <p:ext uri="{BB962C8B-B14F-4D97-AF65-F5344CB8AC3E}">
        <p14:creationId xmlns:p14="http://schemas.microsoft.com/office/powerpoint/2010/main" val="1699618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sp>
        <p:nvSpPr>
          <p:cNvPr id="10" name="Đáp án đúng">
            <a:extLst>
              <a:ext uri="{FF2B5EF4-FFF2-40B4-BE49-F238E27FC236}">
                <a16:creationId xmlns:a16="http://schemas.microsoft.com/office/drawing/2014/main" id="{4D1DA2F5-D9A5-C765-0E47-25DD326F3067}"/>
              </a:ext>
            </a:extLst>
          </p:cNvPr>
          <p:cNvSpPr/>
          <p:nvPr/>
        </p:nvSpPr>
        <p:spPr>
          <a:xfrm>
            <a:off x="320911" y="2202088"/>
            <a:ext cx="4102147" cy="114459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 In hình nhân vật ngay ở vị trí hiện tại.</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320911" y="3598547"/>
            <a:ext cx="4102147" cy="114459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Thay đổi trang phục của nhân vật sang trang phục khác.</a:t>
            </a:r>
          </a:p>
        </p:txBody>
      </p:sp>
      <p:sp>
        <p:nvSpPr>
          <p:cNvPr id="12" name="Đáp án sai 2">
            <a:extLst>
              <a:ext uri="{FF2B5EF4-FFF2-40B4-BE49-F238E27FC236}">
                <a16:creationId xmlns:a16="http://schemas.microsoft.com/office/drawing/2014/main" id="{72E080E8-9CBE-7E1E-25CC-340E27A4D017}"/>
              </a:ext>
            </a:extLst>
          </p:cNvPr>
          <p:cNvSpPr/>
          <p:nvPr/>
        </p:nvSpPr>
        <p:spPr>
          <a:xfrm>
            <a:off x="4720934" y="2202088"/>
            <a:ext cx="4102147" cy="114459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Thay đổi trang phục của nhân vật sang trang phục tiếp theo.</a:t>
            </a:r>
          </a:p>
        </p:txBody>
      </p:sp>
      <p:sp>
        <p:nvSpPr>
          <p:cNvPr id="13" name="Đáp án sai 3">
            <a:extLst>
              <a:ext uri="{FF2B5EF4-FFF2-40B4-BE49-F238E27FC236}">
                <a16:creationId xmlns:a16="http://schemas.microsoft.com/office/drawing/2014/main" id="{98AC7C36-17E6-7D99-2014-5789447F054D}"/>
              </a:ext>
            </a:extLst>
          </p:cNvPr>
          <p:cNvSpPr/>
          <p:nvPr/>
        </p:nvSpPr>
        <p:spPr>
          <a:xfrm>
            <a:off x="4720933" y="3598547"/>
            <a:ext cx="4102147" cy="114459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Đợi 1 giây trước khi tiếp tục thực hiện chương trình. </a:t>
            </a:r>
          </a:p>
        </p:txBody>
      </p:sp>
      <p:sp>
        <p:nvSpPr>
          <p:cNvPr id="14" name="Đáp án đúng">
            <a:extLst>
              <a:ext uri="{FF2B5EF4-FFF2-40B4-BE49-F238E27FC236}">
                <a16:creationId xmlns:a16="http://schemas.microsoft.com/office/drawing/2014/main" id="{F26A5EAB-E5AD-94BE-45D6-5F46AA945CA3}"/>
              </a:ext>
            </a:extLst>
          </p:cNvPr>
          <p:cNvSpPr/>
          <p:nvPr/>
        </p:nvSpPr>
        <p:spPr>
          <a:xfrm>
            <a:off x="4720933" y="2202088"/>
            <a:ext cx="4102147" cy="1144590"/>
          </a:xfrm>
          <a:prstGeom prst="roundRect">
            <a:avLst/>
          </a:prstGeom>
          <a:solidFill>
            <a:srgbClr val="FFDA9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cs typeface="Arial" panose="020B0604020202020204" pitchFamily="34" charset="0"/>
              </a:rPr>
              <a:t>B. Thay đổi trang phục của nhân vật sang trang phục tiếp theo.</a:t>
            </a:r>
          </a:p>
        </p:txBody>
      </p:sp>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9845814">
            <a:off x="217617" y="4435901"/>
            <a:ext cx="560232" cy="536804"/>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p:grpSp>
        <p:nvGrpSpPr>
          <p:cNvPr id="2" name="Group 1"/>
          <p:cNvGrpSpPr/>
          <p:nvPr/>
        </p:nvGrpSpPr>
        <p:grpSpPr>
          <a:xfrm>
            <a:off x="320913" y="274992"/>
            <a:ext cx="8502170" cy="1675227"/>
            <a:chOff x="320913" y="274992"/>
            <a:chExt cx="8502170" cy="1675227"/>
          </a:xfrm>
        </p:grpSpPr>
        <p:sp>
          <p:nvSpPr>
            <p:cNvPr id="9" name="Câu hỏi">
              <a:extLst>
                <a:ext uri="{FF2B5EF4-FFF2-40B4-BE49-F238E27FC236}">
                  <a16:creationId xmlns:a16="http://schemas.microsoft.com/office/drawing/2014/main" id="{018AD89B-885D-983C-F4F6-FC485515F49D}"/>
                </a:ext>
              </a:extLst>
            </p:cNvPr>
            <p:cNvSpPr/>
            <p:nvPr/>
          </p:nvSpPr>
          <p:spPr>
            <a:xfrm>
              <a:off x="320913" y="274992"/>
              <a:ext cx="8502170" cy="1675227"/>
            </a:xfrm>
            <a:prstGeom prst="roundRect">
              <a:avLst>
                <a:gd name="adj" fmla="val 13312"/>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2: Lệnh dưới đây có ý nghĩa gì?</a:t>
              </a:r>
              <a:endParaRPr lang="en-US" sz="2000" b="1" kern="1200" noProof="1">
                <a:solidFill>
                  <a:srgbClr val="C00000"/>
                </a:solidFill>
                <a:cs typeface="Arial" panose="020B0604020202020204" pitchFamily="34" charset="0"/>
              </a:endParaRPr>
            </a:p>
            <a:p>
              <a:pPr algn="ctr" defTabSz="685800">
                <a:lnSpc>
                  <a:spcPct val="150000"/>
                </a:lnSpc>
                <a:buClrTx/>
                <a:defRPr/>
              </a:pPr>
              <a:endParaRPr lang="en-US" sz="2000" b="1" kern="1200" noProof="1">
                <a:solidFill>
                  <a:srgbClr val="C00000"/>
                </a:solidFill>
                <a:cs typeface="Arial" panose="020B0604020202020204" pitchFamily="34" charset="0"/>
              </a:endParaRPr>
            </a:p>
            <a:p>
              <a:pPr algn="ctr" defTabSz="685800">
                <a:lnSpc>
                  <a:spcPct val="150000"/>
                </a:lnSpc>
                <a:buClrTx/>
                <a:defRPr/>
              </a:pPr>
              <a:r>
                <a:rPr lang="vi-VN" sz="2000" b="1" kern="1200" noProof="1">
                  <a:solidFill>
                    <a:srgbClr val="C00000"/>
                  </a:solidFill>
                  <a:cs typeface="Arial" panose="020B0604020202020204" pitchFamily="34" charset="0"/>
                </a:rPr>
                <a:t> </a:t>
              </a:r>
              <a:endParaRPr lang="vi-VN" sz="2000" kern="1200" noProof="1">
                <a:solidFill>
                  <a:srgbClr val="C000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7661" t="78731" r="73699" b="8341"/>
            <a:stretch/>
          </p:blipFill>
          <p:spPr>
            <a:xfrm>
              <a:off x="3786968" y="1030283"/>
              <a:ext cx="1570054" cy="628022"/>
            </a:xfrm>
            <a:prstGeom prst="rect">
              <a:avLst/>
            </a:prstGeom>
          </p:spPr>
        </p:pic>
      </p:grpSp>
    </p:spTree>
    <p:extLst>
      <p:ext uri="{BB962C8B-B14F-4D97-AF65-F5344CB8AC3E}">
        <p14:creationId xmlns:p14="http://schemas.microsoft.com/office/powerpoint/2010/main" val="40529727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sp>
        <p:nvSpPr>
          <p:cNvPr id="10" name="Câu hỏi">
            <a:extLst>
              <a:ext uri="{FF2B5EF4-FFF2-40B4-BE49-F238E27FC236}">
                <a16:creationId xmlns:a16="http://schemas.microsoft.com/office/drawing/2014/main" id="{018AD89B-885D-983C-F4F6-FC485515F49D}"/>
              </a:ext>
            </a:extLst>
          </p:cNvPr>
          <p:cNvSpPr/>
          <p:nvPr/>
        </p:nvSpPr>
        <p:spPr>
          <a:xfrm>
            <a:off x="320913" y="203201"/>
            <a:ext cx="8502170" cy="2947566"/>
          </a:xfrm>
          <a:prstGeom prst="roundRect">
            <a:avLst>
              <a:gd name="adj" fmla="val 5987"/>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3: Cho các mô tả dưới đây: </a:t>
            </a:r>
          </a:p>
          <a:p>
            <a:pPr algn="just" defTabSz="685800">
              <a:lnSpc>
                <a:spcPct val="150000"/>
              </a:lnSpc>
              <a:buClrTx/>
              <a:defRPr/>
            </a:pPr>
            <a:r>
              <a:rPr lang="en-US" sz="2000" kern="1200" noProof="1">
                <a:solidFill>
                  <a:srgbClr val="C00000"/>
                </a:solidFill>
                <a:cs typeface="Arial" panose="020B0604020202020204" pitchFamily="34" charset="0"/>
              </a:rPr>
              <a:t>      </a:t>
            </a:r>
            <a:r>
              <a:rPr lang="vi-VN" sz="2000" kern="1200" noProof="1">
                <a:solidFill>
                  <a:srgbClr val="C00000"/>
                </a:solidFill>
                <a:cs typeface="Arial" panose="020B0604020202020204" pitchFamily="34" charset="0"/>
              </a:rPr>
              <a:t>(1) Mỗi nhân vật có ít nhất 1 trang phục.</a:t>
            </a:r>
          </a:p>
          <a:p>
            <a:pPr algn="just" defTabSz="685800">
              <a:lnSpc>
                <a:spcPct val="150000"/>
              </a:lnSpc>
              <a:buClrTx/>
              <a:defRPr/>
            </a:pPr>
            <a:r>
              <a:rPr lang="en-US" sz="2000" kern="1200" noProof="1">
                <a:solidFill>
                  <a:srgbClr val="C00000"/>
                </a:solidFill>
                <a:cs typeface="Arial" panose="020B0604020202020204" pitchFamily="34" charset="0"/>
              </a:rPr>
              <a:t>      </a:t>
            </a:r>
            <a:r>
              <a:rPr lang="vi-VN" sz="2000" kern="1200" noProof="1">
                <a:solidFill>
                  <a:srgbClr val="C00000"/>
                </a:solidFill>
                <a:cs typeface="Arial" panose="020B0604020202020204" pitchFamily="34" charset="0"/>
              </a:rPr>
              <a:t>(2) Mỗi nhân vật có ít nhất 2 trang phục.</a:t>
            </a:r>
          </a:p>
          <a:p>
            <a:pPr algn="just" defTabSz="685800">
              <a:lnSpc>
                <a:spcPct val="150000"/>
              </a:lnSpc>
              <a:buClrTx/>
              <a:defRPr/>
            </a:pPr>
            <a:r>
              <a:rPr lang="en-US" sz="2000" kern="1200" noProof="1">
                <a:solidFill>
                  <a:srgbClr val="C00000"/>
                </a:solidFill>
                <a:cs typeface="Arial" panose="020B0604020202020204" pitchFamily="34" charset="0"/>
              </a:rPr>
              <a:t>      </a:t>
            </a:r>
            <a:r>
              <a:rPr lang="vi-VN" sz="2000" kern="1200" noProof="1">
                <a:solidFill>
                  <a:srgbClr val="C00000"/>
                </a:solidFill>
                <a:cs typeface="Arial" panose="020B0604020202020204" pitchFamily="34" charset="0"/>
              </a:rPr>
              <a:t>(3) Em có thể thêm hình ảnh (trang phục) cho một nhân vật.</a:t>
            </a:r>
          </a:p>
          <a:p>
            <a:pPr algn="just" defTabSz="685800">
              <a:lnSpc>
                <a:spcPct val="150000"/>
              </a:lnSpc>
              <a:buClrTx/>
              <a:defRPr/>
            </a:pPr>
            <a:r>
              <a:rPr lang="en-US" sz="2000" kern="1200" noProof="1">
                <a:solidFill>
                  <a:srgbClr val="C00000"/>
                </a:solidFill>
                <a:cs typeface="Arial" panose="020B0604020202020204" pitchFamily="34" charset="0"/>
              </a:rPr>
              <a:t>      </a:t>
            </a:r>
            <a:r>
              <a:rPr lang="vi-VN" sz="2000" kern="1200" noProof="1">
                <a:solidFill>
                  <a:srgbClr val="C00000"/>
                </a:solidFill>
                <a:cs typeface="Arial" panose="020B0604020202020204" pitchFamily="34" charset="0"/>
              </a:rPr>
              <a:t>(4) Em có thể xóa bớt hình ảnh (trang phục) của một nhân vật.</a:t>
            </a:r>
          </a:p>
          <a:p>
            <a:pPr algn="ctr" defTabSz="685800">
              <a:lnSpc>
                <a:spcPct val="150000"/>
              </a:lnSpc>
              <a:buClrTx/>
              <a:defRPr/>
            </a:pPr>
            <a:r>
              <a:rPr lang="vi-VN" sz="2000" b="1" kern="1200" noProof="1">
                <a:solidFill>
                  <a:srgbClr val="C00000"/>
                </a:solidFill>
                <a:cs typeface="Arial" panose="020B0604020202020204" pitchFamily="34" charset="0"/>
              </a:rPr>
              <a:t>Trong các mô tả trên, có bao nhiêu mô tả đúng?</a:t>
            </a:r>
          </a:p>
        </p:txBody>
      </p:sp>
      <p:sp>
        <p:nvSpPr>
          <p:cNvPr id="11" name="Đáp án đúng">
            <a:extLst>
              <a:ext uri="{FF2B5EF4-FFF2-40B4-BE49-F238E27FC236}">
                <a16:creationId xmlns:a16="http://schemas.microsoft.com/office/drawing/2014/main" id="{4D1DA2F5-D9A5-C765-0E47-25DD326F3067}"/>
              </a:ext>
            </a:extLst>
          </p:cNvPr>
          <p:cNvSpPr/>
          <p:nvPr/>
        </p:nvSpPr>
        <p:spPr>
          <a:xfrm>
            <a:off x="320910" y="3369645"/>
            <a:ext cx="4102147" cy="616178"/>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cs typeface="Arial" panose="020B0604020202020204" pitchFamily="34" charset="0"/>
              </a:rPr>
              <a:t>A. 1.</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1713963F-2894-56F2-E53C-4371936FB85C}"/>
              </a:ext>
            </a:extLst>
          </p:cNvPr>
          <p:cNvSpPr/>
          <p:nvPr/>
        </p:nvSpPr>
        <p:spPr>
          <a:xfrm>
            <a:off x="320911" y="4200078"/>
            <a:ext cx="4102147" cy="616178"/>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cs typeface="Arial" panose="020B0604020202020204" pitchFamily="34" charset="0"/>
              </a:rPr>
              <a:t>C. 2.</a:t>
            </a:r>
            <a:endParaRPr lang="vi-VN" sz="2000" kern="1200" noProof="1">
              <a:solidFill>
                <a:prstClr val="black"/>
              </a:solidFill>
              <a:cs typeface="Arial" panose="020B0604020202020204" pitchFamily="34" charset="0"/>
            </a:endParaRPr>
          </a:p>
        </p:txBody>
      </p:sp>
      <p:sp>
        <p:nvSpPr>
          <p:cNvPr id="13" name="Đáp án sai 2">
            <a:extLst>
              <a:ext uri="{FF2B5EF4-FFF2-40B4-BE49-F238E27FC236}">
                <a16:creationId xmlns:a16="http://schemas.microsoft.com/office/drawing/2014/main" id="{72E080E8-9CBE-7E1E-25CC-340E27A4D017}"/>
              </a:ext>
            </a:extLst>
          </p:cNvPr>
          <p:cNvSpPr/>
          <p:nvPr/>
        </p:nvSpPr>
        <p:spPr>
          <a:xfrm>
            <a:off x="4720933" y="3369645"/>
            <a:ext cx="4102147" cy="616178"/>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cs typeface="Arial" panose="020B0604020202020204" pitchFamily="34" charset="0"/>
              </a:rPr>
              <a:t>B. 4.</a:t>
            </a:r>
            <a:endParaRPr lang="vi-VN" sz="2000" kern="1200" noProof="1">
              <a:solidFill>
                <a:prstClr val="black"/>
              </a:solidFill>
              <a:cs typeface="Arial" panose="020B0604020202020204" pitchFamily="34" charset="0"/>
            </a:endParaRPr>
          </a:p>
        </p:txBody>
      </p:sp>
      <p:sp>
        <p:nvSpPr>
          <p:cNvPr id="14" name="Đáp án sai 3">
            <a:extLst>
              <a:ext uri="{FF2B5EF4-FFF2-40B4-BE49-F238E27FC236}">
                <a16:creationId xmlns:a16="http://schemas.microsoft.com/office/drawing/2014/main" id="{98AC7C36-17E6-7D99-2014-5789447F054D}"/>
              </a:ext>
            </a:extLst>
          </p:cNvPr>
          <p:cNvSpPr/>
          <p:nvPr/>
        </p:nvSpPr>
        <p:spPr>
          <a:xfrm>
            <a:off x="4720933" y="4200078"/>
            <a:ext cx="4102147" cy="616178"/>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cs typeface="Arial" panose="020B0604020202020204" pitchFamily="34" charset="0"/>
              </a:rPr>
              <a:t>D. 3.</a:t>
            </a:r>
            <a:endParaRPr lang="vi-VN" sz="2000" kern="1200" noProof="1">
              <a:solidFill>
                <a:prstClr val="black"/>
              </a:solidFill>
              <a:cs typeface="Arial" panose="020B0604020202020204" pitchFamily="34" charset="0"/>
            </a:endParaRPr>
          </a:p>
        </p:txBody>
      </p:sp>
      <p:sp>
        <p:nvSpPr>
          <p:cNvPr id="15" name="Đáp án đúng">
            <a:extLst>
              <a:ext uri="{FF2B5EF4-FFF2-40B4-BE49-F238E27FC236}">
                <a16:creationId xmlns:a16="http://schemas.microsoft.com/office/drawing/2014/main" id="{F26A5EAB-E5AD-94BE-45D6-5F46AA945CA3}"/>
              </a:ext>
            </a:extLst>
          </p:cNvPr>
          <p:cNvSpPr/>
          <p:nvPr/>
        </p:nvSpPr>
        <p:spPr>
          <a:xfrm>
            <a:off x="4720933" y="4200078"/>
            <a:ext cx="4102147" cy="616178"/>
          </a:xfrm>
          <a:prstGeom prst="roundRect">
            <a:avLst/>
          </a:prstGeom>
          <a:solidFill>
            <a:srgbClr val="FFDA9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cs typeface="Arial" panose="020B0604020202020204" pitchFamily="34" charset="0"/>
              </a:rPr>
              <a:t>D. 3.</a:t>
            </a:r>
          </a:p>
        </p:txBody>
      </p:sp>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9845814">
            <a:off x="217617" y="4435901"/>
            <a:ext cx="560232" cy="536804"/>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p:spTree>
    <p:extLst>
      <p:ext uri="{BB962C8B-B14F-4D97-AF65-F5344CB8AC3E}">
        <p14:creationId xmlns:p14="http://schemas.microsoft.com/office/powerpoint/2010/main" val="29850985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outVertical)">
                                      <p:cBhvr>
                                        <p:cTn id="18" dur="500"/>
                                        <p:tgtEl>
                                          <p:spTgt spid="13"/>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9900" y="362285"/>
            <a:ext cx="4203700" cy="630942"/>
          </a:xfrm>
          <a:prstGeom prst="rect">
            <a:avLst/>
          </a:prstGeom>
          <a:noFill/>
        </p:spPr>
        <p:txBody>
          <a:bodyPr wrap="square" rtlCol="0">
            <a:spAutoFit/>
          </a:bodyPr>
          <a:lstStyle/>
          <a:p>
            <a:pPr algn="ctr"/>
            <a:r>
              <a:rPr lang="en-US" sz="3500" b="1">
                <a:solidFill>
                  <a:schemeClr val="tx1">
                    <a:lumMod val="75000"/>
                  </a:schemeClr>
                </a:solidFill>
              </a:rPr>
              <a:t>KHỞI ĐỘNG</a:t>
            </a:r>
          </a:p>
        </p:txBody>
      </p:sp>
      <p:pic>
        <p:nvPicPr>
          <p:cNvPr id="1026" name="Picture 2" descr="https://cdnmedia.baotintuc.vn/Upload/0gYjdiNY41wQIbPeRYyPvA/files/2024/08/hoat-hinh/Inside-o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560" y="2330151"/>
            <a:ext cx="3243847" cy="205853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54321" y="1096564"/>
            <a:ext cx="7843174" cy="1063348"/>
            <a:chOff x="1293792" y="1144800"/>
            <a:chExt cx="8624074" cy="1063348"/>
          </a:xfrm>
        </p:grpSpPr>
        <p:sp>
          <p:nvSpPr>
            <p:cNvPr id="14" name="Rounded Rectangle 13"/>
            <p:cNvSpPr/>
            <p:nvPr/>
          </p:nvSpPr>
          <p:spPr>
            <a:xfrm>
              <a:off x="1293792" y="1144800"/>
              <a:ext cx="8624074" cy="1063348"/>
            </a:xfrm>
            <a:prstGeom prst="roundRect">
              <a:avLst>
                <a:gd name="adj" fmla="val 16172"/>
              </a:avLst>
            </a:prstGeom>
            <a:solidFill>
              <a:srgbClr val="FFF7EF"/>
            </a:solidFill>
            <a:ln w="12700">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         </a:t>
              </a:r>
              <a:r>
                <a:rPr lang="vi-VN" sz="2000">
                  <a:solidFill>
                    <a:srgbClr val="000000"/>
                  </a:solidFill>
                </a:rPr>
                <a:t>Em có biết trong phim hoạt hình, các hoạt động bay, nhảy của nhân vật được tạo ra như thế nào không? </a:t>
              </a:r>
            </a:p>
          </p:txBody>
        </p:sp>
        <p:pic>
          <p:nvPicPr>
            <p:cNvPr id="16" name="Picture 15"/>
            <p:cNvPicPr>
              <a:picLocks noChangeAspect="1"/>
            </p:cNvPicPr>
            <p:nvPr/>
          </p:nvPicPr>
          <p:blipFill>
            <a:blip r:embed="rId3"/>
            <a:stretch>
              <a:fillRect/>
            </a:stretch>
          </p:blipFill>
          <p:spPr>
            <a:xfrm>
              <a:off x="1444494" y="1315039"/>
              <a:ext cx="559117" cy="303399"/>
            </a:xfrm>
            <a:prstGeom prst="rect">
              <a:avLst/>
            </a:prstGeom>
          </p:spPr>
        </p:pic>
      </p:grpSp>
      <p:pic>
        <p:nvPicPr>
          <p:cNvPr id="1028" name="Picture 4" descr="https://upanh.vn-z.vn/images/2019/02/14/myneighbortotoro-87c1c9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222" y="2330151"/>
            <a:ext cx="3663819" cy="205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13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500"/>
                                        <p:tgtEl>
                                          <p:spTgt spid="1026"/>
                                        </p:tgtEl>
                                      </p:cBhvr>
                                    </p:animEffect>
                                  </p:childTnLst>
                                </p:cTn>
                              </p:par>
                              <p:par>
                                <p:cTn id="13" presetID="21" presetClass="entr" presetSubtype="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heel(1)">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sp>
        <p:nvSpPr>
          <p:cNvPr id="62" name="Câu hỏi">
            <a:extLst>
              <a:ext uri="{FF2B5EF4-FFF2-40B4-BE49-F238E27FC236}">
                <a16:creationId xmlns:a16="http://schemas.microsoft.com/office/drawing/2014/main" id="{018AD89B-885D-983C-F4F6-FC485515F49D}"/>
              </a:ext>
            </a:extLst>
          </p:cNvPr>
          <p:cNvSpPr/>
          <p:nvPr/>
        </p:nvSpPr>
        <p:spPr>
          <a:xfrm>
            <a:off x="320913" y="241300"/>
            <a:ext cx="8502170" cy="1130300"/>
          </a:xfrm>
          <a:prstGeom prst="roundRect">
            <a:avLst>
              <a:gd name="adj" fmla="val 11765"/>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4: Những lệnh nào trong các lệnh </a:t>
            </a:r>
            <a:r>
              <a:rPr lang="en-US" sz="2000" b="1" kern="1200" noProof="1">
                <a:solidFill>
                  <a:srgbClr val="C00000"/>
                </a:solidFill>
                <a:cs typeface="Arial" panose="020B0604020202020204" pitchFamily="34" charset="0"/>
              </a:rPr>
              <a:t>sau đây</a:t>
            </a:r>
            <a:r>
              <a:rPr lang="vi-VN" sz="2000" b="1" kern="1200" noProof="1">
                <a:solidFill>
                  <a:srgbClr val="C00000"/>
                </a:solidFill>
                <a:cs typeface="Arial" panose="020B0604020202020204" pitchFamily="34" charset="0"/>
              </a:rPr>
              <a:t> </a:t>
            </a:r>
            <a:endParaRPr lang="en-US" sz="2000" b="1" kern="1200" noProof="1">
              <a:solidFill>
                <a:srgbClr val="C00000"/>
              </a:solidFill>
              <a:cs typeface="Arial" panose="020B0604020202020204" pitchFamily="34" charset="0"/>
            </a:endParaRPr>
          </a:p>
          <a:p>
            <a:pPr algn="ctr" defTabSz="685800">
              <a:lnSpc>
                <a:spcPct val="150000"/>
              </a:lnSpc>
              <a:buClrTx/>
              <a:defRPr/>
            </a:pPr>
            <a:r>
              <a:rPr lang="vi-VN" sz="2000" b="1" kern="1200" noProof="1">
                <a:solidFill>
                  <a:srgbClr val="C00000"/>
                </a:solidFill>
                <a:cs typeface="Arial" panose="020B0604020202020204" pitchFamily="34" charset="0"/>
              </a:rPr>
              <a:t>dùng để thay đổi trang phục nhân vật</a:t>
            </a:r>
            <a:r>
              <a:rPr lang="en-US" sz="2000" b="1" kern="1200" noProof="1">
                <a:solidFill>
                  <a:srgbClr val="C00000"/>
                </a:solidFill>
                <a:cs typeface="Arial" panose="020B0604020202020204" pitchFamily="34" charset="0"/>
              </a:rPr>
              <a:t>?</a:t>
            </a:r>
            <a:endParaRPr lang="vi-VN" sz="2000" kern="1200" noProof="1">
              <a:solidFill>
                <a:srgbClr val="C00000"/>
              </a:solidFill>
              <a:latin typeface="Arial" panose="020B0604020202020204" pitchFamily="34" charset="0"/>
              <a:cs typeface="Arial" panose="020B0604020202020204" pitchFamily="34" charset="0"/>
            </a:endParaRPr>
          </a:p>
        </p:txBody>
      </p:sp>
      <p:sp>
        <p:nvSpPr>
          <p:cNvPr id="64" name="Đáp án đúng">
            <a:extLst>
              <a:ext uri="{FF2B5EF4-FFF2-40B4-BE49-F238E27FC236}">
                <a16:creationId xmlns:a16="http://schemas.microsoft.com/office/drawing/2014/main" id="{4D1DA2F5-D9A5-C765-0E47-25DD326F3067}"/>
              </a:ext>
            </a:extLst>
          </p:cNvPr>
          <p:cNvSpPr/>
          <p:nvPr/>
        </p:nvSpPr>
        <p:spPr>
          <a:xfrm>
            <a:off x="320914" y="1620472"/>
            <a:ext cx="3539886" cy="66643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 (1), (2).</a:t>
            </a:r>
            <a:endParaRPr lang="vi-VN" sz="2000" kern="1200" noProof="1">
              <a:solidFill>
                <a:prstClr val="black"/>
              </a:solidFill>
              <a:latin typeface="Arial" panose="020B0604020202020204" pitchFamily="34" charset="0"/>
              <a:cs typeface="Arial" panose="020B0604020202020204" pitchFamily="34" charset="0"/>
            </a:endParaRPr>
          </a:p>
        </p:txBody>
      </p:sp>
      <p:sp>
        <p:nvSpPr>
          <p:cNvPr id="65" name="Đáp án sai 1">
            <a:extLst>
              <a:ext uri="{FF2B5EF4-FFF2-40B4-BE49-F238E27FC236}">
                <a16:creationId xmlns:a16="http://schemas.microsoft.com/office/drawing/2014/main" id="{1713963F-2894-56F2-E53C-4371936FB85C}"/>
              </a:ext>
            </a:extLst>
          </p:cNvPr>
          <p:cNvSpPr/>
          <p:nvPr/>
        </p:nvSpPr>
        <p:spPr>
          <a:xfrm>
            <a:off x="320914" y="3285829"/>
            <a:ext cx="3539886" cy="66643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(3), (4).</a:t>
            </a:r>
          </a:p>
        </p:txBody>
      </p:sp>
      <p:sp>
        <p:nvSpPr>
          <p:cNvPr id="66" name="Đáp án sai 2">
            <a:extLst>
              <a:ext uri="{FF2B5EF4-FFF2-40B4-BE49-F238E27FC236}">
                <a16:creationId xmlns:a16="http://schemas.microsoft.com/office/drawing/2014/main" id="{72E080E8-9CBE-7E1E-25CC-340E27A4D017}"/>
              </a:ext>
            </a:extLst>
          </p:cNvPr>
          <p:cNvSpPr/>
          <p:nvPr/>
        </p:nvSpPr>
        <p:spPr>
          <a:xfrm>
            <a:off x="320914" y="2453150"/>
            <a:ext cx="3539886" cy="66643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(1), (3).</a:t>
            </a:r>
          </a:p>
        </p:txBody>
      </p:sp>
      <p:sp>
        <p:nvSpPr>
          <p:cNvPr id="67" name="Đáp án sai 3">
            <a:extLst>
              <a:ext uri="{FF2B5EF4-FFF2-40B4-BE49-F238E27FC236}">
                <a16:creationId xmlns:a16="http://schemas.microsoft.com/office/drawing/2014/main" id="{98AC7C36-17E6-7D99-2014-5789447F054D}"/>
              </a:ext>
            </a:extLst>
          </p:cNvPr>
          <p:cNvSpPr/>
          <p:nvPr/>
        </p:nvSpPr>
        <p:spPr>
          <a:xfrm>
            <a:off x="320914" y="4118508"/>
            <a:ext cx="3539886" cy="66643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(2), (4). </a:t>
            </a:r>
          </a:p>
        </p:txBody>
      </p:sp>
      <p:sp>
        <p:nvSpPr>
          <p:cNvPr id="68" name="Đáp án đúng">
            <a:extLst>
              <a:ext uri="{FF2B5EF4-FFF2-40B4-BE49-F238E27FC236}">
                <a16:creationId xmlns:a16="http://schemas.microsoft.com/office/drawing/2014/main" id="{F26A5EAB-E5AD-94BE-45D6-5F46AA945CA3}"/>
              </a:ext>
            </a:extLst>
          </p:cNvPr>
          <p:cNvSpPr/>
          <p:nvPr/>
        </p:nvSpPr>
        <p:spPr>
          <a:xfrm>
            <a:off x="320912" y="1620472"/>
            <a:ext cx="3539887" cy="666436"/>
          </a:xfrm>
          <a:prstGeom prst="roundRect">
            <a:avLst/>
          </a:prstGeom>
          <a:solidFill>
            <a:srgbClr val="FFDA9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cs typeface="Arial" panose="020B0604020202020204" pitchFamily="34" charset="0"/>
              </a:rPr>
              <a:t>A. (1), (2).</a:t>
            </a:r>
          </a:p>
        </p:txBody>
      </p:sp>
      <p:sp>
        <p:nvSpPr>
          <p:cNvPr id="63" name="Freeform 11">
            <a:hlinkClick r:id="rId3" action="ppaction://hlinksldjump"/>
            <a:extLst>
              <a:ext uri="{FF2B5EF4-FFF2-40B4-BE49-F238E27FC236}">
                <a16:creationId xmlns:a16="http://schemas.microsoft.com/office/drawing/2014/main" id="{A8F5247A-5195-709B-A3C1-AAB93AC0F947}"/>
              </a:ext>
            </a:extLst>
          </p:cNvPr>
          <p:cNvSpPr/>
          <p:nvPr/>
        </p:nvSpPr>
        <p:spPr>
          <a:xfrm rot="19845814">
            <a:off x="217617" y="4435901"/>
            <a:ext cx="560232" cy="536804"/>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4"/>
            <a:stretch>
              <a:fillRect/>
            </a:stretch>
          </a:blipFill>
        </p:spPr>
      </p:sp>
      <p:grpSp>
        <p:nvGrpSpPr>
          <p:cNvPr id="3" name="Group 2"/>
          <p:cNvGrpSpPr/>
          <p:nvPr/>
        </p:nvGrpSpPr>
        <p:grpSpPr>
          <a:xfrm>
            <a:off x="4229100" y="1750761"/>
            <a:ext cx="4593983" cy="2851065"/>
            <a:chOff x="4229100" y="1750761"/>
            <a:chExt cx="4593983" cy="2851065"/>
          </a:xfrm>
        </p:grpSpPr>
        <p:pic>
          <p:nvPicPr>
            <p:cNvPr id="9" name="Picture 8"/>
            <p:cNvPicPr/>
            <p:nvPr/>
          </p:nvPicPr>
          <p:blipFill>
            <a:blip r:embed="rId5"/>
            <a:stretch>
              <a:fillRect/>
            </a:stretch>
          </p:blipFill>
          <p:spPr>
            <a:xfrm>
              <a:off x="4779274" y="1750761"/>
              <a:ext cx="3446909" cy="702389"/>
            </a:xfrm>
            <a:prstGeom prst="rect">
              <a:avLst/>
            </a:prstGeom>
          </p:spPr>
        </p:pic>
        <p:pic>
          <p:nvPicPr>
            <p:cNvPr id="10" name="Picture 9"/>
            <p:cNvPicPr/>
            <p:nvPr/>
          </p:nvPicPr>
          <p:blipFill>
            <a:blip r:embed="rId6"/>
            <a:stretch>
              <a:fillRect/>
            </a:stretch>
          </p:blipFill>
          <p:spPr>
            <a:xfrm>
              <a:off x="4779274" y="2841627"/>
              <a:ext cx="3212779" cy="702389"/>
            </a:xfrm>
            <a:prstGeom prst="rect">
              <a:avLst/>
            </a:prstGeom>
          </p:spPr>
        </p:pic>
        <p:pic>
          <p:nvPicPr>
            <p:cNvPr id="11" name="Picture 10"/>
            <p:cNvPicPr/>
            <p:nvPr/>
          </p:nvPicPr>
          <p:blipFill>
            <a:blip r:embed="rId7"/>
            <a:stretch>
              <a:fillRect/>
            </a:stretch>
          </p:blipFill>
          <p:spPr>
            <a:xfrm>
              <a:off x="4779274" y="3910609"/>
              <a:ext cx="1755974" cy="676375"/>
            </a:xfrm>
            <a:prstGeom prst="rect">
              <a:avLst/>
            </a:prstGeom>
          </p:spPr>
        </p:pic>
        <p:pic>
          <p:nvPicPr>
            <p:cNvPr id="12" name="Picture 11"/>
            <p:cNvPicPr/>
            <p:nvPr/>
          </p:nvPicPr>
          <p:blipFill>
            <a:blip r:embed="rId8"/>
            <a:stretch>
              <a:fillRect/>
            </a:stretch>
          </p:blipFill>
          <p:spPr>
            <a:xfrm>
              <a:off x="7281229" y="3932494"/>
              <a:ext cx="1541854" cy="669332"/>
            </a:xfrm>
            <a:prstGeom prst="rect">
              <a:avLst/>
            </a:prstGeom>
          </p:spPr>
        </p:pic>
        <p:sp>
          <p:nvSpPr>
            <p:cNvPr id="2" name="Oval 1"/>
            <p:cNvSpPr/>
            <p:nvPr/>
          </p:nvSpPr>
          <p:spPr>
            <a:xfrm>
              <a:off x="4229100" y="1887193"/>
              <a:ext cx="429524" cy="429524"/>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1</a:t>
              </a:r>
            </a:p>
          </p:txBody>
        </p:sp>
        <p:sp>
          <p:nvSpPr>
            <p:cNvPr id="14" name="Oval 13"/>
            <p:cNvSpPr/>
            <p:nvPr/>
          </p:nvSpPr>
          <p:spPr>
            <a:xfrm>
              <a:off x="4229100" y="2978059"/>
              <a:ext cx="429524" cy="429524"/>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2</a:t>
              </a:r>
            </a:p>
          </p:txBody>
        </p:sp>
        <p:sp>
          <p:nvSpPr>
            <p:cNvPr id="15" name="Oval 14"/>
            <p:cNvSpPr/>
            <p:nvPr/>
          </p:nvSpPr>
          <p:spPr>
            <a:xfrm>
              <a:off x="4229100" y="4052398"/>
              <a:ext cx="429524" cy="429524"/>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3</a:t>
              </a:r>
            </a:p>
          </p:txBody>
        </p:sp>
        <p:sp>
          <p:nvSpPr>
            <p:cNvPr id="16" name="Oval 15"/>
            <p:cNvSpPr/>
            <p:nvPr/>
          </p:nvSpPr>
          <p:spPr>
            <a:xfrm>
              <a:off x="6775427" y="4052398"/>
              <a:ext cx="429524" cy="429524"/>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4</a:t>
              </a:r>
            </a:p>
          </p:txBody>
        </p:sp>
      </p:grpSp>
    </p:spTree>
    <p:extLst>
      <p:ext uri="{BB962C8B-B14F-4D97-AF65-F5344CB8AC3E}">
        <p14:creationId xmlns:p14="http://schemas.microsoft.com/office/powerpoint/2010/main" val="6441399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500"/>
                                        <p:tgtEl>
                                          <p:spTgt spid="6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outVertical)">
                                      <p:cBhvr>
                                        <p:cTn id="18" dur="500"/>
                                        <p:tgtEl>
                                          <p:spTgt spid="6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outVertical)">
                                      <p:cBhvr>
                                        <p:cTn id="21" dur="500"/>
                                        <p:tgtEl>
                                          <p:spTgt spid="65"/>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outVertical)">
                                      <p:cBhvr>
                                        <p:cTn id="24" dur="500"/>
                                        <p:tgtEl>
                                          <p:spTgt spid="66"/>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P spid="66" grpId="0" animBg="1"/>
      <p:bldP spid="67"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pic>
        <p:nvPicPr>
          <p:cNvPr id="27" name="Picture 26"/>
          <p:cNvPicPr/>
          <p:nvPr/>
        </p:nvPicPr>
        <p:blipFill>
          <a:blip r:embed="rId3"/>
          <a:stretch>
            <a:fillRect/>
          </a:stretch>
        </p:blipFill>
        <p:spPr>
          <a:xfrm>
            <a:off x="497733" y="1565679"/>
            <a:ext cx="3591667" cy="3290180"/>
          </a:xfrm>
          <a:prstGeom prst="rect">
            <a:avLst/>
          </a:prstGeom>
        </p:spPr>
      </p:pic>
      <p:sp>
        <p:nvSpPr>
          <p:cNvPr id="20" name="Câu hỏi">
            <a:extLst>
              <a:ext uri="{FF2B5EF4-FFF2-40B4-BE49-F238E27FC236}">
                <a16:creationId xmlns:a16="http://schemas.microsoft.com/office/drawing/2014/main" id="{018AD89B-885D-983C-F4F6-FC485515F49D}"/>
              </a:ext>
            </a:extLst>
          </p:cNvPr>
          <p:cNvSpPr/>
          <p:nvPr/>
        </p:nvSpPr>
        <p:spPr>
          <a:xfrm>
            <a:off x="320913" y="274993"/>
            <a:ext cx="8502170" cy="1071208"/>
          </a:xfrm>
          <a:prstGeom prst="roundRect">
            <a:avLst>
              <a:gd name="adj" fmla="val 13312"/>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5: Em hãy cho biết nhân vật Fish ở hình sau </a:t>
            </a:r>
            <a:endParaRPr lang="en-US" sz="2000" b="1" kern="1200" noProof="1">
              <a:solidFill>
                <a:srgbClr val="C00000"/>
              </a:solidFill>
              <a:cs typeface="Arial" panose="020B0604020202020204" pitchFamily="34" charset="0"/>
            </a:endParaRPr>
          </a:p>
          <a:p>
            <a:pPr algn="ctr" defTabSz="685800">
              <a:lnSpc>
                <a:spcPct val="150000"/>
              </a:lnSpc>
              <a:buClrTx/>
              <a:defRPr/>
            </a:pPr>
            <a:r>
              <a:rPr lang="vi-VN" sz="2000" b="1" kern="1200" noProof="1">
                <a:solidFill>
                  <a:srgbClr val="C00000"/>
                </a:solidFill>
                <a:cs typeface="Arial" panose="020B0604020202020204" pitchFamily="34" charset="0"/>
              </a:rPr>
              <a:t>có mấy trang phục? </a:t>
            </a:r>
            <a:endParaRPr lang="vi-VN" sz="2000" kern="1200" noProof="1">
              <a:solidFill>
                <a:srgbClr val="C00000"/>
              </a:solidFill>
              <a:latin typeface="Arial" panose="020B0604020202020204" pitchFamily="34" charset="0"/>
              <a:cs typeface="Arial" panose="020B0604020202020204" pitchFamily="34" charset="0"/>
            </a:endParaRPr>
          </a:p>
        </p:txBody>
      </p:sp>
      <p:sp>
        <p:nvSpPr>
          <p:cNvPr id="21" name="Đáp án đúng">
            <a:extLst>
              <a:ext uri="{FF2B5EF4-FFF2-40B4-BE49-F238E27FC236}">
                <a16:creationId xmlns:a16="http://schemas.microsoft.com/office/drawing/2014/main" id="{4D1DA2F5-D9A5-C765-0E47-25DD326F3067}"/>
              </a:ext>
            </a:extLst>
          </p:cNvPr>
          <p:cNvSpPr/>
          <p:nvPr/>
        </p:nvSpPr>
        <p:spPr>
          <a:xfrm>
            <a:off x="4464925" y="1565679"/>
            <a:ext cx="4221876" cy="68917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cs typeface="Arial" panose="020B0604020202020204" pitchFamily="34" charset="0"/>
              </a:rPr>
              <a:t>A. 3.</a:t>
            </a:r>
            <a:endParaRPr lang="vi-VN" sz="2000" kern="1200" noProof="1">
              <a:solidFill>
                <a:prstClr val="black"/>
              </a:solidFill>
              <a:latin typeface="Arial" panose="020B0604020202020204" pitchFamily="34" charset="0"/>
              <a:cs typeface="Arial" panose="020B0604020202020204" pitchFamily="34" charset="0"/>
            </a:endParaRPr>
          </a:p>
        </p:txBody>
      </p:sp>
      <p:sp>
        <p:nvSpPr>
          <p:cNvPr id="22" name="Đáp án sai 1">
            <a:extLst>
              <a:ext uri="{FF2B5EF4-FFF2-40B4-BE49-F238E27FC236}">
                <a16:creationId xmlns:a16="http://schemas.microsoft.com/office/drawing/2014/main" id="{1713963F-2894-56F2-E53C-4371936FB85C}"/>
              </a:ext>
            </a:extLst>
          </p:cNvPr>
          <p:cNvSpPr/>
          <p:nvPr/>
        </p:nvSpPr>
        <p:spPr>
          <a:xfrm>
            <a:off x="4464924" y="3315624"/>
            <a:ext cx="4221876" cy="68917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cs typeface="Arial" panose="020B0604020202020204" pitchFamily="34" charset="0"/>
              </a:rPr>
              <a:t>C.2.</a:t>
            </a:r>
            <a:endParaRPr lang="vi-VN" sz="2000" kern="1200" noProof="1">
              <a:solidFill>
                <a:prstClr val="black"/>
              </a:solidFill>
              <a:cs typeface="Arial" panose="020B0604020202020204" pitchFamily="34" charset="0"/>
            </a:endParaRPr>
          </a:p>
        </p:txBody>
      </p:sp>
      <p:sp>
        <p:nvSpPr>
          <p:cNvPr id="23" name="Đáp án sai 2">
            <a:extLst>
              <a:ext uri="{FF2B5EF4-FFF2-40B4-BE49-F238E27FC236}">
                <a16:creationId xmlns:a16="http://schemas.microsoft.com/office/drawing/2014/main" id="{72E080E8-9CBE-7E1E-25CC-340E27A4D017}"/>
              </a:ext>
            </a:extLst>
          </p:cNvPr>
          <p:cNvSpPr/>
          <p:nvPr/>
        </p:nvSpPr>
        <p:spPr>
          <a:xfrm>
            <a:off x="4464925" y="2438488"/>
            <a:ext cx="4221876" cy="68917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cs typeface="Arial" panose="020B0604020202020204" pitchFamily="34" charset="0"/>
              </a:rPr>
              <a:t>B. 4.</a:t>
            </a:r>
            <a:endParaRPr lang="vi-VN" sz="2000" kern="1200" noProof="1">
              <a:solidFill>
                <a:prstClr val="black"/>
              </a:solidFill>
              <a:cs typeface="Arial" panose="020B0604020202020204" pitchFamily="34" charset="0"/>
            </a:endParaRPr>
          </a:p>
        </p:txBody>
      </p:sp>
      <p:sp>
        <p:nvSpPr>
          <p:cNvPr id="24" name="Đáp án sai 3">
            <a:extLst>
              <a:ext uri="{FF2B5EF4-FFF2-40B4-BE49-F238E27FC236}">
                <a16:creationId xmlns:a16="http://schemas.microsoft.com/office/drawing/2014/main" id="{98AC7C36-17E6-7D99-2014-5789447F054D}"/>
              </a:ext>
            </a:extLst>
          </p:cNvPr>
          <p:cNvSpPr/>
          <p:nvPr/>
        </p:nvSpPr>
        <p:spPr>
          <a:xfrm>
            <a:off x="4464923" y="4191012"/>
            <a:ext cx="4221876" cy="68917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cs typeface="Arial" panose="020B0604020202020204" pitchFamily="34" charset="0"/>
              </a:rPr>
              <a:t>D. 1.</a:t>
            </a:r>
            <a:endParaRPr lang="vi-VN" sz="2000" kern="1200" noProof="1">
              <a:solidFill>
                <a:prstClr val="black"/>
              </a:solidFill>
              <a:cs typeface="Arial" panose="020B0604020202020204" pitchFamily="34" charset="0"/>
            </a:endParaRPr>
          </a:p>
        </p:txBody>
      </p:sp>
      <p:sp>
        <p:nvSpPr>
          <p:cNvPr id="25" name="Đáp án đúng">
            <a:extLst>
              <a:ext uri="{FF2B5EF4-FFF2-40B4-BE49-F238E27FC236}">
                <a16:creationId xmlns:a16="http://schemas.microsoft.com/office/drawing/2014/main" id="{F26A5EAB-E5AD-94BE-45D6-5F46AA945CA3}"/>
              </a:ext>
            </a:extLst>
          </p:cNvPr>
          <p:cNvSpPr/>
          <p:nvPr/>
        </p:nvSpPr>
        <p:spPr>
          <a:xfrm>
            <a:off x="4464923" y="2438488"/>
            <a:ext cx="4221876" cy="689179"/>
          </a:xfrm>
          <a:prstGeom prst="roundRect">
            <a:avLst/>
          </a:prstGeom>
          <a:solidFill>
            <a:srgbClr val="FFDA9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cs typeface="Arial" panose="020B0604020202020204" pitchFamily="34" charset="0"/>
              </a:rPr>
              <a:t>B. 4.</a:t>
            </a:r>
          </a:p>
        </p:txBody>
      </p:sp>
      <p:sp>
        <p:nvSpPr>
          <p:cNvPr id="63" name="Freeform 11">
            <a:hlinkClick r:id="rId4" action="ppaction://hlinksldjump"/>
            <a:extLst>
              <a:ext uri="{FF2B5EF4-FFF2-40B4-BE49-F238E27FC236}">
                <a16:creationId xmlns:a16="http://schemas.microsoft.com/office/drawing/2014/main" id="{A8F5247A-5195-709B-A3C1-AAB93AC0F947}"/>
              </a:ext>
            </a:extLst>
          </p:cNvPr>
          <p:cNvSpPr/>
          <p:nvPr/>
        </p:nvSpPr>
        <p:spPr>
          <a:xfrm rot="19845814">
            <a:off x="217617" y="4435901"/>
            <a:ext cx="560232" cy="536804"/>
          </a:xfrm>
          <a:custGeom>
            <a:avLst/>
            <a:gdLst/>
            <a:ahLst/>
            <a:cxnLst/>
            <a:rect l="l" t="t" r="r" b="b"/>
            <a:pathLst>
              <a:path w="947338" h="907722">
                <a:moveTo>
                  <a:pt x="0" y="0"/>
                </a:moveTo>
                <a:lnTo>
                  <a:pt x="947338" y="0"/>
                </a:lnTo>
                <a:lnTo>
                  <a:pt x="947338" y="907722"/>
                </a:lnTo>
                <a:lnTo>
                  <a:pt x="0" y="907722"/>
                </a:lnTo>
                <a:lnTo>
                  <a:pt x="0" y="0"/>
                </a:lnTo>
                <a:close/>
              </a:path>
            </a:pathLst>
          </a:custGeom>
          <a:blipFill>
            <a:blip r:embed="rId5"/>
            <a:stretch>
              <a:fillRect/>
            </a:stretch>
          </a:blipFill>
        </p:spPr>
      </p:sp>
    </p:spTree>
    <p:extLst>
      <p:ext uri="{BB962C8B-B14F-4D97-AF65-F5344CB8AC3E}">
        <p14:creationId xmlns:p14="http://schemas.microsoft.com/office/powerpoint/2010/main" val="14943962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outVertical)">
                                      <p:cBhvr>
                                        <p:cTn id="18" dur="500"/>
                                        <p:tgtEl>
                                          <p:spTgt spid="21"/>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outVertical)">
                                      <p:cBhvr>
                                        <p:cTn id="24" dur="500"/>
                                        <p:tgtEl>
                                          <p:spTgt spid="23"/>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out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sp>
        <p:nvSpPr>
          <p:cNvPr id="3" name="Freeform 3"/>
          <p:cNvSpPr/>
          <p:nvPr/>
        </p:nvSpPr>
        <p:spPr>
          <a:xfrm>
            <a:off x="4224861" y="0"/>
            <a:ext cx="702170" cy="1224482"/>
          </a:xfrm>
          <a:custGeom>
            <a:avLst/>
            <a:gdLst/>
            <a:ahLst/>
            <a:cxnLst/>
            <a:rect l="l" t="t" r="r" b="b"/>
            <a:pathLst>
              <a:path w="1404340" h="2448964">
                <a:moveTo>
                  <a:pt x="0" y="0"/>
                </a:moveTo>
                <a:lnTo>
                  <a:pt x="1404341" y="0"/>
                </a:lnTo>
                <a:lnTo>
                  <a:pt x="1404341" y="2448964"/>
                </a:lnTo>
                <a:lnTo>
                  <a:pt x="0" y="2448964"/>
                </a:lnTo>
                <a:lnTo>
                  <a:pt x="0" y="0"/>
                </a:lnTo>
                <a:close/>
              </a:path>
            </a:pathLst>
          </a:custGeom>
          <a:blipFill>
            <a:blip r:embed="rId2"/>
            <a:stretch>
              <a:fillRect l="-1124" t="-43178" r="-4054"/>
            </a:stretch>
          </a:blipFill>
        </p:spPr>
      </p:sp>
      <p:sp>
        <p:nvSpPr>
          <p:cNvPr id="4" name="Freeform 4"/>
          <p:cNvSpPr/>
          <p:nvPr/>
        </p:nvSpPr>
        <p:spPr>
          <a:xfrm>
            <a:off x="7385988" y="0"/>
            <a:ext cx="1758013" cy="1779988"/>
          </a:xfrm>
          <a:custGeom>
            <a:avLst/>
            <a:gdLst/>
            <a:ahLst/>
            <a:cxnLst/>
            <a:rect l="l" t="t" r="r" b="b"/>
            <a:pathLst>
              <a:path w="3516025" h="3559975">
                <a:moveTo>
                  <a:pt x="0" y="0"/>
                </a:moveTo>
                <a:lnTo>
                  <a:pt x="3516025" y="0"/>
                </a:lnTo>
                <a:lnTo>
                  <a:pt x="3516025" y="3559975"/>
                </a:lnTo>
                <a:lnTo>
                  <a:pt x="0" y="3559975"/>
                </a:lnTo>
                <a:lnTo>
                  <a:pt x="0" y="0"/>
                </a:lnTo>
                <a:close/>
              </a:path>
            </a:pathLst>
          </a:custGeom>
          <a:blipFill>
            <a:blip r:embed="rId3"/>
            <a:stretch>
              <a:fillRect l="-3280" t="-21119" r="-38153" b="-9171"/>
            </a:stretch>
          </a:blipFill>
        </p:spPr>
      </p:sp>
      <p:sp>
        <p:nvSpPr>
          <p:cNvPr id="5" name="Freeform 5"/>
          <p:cNvSpPr/>
          <p:nvPr/>
        </p:nvSpPr>
        <p:spPr>
          <a:xfrm rot="-10800000" flipH="1">
            <a:off x="0" y="3198497"/>
            <a:ext cx="2067463" cy="1945003"/>
          </a:xfrm>
          <a:custGeom>
            <a:avLst/>
            <a:gdLst/>
            <a:ahLst/>
            <a:cxnLst/>
            <a:rect l="l" t="t" r="r" b="b"/>
            <a:pathLst>
              <a:path w="4134925" h="3890006">
                <a:moveTo>
                  <a:pt x="4134925" y="0"/>
                </a:moveTo>
                <a:lnTo>
                  <a:pt x="0" y="0"/>
                </a:lnTo>
                <a:lnTo>
                  <a:pt x="0" y="3890006"/>
                </a:lnTo>
                <a:lnTo>
                  <a:pt x="4134925" y="3890006"/>
                </a:lnTo>
                <a:lnTo>
                  <a:pt x="4134925" y="0"/>
                </a:lnTo>
                <a:close/>
              </a:path>
            </a:pathLst>
          </a:custGeom>
          <a:blipFill>
            <a:blip r:embed="rId4"/>
            <a:stretch>
              <a:fillRect l="-31086" t="-29760"/>
            </a:stretch>
          </a:blipFill>
        </p:spPr>
      </p:sp>
      <p:sp>
        <p:nvSpPr>
          <p:cNvPr id="8" name="Freeform 8"/>
          <p:cNvSpPr/>
          <p:nvPr/>
        </p:nvSpPr>
        <p:spPr>
          <a:xfrm rot="-348449">
            <a:off x="403176" y="424565"/>
            <a:ext cx="529341" cy="507204"/>
          </a:xfrm>
          <a:custGeom>
            <a:avLst/>
            <a:gdLst/>
            <a:ahLst/>
            <a:cxnLst/>
            <a:rect l="l" t="t" r="r" b="b"/>
            <a:pathLst>
              <a:path w="1058681" h="1014408">
                <a:moveTo>
                  <a:pt x="0" y="0"/>
                </a:moveTo>
                <a:lnTo>
                  <a:pt x="1058680" y="0"/>
                </a:lnTo>
                <a:lnTo>
                  <a:pt x="1058680" y="1014408"/>
                </a:lnTo>
                <a:lnTo>
                  <a:pt x="0" y="1014408"/>
                </a:lnTo>
                <a:lnTo>
                  <a:pt x="0" y="0"/>
                </a:lnTo>
                <a:close/>
              </a:path>
            </a:pathLst>
          </a:custGeom>
          <a:blipFill>
            <a:blip r:embed="rId5"/>
            <a:stretch>
              <a:fillRect/>
            </a:stretch>
          </a:blipFill>
        </p:spPr>
      </p:sp>
      <p:sp>
        <p:nvSpPr>
          <p:cNvPr id="9" name="Freeform 9"/>
          <p:cNvSpPr/>
          <p:nvPr/>
        </p:nvSpPr>
        <p:spPr>
          <a:xfrm>
            <a:off x="8068021" y="1313901"/>
            <a:ext cx="372087" cy="467233"/>
          </a:xfrm>
          <a:custGeom>
            <a:avLst/>
            <a:gdLst/>
            <a:ahLst/>
            <a:cxnLst/>
            <a:rect l="l" t="t" r="r" b="b"/>
            <a:pathLst>
              <a:path w="744174" h="934465">
                <a:moveTo>
                  <a:pt x="0" y="0"/>
                </a:moveTo>
                <a:lnTo>
                  <a:pt x="744173" y="0"/>
                </a:lnTo>
                <a:lnTo>
                  <a:pt x="744173" y="934465"/>
                </a:lnTo>
                <a:lnTo>
                  <a:pt x="0" y="934465"/>
                </a:lnTo>
                <a:lnTo>
                  <a:pt x="0" y="0"/>
                </a:lnTo>
                <a:close/>
              </a:path>
            </a:pathLst>
          </a:custGeom>
          <a:blipFill>
            <a:blip r:embed="rId6"/>
            <a:stretch>
              <a:fillRect/>
            </a:stretch>
          </a:blipFill>
        </p:spPr>
      </p:sp>
      <p:sp>
        <p:nvSpPr>
          <p:cNvPr id="10" name="Freeform 10"/>
          <p:cNvSpPr/>
          <p:nvPr/>
        </p:nvSpPr>
        <p:spPr>
          <a:xfrm rot="2996376">
            <a:off x="738444" y="1492444"/>
            <a:ext cx="761009" cy="632330"/>
          </a:xfrm>
          <a:custGeom>
            <a:avLst/>
            <a:gdLst/>
            <a:ahLst/>
            <a:cxnLst/>
            <a:rect l="l" t="t" r="r" b="b"/>
            <a:pathLst>
              <a:path w="1522018" h="1264659">
                <a:moveTo>
                  <a:pt x="0" y="0"/>
                </a:moveTo>
                <a:lnTo>
                  <a:pt x="1522018" y="0"/>
                </a:lnTo>
                <a:lnTo>
                  <a:pt x="1522018" y="1264659"/>
                </a:lnTo>
                <a:lnTo>
                  <a:pt x="0" y="1264659"/>
                </a:lnTo>
                <a:lnTo>
                  <a:pt x="0" y="0"/>
                </a:lnTo>
                <a:close/>
              </a:path>
            </a:pathLst>
          </a:custGeom>
          <a:blipFill>
            <a:blip r:embed="rId7"/>
            <a:stretch>
              <a:fillRect/>
            </a:stretch>
          </a:blipFill>
        </p:spPr>
      </p:sp>
      <p:sp>
        <p:nvSpPr>
          <p:cNvPr id="11" name="Freeform 11"/>
          <p:cNvSpPr/>
          <p:nvPr/>
        </p:nvSpPr>
        <p:spPr>
          <a:xfrm rot="-10800000">
            <a:off x="3893183" y="4134380"/>
            <a:ext cx="1435387" cy="325637"/>
          </a:xfrm>
          <a:custGeom>
            <a:avLst/>
            <a:gdLst/>
            <a:ahLst/>
            <a:cxnLst/>
            <a:rect l="l" t="t" r="r" b="b"/>
            <a:pathLst>
              <a:path w="2870774" h="651274">
                <a:moveTo>
                  <a:pt x="0" y="0"/>
                </a:moveTo>
                <a:lnTo>
                  <a:pt x="2870774" y="0"/>
                </a:lnTo>
                <a:lnTo>
                  <a:pt x="2870774" y="651274"/>
                </a:lnTo>
                <a:lnTo>
                  <a:pt x="0" y="651274"/>
                </a:lnTo>
                <a:lnTo>
                  <a:pt x="0" y="0"/>
                </a:lnTo>
                <a:close/>
              </a:path>
            </a:pathLst>
          </a:custGeom>
          <a:blipFill>
            <a:blip r:embed="rId8"/>
            <a:stretch>
              <a:fillRect l="-26264"/>
            </a:stretch>
          </a:blipFill>
        </p:spPr>
      </p:sp>
      <p:sp>
        <p:nvSpPr>
          <p:cNvPr id="12" name="TextBox 3">
            <a:extLst>
              <a:ext uri="{FF2B5EF4-FFF2-40B4-BE49-F238E27FC236}">
                <a16:creationId xmlns:a16="http://schemas.microsoft.com/office/drawing/2014/main" id="{91499CD6-401B-F0F9-5C76-9C39BA9164D2}"/>
              </a:ext>
            </a:extLst>
          </p:cNvPr>
          <p:cNvSpPr txBox="1"/>
          <p:nvPr/>
        </p:nvSpPr>
        <p:spPr>
          <a:xfrm>
            <a:off x="1388129" y="1682473"/>
            <a:ext cx="6476818" cy="1615827"/>
          </a:xfrm>
          <a:prstGeom prst="rect">
            <a:avLst/>
          </a:prstGeom>
        </p:spPr>
        <p:txBody>
          <a:bodyPr wrap="square" lIns="0" tIns="0" rIns="0" bIns="0" rtlCol="0" anchor="t">
            <a:spAutoFit/>
          </a:bodyPr>
          <a:lstStyle/>
          <a:p>
            <a:pPr algn="ctr">
              <a:lnSpc>
                <a:spcPct val="150000"/>
              </a:lnSpc>
            </a:pPr>
            <a:r>
              <a:rPr lang="en-US" sz="3500" b="1">
                <a:solidFill>
                  <a:srgbClr val="60699E"/>
                </a:solidFill>
                <a:latin typeface="Arial" panose="020B0604020202020204" pitchFamily="34" charset="0"/>
                <a:cs typeface="Arial" panose="020B0604020202020204" pitchFamily="34" charset="0"/>
              </a:rPr>
              <a:t>CHÚC MỪNG CÁC EM ĐÃ HOÀN THÀNH THỬ THÁCH!</a:t>
            </a:r>
            <a:endParaRPr lang="en-US" sz="3500" b="1" dirty="0">
              <a:solidFill>
                <a:srgbClr val="60699E"/>
              </a:solidFill>
              <a:latin typeface="Arial" panose="020B0604020202020204" pitchFamily="34" charset="0"/>
              <a:cs typeface="Arial" panose="020B0604020202020204" pitchFamily="34" charset="0"/>
            </a:endParaRPr>
          </a:p>
        </p:txBody>
      </p:sp>
      <p:sp>
        <p:nvSpPr>
          <p:cNvPr id="13" name="Freeform 25">
            <a:extLst>
              <a:ext uri="{FF2B5EF4-FFF2-40B4-BE49-F238E27FC236}">
                <a16:creationId xmlns:a16="http://schemas.microsoft.com/office/drawing/2014/main" id="{DB1DF904-A5CC-5217-7656-872BA410D5DF}"/>
              </a:ext>
            </a:extLst>
          </p:cNvPr>
          <p:cNvSpPr/>
          <p:nvPr/>
        </p:nvSpPr>
        <p:spPr>
          <a:xfrm>
            <a:off x="6389358" y="3389024"/>
            <a:ext cx="2297186" cy="1754476"/>
          </a:xfrm>
          <a:custGeom>
            <a:avLst/>
            <a:gdLst/>
            <a:ahLst/>
            <a:cxnLst/>
            <a:rect l="l" t="t" r="r" b="b"/>
            <a:pathLst>
              <a:path w="10775254" h="8229600">
                <a:moveTo>
                  <a:pt x="0" y="0"/>
                </a:moveTo>
                <a:lnTo>
                  <a:pt x="10775254" y="0"/>
                </a:lnTo>
                <a:lnTo>
                  <a:pt x="10775254"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14498211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xEl>
                                              <p:pRg st="0" end="0"/>
                                            </p:txEl>
                                          </p:spTgt>
                                        </p:tgtEl>
                                        <p:attrNameLst>
                                          <p:attrName>ppt_x</p:attrName>
                                          <p:attrName>ppt_y</p:attrName>
                                        </p:attrNameLst>
                                      </p:cBhvr>
                                    </p:animMotion>
                                    <p:animRot by="1500000">
                                      <p:cBhvr>
                                        <p:cTn id="7" dur="125" fill="hold">
                                          <p:stCondLst>
                                            <p:cond delay="0"/>
                                          </p:stCondLst>
                                        </p:cTn>
                                        <p:tgtEl>
                                          <p:spTgt spid="12">
                                            <p:txEl>
                                              <p:pRg st="0" end="0"/>
                                            </p:txEl>
                                          </p:spTgt>
                                        </p:tgtEl>
                                        <p:attrNameLst>
                                          <p:attrName>r</p:attrName>
                                        </p:attrNameLst>
                                      </p:cBhvr>
                                    </p:animRot>
                                    <p:animRot by="-1500000">
                                      <p:cBhvr>
                                        <p:cTn id="8" dur="125" fill="hold">
                                          <p:stCondLst>
                                            <p:cond delay="125"/>
                                          </p:stCondLst>
                                        </p:cTn>
                                        <p:tgtEl>
                                          <p:spTgt spid="12">
                                            <p:txEl>
                                              <p:pRg st="0" end="0"/>
                                            </p:txEl>
                                          </p:spTgt>
                                        </p:tgtEl>
                                        <p:attrNameLst>
                                          <p:attrName>r</p:attrName>
                                        </p:attrNameLst>
                                      </p:cBhvr>
                                    </p:animRot>
                                    <p:animRot by="-1500000">
                                      <p:cBhvr>
                                        <p:cTn id="9" dur="125" fill="hold">
                                          <p:stCondLst>
                                            <p:cond delay="250"/>
                                          </p:stCondLst>
                                        </p:cTn>
                                        <p:tgtEl>
                                          <p:spTgt spid="12">
                                            <p:txEl>
                                              <p:pRg st="0" end="0"/>
                                            </p:txEl>
                                          </p:spTgt>
                                        </p:tgtEl>
                                        <p:attrNameLst>
                                          <p:attrName>r</p:attrName>
                                        </p:attrNameLst>
                                      </p:cBhvr>
                                    </p:animRot>
                                    <p:animRot by="1500000">
                                      <p:cBhvr>
                                        <p:cTn id="10" dur="125" fill="hold">
                                          <p:stCondLst>
                                            <p:cond delay="375"/>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2254399817"/>
      </p:ext>
    </p:extLst>
  </p:cSld>
  <p:clrMapOvr>
    <a:masterClrMapping/>
  </p:clrMapOvr>
  <p:transition spd="med">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3954" y="483630"/>
            <a:ext cx="3501145" cy="531290"/>
          </a:xfrm>
          <a:prstGeom prst="roundRect">
            <a:avLst/>
          </a:prstGeom>
          <a:solidFill>
            <a:srgbClr val="E7EFFF"/>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noProof="0">
                <a:latin typeface="Arial" panose="020B0604020202020204" pitchFamily="34" charset="0"/>
                <a:cs typeface="Arial" panose="020B0604020202020204" pitchFamily="34" charset="0"/>
              </a:rPr>
              <a:t>LUYỆN TẬP SGK TR.54</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4" name="Group 3"/>
          <p:cNvGrpSpPr/>
          <p:nvPr/>
        </p:nvGrpSpPr>
        <p:grpSpPr>
          <a:xfrm>
            <a:off x="5215590" y="1736079"/>
            <a:ext cx="3598523" cy="2770364"/>
            <a:chOff x="5215590" y="1736079"/>
            <a:chExt cx="3598523" cy="2770364"/>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122" t="18727" r="5775" b="13326"/>
            <a:stretch/>
          </p:blipFill>
          <p:spPr>
            <a:xfrm>
              <a:off x="5386684" y="1736079"/>
              <a:ext cx="3256336" cy="2360932"/>
            </a:xfrm>
            <a:prstGeom prst="rect">
              <a:avLst/>
            </a:prstGeom>
          </p:spPr>
        </p:pic>
        <p:sp>
          <p:nvSpPr>
            <p:cNvPr id="17" name="TextBox 16"/>
            <p:cNvSpPr txBox="1"/>
            <p:nvPr/>
          </p:nvSpPr>
          <p:spPr>
            <a:xfrm>
              <a:off x="5215590" y="4090945"/>
              <a:ext cx="3598523" cy="415498"/>
            </a:xfrm>
            <a:prstGeom prst="rect">
              <a:avLst/>
            </a:prstGeom>
            <a:noFill/>
          </p:spPr>
          <p:txBody>
            <a:bodyPr wrap="square" rtlCol="0">
              <a:spAutoFit/>
            </a:bodyPr>
            <a:lstStyle/>
            <a:p>
              <a:pPr algn="ctr">
                <a:lnSpc>
                  <a:spcPct val="150000"/>
                </a:lnSpc>
              </a:pPr>
              <a:r>
                <a:rPr lang="en-US" i="1"/>
                <a:t>Hình 2. Chương trình của nhân vật Dove</a:t>
              </a:r>
              <a:endParaRPr lang="vi-VN" i="1"/>
            </a:p>
          </p:txBody>
        </p:sp>
      </p:grpSp>
      <p:sp>
        <p:nvSpPr>
          <p:cNvPr id="18" name="TextBox 17"/>
          <p:cNvSpPr txBox="1"/>
          <p:nvPr/>
        </p:nvSpPr>
        <p:spPr>
          <a:xfrm>
            <a:off x="0" y="1155441"/>
            <a:ext cx="9144000" cy="496996"/>
          </a:xfrm>
          <a:prstGeom prst="rect">
            <a:avLst/>
          </a:prstGeom>
          <a:noFill/>
        </p:spPr>
        <p:txBody>
          <a:bodyPr wrap="square" rtlCol="0">
            <a:spAutoFit/>
          </a:bodyPr>
          <a:lstStyle/>
          <a:p>
            <a:pPr algn="ctr">
              <a:lnSpc>
                <a:spcPct val="150000"/>
              </a:lnSpc>
            </a:pPr>
            <a:r>
              <a:rPr lang="vi-VN" sz="2000"/>
              <a:t>Em hãy tạo chương trình như ở Hình 2 rồi thực hiện các yêu cầu sau:</a:t>
            </a:r>
          </a:p>
        </p:txBody>
      </p:sp>
      <p:grpSp>
        <p:nvGrpSpPr>
          <p:cNvPr id="3" name="Group 2"/>
          <p:cNvGrpSpPr/>
          <p:nvPr/>
        </p:nvGrpSpPr>
        <p:grpSpPr>
          <a:xfrm>
            <a:off x="473954" y="1652437"/>
            <a:ext cx="4830040" cy="2862322"/>
            <a:chOff x="473954" y="1652437"/>
            <a:chExt cx="4830040" cy="2862322"/>
          </a:xfrm>
        </p:grpSpPr>
        <p:sp>
          <p:nvSpPr>
            <p:cNvPr id="19" name="TextBox 18"/>
            <p:cNvSpPr txBox="1"/>
            <p:nvPr/>
          </p:nvSpPr>
          <p:spPr>
            <a:xfrm>
              <a:off x="473954" y="1652437"/>
              <a:ext cx="4830040" cy="2862322"/>
            </a:xfrm>
            <a:prstGeom prst="rect">
              <a:avLst/>
            </a:prstGeom>
            <a:noFill/>
          </p:spPr>
          <p:txBody>
            <a:bodyPr wrap="square" rtlCol="0">
              <a:spAutoFit/>
            </a:bodyPr>
            <a:lstStyle/>
            <a:p>
              <a:pPr algn="just">
                <a:lnSpc>
                  <a:spcPct val="150000"/>
                </a:lnSpc>
              </a:pPr>
              <a:r>
                <a:rPr lang="vi-VN" sz="2000"/>
                <a:t>a. Nháy chuột vào  </a:t>
              </a:r>
              <a:r>
                <a:rPr lang="en-US" sz="2000"/>
                <a:t> </a:t>
              </a:r>
              <a:r>
                <a:rPr lang="vi-VN" sz="2000"/>
                <a:t> </a:t>
              </a:r>
              <a:r>
                <a:rPr lang="en-US" sz="2000"/>
                <a:t>  </a:t>
              </a:r>
              <a:r>
                <a:rPr lang="vi-VN" sz="2000"/>
                <a:t>một số lần và quan sát các kết quả thực hiện chương trình.</a:t>
              </a:r>
            </a:p>
            <a:p>
              <a:pPr algn="just">
                <a:lnSpc>
                  <a:spcPct val="150000"/>
                </a:lnSpc>
              </a:pPr>
              <a:r>
                <a:rPr lang="vi-VN" sz="2000"/>
                <a:t>b. Em hãy giải thích tại sao khi nháy chuột vào   </a:t>
              </a:r>
              <a:r>
                <a:rPr lang="en-US" sz="2000"/>
                <a:t>  </a:t>
              </a:r>
              <a:r>
                <a:rPr lang="vi-VN" sz="2000"/>
                <a:t>liên tục, chương trình tạo ra hoạt hình chú chim bồ câu Dove như đang bay trên vùng Sân khấu. </a:t>
              </a:r>
            </a:p>
          </p:txBody>
        </p:sp>
        <p:pic>
          <p:nvPicPr>
            <p:cNvPr id="16" name="Picture 1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527" t="36601" r="66389" b="54803"/>
            <a:stretch/>
          </p:blipFill>
          <p:spPr>
            <a:xfrm>
              <a:off x="2679643" y="1736079"/>
              <a:ext cx="330258" cy="374292"/>
            </a:xfrm>
            <a:prstGeom prst="rect">
              <a:avLst/>
            </a:prstGeom>
          </p:spPr>
        </p:pic>
        <p:pic>
          <p:nvPicPr>
            <p:cNvPr id="20" name="Picture 19"/>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527" t="36601" r="66389" b="54803"/>
            <a:stretch/>
          </p:blipFill>
          <p:spPr>
            <a:xfrm>
              <a:off x="1716152" y="3147823"/>
              <a:ext cx="300767" cy="340869"/>
            </a:xfrm>
            <a:prstGeom prst="rect">
              <a:avLst/>
            </a:prstGeom>
          </p:spPr>
        </p:pic>
      </p:grpSp>
    </p:spTree>
    <p:extLst>
      <p:ext uri="{BB962C8B-B14F-4D97-AF65-F5344CB8AC3E}">
        <p14:creationId xmlns:p14="http://schemas.microsoft.com/office/powerpoint/2010/main" val="673884064"/>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3954" y="483630"/>
            <a:ext cx="3501145" cy="531290"/>
          </a:xfrm>
          <a:prstGeom prst="roundRect">
            <a:avLst/>
          </a:prstGeom>
          <a:solidFill>
            <a:srgbClr val="E7EFFF"/>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noProof="0">
                <a:latin typeface="Arial" panose="020B0604020202020204" pitchFamily="34" charset="0"/>
                <a:cs typeface="Arial" panose="020B0604020202020204" pitchFamily="34" charset="0"/>
              </a:rPr>
              <a:t>LUYỆN TẬP SGK TR.54</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14" name="Group 13"/>
          <p:cNvGrpSpPr/>
          <p:nvPr/>
        </p:nvGrpSpPr>
        <p:grpSpPr>
          <a:xfrm flipH="1">
            <a:off x="743261" y="3097791"/>
            <a:ext cx="7838030" cy="1417110"/>
            <a:chOff x="2353737" y="1360687"/>
            <a:chExt cx="7838030" cy="1417110"/>
          </a:xfrm>
        </p:grpSpPr>
        <p:grpSp>
          <p:nvGrpSpPr>
            <p:cNvPr id="15" name="Group 11"/>
            <p:cNvGrpSpPr/>
            <p:nvPr/>
          </p:nvGrpSpPr>
          <p:grpSpPr>
            <a:xfrm flipH="1">
              <a:off x="2353737" y="1360687"/>
              <a:ext cx="7838030" cy="1417110"/>
              <a:chOff x="-2019267" y="1"/>
              <a:chExt cx="9337279" cy="1318590"/>
            </a:xfrm>
            <a:solidFill>
              <a:schemeClr val="bg1">
                <a:lumMod val="75000"/>
              </a:schemeClr>
            </a:solidFill>
          </p:grpSpPr>
          <p:sp>
            <p:nvSpPr>
              <p:cNvPr id="22" name="Freeform 21"/>
              <p:cNvSpPr/>
              <p:nvPr/>
            </p:nvSpPr>
            <p:spPr>
              <a:xfrm>
                <a:off x="-2019267" y="1"/>
                <a:ext cx="9337279" cy="131859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tx2">
                  <a:lumMod val="40000"/>
                  <a:lumOff val="60000"/>
                </a:schemeClr>
              </a:solidFill>
            </p:spPr>
          </p:sp>
        </p:grpSp>
        <p:sp>
          <p:nvSpPr>
            <p:cNvPr id="21" name="Rectangle 20"/>
            <p:cNvSpPr/>
            <p:nvPr/>
          </p:nvSpPr>
          <p:spPr>
            <a:xfrm>
              <a:off x="3382136" y="1522429"/>
              <a:ext cx="6575170" cy="1015663"/>
            </a:xfrm>
            <a:prstGeom prst="rect">
              <a:avLst/>
            </a:prstGeom>
          </p:spPr>
          <p:txBody>
            <a:bodyPr wrap="square">
              <a:spAutoFit/>
            </a:bodyPr>
            <a:lstStyle/>
            <a:p>
              <a:pPr algn="just">
                <a:lnSpc>
                  <a:spcPct val="150000"/>
                </a:lnSpc>
              </a:pPr>
              <a:r>
                <a:rPr lang="vi-VN" sz="2000"/>
                <a:t>b. Do các trang phục của chú chim bồ câu Dove thay đổi liên tục nên tạo hoạt hình như Dove đang bay. </a:t>
              </a:r>
              <a:endParaRPr lang="en-US" sz="2000"/>
            </a:p>
          </p:txBody>
        </p:sp>
      </p:grpSp>
      <p:grpSp>
        <p:nvGrpSpPr>
          <p:cNvPr id="4" name="Group 3"/>
          <p:cNvGrpSpPr/>
          <p:nvPr/>
        </p:nvGrpSpPr>
        <p:grpSpPr>
          <a:xfrm>
            <a:off x="494083" y="749275"/>
            <a:ext cx="8263056" cy="2015635"/>
            <a:chOff x="494083" y="749275"/>
            <a:chExt cx="8263056" cy="2015635"/>
          </a:xfrm>
        </p:grpSpPr>
        <p:grpSp>
          <p:nvGrpSpPr>
            <p:cNvPr id="10" name="Group 9"/>
            <p:cNvGrpSpPr/>
            <p:nvPr/>
          </p:nvGrpSpPr>
          <p:grpSpPr>
            <a:xfrm>
              <a:off x="494083" y="1347800"/>
              <a:ext cx="6962032" cy="1417110"/>
              <a:chOff x="3229735" y="1360687"/>
              <a:chExt cx="6962032" cy="1417110"/>
            </a:xfrm>
          </p:grpSpPr>
          <p:grpSp>
            <p:nvGrpSpPr>
              <p:cNvPr id="11" name="Group 11"/>
              <p:cNvGrpSpPr/>
              <p:nvPr/>
            </p:nvGrpSpPr>
            <p:grpSpPr>
              <a:xfrm flipH="1">
                <a:off x="3229735" y="1360687"/>
                <a:ext cx="6962032" cy="1417110"/>
                <a:chOff x="-2019267" y="1"/>
                <a:chExt cx="8293721" cy="1318590"/>
              </a:xfrm>
              <a:solidFill>
                <a:schemeClr val="bg1">
                  <a:lumMod val="75000"/>
                </a:schemeClr>
              </a:solidFill>
            </p:grpSpPr>
            <p:sp>
              <p:nvSpPr>
                <p:cNvPr id="13" name="Freeform 12"/>
                <p:cNvSpPr/>
                <p:nvPr/>
              </p:nvSpPr>
              <p:spPr>
                <a:xfrm>
                  <a:off x="-2019267" y="1"/>
                  <a:ext cx="8293721" cy="131859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E7F6E6"/>
                </a:solidFill>
              </p:spPr>
            </p:sp>
          </p:grpSp>
          <p:sp>
            <p:nvSpPr>
              <p:cNvPr id="12" name="Rectangle 11"/>
              <p:cNvSpPr/>
              <p:nvPr/>
            </p:nvSpPr>
            <p:spPr>
              <a:xfrm>
                <a:off x="4264360" y="1527709"/>
                <a:ext cx="5540545" cy="1015663"/>
              </a:xfrm>
              <a:prstGeom prst="rect">
                <a:avLst/>
              </a:prstGeom>
            </p:spPr>
            <p:txBody>
              <a:bodyPr wrap="square">
                <a:spAutoFit/>
              </a:bodyPr>
              <a:lstStyle/>
              <a:p>
                <a:pPr algn="just">
                  <a:lnSpc>
                    <a:spcPct val="150000"/>
                  </a:lnSpc>
                </a:pPr>
                <a:r>
                  <a:rPr lang="vi-VN" sz="2000"/>
                  <a:t>a. Nhân vật Dove (chim bồ câu) đổi hình ảnh tương ứng với các trang phục.</a:t>
                </a:r>
                <a:endParaRPr lang="en-US" sz="2000"/>
              </a:p>
            </p:txBody>
          </p:sp>
        </p:gr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3854" t="5312" r="7900" b="54768"/>
            <a:stretch/>
          </p:blipFill>
          <p:spPr>
            <a:xfrm>
              <a:off x="6838804" y="749275"/>
              <a:ext cx="1918335" cy="2002301"/>
            </a:xfrm>
            <a:prstGeom prst="rect">
              <a:avLst/>
            </a:prstGeom>
          </p:spPr>
        </p:pic>
      </p:grpSp>
    </p:spTree>
    <p:extLst>
      <p:ext uri="{BB962C8B-B14F-4D97-AF65-F5344CB8AC3E}">
        <p14:creationId xmlns:p14="http://schemas.microsoft.com/office/powerpoint/2010/main" val="4221741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40" name="TextBox 39"/>
          <p:cNvSpPr txBox="1"/>
          <p:nvPr/>
        </p:nvSpPr>
        <p:spPr>
          <a:xfrm>
            <a:off x="481623" y="413410"/>
            <a:ext cx="4160715" cy="630942"/>
          </a:xfrm>
          <a:prstGeom prst="rect">
            <a:avLst/>
          </a:prstGeom>
          <a:noFill/>
        </p:spPr>
        <p:txBody>
          <a:bodyPr wrap="square" rtlCol="0">
            <a:spAutoFit/>
          </a:bodyPr>
          <a:lstStyle/>
          <a:p>
            <a:pPr algn="ctr"/>
            <a:r>
              <a:rPr lang="en-US" sz="3500" b="1">
                <a:solidFill>
                  <a:schemeClr val="tx1">
                    <a:lumMod val="75000"/>
                  </a:schemeClr>
                </a:solidFill>
              </a:rPr>
              <a:t>VẬN DỤNG</a:t>
            </a:r>
          </a:p>
        </p:txBody>
      </p:sp>
      <p:grpSp>
        <p:nvGrpSpPr>
          <p:cNvPr id="5" name="Group 4"/>
          <p:cNvGrpSpPr/>
          <p:nvPr/>
        </p:nvGrpSpPr>
        <p:grpSpPr>
          <a:xfrm>
            <a:off x="0" y="1275777"/>
            <a:ext cx="9144000" cy="752254"/>
            <a:chOff x="0" y="1275777"/>
            <a:chExt cx="9144000" cy="752254"/>
          </a:xfrm>
        </p:grpSpPr>
        <p:sp>
          <p:nvSpPr>
            <p:cNvPr id="2" name="Rounded Rectangle 1"/>
            <p:cNvSpPr/>
            <p:nvPr/>
          </p:nvSpPr>
          <p:spPr>
            <a:xfrm>
              <a:off x="964223" y="1275777"/>
              <a:ext cx="7215554" cy="752254"/>
            </a:xfrm>
            <a:prstGeom prst="roundRect">
              <a:avLst/>
            </a:prstGeom>
            <a:solidFill>
              <a:srgbClr val="FFF0E1"/>
            </a:solidFill>
            <a:ln w="127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0" y="1374905"/>
              <a:ext cx="9144000" cy="553998"/>
            </a:xfrm>
            <a:prstGeom prst="rect">
              <a:avLst/>
            </a:prstGeom>
            <a:noFill/>
          </p:spPr>
          <p:txBody>
            <a:bodyPr wrap="square" rtlCol="0">
              <a:spAutoFit/>
            </a:bodyPr>
            <a:lstStyle/>
            <a:p>
              <a:pPr algn="ctr">
                <a:lnSpc>
                  <a:spcPct val="150000"/>
                </a:lnSpc>
              </a:pPr>
              <a:r>
                <a:rPr lang="vi-VN" sz="2200"/>
                <a:t> Em hãy tạo chương trình thể hiện một con gấu bước đi. </a:t>
              </a:r>
            </a:p>
          </p:txBody>
        </p:sp>
      </p:grpSp>
      <p:grpSp>
        <p:nvGrpSpPr>
          <p:cNvPr id="22" name="Group 21"/>
          <p:cNvGrpSpPr/>
          <p:nvPr/>
        </p:nvGrpSpPr>
        <p:grpSpPr>
          <a:xfrm>
            <a:off x="755301" y="1884654"/>
            <a:ext cx="4672484" cy="2137915"/>
            <a:chOff x="544286" y="1884654"/>
            <a:chExt cx="4672484" cy="2137915"/>
          </a:xfrm>
        </p:grpSpPr>
        <p:sp>
          <p:nvSpPr>
            <p:cNvPr id="44" name="Rounded Rectangle 43"/>
            <p:cNvSpPr/>
            <p:nvPr/>
          </p:nvSpPr>
          <p:spPr>
            <a:xfrm>
              <a:off x="544286" y="2757715"/>
              <a:ext cx="4672484" cy="1264854"/>
            </a:xfrm>
            <a:prstGeom prst="roundRect">
              <a:avLst>
                <a:gd name="adj" fmla="val 7461"/>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Tạo chương trình có nhân vật Gấu Bear-walking và lập trình cho nhân vật:</a:t>
              </a:r>
            </a:p>
          </p:txBody>
        </p:sp>
        <p:pic>
          <p:nvPicPr>
            <p:cNvPr id="46"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768993" y="1964748"/>
              <a:ext cx="1022674" cy="862485"/>
            </a:xfrm>
            <a:prstGeom prst="rect">
              <a:avLst/>
            </a:prstGeom>
          </p:spPr>
        </p:pic>
      </p:grpSp>
      <p:pic>
        <p:nvPicPr>
          <p:cNvPr id="13" name="Picture 12"/>
          <p:cNvPicPr/>
          <p:nvPr/>
        </p:nvPicPr>
        <p:blipFill>
          <a:blip r:embed="rId4">
            <a:clrChange>
              <a:clrFrom>
                <a:srgbClr val="F9F9F9"/>
              </a:clrFrom>
              <a:clrTo>
                <a:srgbClr val="F9F9F9">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993820" y="2512127"/>
            <a:ext cx="1834335" cy="1510442"/>
          </a:xfrm>
          <a:prstGeom prst="rect">
            <a:avLst/>
          </a:prstGeom>
        </p:spPr>
      </p:pic>
    </p:spTree>
    <p:extLst>
      <p:ext uri="{BB962C8B-B14F-4D97-AF65-F5344CB8AC3E}">
        <p14:creationId xmlns:p14="http://schemas.microsoft.com/office/powerpoint/2010/main" val="10868900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40" name="TextBox 39"/>
          <p:cNvSpPr txBox="1"/>
          <p:nvPr/>
        </p:nvSpPr>
        <p:spPr>
          <a:xfrm>
            <a:off x="481623" y="413410"/>
            <a:ext cx="4160715" cy="630942"/>
          </a:xfrm>
          <a:prstGeom prst="rect">
            <a:avLst/>
          </a:prstGeom>
          <a:noFill/>
        </p:spPr>
        <p:txBody>
          <a:bodyPr wrap="square" rtlCol="0">
            <a:spAutoFit/>
          </a:bodyPr>
          <a:lstStyle/>
          <a:p>
            <a:pPr algn="ctr"/>
            <a:r>
              <a:rPr lang="en-US" sz="3500" b="1">
                <a:solidFill>
                  <a:schemeClr val="tx1">
                    <a:lumMod val="75000"/>
                  </a:schemeClr>
                </a:solidFill>
              </a:rPr>
              <a:t>VẬN DỤNG</a:t>
            </a:r>
          </a:p>
        </p:txBody>
      </p:sp>
      <p:grpSp>
        <p:nvGrpSpPr>
          <p:cNvPr id="9" name="Group 8"/>
          <p:cNvGrpSpPr/>
          <p:nvPr/>
        </p:nvGrpSpPr>
        <p:grpSpPr>
          <a:xfrm>
            <a:off x="481623" y="1142420"/>
            <a:ext cx="1592766" cy="600164"/>
            <a:chOff x="5231266" y="1393023"/>
            <a:chExt cx="1592766" cy="600164"/>
          </a:xfrm>
        </p:grpSpPr>
        <p:sp>
          <p:nvSpPr>
            <p:cNvPr id="10" name="TextBox 9">
              <a:extLst>
                <a:ext uri="{FF2B5EF4-FFF2-40B4-BE49-F238E27FC236}">
                  <a16:creationId xmlns:a16="http://schemas.microsoft.com/office/drawing/2014/main" id="{0BE89C69-1BA8-2F2F-01BF-6D0FE11A63EB}"/>
                </a:ext>
              </a:extLst>
            </p:cNvPr>
            <p:cNvSpPr txBox="1"/>
            <p:nvPr/>
          </p:nvSpPr>
          <p:spPr>
            <a:xfrm>
              <a:off x="5659884" y="1393023"/>
              <a:ext cx="1164148" cy="600164"/>
            </a:xfrm>
            <a:prstGeom prst="rect">
              <a:avLst/>
            </a:prstGeom>
            <a:noFill/>
          </p:spPr>
          <p:txBody>
            <a:bodyPr wrap="square" rtlCol="0">
              <a:spAutoFit/>
            </a:bodyPr>
            <a:lstStyle/>
            <a:p>
              <a:pPr>
                <a:lnSpc>
                  <a:spcPct val="150000"/>
                </a:lnSpc>
              </a:pPr>
              <a:r>
                <a:rPr lang="en-US" sz="2200" b="1">
                  <a:solidFill>
                    <a:srgbClr val="C00000"/>
                  </a:solidFill>
                  <a:latin typeface="Arial" panose="020B0604020202020204" pitchFamily="34" charset="0"/>
                  <a:cs typeface="Arial" panose="020B0604020202020204" pitchFamily="34" charset="0"/>
                </a:rPr>
                <a:t>LƯU Ý:</a:t>
              </a:r>
            </a:p>
          </p:txBody>
        </p:sp>
        <p:pic>
          <p:nvPicPr>
            <p:cNvPr id="11" name="Picture 4" descr="https://cdn-icons-png.flaticon.com/128/5060/50605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266" y="1486243"/>
              <a:ext cx="428617" cy="4286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391435" y="1345233"/>
            <a:ext cx="3256336" cy="3099596"/>
            <a:chOff x="5391435" y="1345233"/>
            <a:chExt cx="3256336" cy="3099596"/>
          </a:xfrm>
        </p:grpSpPr>
        <p:pic>
          <p:nvPicPr>
            <p:cNvPr id="12" name="Picture 1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122" t="18727" r="5775" b="13326"/>
            <a:stretch/>
          </p:blipFill>
          <p:spPr>
            <a:xfrm>
              <a:off x="5391435" y="1345233"/>
              <a:ext cx="3256336" cy="2360932"/>
            </a:xfrm>
            <a:prstGeom prst="rect">
              <a:avLst/>
            </a:prstGeom>
          </p:spPr>
        </p:pic>
        <p:sp>
          <p:nvSpPr>
            <p:cNvPr id="14" name="TextBox 13"/>
            <p:cNvSpPr txBox="1"/>
            <p:nvPr/>
          </p:nvSpPr>
          <p:spPr>
            <a:xfrm>
              <a:off x="5391435" y="3706165"/>
              <a:ext cx="1888595" cy="738664"/>
            </a:xfrm>
            <a:prstGeom prst="rect">
              <a:avLst/>
            </a:prstGeom>
            <a:noFill/>
          </p:spPr>
          <p:txBody>
            <a:bodyPr wrap="square" rtlCol="0">
              <a:spAutoFit/>
            </a:bodyPr>
            <a:lstStyle/>
            <a:p>
              <a:pPr algn="ctr">
                <a:lnSpc>
                  <a:spcPct val="150000"/>
                </a:lnSpc>
              </a:pPr>
              <a:r>
                <a:rPr lang="en-US" i="1"/>
                <a:t>Hình 2. Chương trình của nhân vật Dove</a:t>
              </a:r>
              <a:endParaRPr lang="vi-VN" i="1"/>
            </a:p>
          </p:txBody>
        </p:sp>
      </p:grpSp>
      <p:grpSp>
        <p:nvGrpSpPr>
          <p:cNvPr id="4" name="Group 3"/>
          <p:cNvGrpSpPr/>
          <p:nvPr/>
        </p:nvGrpSpPr>
        <p:grpSpPr>
          <a:xfrm>
            <a:off x="473954" y="1652437"/>
            <a:ext cx="4766261" cy="2862322"/>
            <a:chOff x="473954" y="1652437"/>
            <a:chExt cx="4766261" cy="2862322"/>
          </a:xfrm>
        </p:grpSpPr>
        <p:sp>
          <p:nvSpPr>
            <p:cNvPr id="15" name="TextBox 14"/>
            <p:cNvSpPr txBox="1"/>
            <p:nvPr/>
          </p:nvSpPr>
          <p:spPr>
            <a:xfrm>
              <a:off x="473954" y="1652437"/>
              <a:ext cx="4766261" cy="286232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N</a:t>
              </a:r>
              <a:r>
                <a:rPr lang="vi-VN" sz="2000"/>
                <a:t>hân vật Gấu Bear-walking có 8 trang phục (hình ảnh) nên không thể lập trình như nhân vật Dove ở Hình 2 SGK, chỉ thay đổi 2 trang phục. </a:t>
              </a:r>
            </a:p>
            <a:p>
              <a:pPr marL="342900" indent="-342900" algn="just">
                <a:lnSpc>
                  <a:spcPct val="150000"/>
                </a:lnSpc>
                <a:buFont typeface="Arial" panose="020B0604020202020204" pitchFamily="34" charset="0"/>
                <a:buChar char="•"/>
              </a:pPr>
              <a:r>
                <a:rPr lang="vi-VN" sz="2000"/>
                <a:t>Cần nhấn vào   </a:t>
              </a:r>
              <a:r>
                <a:rPr lang="en-US" sz="2000"/>
                <a:t>  </a:t>
              </a:r>
              <a:r>
                <a:rPr lang="vi-VN" sz="2000"/>
                <a:t>để đổi trang phục của nhân vật. </a:t>
              </a:r>
            </a:p>
          </p:txBody>
        </p:sp>
        <p:pic>
          <p:nvPicPr>
            <p:cNvPr id="16" name="Picture 15"/>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527" t="36601" r="66389" b="54803"/>
            <a:stretch/>
          </p:blipFill>
          <p:spPr>
            <a:xfrm>
              <a:off x="2651473" y="3574839"/>
              <a:ext cx="330258" cy="374292"/>
            </a:xfrm>
            <a:prstGeom prst="rect">
              <a:avLst/>
            </a:prstGeom>
          </p:spPr>
        </p:pic>
      </p:grpSp>
    </p:spTree>
    <p:extLst>
      <p:ext uri="{BB962C8B-B14F-4D97-AF65-F5344CB8AC3E}">
        <p14:creationId xmlns:p14="http://schemas.microsoft.com/office/powerpoint/2010/main" val="21732983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7" name="Google Shape;2187;p52"/>
          <p:cNvSpPr/>
          <p:nvPr/>
        </p:nvSpPr>
        <p:spPr>
          <a:xfrm>
            <a:off x="1598223" y="1513327"/>
            <a:ext cx="834900" cy="834900"/>
          </a:xfrm>
          <a:prstGeom prst="ellipse">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latin typeface="Arial" panose="020B0604020202020204" pitchFamily="34" charset="0"/>
                <a:ea typeface="Assistant"/>
                <a:cs typeface="Arial" panose="020B0604020202020204" pitchFamily="34" charset="0"/>
                <a:sym typeface="Assistant"/>
              </a:rPr>
              <a:t>1</a:t>
            </a:r>
            <a:endParaRPr sz="3000" b="1">
              <a:latin typeface="Arial" panose="020B0604020202020204" pitchFamily="34" charset="0"/>
              <a:ea typeface="Assistant"/>
              <a:cs typeface="Arial" panose="020B0604020202020204" pitchFamily="34" charset="0"/>
              <a:sym typeface="Assistant"/>
            </a:endParaRPr>
          </a:p>
        </p:txBody>
      </p:sp>
      <p:sp>
        <p:nvSpPr>
          <p:cNvPr id="25" name="TextBox 24"/>
          <p:cNvSpPr txBox="1"/>
          <p:nvPr/>
        </p:nvSpPr>
        <p:spPr>
          <a:xfrm>
            <a:off x="0" y="649534"/>
            <a:ext cx="9144000" cy="630942"/>
          </a:xfrm>
          <a:prstGeom prst="rect">
            <a:avLst/>
          </a:prstGeom>
          <a:noFill/>
        </p:spPr>
        <p:txBody>
          <a:bodyPr wrap="square" rtlCol="0">
            <a:spAutoFit/>
          </a:bodyPr>
          <a:lstStyle/>
          <a:p>
            <a:pPr algn="ctr"/>
            <a:r>
              <a:rPr lang="en-US" sz="3500" b="1">
                <a:solidFill>
                  <a:schemeClr val="tx1">
                    <a:lumMod val="75000"/>
                  </a:schemeClr>
                </a:solidFill>
              </a:rPr>
              <a:t>HƯỚNG DẪN VỀ NHÀ</a:t>
            </a:r>
          </a:p>
        </p:txBody>
      </p:sp>
      <p:sp>
        <p:nvSpPr>
          <p:cNvPr id="8" name="Rounded Rectangle 7"/>
          <p:cNvSpPr/>
          <p:nvPr/>
        </p:nvSpPr>
        <p:spPr>
          <a:xfrm>
            <a:off x="1084945" y="2608997"/>
            <a:ext cx="1861456" cy="1841446"/>
          </a:xfrm>
          <a:prstGeom prst="roundRect">
            <a:avLst>
              <a:gd name="adj" fmla="val 1211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rPr>
              <a:t>Ôn lại các kiến thức đã học.</a:t>
            </a:r>
          </a:p>
        </p:txBody>
      </p:sp>
      <p:sp>
        <p:nvSpPr>
          <p:cNvPr id="27" name="Google Shape;2187;p52"/>
          <p:cNvSpPr/>
          <p:nvPr/>
        </p:nvSpPr>
        <p:spPr>
          <a:xfrm>
            <a:off x="5216786" y="1518824"/>
            <a:ext cx="834900" cy="834900"/>
          </a:xfrm>
          <a:prstGeom prst="ellipse">
            <a:avLst/>
          </a:prstGeom>
          <a:solidFill>
            <a:srgbClr val="FCB3B7"/>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latin typeface="Arial" panose="020B0604020202020204" pitchFamily="34" charset="0"/>
                <a:ea typeface="Assistant"/>
                <a:cs typeface="Arial" panose="020B0604020202020204" pitchFamily="34" charset="0"/>
                <a:sym typeface="Assistant"/>
              </a:rPr>
              <a:t>2</a:t>
            </a:r>
            <a:endParaRPr sz="3000" b="1">
              <a:latin typeface="Arial" panose="020B0604020202020204" pitchFamily="34" charset="0"/>
              <a:ea typeface="Assistant"/>
              <a:cs typeface="Arial" panose="020B0604020202020204" pitchFamily="34" charset="0"/>
              <a:sym typeface="Assistant"/>
            </a:endParaRPr>
          </a:p>
        </p:txBody>
      </p:sp>
      <p:sp>
        <p:nvSpPr>
          <p:cNvPr id="29" name="Rounded Rectangle 28"/>
          <p:cNvSpPr/>
          <p:nvPr/>
        </p:nvSpPr>
        <p:spPr>
          <a:xfrm>
            <a:off x="3363851" y="2614494"/>
            <a:ext cx="4540770" cy="1841446"/>
          </a:xfrm>
          <a:prstGeom prst="roundRect">
            <a:avLst>
              <a:gd name="adj" fmla="val 12875"/>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Đọc và chuẩn bị trước </a:t>
            </a:r>
            <a:r>
              <a:rPr lang="vi-VN" sz="2400" b="1" i="1">
                <a:solidFill>
                  <a:srgbClr val="000000"/>
                </a:solidFill>
              </a:rPr>
              <a:t>Bài 4: Thực hành tạo chương trình hoạt hình cho nhân vật</a:t>
            </a:r>
            <a:r>
              <a:rPr lang="vi-VN" sz="2400">
                <a:solidFill>
                  <a:srgbClr val="000000"/>
                </a:solidFill>
              </a:rPr>
              <a:t>. </a:t>
            </a:r>
            <a:endParaRPr lang="en-US" sz="2400">
              <a:solidFill>
                <a:srgbClr val="000000"/>
              </a:solidFill>
            </a:endParaRPr>
          </a:p>
        </p:txBody>
      </p:sp>
      <p:cxnSp>
        <p:nvCxnSpPr>
          <p:cNvPr id="5" name="Straight Connector 4"/>
          <p:cNvCxnSpPr>
            <a:stCxn id="2187" idx="4"/>
            <a:endCxn id="8" idx="0"/>
          </p:cNvCxnSpPr>
          <p:nvPr/>
        </p:nvCxnSpPr>
        <p:spPr>
          <a:xfrm>
            <a:off x="2015673" y="2348227"/>
            <a:ext cx="0" cy="26077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7" idx="4"/>
            <a:endCxn id="29" idx="0"/>
          </p:cNvCxnSpPr>
          <p:nvPr/>
        </p:nvCxnSpPr>
        <p:spPr>
          <a:xfrm>
            <a:off x="5634236" y="2353724"/>
            <a:ext cx="0" cy="26077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4445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grpSp>
        <p:nvGrpSpPr>
          <p:cNvPr id="1723" name="Google Shape;1723;p36"/>
          <p:cNvGrpSpPr/>
          <p:nvPr/>
        </p:nvGrpSpPr>
        <p:grpSpPr>
          <a:xfrm>
            <a:off x="1175938" y="770625"/>
            <a:ext cx="6906103" cy="3681681"/>
            <a:chOff x="1175938" y="770625"/>
            <a:chExt cx="6906103" cy="3681681"/>
          </a:xfrm>
        </p:grpSpPr>
        <p:grpSp>
          <p:nvGrpSpPr>
            <p:cNvPr id="1724" name="Google Shape;1724;p36"/>
            <p:cNvGrpSpPr/>
            <p:nvPr/>
          </p:nvGrpSpPr>
          <p:grpSpPr>
            <a:xfrm>
              <a:off x="1175938" y="770625"/>
              <a:ext cx="6906103" cy="3681681"/>
              <a:chOff x="1175938" y="770625"/>
              <a:chExt cx="6906103" cy="3681681"/>
            </a:xfrm>
          </p:grpSpPr>
          <p:grpSp>
            <p:nvGrpSpPr>
              <p:cNvPr id="1725" name="Google Shape;1725;p36"/>
              <p:cNvGrpSpPr/>
              <p:nvPr/>
            </p:nvGrpSpPr>
            <p:grpSpPr>
              <a:xfrm>
                <a:off x="1175938" y="770637"/>
                <a:ext cx="6906103" cy="3681670"/>
                <a:chOff x="713225" y="523974"/>
                <a:chExt cx="7831825" cy="4175176"/>
              </a:xfrm>
            </p:grpSpPr>
            <p:sp>
              <p:nvSpPr>
                <p:cNvPr id="1726" name="Google Shape;1726;p36"/>
                <p:cNvSpPr/>
                <p:nvPr/>
              </p:nvSpPr>
              <p:spPr>
                <a:xfrm>
                  <a:off x="827550" y="634750"/>
                  <a:ext cx="7717500" cy="4064400"/>
                </a:xfrm>
                <a:prstGeom prst="roundRect">
                  <a:avLst>
                    <a:gd name="adj" fmla="val 8895"/>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27" name="Google Shape;1727;p36"/>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28" name="Google Shape;1728;p36"/>
                <p:cNvSpPr/>
                <p:nvPr/>
              </p:nvSpPr>
              <p:spPr>
                <a:xfrm>
                  <a:off x="713225" y="523974"/>
                  <a:ext cx="7717482" cy="619996"/>
                </a:xfrm>
                <a:custGeom>
                  <a:avLst/>
                  <a:gdLst/>
                  <a:ahLst/>
                  <a:cxnLst/>
                  <a:rect l="l" t="t" r="r" b="b"/>
                  <a:pathLst>
                    <a:path w="76665" h="6159" extrusionOk="0">
                      <a:moveTo>
                        <a:pt x="2561" y="0"/>
                      </a:moveTo>
                      <a:cubicBezTo>
                        <a:pt x="1153" y="0"/>
                        <a:pt x="0" y="1153"/>
                        <a:pt x="0" y="2561"/>
                      </a:cubicBezTo>
                      <a:lnTo>
                        <a:pt x="0" y="6159"/>
                      </a:lnTo>
                      <a:lnTo>
                        <a:pt x="76664" y="6159"/>
                      </a:lnTo>
                      <a:lnTo>
                        <a:pt x="76664" y="2561"/>
                      </a:lnTo>
                      <a:cubicBezTo>
                        <a:pt x="76664" y="1153"/>
                        <a:pt x="75511" y="0"/>
                        <a:pt x="7410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36"/>
              <p:cNvSpPr/>
              <p:nvPr/>
            </p:nvSpPr>
            <p:spPr>
              <a:xfrm>
                <a:off x="3507400" y="770625"/>
                <a:ext cx="4474537" cy="218599"/>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6"/>
            <p:cNvGrpSpPr/>
            <p:nvPr/>
          </p:nvGrpSpPr>
          <p:grpSpPr>
            <a:xfrm>
              <a:off x="1449558" y="989217"/>
              <a:ext cx="550829" cy="109626"/>
              <a:chOff x="9481915" y="-124291"/>
              <a:chExt cx="1421494" cy="282832"/>
            </a:xfrm>
          </p:grpSpPr>
          <p:sp>
            <p:nvSpPr>
              <p:cNvPr id="1731" name="Google Shape;1731;p36"/>
              <p:cNvSpPr/>
              <p:nvPr/>
            </p:nvSpPr>
            <p:spPr>
              <a:xfrm>
                <a:off x="9481915" y="-124291"/>
                <a:ext cx="282832" cy="282832"/>
              </a:xfrm>
              <a:custGeom>
                <a:avLst/>
                <a:gdLst/>
                <a:ahLst/>
                <a:cxnLst/>
                <a:rect l="l" t="t" r="r" b="b"/>
                <a:pathLst>
                  <a:path w="2584" h="2584" extrusionOk="0">
                    <a:moveTo>
                      <a:pt x="1292" y="0"/>
                    </a:moveTo>
                    <a:cubicBezTo>
                      <a:pt x="578" y="0"/>
                      <a:pt x="1" y="576"/>
                      <a:pt x="1" y="1292"/>
                    </a:cubicBezTo>
                    <a:cubicBezTo>
                      <a:pt x="1" y="2006"/>
                      <a:pt x="578" y="2583"/>
                      <a:pt x="1292" y="2583"/>
                    </a:cubicBezTo>
                    <a:cubicBezTo>
                      <a:pt x="2008" y="2583"/>
                      <a:pt x="2584" y="2006"/>
                      <a:pt x="2584" y="1292"/>
                    </a:cubicBezTo>
                    <a:cubicBezTo>
                      <a:pt x="2584" y="576"/>
                      <a:pt x="2008" y="0"/>
                      <a:pt x="129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6"/>
              <p:cNvSpPr/>
              <p:nvPr/>
            </p:nvSpPr>
            <p:spPr>
              <a:xfrm>
                <a:off x="10052505" y="-124291"/>
                <a:ext cx="280424" cy="282832"/>
              </a:xfrm>
              <a:custGeom>
                <a:avLst/>
                <a:gdLst/>
                <a:ahLst/>
                <a:cxnLst/>
                <a:rect l="l" t="t" r="r" b="b"/>
                <a:pathLst>
                  <a:path w="2562" h="2584" extrusionOk="0">
                    <a:moveTo>
                      <a:pt x="1292" y="0"/>
                    </a:moveTo>
                    <a:cubicBezTo>
                      <a:pt x="578" y="0"/>
                      <a:pt x="0" y="576"/>
                      <a:pt x="0" y="1292"/>
                    </a:cubicBezTo>
                    <a:cubicBezTo>
                      <a:pt x="0" y="2006"/>
                      <a:pt x="578" y="2583"/>
                      <a:pt x="1292" y="2583"/>
                    </a:cubicBezTo>
                    <a:cubicBezTo>
                      <a:pt x="1984" y="2583"/>
                      <a:pt x="2561" y="2006"/>
                      <a:pt x="2561" y="1292"/>
                    </a:cubicBezTo>
                    <a:cubicBezTo>
                      <a:pt x="2561" y="576"/>
                      <a:pt x="1984" y="0"/>
                      <a:pt x="12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6"/>
              <p:cNvSpPr/>
              <p:nvPr/>
            </p:nvSpPr>
            <p:spPr>
              <a:xfrm>
                <a:off x="10620578" y="-124291"/>
                <a:ext cx="282832" cy="282832"/>
              </a:xfrm>
              <a:custGeom>
                <a:avLst/>
                <a:gdLst/>
                <a:ahLst/>
                <a:cxnLst/>
                <a:rect l="l" t="t" r="r" b="b"/>
                <a:pathLst>
                  <a:path w="2584" h="2584" extrusionOk="0">
                    <a:moveTo>
                      <a:pt x="1292" y="0"/>
                    </a:moveTo>
                    <a:cubicBezTo>
                      <a:pt x="576" y="0"/>
                      <a:pt x="0" y="576"/>
                      <a:pt x="0" y="1292"/>
                    </a:cubicBezTo>
                    <a:cubicBezTo>
                      <a:pt x="0" y="2006"/>
                      <a:pt x="576" y="2583"/>
                      <a:pt x="1292" y="2583"/>
                    </a:cubicBezTo>
                    <a:cubicBezTo>
                      <a:pt x="2006" y="2583"/>
                      <a:pt x="2584" y="2006"/>
                      <a:pt x="2584" y="1292"/>
                    </a:cubicBezTo>
                    <a:cubicBezTo>
                      <a:pt x="2584" y="576"/>
                      <a:pt x="2006" y="0"/>
                      <a:pt x="129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36"/>
            <p:cNvGrpSpPr/>
            <p:nvPr/>
          </p:nvGrpSpPr>
          <p:grpSpPr>
            <a:xfrm>
              <a:off x="2215942" y="953202"/>
              <a:ext cx="937124" cy="181670"/>
              <a:chOff x="3415750" y="2213450"/>
              <a:chExt cx="1484200" cy="287725"/>
            </a:xfrm>
          </p:grpSpPr>
          <p:sp>
            <p:nvSpPr>
              <p:cNvPr id="1735" name="Google Shape;1735;p36"/>
              <p:cNvSpPr/>
              <p:nvPr/>
            </p:nvSpPr>
            <p:spPr>
              <a:xfrm>
                <a:off x="4601250" y="2213450"/>
                <a:ext cx="230650" cy="219700"/>
              </a:xfrm>
              <a:custGeom>
                <a:avLst/>
                <a:gdLst/>
                <a:ahLst/>
                <a:cxnLst/>
                <a:rect l="l" t="t" r="r" b="b"/>
                <a:pathLst>
                  <a:path w="9226" h="8788" extrusionOk="0">
                    <a:moveTo>
                      <a:pt x="4819" y="923"/>
                    </a:moveTo>
                    <a:cubicBezTo>
                      <a:pt x="5766" y="923"/>
                      <a:pt x="6642" y="1292"/>
                      <a:pt x="7288" y="1938"/>
                    </a:cubicBezTo>
                    <a:cubicBezTo>
                      <a:pt x="7934" y="2606"/>
                      <a:pt x="8303" y="3482"/>
                      <a:pt x="8303" y="4405"/>
                    </a:cubicBezTo>
                    <a:cubicBezTo>
                      <a:pt x="8303" y="5327"/>
                      <a:pt x="7934" y="6204"/>
                      <a:pt x="7288" y="6850"/>
                    </a:cubicBezTo>
                    <a:cubicBezTo>
                      <a:pt x="6642" y="7519"/>
                      <a:pt x="5766" y="7864"/>
                      <a:pt x="4819" y="7864"/>
                    </a:cubicBezTo>
                    <a:cubicBezTo>
                      <a:pt x="3897" y="7864"/>
                      <a:pt x="3021" y="7519"/>
                      <a:pt x="2375" y="6850"/>
                    </a:cubicBezTo>
                    <a:cubicBezTo>
                      <a:pt x="1015" y="5512"/>
                      <a:pt x="1015" y="3298"/>
                      <a:pt x="2375" y="1938"/>
                    </a:cubicBezTo>
                    <a:cubicBezTo>
                      <a:pt x="3021" y="1292"/>
                      <a:pt x="3897" y="923"/>
                      <a:pt x="4819" y="923"/>
                    </a:cubicBezTo>
                    <a:close/>
                    <a:moveTo>
                      <a:pt x="4819" y="1"/>
                    </a:moveTo>
                    <a:cubicBezTo>
                      <a:pt x="3666" y="1"/>
                      <a:pt x="2559" y="462"/>
                      <a:pt x="1729" y="1292"/>
                    </a:cubicBezTo>
                    <a:cubicBezTo>
                      <a:pt x="0" y="2999"/>
                      <a:pt x="0" y="5789"/>
                      <a:pt x="1729" y="7519"/>
                    </a:cubicBezTo>
                    <a:cubicBezTo>
                      <a:pt x="2559" y="8350"/>
                      <a:pt x="3666" y="8787"/>
                      <a:pt x="4819" y="8787"/>
                    </a:cubicBezTo>
                    <a:cubicBezTo>
                      <a:pt x="5997" y="8787"/>
                      <a:pt x="7104" y="8350"/>
                      <a:pt x="7934" y="7519"/>
                    </a:cubicBezTo>
                    <a:cubicBezTo>
                      <a:pt x="8764" y="6689"/>
                      <a:pt x="9226" y="5582"/>
                      <a:pt x="9226" y="4405"/>
                    </a:cubicBezTo>
                    <a:cubicBezTo>
                      <a:pt x="9226" y="3230"/>
                      <a:pt x="8764" y="2123"/>
                      <a:pt x="7934" y="1292"/>
                    </a:cubicBezTo>
                    <a:cubicBezTo>
                      <a:pt x="7104" y="462"/>
                      <a:pt x="5997" y="1"/>
                      <a:pt x="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6"/>
              <p:cNvSpPr/>
              <p:nvPr/>
            </p:nvSpPr>
            <p:spPr>
              <a:xfrm>
                <a:off x="4778225" y="2381825"/>
                <a:ext cx="121725" cy="119350"/>
              </a:xfrm>
              <a:custGeom>
                <a:avLst/>
                <a:gdLst/>
                <a:ahLst/>
                <a:cxnLst/>
                <a:rect l="l" t="t" r="r" b="b"/>
                <a:pathLst>
                  <a:path w="4869" h="4774" extrusionOk="0">
                    <a:moveTo>
                      <a:pt x="508" y="0"/>
                    </a:moveTo>
                    <a:cubicBezTo>
                      <a:pt x="393" y="0"/>
                      <a:pt x="278" y="46"/>
                      <a:pt x="185" y="139"/>
                    </a:cubicBezTo>
                    <a:cubicBezTo>
                      <a:pt x="1" y="323"/>
                      <a:pt x="1" y="622"/>
                      <a:pt x="185" y="784"/>
                    </a:cubicBezTo>
                    <a:lnTo>
                      <a:pt x="4038" y="4659"/>
                    </a:lnTo>
                    <a:cubicBezTo>
                      <a:pt x="4130" y="4727"/>
                      <a:pt x="4244" y="4774"/>
                      <a:pt x="4361" y="4774"/>
                    </a:cubicBezTo>
                    <a:cubicBezTo>
                      <a:pt x="4475" y="4774"/>
                      <a:pt x="4591" y="4727"/>
                      <a:pt x="4684" y="4659"/>
                    </a:cubicBezTo>
                    <a:cubicBezTo>
                      <a:pt x="4868" y="4475"/>
                      <a:pt x="4868" y="4174"/>
                      <a:pt x="4684" y="3989"/>
                    </a:cubicBezTo>
                    <a:lnTo>
                      <a:pt x="831" y="139"/>
                    </a:lnTo>
                    <a:cubicBezTo>
                      <a:pt x="739" y="46"/>
                      <a:pt x="623"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6"/>
              <p:cNvSpPr/>
              <p:nvPr/>
            </p:nvSpPr>
            <p:spPr>
              <a:xfrm>
                <a:off x="3415750" y="2361050"/>
                <a:ext cx="296950" cy="23100"/>
              </a:xfrm>
              <a:custGeom>
                <a:avLst/>
                <a:gdLst/>
                <a:ahLst/>
                <a:cxnLst/>
                <a:rect l="l" t="t" r="r" b="b"/>
                <a:pathLst>
                  <a:path w="11878" h="924" extrusionOk="0">
                    <a:moveTo>
                      <a:pt x="462" y="1"/>
                    </a:moveTo>
                    <a:cubicBezTo>
                      <a:pt x="207" y="1"/>
                      <a:pt x="1" y="208"/>
                      <a:pt x="1" y="462"/>
                    </a:cubicBezTo>
                    <a:cubicBezTo>
                      <a:pt x="1" y="715"/>
                      <a:pt x="207" y="924"/>
                      <a:pt x="462" y="924"/>
                    </a:cubicBezTo>
                    <a:lnTo>
                      <a:pt x="11416" y="924"/>
                    </a:lnTo>
                    <a:cubicBezTo>
                      <a:pt x="11671" y="924"/>
                      <a:pt x="11878" y="715"/>
                      <a:pt x="11878" y="462"/>
                    </a:cubicBezTo>
                    <a:cubicBezTo>
                      <a:pt x="11878" y="208"/>
                      <a:pt x="11671" y="1"/>
                      <a:pt x="1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6"/>
              <p:cNvSpPr/>
              <p:nvPr/>
            </p:nvSpPr>
            <p:spPr>
              <a:xfrm>
                <a:off x="3415750" y="2259125"/>
                <a:ext cx="151650" cy="223600"/>
              </a:xfrm>
              <a:custGeom>
                <a:avLst/>
                <a:gdLst/>
                <a:ahLst/>
                <a:cxnLst/>
                <a:rect l="l" t="t" r="r" b="b"/>
                <a:pathLst>
                  <a:path w="6066" h="8944" extrusionOk="0">
                    <a:moveTo>
                      <a:pt x="5540" y="0"/>
                    </a:moveTo>
                    <a:cubicBezTo>
                      <a:pt x="5443" y="0"/>
                      <a:pt x="5345" y="30"/>
                      <a:pt x="5259" y="87"/>
                    </a:cubicBezTo>
                    <a:lnTo>
                      <a:pt x="185" y="4170"/>
                    </a:lnTo>
                    <a:cubicBezTo>
                      <a:pt x="69" y="4262"/>
                      <a:pt x="1" y="4401"/>
                      <a:pt x="1" y="4539"/>
                    </a:cubicBezTo>
                    <a:cubicBezTo>
                      <a:pt x="1" y="4678"/>
                      <a:pt x="69" y="4816"/>
                      <a:pt x="185" y="4884"/>
                    </a:cubicBezTo>
                    <a:lnTo>
                      <a:pt x="5259" y="8829"/>
                    </a:lnTo>
                    <a:cubicBezTo>
                      <a:pt x="5352" y="8897"/>
                      <a:pt x="5444" y="8944"/>
                      <a:pt x="5558" y="8944"/>
                    </a:cubicBezTo>
                    <a:cubicBezTo>
                      <a:pt x="5697" y="8944"/>
                      <a:pt x="5835" y="8875"/>
                      <a:pt x="5905" y="8759"/>
                    </a:cubicBezTo>
                    <a:cubicBezTo>
                      <a:pt x="6066" y="8552"/>
                      <a:pt x="6044" y="8276"/>
                      <a:pt x="5835" y="8113"/>
                    </a:cubicBezTo>
                    <a:lnTo>
                      <a:pt x="1222" y="4515"/>
                    </a:lnTo>
                    <a:lnTo>
                      <a:pt x="5835" y="825"/>
                    </a:lnTo>
                    <a:cubicBezTo>
                      <a:pt x="6044" y="665"/>
                      <a:pt x="6066" y="364"/>
                      <a:pt x="5905" y="179"/>
                    </a:cubicBezTo>
                    <a:cubicBezTo>
                      <a:pt x="5810" y="58"/>
                      <a:pt x="5676"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6"/>
              <p:cNvSpPr/>
              <p:nvPr/>
            </p:nvSpPr>
            <p:spPr>
              <a:xfrm>
                <a:off x="4044800" y="2361050"/>
                <a:ext cx="296400" cy="23100"/>
              </a:xfrm>
              <a:custGeom>
                <a:avLst/>
                <a:gdLst/>
                <a:ahLst/>
                <a:cxnLst/>
                <a:rect l="l" t="t" r="r" b="b"/>
                <a:pathLst>
                  <a:path w="11856" h="924" extrusionOk="0">
                    <a:moveTo>
                      <a:pt x="462" y="1"/>
                    </a:moveTo>
                    <a:cubicBezTo>
                      <a:pt x="209" y="1"/>
                      <a:pt x="1" y="208"/>
                      <a:pt x="1" y="462"/>
                    </a:cubicBezTo>
                    <a:cubicBezTo>
                      <a:pt x="1" y="715"/>
                      <a:pt x="209" y="924"/>
                      <a:pt x="462" y="924"/>
                    </a:cubicBezTo>
                    <a:lnTo>
                      <a:pt x="11394" y="924"/>
                    </a:lnTo>
                    <a:cubicBezTo>
                      <a:pt x="11671" y="924"/>
                      <a:pt x="11855" y="715"/>
                      <a:pt x="11855" y="462"/>
                    </a:cubicBezTo>
                    <a:cubicBezTo>
                      <a:pt x="11855" y="208"/>
                      <a:pt x="11671" y="1"/>
                      <a:pt x="1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6"/>
              <p:cNvSpPr/>
              <p:nvPr/>
            </p:nvSpPr>
            <p:spPr>
              <a:xfrm>
                <a:off x="4190100" y="2259125"/>
                <a:ext cx="151700" cy="223600"/>
              </a:xfrm>
              <a:custGeom>
                <a:avLst/>
                <a:gdLst/>
                <a:ahLst/>
                <a:cxnLst/>
                <a:rect l="l" t="t" r="r" b="b"/>
                <a:pathLst>
                  <a:path w="6068" h="8944" extrusionOk="0">
                    <a:moveTo>
                      <a:pt x="527" y="0"/>
                    </a:moveTo>
                    <a:cubicBezTo>
                      <a:pt x="390" y="0"/>
                      <a:pt x="257" y="58"/>
                      <a:pt x="163" y="179"/>
                    </a:cubicBezTo>
                    <a:cubicBezTo>
                      <a:pt x="1" y="364"/>
                      <a:pt x="25" y="665"/>
                      <a:pt x="231" y="825"/>
                    </a:cubicBezTo>
                    <a:lnTo>
                      <a:pt x="4844" y="4515"/>
                    </a:lnTo>
                    <a:lnTo>
                      <a:pt x="231" y="8113"/>
                    </a:lnTo>
                    <a:cubicBezTo>
                      <a:pt x="25" y="8276"/>
                      <a:pt x="1" y="8552"/>
                      <a:pt x="139" y="8759"/>
                    </a:cubicBezTo>
                    <a:cubicBezTo>
                      <a:pt x="231" y="8875"/>
                      <a:pt x="370" y="8944"/>
                      <a:pt x="508" y="8944"/>
                    </a:cubicBezTo>
                    <a:cubicBezTo>
                      <a:pt x="624" y="8944"/>
                      <a:pt x="717" y="8897"/>
                      <a:pt x="785" y="8829"/>
                    </a:cubicBezTo>
                    <a:lnTo>
                      <a:pt x="5883" y="4884"/>
                    </a:lnTo>
                    <a:cubicBezTo>
                      <a:pt x="5997" y="4816"/>
                      <a:pt x="6043" y="4678"/>
                      <a:pt x="6043" y="4539"/>
                    </a:cubicBezTo>
                    <a:cubicBezTo>
                      <a:pt x="6067" y="4401"/>
                      <a:pt x="5997" y="4262"/>
                      <a:pt x="5883" y="4170"/>
                    </a:cubicBezTo>
                    <a:lnTo>
                      <a:pt x="809" y="87"/>
                    </a:lnTo>
                    <a:cubicBezTo>
                      <a:pt x="722" y="30"/>
                      <a:pt x="624"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1" name="Google Shape;1741;p36"/>
            <p:cNvGrpSpPr/>
            <p:nvPr/>
          </p:nvGrpSpPr>
          <p:grpSpPr>
            <a:xfrm>
              <a:off x="7050325" y="1045375"/>
              <a:ext cx="824100" cy="218700"/>
              <a:chOff x="7050325" y="1045375"/>
              <a:chExt cx="824100" cy="218700"/>
            </a:xfrm>
          </p:grpSpPr>
          <p:sp>
            <p:nvSpPr>
              <p:cNvPr id="1742" name="Google Shape;1742;p36"/>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43" name="Google Shape;1743;p36"/>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44" name="Google Shape;1744;p36"/>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45" name="Google Shape;1745;p36"/>
              <p:cNvGrpSpPr/>
              <p:nvPr/>
            </p:nvGrpSpPr>
            <p:grpSpPr>
              <a:xfrm>
                <a:off x="7087846" y="1074670"/>
                <a:ext cx="756865" cy="160024"/>
                <a:chOff x="5368543" y="2043925"/>
                <a:chExt cx="1066307" cy="225450"/>
              </a:xfrm>
            </p:grpSpPr>
            <p:sp>
              <p:nvSpPr>
                <p:cNvPr id="1746" name="Google Shape;1746;p36"/>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6"/>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6"/>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6"/>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50" name="Google Shape;1750;p36"/>
            <p:cNvGrpSpPr/>
            <p:nvPr/>
          </p:nvGrpSpPr>
          <p:grpSpPr>
            <a:xfrm>
              <a:off x="7718252" y="2714658"/>
              <a:ext cx="102641" cy="699095"/>
              <a:chOff x="9565102" y="953208"/>
              <a:chExt cx="102641" cy="699095"/>
            </a:xfrm>
          </p:grpSpPr>
          <p:sp>
            <p:nvSpPr>
              <p:cNvPr id="1751" name="Google Shape;1751;p36"/>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6"/>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6"/>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6"/>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757" name="Google Shape;1757;p36"/>
          <p:cNvCxnSpPr/>
          <p:nvPr/>
        </p:nvCxnSpPr>
        <p:spPr>
          <a:xfrm>
            <a:off x="18909900" y="-400200"/>
            <a:ext cx="0" cy="5543700"/>
          </a:xfrm>
          <a:prstGeom prst="straightConnector1">
            <a:avLst/>
          </a:prstGeom>
          <a:noFill/>
          <a:ln w="9525" cap="flat" cmpd="sng">
            <a:solidFill>
              <a:schemeClr val="dk2"/>
            </a:solidFill>
            <a:prstDash val="solid"/>
            <a:round/>
            <a:headEnd type="none" w="med" len="med"/>
            <a:tailEnd type="none" w="med" len="med"/>
          </a:ln>
        </p:spPr>
      </p:cxnSp>
      <p:sp>
        <p:nvSpPr>
          <p:cNvPr id="1758" name="Google Shape;1758;p36"/>
          <p:cNvSpPr/>
          <p:nvPr/>
        </p:nvSpPr>
        <p:spPr>
          <a:xfrm>
            <a:off x="914629" y="1058106"/>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6"/>
          <p:cNvSpPr/>
          <p:nvPr/>
        </p:nvSpPr>
        <p:spPr>
          <a:xfrm>
            <a:off x="7718254" y="3457706"/>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p:cNvSpPr txBox="1"/>
          <p:nvPr/>
        </p:nvSpPr>
        <p:spPr>
          <a:xfrm>
            <a:off x="1670661" y="1806161"/>
            <a:ext cx="5719877" cy="1938992"/>
          </a:xfrm>
          <a:prstGeom prst="rect">
            <a:avLst/>
          </a:prstGeom>
          <a:noFill/>
        </p:spPr>
        <p:txBody>
          <a:bodyPr wrap="square" rtlCol="0">
            <a:spAutoFit/>
          </a:bodyPr>
          <a:lstStyle/>
          <a:p>
            <a:pPr algn="ctr">
              <a:lnSpc>
                <a:spcPct val="150000"/>
              </a:lnSpc>
            </a:pPr>
            <a:r>
              <a:rPr lang="en-US" sz="4000" b="1"/>
              <a:t>HẸN GẶP LẠI CẢ LỚP Ở BUỔI HỌC SAU!</a:t>
            </a:r>
            <a:endParaRPr lang="en-US" sz="4000" b="1" i="1"/>
          </a:p>
        </p:txBody>
      </p:sp>
    </p:spTree>
    <p:extLst>
      <p:ext uri="{BB962C8B-B14F-4D97-AF65-F5344CB8AC3E}">
        <p14:creationId xmlns:p14="http://schemas.microsoft.com/office/powerpoint/2010/main" val="15580100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9900" y="362285"/>
            <a:ext cx="4203700" cy="630942"/>
          </a:xfrm>
          <a:prstGeom prst="rect">
            <a:avLst/>
          </a:prstGeom>
          <a:noFill/>
        </p:spPr>
        <p:txBody>
          <a:bodyPr wrap="square" rtlCol="0">
            <a:spAutoFit/>
          </a:bodyPr>
          <a:lstStyle/>
          <a:p>
            <a:pPr algn="ctr"/>
            <a:r>
              <a:rPr lang="en-US" sz="3500" b="1">
                <a:solidFill>
                  <a:schemeClr val="tx1">
                    <a:lumMod val="75000"/>
                  </a:schemeClr>
                </a:solidFill>
              </a:rPr>
              <a:t>KHỞI ĐỘNG</a:t>
            </a:r>
          </a:p>
        </p:txBody>
      </p:sp>
      <p:grpSp>
        <p:nvGrpSpPr>
          <p:cNvPr id="7" name="Group 6"/>
          <p:cNvGrpSpPr/>
          <p:nvPr/>
        </p:nvGrpSpPr>
        <p:grpSpPr>
          <a:xfrm rot="21077081">
            <a:off x="4844899" y="773072"/>
            <a:ext cx="2323954" cy="2438095"/>
            <a:chOff x="5407384" y="625089"/>
            <a:chExt cx="2775665" cy="2911992"/>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040" r="8794"/>
            <a:stretch/>
          </p:blipFill>
          <p:spPr>
            <a:xfrm>
              <a:off x="5626100" y="810034"/>
              <a:ext cx="2305050" cy="2305050"/>
            </a:xfrm>
            <a:prstGeom prst="rect">
              <a:avLst/>
            </a:prstGeom>
          </p:spPr>
        </p:pic>
        <p:sp>
          <p:nvSpPr>
            <p:cNvPr id="9" name="Freeform 8"/>
            <p:cNvSpPr/>
            <p:nvPr/>
          </p:nvSpPr>
          <p:spPr>
            <a:xfrm rot="21240442">
              <a:off x="5407384" y="625089"/>
              <a:ext cx="2775665" cy="2911992"/>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EBEBFF"/>
            </a:solidFill>
          </p:spPr>
          <p:txBody>
            <a:bodyPr/>
            <a:lstStyle/>
            <a:p>
              <a:endParaRPr lang="en-US"/>
            </a:p>
          </p:txBody>
        </p:sp>
      </p:grpSp>
      <p:grpSp>
        <p:nvGrpSpPr>
          <p:cNvPr id="35" name="Group 34"/>
          <p:cNvGrpSpPr/>
          <p:nvPr/>
        </p:nvGrpSpPr>
        <p:grpSpPr>
          <a:xfrm rot="489189">
            <a:off x="6147767" y="2209827"/>
            <a:ext cx="1992247" cy="2128880"/>
            <a:chOff x="1418368" y="1285147"/>
            <a:chExt cx="2529184" cy="2702642"/>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191" t="4691" r="14185"/>
            <a:stretch/>
          </p:blipFill>
          <p:spPr>
            <a:xfrm rot="21237123">
              <a:off x="1533899" y="1383792"/>
              <a:ext cx="2309537" cy="2201189"/>
            </a:xfrm>
            <a:prstGeom prst="rect">
              <a:avLst/>
            </a:prstGeom>
          </p:spPr>
        </p:pic>
        <p:sp>
          <p:nvSpPr>
            <p:cNvPr id="24" name="Freeform 23"/>
            <p:cNvSpPr/>
            <p:nvPr/>
          </p:nvSpPr>
          <p:spPr>
            <a:xfrm rot="21240442">
              <a:off x="1418368" y="1285147"/>
              <a:ext cx="2529184" cy="2702642"/>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chemeClr val="tx2">
                <a:lumMod val="40000"/>
                <a:lumOff val="60000"/>
              </a:schemeClr>
            </a:solidFill>
          </p:spPr>
          <p:txBody>
            <a:bodyPr/>
            <a:lstStyle/>
            <a:p>
              <a:endParaRPr lang="en-US"/>
            </a:p>
          </p:txBody>
        </p:sp>
      </p:grpSp>
      <p:grpSp>
        <p:nvGrpSpPr>
          <p:cNvPr id="38" name="Group 37"/>
          <p:cNvGrpSpPr/>
          <p:nvPr/>
        </p:nvGrpSpPr>
        <p:grpSpPr>
          <a:xfrm>
            <a:off x="664802" y="1234441"/>
            <a:ext cx="3756364" cy="3141063"/>
            <a:chOff x="912125" y="1241403"/>
            <a:chExt cx="3756364" cy="3141063"/>
          </a:xfrm>
        </p:grpSpPr>
        <p:sp>
          <p:nvSpPr>
            <p:cNvPr id="39" name="Freeform 9">
              <a:extLst>
                <a:ext uri="{FF2B5EF4-FFF2-40B4-BE49-F238E27FC236}">
                  <a16:creationId xmlns:a16="http://schemas.microsoft.com/office/drawing/2014/main" id="{4FE8F434-5813-47AA-83A4-B5538183AB37}"/>
                </a:ext>
              </a:extLst>
            </p:cNvPr>
            <p:cNvSpPr/>
            <p:nvPr/>
          </p:nvSpPr>
          <p:spPr>
            <a:xfrm>
              <a:off x="912125" y="1241403"/>
              <a:ext cx="3756364" cy="3141063"/>
            </a:xfrm>
            <a:custGeom>
              <a:avLst/>
              <a:gdLst/>
              <a:ahLst/>
              <a:cxnLst/>
              <a:rect l="l" t="t" r="r" b="b"/>
              <a:pathLst>
                <a:path w="2251148" h="1378828">
                  <a:moveTo>
                    <a:pt x="0" y="0"/>
                  </a:moveTo>
                  <a:lnTo>
                    <a:pt x="2251148" y="0"/>
                  </a:lnTo>
                  <a:lnTo>
                    <a:pt x="2251148" y="1378828"/>
                  </a:lnTo>
                  <a:lnTo>
                    <a:pt x="0" y="1378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TextBox 39"/>
            <p:cNvSpPr txBox="1"/>
            <p:nvPr/>
          </p:nvSpPr>
          <p:spPr>
            <a:xfrm>
              <a:off x="1135770" y="1713198"/>
              <a:ext cx="3133408" cy="2400657"/>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 Trong phim hoạt hình, các hoạt động bay, nhảy của nhân vật được tạo ra bởi nhiều hình ảnh tư thế của nhân vật. </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27100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grpSp>
        <p:nvGrpSpPr>
          <p:cNvPr id="4" name="Group 3"/>
          <p:cNvGrpSpPr/>
          <p:nvPr/>
        </p:nvGrpSpPr>
        <p:grpSpPr>
          <a:xfrm>
            <a:off x="811462" y="834125"/>
            <a:ext cx="7518171" cy="3681681"/>
            <a:chOff x="914629" y="770625"/>
            <a:chExt cx="7328950" cy="3681681"/>
          </a:xfrm>
        </p:grpSpPr>
        <p:grpSp>
          <p:nvGrpSpPr>
            <p:cNvPr id="2138" name="Google Shape;2138;p51"/>
            <p:cNvGrpSpPr/>
            <p:nvPr/>
          </p:nvGrpSpPr>
          <p:grpSpPr>
            <a:xfrm>
              <a:off x="1175938" y="770625"/>
              <a:ext cx="6906103" cy="3681681"/>
              <a:chOff x="1175938" y="770625"/>
              <a:chExt cx="6906103" cy="3681681"/>
            </a:xfrm>
          </p:grpSpPr>
          <p:grpSp>
            <p:nvGrpSpPr>
              <p:cNvPr id="2139" name="Google Shape;2139;p51"/>
              <p:cNvGrpSpPr/>
              <p:nvPr/>
            </p:nvGrpSpPr>
            <p:grpSpPr>
              <a:xfrm>
                <a:off x="1175938" y="770625"/>
                <a:ext cx="6906103" cy="3681681"/>
                <a:chOff x="1175938" y="770625"/>
                <a:chExt cx="6906103" cy="3681681"/>
              </a:xfrm>
            </p:grpSpPr>
            <p:grpSp>
              <p:nvGrpSpPr>
                <p:cNvPr id="2140" name="Google Shape;2140;p51"/>
                <p:cNvGrpSpPr/>
                <p:nvPr/>
              </p:nvGrpSpPr>
              <p:grpSpPr>
                <a:xfrm>
                  <a:off x="1175938" y="770625"/>
                  <a:ext cx="6906103" cy="3681681"/>
                  <a:chOff x="1175938" y="770625"/>
                  <a:chExt cx="6906103" cy="3681681"/>
                </a:xfrm>
              </p:grpSpPr>
              <p:grpSp>
                <p:nvGrpSpPr>
                  <p:cNvPr id="2141" name="Google Shape;2141;p51"/>
                  <p:cNvGrpSpPr/>
                  <p:nvPr/>
                </p:nvGrpSpPr>
                <p:grpSpPr>
                  <a:xfrm>
                    <a:off x="1175938" y="770625"/>
                    <a:ext cx="6906103" cy="3681681"/>
                    <a:chOff x="1175938" y="770625"/>
                    <a:chExt cx="6906103" cy="3681681"/>
                  </a:xfrm>
                </p:grpSpPr>
                <p:grpSp>
                  <p:nvGrpSpPr>
                    <p:cNvPr id="2142" name="Google Shape;2142;p51"/>
                    <p:cNvGrpSpPr/>
                    <p:nvPr/>
                  </p:nvGrpSpPr>
                  <p:grpSpPr>
                    <a:xfrm>
                      <a:off x="1175938" y="770637"/>
                      <a:ext cx="6906103" cy="3681670"/>
                      <a:chOff x="713225" y="523974"/>
                      <a:chExt cx="7831825" cy="4175176"/>
                    </a:xfrm>
                  </p:grpSpPr>
                  <p:sp>
                    <p:nvSpPr>
                      <p:cNvPr id="2143" name="Google Shape;2143;p51"/>
                      <p:cNvSpPr/>
                      <p:nvPr/>
                    </p:nvSpPr>
                    <p:spPr>
                      <a:xfrm>
                        <a:off x="827550" y="634750"/>
                        <a:ext cx="7717500" cy="4064400"/>
                      </a:xfrm>
                      <a:prstGeom prst="roundRect">
                        <a:avLst>
                          <a:gd name="adj" fmla="val 8895"/>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44" name="Google Shape;2144;p51"/>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45" name="Google Shape;2145;p51"/>
                      <p:cNvSpPr/>
                      <p:nvPr/>
                    </p:nvSpPr>
                    <p:spPr>
                      <a:xfrm>
                        <a:off x="713225" y="523974"/>
                        <a:ext cx="7717482" cy="619996"/>
                      </a:xfrm>
                      <a:custGeom>
                        <a:avLst/>
                        <a:gdLst/>
                        <a:ahLst/>
                        <a:cxnLst/>
                        <a:rect l="l" t="t" r="r" b="b"/>
                        <a:pathLst>
                          <a:path w="76665" h="6159" extrusionOk="0">
                            <a:moveTo>
                              <a:pt x="2561" y="0"/>
                            </a:moveTo>
                            <a:cubicBezTo>
                              <a:pt x="1153" y="0"/>
                              <a:pt x="0" y="1153"/>
                              <a:pt x="0" y="2561"/>
                            </a:cubicBezTo>
                            <a:lnTo>
                              <a:pt x="0" y="6159"/>
                            </a:lnTo>
                            <a:lnTo>
                              <a:pt x="76664" y="6159"/>
                            </a:lnTo>
                            <a:lnTo>
                              <a:pt x="76664" y="2561"/>
                            </a:lnTo>
                            <a:cubicBezTo>
                              <a:pt x="76664" y="1153"/>
                              <a:pt x="75511" y="0"/>
                              <a:pt x="7410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6" name="Google Shape;2146;p51"/>
                    <p:cNvSpPr/>
                    <p:nvPr/>
                  </p:nvSpPr>
                  <p:spPr>
                    <a:xfrm>
                      <a:off x="3507400" y="770625"/>
                      <a:ext cx="4474537" cy="218599"/>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7" name="Google Shape;2147;p51"/>
                  <p:cNvGrpSpPr/>
                  <p:nvPr/>
                </p:nvGrpSpPr>
                <p:grpSpPr>
                  <a:xfrm>
                    <a:off x="2215942" y="953202"/>
                    <a:ext cx="937124" cy="181670"/>
                    <a:chOff x="3415750" y="2213450"/>
                    <a:chExt cx="1484200" cy="287725"/>
                  </a:xfrm>
                </p:grpSpPr>
                <p:sp>
                  <p:nvSpPr>
                    <p:cNvPr id="2148" name="Google Shape;2148;p51"/>
                    <p:cNvSpPr/>
                    <p:nvPr/>
                  </p:nvSpPr>
                  <p:spPr>
                    <a:xfrm>
                      <a:off x="4601250" y="2213450"/>
                      <a:ext cx="230650" cy="219700"/>
                    </a:xfrm>
                    <a:custGeom>
                      <a:avLst/>
                      <a:gdLst/>
                      <a:ahLst/>
                      <a:cxnLst/>
                      <a:rect l="l" t="t" r="r" b="b"/>
                      <a:pathLst>
                        <a:path w="9226" h="8788" extrusionOk="0">
                          <a:moveTo>
                            <a:pt x="4819" y="923"/>
                          </a:moveTo>
                          <a:cubicBezTo>
                            <a:pt x="5766" y="923"/>
                            <a:pt x="6642" y="1292"/>
                            <a:pt x="7288" y="1938"/>
                          </a:cubicBezTo>
                          <a:cubicBezTo>
                            <a:pt x="7934" y="2606"/>
                            <a:pt x="8303" y="3482"/>
                            <a:pt x="8303" y="4405"/>
                          </a:cubicBezTo>
                          <a:cubicBezTo>
                            <a:pt x="8303" y="5327"/>
                            <a:pt x="7934" y="6204"/>
                            <a:pt x="7288" y="6850"/>
                          </a:cubicBezTo>
                          <a:cubicBezTo>
                            <a:pt x="6642" y="7519"/>
                            <a:pt x="5766" y="7864"/>
                            <a:pt x="4819" y="7864"/>
                          </a:cubicBezTo>
                          <a:cubicBezTo>
                            <a:pt x="3897" y="7864"/>
                            <a:pt x="3021" y="7519"/>
                            <a:pt x="2375" y="6850"/>
                          </a:cubicBezTo>
                          <a:cubicBezTo>
                            <a:pt x="1015" y="5512"/>
                            <a:pt x="1015" y="3298"/>
                            <a:pt x="2375" y="1938"/>
                          </a:cubicBezTo>
                          <a:cubicBezTo>
                            <a:pt x="3021" y="1292"/>
                            <a:pt x="3897" y="923"/>
                            <a:pt x="4819" y="923"/>
                          </a:cubicBezTo>
                          <a:close/>
                          <a:moveTo>
                            <a:pt x="4819" y="1"/>
                          </a:moveTo>
                          <a:cubicBezTo>
                            <a:pt x="3666" y="1"/>
                            <a:pt x="2559" y="462"/>
                            <a:pt x="1729" y="1292"/>
                          </a:cubicBezTo>
                          <a:cubicBezTo>
                            <a:pt x="0" y="2999"/>
                            <a:pt x="0" y="5789"/>
                            <a:pt x="1729" y="7519"/>
                          </a:cubicBezTo>
                          <a:cubicBezTo>
                            <a:pt x="2559" y="8350"/>
                            <a:pt x="3666" y="8787"/>
                            <a:pt x="4819" y="8787"/>
                          </a:cubicBezTo>
                          <a:cubicBezTo>
                            <a:pt x="5997" y="8787"/>
                            <a:pt x="7104" y="8350"/>
                            <a:pt x="7934" y="7519"/>
                          </a:cubicBezTo>
                          <a:cubicBezTo>
                            <a:pt x="8764" y="6689"/>
                            <a:pt x="9226" y="5582"/>
                            <a:pt x="9226" y="4405"/>
                          </a:cubicBezTo>
                          <a:cubicBezTo>
                            <a:pt x="9226" y="3230"/>
                            <a:pt x="8764" y="2123"/>
                            <a:pt x="7934" y="1292"/>
                          </a:cubicBezTo>
                          <a:cubicBezTo>
                            <a:pt x="7104" y="462"/>
                            <a:pt x="5997" y="1"/>
                            <a:pt x="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1"/>
                    <p:cNvSpPr/>
                    <p:nvPr/>
                  </p:nvSpPr>
                  <p:spPr>
                    <a:xfrm>
                      <a:off x="4778225" y="2381825"/>
                      <a:ext cx="121725" cy="119350"/>
                    </a:xfrm>
                    <a:custGeom>
                      <a:avLst/>
                      <a:gdLst/>
                      <a:ahLst/>
                      <a:cxnLst/>
                      <a:rect l="l" t="t" r="r" b="b"/>
                      <a:pathLst>
                        <a:path w="4869" h="4774" extrusionOk="0">
                          <a:moveTo>
                            <a:pt x="508" y="0"/>
                          </a:moveTo>
                          <a:cubicBezTo>
                            <a:pt x="393" y="0"/>
                            <a:pt x="278" y="46"/>
                            <a:pt x="185" y="139"/>
                          </a:cubicBezTo>
                          <a:cubicBezTo>
                            <a:pt x="1" y="323"/>
                            <a:pt x="1" y="622"/>
                            <a:pt x="185" y="784"/>
                          </a:cubicBezTo>
                          <a:lnTo>
                            <a:pt x="4038" y="4659"/>
                          </a:lnTo>
                          <a:cubicBezTo>
                            <a:pt x="4130" y="4727"/>
                            <a:pt x="4244" y="4774"/>
                            <a:pt x="4361" y="4774"/>
                          </a:cubicBezTo>
                          <a:cubicBezTo>
                            <a:pt x="4475" y="4774"/>
                            <a:pt x="4591" y="4727"/>
                            <a:pt x="4684" y="4659"/>
                          </a:cubicBezTo>
                          <a:cubicBezTo>
                            <a:pt x="4868" y="4475"/>
                            <a:pt x="4868" y="4174"/>
                            <a:pt x="4684" y="3989"/>
                          </a:cubicBezTo>
                          <a:lnTo>
                            <a:pt x="831" y="139"/>
                          </a:lnTo>
                          <a:cubicBezTo>
                            <a:pt x="739" y="46"/>
                            <a:pt x="623"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1"/>
                    <p:cNvSpPr/>
                    <p:nvPr/>
                  </p:nvSpPr>
                  <p:spPr>
                    <a:xfrm>
                      <a:off x="3415750" y="2361050"/>
                      <a:ext cx="296950" cy="23100"/>
                    </a:xfrm>
                    <a:custGeom>
                      <a:avLst/>
                      <a:gdLst/>
                      <a:ahLst/>
                      <a:cxnLst/>
                      <a:rect l="l" t="t" r="r" b="b"/>
                      <a:pathLst>
                        <a:path w="11878" h="924" extrusionOk="0">
                          <a:moveTo>
                            <a:pt x="462" y="1"/>
                          </a:moveTo>
                          <a:cubicBezTo>
                            <a:pt x="207" y="1"/>
                            <a:pt x="1" y="208"/>
                            <a:pt x="1" y="462"/>
                          </a:cubicBezTo>
                          <a:cubicBezTo>
                            <a:pt x="1" y="715"/>
                            <a:pt x="207" y="924"/>
                            <a:pt x="462" y="924"/>
                          </a:cubicBezTo>
                          <a:lnTo>
                            <a:pt x="11416" y="924"/>
                          </a:lnTo>
                          <a:cubicBezTo>
                            <a:pt x="11671" y="924"/>
                            <a:pt x="11878" y="715"/>
                            <a:pt x="11878" y="462"/>
                          </a:cubicBezTo>
                          <a:cubicBezTo>
                            <a:pt x="11878" y="208"/>
                            <a:pt x="11671" y="1"/>
                            <a:pt x="1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1"/>
                    <p:cNvSpPr/>
                    <p:nvPr/>
                  </p:nvSpPr>
                  <p:spPr>
                    <a:xfrm>
                      <a:off x="3415750" y="2259125"/>
                      <a:ext cx="151650" cy="223600"/>
                    </a:xfrm>
                    <a:custGeom>
                      <a:avLst/>
                      <a:gdLst/>
                      <a:ahLst/>
                      <a:cxnLst/>
                      <a:rect l="l" t="t" r="r" b="b"/>
                      <a:pathLst>
                        <a:path w="6066" h="8944" extrusionOk="0">
                          <a:moveTo>
                            <a:pt x="5540" y="0"/>
                          </a:moveTo>
                          <a:cubicBezTo>
                            <a:pt x="5443" y="0"/>
                            <a:pt x="5345" y="30"/>
                            <a:pt x="5259" y="87"/>
                          </a:cubicBezTo>
                          <a:lnTo>
                            <a:pt x="185" y="4170"/>
                          </a:lnTo>
                          <a:cubicBezTo>
                            <a:pt x="69" y="4262"/>
                            <a:pt x="1" y="4401"/>
                            <a:pt x="1" y="4539"/>
                          </a:cubicBezTo>
                          <a:cubicBezTo>
                            <a:pt x="1" y="4678"/>
                            <a:pt x="69" y="4816"/>
                            <a:pt x="185" y="4884"/>
                          </a:cubicBezTo>
                          <a:lnTo>
                            <a:pt x="5259" y="8829"/>
                          </a:lnTo>
                          <a:cubicBezTo>
                            <a:pt x="5352" y="8897"/>
                            <a:pt x="5444" y="8944"/>
                            <a:pt x="5558" y="8944"/>
                          </a:cubicBezTo>
                          <a:cubicBezTo>
                            <a:pt x="5697" y="8944"/>
                            <a:pt x="5835" y="8875"/>
                            <a:pt x="5905" y="8759"/>
                          </a:cubicBezTo>
                          <a:cubicBezTo>
                            <a:pt x="6066" y="8552"/>
                            <a:pt x="6044" y="8276"/>
                            <a:pt x="5835" y="8113"/>
                          </a:cubicBezTo>
                          <a:lnTo>
                            <a:pt x="1222" y="4515"/>
                          </a:lnTo>
                          <a:lnTo>
                            <a:pt x="5835" y="825"/>
                          </a:lnTo>
                          <a:cubicBezTo>
                            <a:pt x="6044" y="665"/>
                            <a:pt x="6066" y="364"/>
                            <a:pt x="5905" y="179"/>
                          </a:cubicBezTo>
                          <a:cubicBezTo>
                            <a:pt x="5810" y="58"/>
                            <a:pt x="5676"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1"/>
                    <p:cNvSpPr/>
                    <p:nvPr/>
                  </p:nvSpPr>
                  <p:spPr>
                    <a:xfrm>
                      <a:off x="4044800" y="2361050"/>
                      <a:ext cx="296400" cy="23100"/>
                    </a:xfrm>
                    <a:custGeom>
                      <a:avLst/>
                      <a:gdLst/>
                      <a:ahLst/>
                      <a:cxnLst/>
                      <a:rect l="l" t="t" r="r" b="b"/>
                      <a:pathLst>
                        <a:path w="11856" h="924" extrusionOk="0">
                          <a:moveTo>
                            <a:pt x="462" y="1"/>
                          </a:moveTo>
                          <a:cubicBezTo>
                            <a:pt x="209" y="1"/>
                            <a:pt x="1" y="208"/>
                            <a:pt x="1" y="462"/>
                          </a:cubicBezTo>
                          <a:cubicBezTo>
                            <a:pt x="1" y="715"/>
                            <a:pt x="209" y="924"/>
                            <a:pt x="462" y="924"/>
                          </a:cubicBezTo>
                          <a:lnTo>
                            <a:pt x="11394" y="924"/>
                          </a:lnTo>
                          <a:cubicBezTo>
                            <a:pt x="11671" y="924"/>
                            <a:pt x="11855" y="715"/>
                            <a:pt x="11855" y="462"/>
                          </a:cubicBezTo>
                          <a:cubicBezTo>
                            <a:pt x="11855" y="208"/>
                            <a:pt x="11671" y="1"/>
                            <a:pt x="1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1"/>
                    <p:cNvSpPr/>
                    <p:nvPr/>
                  </p:nvSpPr>
                  <p:spPr>
                    <a:xfrm>
                      <a:off x="4190100" y="2259125"/>
                      <a:ext cx="151700" cy="223600"/>
                    </a:xfrm>
                    <a:custGeom>
                      <a:avLst/>
                      <a:gdLst/>
                      <a:ahLst/>
                      <a:cxnLst/>
                      <a:rect l="l" t="t" r="r" b="b"/>
                      <a:pathLst>
                        <a:path w="6068" h="8944" extrusionOk="0">
                          <a:moveTo>
                            <a:pt x="527" y="0"/>
                          </a:moveTo>
                          <a:cubicBezTo>
                            <a:pt x="390" y="0"/>
                            <a:pt x="257" y="58"/>
                            <a:pt x="163" y="179"/>
                          </a:cubicBezTo>
                          <a:cubicBezTo>
                            <a:pt x="1" y="364"/>
                            <a:pt x="25" y="665"/>
                            <a:pt x="231" y="825"/>
                          </a:cubicBezTo>
                          <a:lnTo>
                            <a:pt x="4844" y="4515"/>
                          </a:lnTo>
                          <a:lnTo>
                            <a:pt x="231" y="8113"/>
                          </a:lnTo>
                          <a:cubicBezTo>
                            <a:pt x="25" y="8276"/>
                            <a:pt x="1" y="8552"/>
                            <a:pt x="139" y="8759"/>
                          </a:cubicBezTo>
                          <a:cubicBezTo>
                            <a:pt x="231" y="8875"/>
                            <a:pt x="370" y="8944"/>
                            <a:pt x="508" y="8944"/>
                          </a:cubicBezTo>
                          <a:cubicBezTo>
                            <a:pt x="624" y="8944"/>
                            <a:pt x="717" y="8897"/>
                            <a:pt x="785" y="8829"/>
                          </a:cubicBezTo>
                          <a:lnTo>
                            <a:pt x="5883" y="4884"/>
                          </a:lnTo>
                          <a:cubicBezTo>
                            <a:pt x="5997" y="4816"/>
                            <a:pt x="6043" y="4678"/>
                            <a:pt x="6043" y="4539"/>
                          </a:cubicBezTo>
                          <a:cubicBezTo>
                            <a:pt x="6067" y="4401"/>
                            <a:pt x="5997" y="4262"/>
                            <a:pt x="5883" y="4170"/>
                          </a:cubicBezTo>
                          <a:lnTo>
                            <a:pt x="809" y="87"/>
                          </a:lnTo>
                          <a:cubicBezTo>
                            <a:pt x="722" y="30"/>
                            <a:pt x="624"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4" name="Google Shape;2154;p51"/>
                <p:cNvGrpSpPr/>
                <p:nvPr/>
              </p:nvGrpSpPr>
              <p:grpSpPr>
                <a:xfrm>
                  <a:off x="1449558" y="989217"/>
                  <a:ext cx="550829" cy="109626"/>
                  <a:chOff x="9481915" y="-124291"/>
                  <a:chExt cx="1421494" cy="282832"/>
                </a:xfrm>
              </p:grpSpPr>
              <p:sp>
                <p:nvSpPr>
                  <p:cNvPr id="2155" name="Google Shape;2155;p51"/>
                  <p:cNvSpPr/>
                  <p:nvPr/>
                </p:nvSpPr>
                <p:spPr>
                  <a:xfrm>
                    <a:off x="9481915" y="-124291"/>
                    <a:ext cx="282832" cy="282832"/>
                  </a:xfrm>
                  <a:custGeom>
                    <a:avLst/>
                    <a:gdLst/>
                    <a:ahLst/>
                    <a:cxnLst/>
                    <a:rect l="l" t="t" r="r" b="b"/>
                    <a:pathLst>
                      <a:path w="2584" h="2584" extrusionOk="0">
                        <a:moveTo>
                          <a:pt x="1292" y="0"/>
                        </a:moveTo>
                        <a:cubicBezTo>
                          <a:pt x="578" y="0"/>
                          <a:pt x="1" y="576"/>
                          <a:pt x="1" y="1292"/>
                        </a:cubicBezTo>
                        <a:cubicBezTo>
                          <a:pt x="1" y="2006"/>
                          <a:pt x="578" y="2583"/>
                          <a:pt x="1292" y="2583"/>
                        </a:cubicBezTo>
                        <a:cubicBezTo>
                          <a:pt x="2008" y="2583"/>
                          <a:pt x="2584" y="2006"/>
                          <a:pt x="2584" y="1292"/>
                        </a:cubicBezTo>
                        <a:cubicBezTo>
                          <a:pt x="2584" y="576"/>
                          <a:pt x="2008" y="0"/>
                          <a:pt x="129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1"/>
                  <p:cNvSpPr/>
                  <p:nvPr/>
                </p:nvSpPr>
                <p:spPr>
                  <a:xfrm>
                    <a:off x="10052505" y="-124291"/>
                    <a:ext cx="280424" cy="282832"/>
                  </a:xfrm>
                  <a:custGeom>
                    <a:avLst/>
                    <a:gdLst/>
                    <a:ahLst/>
                    <a:cxnLst/>
                    <a:rect l="l" t="t" r="r" b="b"/>
                    <a:pathLst>
                      <a:path w="2562" h="2584" extrusionOk="0">
                        <a:moveTo>
                          <a:pt x="1292" y="0"/>
                        </a:moveTo>
                        <a:cubicBezTo>
                          <a:pt x="578" y="0"/>
                          <a:pt x="0" y="576"/>
                          <a:pt x="0" y="1292"/>
                        </a:cubicBezTo>
                        <a:cubicBezTo>
                          <a:pt x="0" y="2006"/>
                          <a:pt x="578" y="2583"/>
                          <a:pt x="1292" y="2583"/>
                        </a:cubicBezTo>
                        <a:cubicBezTo>
                          <a:pt x="1984" y="2583"/>
                          <a:pt x="2561" y="2006"/>
                          <a:pt x="2561" y="1292"/>
                        </a:cubicBezTo>
                        <a:cubicBezTo>
                          <a:pt x="2561" y="576"/>
                          <a:pt x="1984" y="0"/>
                          <a:pt x="12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1"/>
                  <p:cNvSpPr/>
                  <p:nvPr/>
                </p:nvSpPr>
                <p:spPr>
                  <a:xfrm>
                    <a:off x="10620578" y="-124291"/>
                    <a:ext cx="282832" cy="282832"/>
                  </a:xfrm>
                  <a:custGeom>
                    <a:avLst/>
                    <a:gdLst/>
                    <a:ahLst/>
                    <a:cxnLst/>
                    <a:rect l="l" t="t" r="r" b="b"/>
                    <a:pathLst>
                      <a:path w="2584" h="2584" extrusionOk="0">
                        <a:moveTo>
                          <a:pt x="1292" y="0"/>
                        </a:moveTo>
                        <a:cubicBezTo>
                          <a:pt x="576" y="0"/>
                          <a:pt x="0" y="576"/>
                          <a:pt x="0" y="1292"/>
                        </a:cubicBezTo>
                        <a:cubicBezTo>
                          <a:pt x="0" y="2006"/>
                          <a:pt x="576" y="2583"/>
                          <a:pt x="1292" y="2583"/>
                        </a:cubicBezTo>
                        <a:cubicBezTo>
                          <a:pt x="2006" y="2583"/>
                          <a:pt x="2584" y="2006"/>
                          <a:pt x="2584" y="1292"/>
                        </a:cubicBezTo>
                        <a:cubicBezTo>
                          <a:pt x="2584" y="576"/>
                          <a:pt x="2006" y="0"/>
                          <a:pt x="129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8" name="Google Shape;2158;p51"/>
              <p:cNvGrpSpPr/>
              <p:nvPr/>
            </p:nvGrpSpPr>
            <p:grpSpPr>
              <a:xfrm>
                <a:off x="7050325" y="1045375"/>
                <a:ext cx="824100" cy="218700"/>
                <a:chOff x="7050325" y="1045375"/>
                <a:chExt cx="824100" cy="218700"/>
              </a:xfrm>
            </p:grpSpPr>
            <p:sp>
              <p:nvSpPr>
                <p:cNvPr id="2159" name="Google Shape;2159;p51"/>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60" name="Google Shape;2160;p51"/>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61" name="Google Shape;2161;p51"/>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62" name="Google Shape;2162;p51"/>
                <p:cNvGrpSpPr/>
                <p:nvPr/>
              </p:nvGrpSpPr>
              <p:grpSpPr>
                <a:xfrm>
                  <a:off x="7087846" y="1074670"/>
                  <a:ext cx="756865" cy="160024"/>
                  <a:chOff x="5368543" y="2043925"/>
                  <a:chExt cx="1066307" cy="225450"/>
                </a:xfrm>
              </p:grpSpPr>
              <p:sp>
                <p:nvSpPr>
                  <p:cNvPr id="2163" name="Google Shape;2163;p51"/>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1"/>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1"/>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1"/>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7" name="Google Shape;2167;p51"/>
              <p:cNvGrpSpPr/>
              <p:nvPr/>
            </p:nvGrpSpPr>
            <p:grpSpPr>
              <a:xfrm>
                <a:off x="7718252" y="2714658"/>
                <a:ext cx="102641" cy="699095"/>
                <a:chOff x="9565102" y="953208"/>
                <a:chExt cx="102641" cy="699095"/>
              </a:xfrm>
            </p:grpSpPr>
            <p:sp>
              <p:nvSpPr>
                <p:cNvPr id="2168" name="Google Shape;2168;p51"/>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1"/>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1"/>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1"/>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72" name="Google Shape;2172;p51"/>
            <p:cNvGrpSpPr/>
            <p:nvPr/>
          </p:nvGrpSpPr>
          <p:grpSpPr>
            <a:xfrm>
              <a:off x="914629" y="1058106"/>
              <a:ext cx="7328950" cy="2924875"/>
              <a:chOff x="914629" y="1058106"/>
              <a:chExt cx="7328950" cy="2924875"/>
            </a:xfrm>
          </p:grpSpPr>
          <p:sp>
            <p:nvSpPr>
              <p:cNvPr id="2173" name="Google Shape;2173;p51"/>
              <p:cNvSpPr/>
              <p:nvPr/>
            </p:nvSpPr>
            <p:spPr>
              <a:xfrm>
                <a:off x="914629" y="1058106"/>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1"/>
              <p:cNvSpPr/>
              <p:nvPr/>
            </p:nvSpPr>
            <p:spPr>
              <a:xfrm>
                <a:off x="7718254" y="3457706"/>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 name="TextBox 42"/>
          <p:cNvSpPr txBox="1"/>
          <p:nvPr/>
        </p:nvSpPr>
        <p:spPr>
          <a:xfrm>
            <a:off x="-543" y="1649131"/>
            <a:ext cx="9141097" cy="2258054"/>
          </a:xfrm>
          <a:prstGeom prst="rect">
            <a:avLst/>
          </a:prstGeom>
          <a:noFill/>
        </p:spPr>
        <p:txBody>
          <a:bodyPr wrap="square" rtlCol="0">
            <a:spAutoFit/>
          </a:bodyPr>
          <a:lstStyle/>
          <a:p>
            <a:pPr algn="ctr">
              <a:lnSpc>
                <a:spcPct val="150000"/>
              </a:lnSpc>
            </a:pPr>
            <a:r>
              <a:rPr lang="vi-VN" sz="5000" b="1"/>
              <a:t>BÀI 3: TRANG PHỤC </a:t>
            </a:r>
            <a:endParaRPr lang="en-US" sz="5000" b="1"/>
          </a:p>
          <a:p>
            <a:pPr algn="ctr">
              <a:lnSpc>
                <a:spcPct val="150000"/>
              </a:lnSpc>
            </a:pPr>
            <a:r>
              <a:rPr lang="vi-VN" sz="5000" b="1"/>
              <a:t>CỦA NHÂN VẬT</a:t>
            </a: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7" name="Google Shape;2187;p52"/>
          <p:cNvSpPr/>
          <p:nvPr/>
        </p:nvSpPr>
        <p:spPr>
          <a:xfrm>
            <a:off x="2105100" y="1556081"/>
            <a:ext cx="834900" cy="834900"/>
          </a:xfrm>
          <a:prstGeom prst="ellipse">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latin typeface="Arial" panose="020B0604020202020204" pitchFamily="34" charset="0"/>
                <a:ea typeface="Assistant"/>
                <a:cs typeface="Arial" panose="020B0604020202020204" pitchFamily="34" charset="0"/>
                <a:sym typeface="Assistant"/>
              </a:rPr>
              <a:t>1</a:t>
            </a:r>
            <a:endParaRPr sz="3000" b="1">
              <a:latin typeface="Arial" panose="020B0604020202020204" pitchFamily="34" charset="0"/>
              <a:ea typeface="Assistant"/>
              <a:cs typeface="Arial" panose="020B0604020202020204" pitchFamily="34" charset="0"/>
              <a:sym typeface="Assistant"/>
            </a:endParaRPr>
          </a:p>
        </p:txBody>
      </p:sp>
      <p:sp>
        <p:nvSpPr>
          <p:cNvPr id="25" name="TextBox 24"/>
          <p:cNvSpPr txBox="1"/>
          <p:nvPr/>
        </p:nvSpPr>
        <p:spPr>
          <a:xfrm>
            <a:off x="0" y="640250"/>
            <a:ext cx="9144000" cy="630942"/>
          </a:xfrm>
          <a:prstGeom prst="rect">
            <a:avLst/>
          </a:prstGeom>
          <a:noFill/>
        </p:spPr>
        <p:txBody>
          <a:bodyPr wrap="square" rtlCol="0">
            <a:spAutoFit/>
          </a:bodyPr>
          <a:lstStyle/>
          <a:p>
            <a:pPr algn="ctr"/>
            <a:r>
              <a:rPr lang="en-US" sz="3500" b="1">
                <a:solidFill>
                  <a:schemeClr val="tx1">
                    <a:lumMod val="75000"/>
                  </a:schemeClr>
                </a:solidFill>
              </a:rPr>
              <a:t>NỘI DUNG BÀI HỌC</a:t>
            </a:r>
          </a:p>
        </p:txBody>
      </p:sp>
      <p:sp>
        <p:nvSpPr>
          <p:cNvPr id="8" name="Rounded Rectangle 7"/>
          <p:cNvSpPr/>
          <p:nvPr/>
        </p:nvSpPr>
        <p:spPr>
          <a:xfrm>
            <a:off x="1267340" y="2690361"/>
            <a:ext cx="2510421" cy="1750731"/>
          </a:xfrm>
          <a:prstGeom prst="roundRect">
            <a:avLst>
              <a:gd name="adj" fmla="val 11589"/>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a:solidFill>
                  <a:srgbClr val="000000"/>
                </a:solidFill>
              </a:rPr>
              <a:t>Khám phá trang phục của nhân vật</a:t>
            </a:r>
          </a:p>
        </p:txBody>
      </p:sp>
      <p:sp>
        <p:nvSpPr>
          <p:cNvPr id="27" name="Google Shape;2187;p52"/>
          <p:cNvSpPr/>
          <p:nvPr/>
        </p:nvSpPr>
        <p:spPr>
          <a:xfrm>
            <a:off x="5826200" y="1556081"/>
            <a:ext cx="834900" cy="834900"/>
          </a:xfrm>
          <a:prstGeom prst="ellipse">
            <a:avLst/>
          </a:prstGeom>
          <a:solidFill>
            <a:srgbClr val="FCB3B7"/>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latin typeface="Arial" panose="020B0604020202020204" pitchFamily="34" charset="0"/>
                <a:ea typeface="Assistant"/>
                <a:cs typeface="Arial" panose="020B0604020202020204" pitchFamily="34" charset="0"/>
                <a:sym typeface="Assistant"/>
              </a:rPr>
              <a:t>2</a:t>
            </a:r>
            <a:endParaRPr sz="3000" b="1">
              <a:latin typeface="Arial" panose="020B0604020202020204" pitchFamily="34" charset="0"/>
              <a:ea typeface="Assistant"/>
              <a:cs typeface="Arial" panose="020B0604020202020204" pitchFamily="34" charset="0"/>
              <a:sym typeface="Assistant"/>
            </a:endParaRPr>
          </a:p>
        </p:txBody>
      </p:sp>
      <p:sp>
        <p:nvSpPr>
          <p:cNvPr id="29" name="Rounded Rectangle 28"/>
          <p:cNvSpPr/>
          <p:nvPr/>
        </p:nvSpPr>
        <p:spPr>
          <a:xfrm>
            <a:off x="4683639" y="2692230"/>
            <a:ext cx="3120022" cy="1750731"/>
          </a:xfrm>
          <a:prstGeom prst="roundRect">
            <a:avLst>
              <a:gd name="adj" fmla="val 13040"/>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a:solidFill>
                  <a:srgbClr val="000000"/>
                </a:solidFill>
              </a:rPr>
              <a:t>Nhóm lệnh thay đổi trang phục của nhân vật</a:t>
            </a:r>
          </a:p>
        </p:txBody>
      </p:sp>
      <p:cxnSp>
        <p:nvCxnSpPr>
          <p:cNvPr id="9" name="Straight Connector 8"/>
          <p:cNvCxnSpPr>
            <a:stCxn id="27" idx="4"/>
            <a:endCxn id="29" idx="0"/>
          </p:cNvCxnSpPr>
          <p:nvPr/>
        </p:nvCxnSpPr>
        <p:spPr>
          <a:xfrm>
            <a:off x="6243650" y="2390981"/>
            <a:ext cx="0" cy="301249"/>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187" idx="4"/>
            <a:endCxn id="8" idx="0"/>
          </p:cNvCxnSpPr>
          <p:nvPr/>
        </p:nvCxnSpPr>
        <p:spPr>
          <a:xfrm>
            <a:off x="2522550" y="2390981"/>
            <a:ext cx="1" cy="29938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42720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grpSp>
        <p:nvGrpSpPr>
          <p:cNvPr id="1836" name="Google Shape;1836;p40"/>
          <p:cNvGrpSpPr/>
          <p:nvPr/>
        </p:nvGrpSpPr>
        <p:grpSpPr>
          <a:xfrm>
            <a:off x="1638300" y="770625"/>
            <a:ext cx="6443741" cy="3267975"/>
            <a:chOff x="1175938" y="770625"/>
            <a:chExt cx="6906103" cy="3681681"/>
          </a:xfrm>
        </p:grpSpPr>
        <p:grpSp>
          <p:nvGrpSpPr>
            <p:cNvPr id="1837" name="Google Shape;1837;p40"/>
            <p:cNvGrpSpPr/>
            <p:nvPr/>
          </p:nvGrpSpPr>
          <p:grpSpPr>
            <a:xfrm>
              <a:off x="1175938" y="770625"/>
              <a:ext cx="6906103" cy="3681681"/>
              <a:chOff x="1175938" y="770625"/>
              <a:chExt cx="6906103" cy="3681681"/>
            </a:xfrm>
          </p:grpSpPr>
          <p:grpSp>
            <p:nvGrpSpPr>
              <p:cNvPr id="1838" name="Google Shape;1838;p40"/>
              <p:cNvGrpSpPr/>
              <p:nvPr/>
            </p:nvGrpSpPr>
            <p:grpSpPr>
              <a:xfrm>
                <a:off x="1175938" y="770625"/>
                <a:ext cx="6906103" cy="3681681"/>
                <a:chOff x="1175938" y="770625"/>
                <a:chExt cx="6906103" cy="3681681"/>
              </a:xfrm>
            </p:grpSpPr>
            <p:grpSp>
              <p:nvGrpSpPr>
                <p:cNvPr id="1839" name="Google Shape;1839;p40"/>
                <p:cNvGrpSpPr/>
                <p:nvPr/>
              </p:nvGrpSpPr>
              <p:grpSpPr>
                <a:xfrm>
                  <a:off x="1175938" y="770637"/>
                  <a:ext cx="6906103" cy="3681670"/>
                  <a:chOff x="713225" y="523974"/>
                  <a:chExt cx="7831825" cy="4175176"/>
                </a:xfrm>
              </p:grpSpPr>
              <p:sp>
                <p:nvSpPr>
                  <p:cNvPr id="1840" name="Google Shape;1840;p40"/>
                  <p:cNvSpPr/>
                  <p:nvPr/>
                </p:nvSpPr>
                <p:spPr>
                  <a:xfrm>
                    <a:off x="827550" y="634750"/>
                    <a:ext cx="7717500" cy="4064400"/>
                  </a:xfrm>
                  <a:prstGeom prst="roundRect">
                    <a:avLst>
                      <a:gd name="adj" fmla="val 8895"/>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41" name="Google Shape;1841;p40"/>
                  <p:cNvSpPr/>
                  <p:nvPr/>
                </p:nvSpPr>
                <p:spPr>
                  <a:xfrm>
                    <a:off x="713250" y="539500"/>
                    <a:ext cx="7717500" cy="4064400"/>
                  </a:xfrm>
                  <a:prstGeom prst="roundRect">
                    <a:avLst>
                      <a:gd name="adj" fmla="val 5886"/>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42" name="Google Shape;1842;p40"/>
                  <p:cNvSpPr/>
                  <p:nvPr/>
                </p:nvSpPr>
                <p:spPr>
                  <a:xfrm>
                    <a:off x="713225" y="523974"/>
                    <a:ext cx="7717482" cy="619996"/>
                  </a:xfrm>
                  <a:custGeom>
                    <a:avLst/>
                    <a:gdLst/>
                    <a:ahLst/>
                    <a:cxnLst/>
                    <a:rect l="l" t="t" r="r" b="b"/>
                    <a:pathLst>
                      <a:path w="76665" h="6159" extrusionOk="0">
                        <a:moveTo>
                          <a:pt x="2561" y="0"/>
                        </a:moveTo>
                        <a:cubicBezTo>
                          <a:pt x="1153" y="0"/>
                          <a:pt x="0" y="1153"/>
                          <a:pt x="0" y="2561"/>
                        </a:cubicBezTo>
                        <a:lnTo>
                          <a:pt x="0" y="6159"/>
                        </a:lnTo>
                        <a:lnTo>
                          <a:pt x="76664" y="6159"/>
                        </a:lnTo>
                        <a:lnTo>
                          <a:pt x="76664" y="2561"/>
                        </a:lnTo>
                        <a:cubicBezTo>
                          <a:pt x="76664" y="1153"/>
                          <a:pt x="75511" y="0"/>
                          <a:pt x="7410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3" name="Google Shape;1843;p40"/>
                <p:cNvSpPr/>
                <p:nvPr/>
              </p:nvSpPr>
              <p:spPr>
                <a:xfrm>
                  <a:off x="3507400" y="770625"/>
                  <a:ext cx="4474537" cy="218599"/>
                </a:xfrm>
                <a:custGeom>
                  <a:avLst/>
                  <a:gdLst/>
                  <a:ahLst/>
                  <a:cxnLst/>
                  <a:rect l="l" t="t" r="r" b="b"/>
                  <a:pathLst>
                    <a:path w="36234" h="1776" extrusionOk="0">
                      <a:moveTo>
                        <a:pt x="1" y="0"/>
                      </a:moveTo>
                      <a:lnTo>
                        <a:pt x="1499" y="1775"/>
                      </a:lnTo>
                      <a:lnTo>
                        <a:pt x="36233" y="1775"/>
                      </a:lnTo>
                      <a:lnTo>
                        <a:pt x="36233" y="1523"/>
                      </a:lnTo>
                      <a:cubicBezTo>
                        <a:pt x="36233" y="668"/>
                        <a:pt x="35565" y="0"/>
                        <a:pt x="3471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40"/>
              <p:cNvGrpSpPr/>
              <p:nvPr/>
            </p:nvGrpSpPr>
            <p:grpSpPr>
              <a:xfrm>
                <a:off x="1449558" y="989217"/>
                <a:ext cx="550829" cy="109626"/>
                <a:chOff x="9481915" y="-124291"/>
                <a:chExt cx="1421494" cy="282832"/>
              </a:xfrm>
            </p:grpSpPr>
            <p:sp>
              <p:nvSpPr>
                <p:cNvPr id="1845" name="Google Shape;1845;p40"/>
                <p:cNvSpPr/>
                <p:nvPr/>
              </p:nvSpPr>
              <p:spPr>
                <a:xfrm>
                  <a:off x="9481915" y="-124291"/>
                  <a:ext cx="282832" cy="282832"/>
                </a:xfrm>
                <a:custGeom>
                  <a:avLst/>
                  <a:gdLst/>
                  <a:ahLst/>
                  <a:cxnLst/>
                  <a:rect l="l" t="t" r="r" b="b"/>
                  <a:pathLst>
                    <a:path w="2584" h="2584" extrusionOk="0">
                      <a:moveTo>
                        <a:pt x="1292" y="0"/>
                      </a:moveTo>
                      <a:cubicBezTo>
                        <a:pt x="578" y="0"/>
                        <a:pt x="1" y="576"/>
                        <a:pt x="1" y="1292"/>
                      </a:cubicBezTo>
                      <a:cubicBezTo>
                        <a:pt x="1" y="2006"/>
                        <a:pt x="578" y="2583"/>
                        <a:pt x="1292" y="2583"/>
                      </a:cubicBezTo>
                      <a:cubicBezTo>
                        <a:pt x="2008" y="2583"/>
                        <a:pt x="2584" y="2006"/>
                        <a:pt x="2584" y="1292"/>
                      </a:cubicBezTo>
                      <a:cubicBezTo>
                        <a:pt x="2584" y="576"/>
                        <a:pt x="2008" y="0"/>
                        <a:pt x="129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0"/>
                <p:cNvSpPr/>
                <p:nvPr/>
              </p:nvSpPr>
              <p:spPr>
                <a:xfrm>
                  <a:off x="10052505" y="-124291"/>
                  <a:ext cx="280424" cy="282832"/>
                </a:xfrm>
                <a:custGeom>
                  <a:avLst/>
                  <a:gdLst/>
                  <a:ahLst/>
                  <a:cxnLst/>
                  <a:rect l="l" t="t" r="r" b="b"/>
                  <a:pathLst>
                    <a:path w="2562" h="2584" extrusionOk="0">
                      <a:moveTo>
                        <a:pt x="1292" y="0"/>
                      </a:moveTo>
                      <a:cubicBezTo>
                        <a:pt x="578" y="0"/>
                        <a:pt x="0" y="576"/>
                        <a:pt x="0" y="1292"/>
                      </a:cubicBezTo>
                      <a:cubicBezTo>
                        <a:pt x="0" y="2006"/>
                        <a:pt x="578" y="2583"/>
                        <a:pt x="1292" y="2583"/>
                      </a:cubicBezTo>
                      <a:cubicBezTo>
                        <a:pt x="1984" y="2583"/>
                        <a:pt x="2561" y="2006"/>
                        <a:pt x="2561" y="1292"/>
                      </a:cubicBezTo>
                      <a:cubicBezTo>
                        <a:pt x="2561" y="576"/>
                        <a:pt x="1984" y="0"/>
                        <a:pt x="12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0"/>
                <p:cNvSpPr/>
                <p:nvPr/>
              </p:nvSpPr>
              <p:spPr>
                <a:xfrm>
                  <a:off x="10620578" y="-124291"/>
                  <a:ext cx="282832" cy="282832"/>
                </a:xfrm>
                <a:custGeom>
                  <a:avLst/>
                  <a:gdLst/>
                  <a:ahLst/>
                  <a:cxnLst/>
                  <a:rect l="l" t="t" r="r" b="b"/>
                  <a:pathLst>
                    <a:path w="2584" h="2584" extrusionOk="0">
                      <a:moveTo>
                        <a:pt x="1292" y="0"/>
                      </a:moveTo>
                      <a:cubicBezTo>
                        <a:pt x="576" y="0"/>
                        <a:pt x="0" y="576"/>
                        <a:pt x="0" y="1292"/>
                      </a:cubicBezTo>
                      <a:cubicBezTo>
                        <a:pt x="0" y="2006"/>
                        <a:pt x="576" y="2583"/>
                        <a:pt x="1292" y="2583"/>
                      </a:cubicBezTo>
                      <a:cubicBezTo>
                        <a:pt x="2006" y="2583"/>
                        <a:pt x="2584" y="2006"/>
                        <a:pt x="2584" y="1292"/>
                      </a:cubicBezTo>
                      <a:cubicBezTo>
                        <a:pt x="2584" y="576"/>
                        <a:pt x="2006" y="0"/>
                        <a:pt x="129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40"/>
              <p:cNvGrpSpPr/>
              <p:nvPr/>
            </p:nvGrpSpPr>
            <p:grpSpPr>
              <a:xfrm>
                <a:off x="2215942" y="953202"/>
                <a:ext cx="937124" cy="181670"/>
                <a:chOff x="3415750" y="2213450"/>
                <a:chExt cx="1484200" cy="287725"/>
              </a:xfrm>
            </p:grpSpPr>
            <p:sp>
              <p:nvSpPr>
                <p:cNvPr id="1849" name="Google Shape;1849;p40"/>
                <p:cNvSpPr/>
                <p:nvPr/>
              </p:nvSpPr>
              <p:spPr>
                <a:xfrm>
                  <a:off x="4601250" y="2213450"/>
                  <a:ext cx="230650" cy="219700"/>
                </a:xfrm>
                <a:custGeom>
                  <a:avLst/>
                  <a:gdLst/>
                  <a:ahLst/>
                  <a:cxnLst/>
                  <a:rect l="l" t="t" r="r" b="b"/>
                  <a:pathLst>
                    <a:path w="9226" h="8788" extrusionOk="0">
                      <a:moveTo>
                        <a:pt x="4819" y="923"/>
                      </a:moveTo>
                      <a:cubicBezTo>
                        <a:pt x="5766" y="923"/>
                        <a:pt x="6642" y="1292"/>
                        <a:pt x="7288" y="1938"/>
                      </a:cubicBezTo>
                      <a:cubicBezTo>
                        <a:pt x="7934" y="2606"/>
                        <a:pt x="8303" y="3482"/>
                        <a:pt x="8303" y="4405"/>
                      </a:cubicBezTo>
                      <a:cubicBezTo>
                        <a:pt x="8303" y="5327"/>
                        <a:pt x="7934" y="6204"/>
                        <a:pt x="7288" y="6850"/>
                      </a:cubicBezTo>
                      <a:cubicBezTo>
                        <a:pt x="6642" y="7519"/>
                        <a:pt x="5766" y="7864"/>
                        <a:pt x="4819" y="7864"/>
                      </a:cubicBezTo>
                      <a:cubicBezTo>
                        <a:pt x="3897" y="7864"/>
                        <a:pt x="3021" y="7519"/>
                        <a:pt x="2375" y="6850"/>
                      </a:cubicBezTo>
                      <a:cubicBezTo>
                        <a:pt x="1015" y="5512"/>
                        <a:pt x="1015" y="3298"/>
                        <a:pt x="2375" y="1938"/>
                      </a:cubicBezTo>
                      <a:cubicBezTo>
                        <a:pt x="3021" y="1292"/>
                        <a:pt x="3897" y="923"/>
                        <a:pt x="4819" y="923"/>
                      </a:cubicBezTo>
                      <a:close/>
                      <a:moveTo>
                        <a:pt x="4819" y="1"/>
                      </a:moveTo>
                      <a:cubicBezTo>
                        <a:pt x="3666" y="1"/>
                        <a:pt x="2559" y="462"/>
                        <a:pt x="1729" y="1292"/>
                      </a:cubicBezTo>
                      <a:cubicBezTo>
                        <a:pt x="0" y="2999"/>
                        <a:pt x="0" y="5789"/>
                        <a:pt x="1729" y="7519"/>
                      </a:cubicBezTo>
                      <a:cubicBezTo>
                        <a:pt x="2559" y="8350"/>
                        <a:pt x="3666" y="8787"/>
                        <a:pt x="4819" y="8787"/>
                      </a:cubicBezTo>
                      <a:cubicBezTo>
                        <a:pt x="5997" y="8787"/>
                        <a:pt x="7104" y="8350"/>
                        <a:pt x="7934" y="7519"/>
                      </a:cubicBezTo>
                      <a:cubicBezTo>
                        <a:pt x="8764" y="6689"/>
                        <a:pt x="9226" y="5582"/>
                        <a:pt x="9226" y="4405"/>
                      </a:cubicBezTo>
                      <a:cubicBezTo>
                        <a:pt x="9226" y="3230"/>
                        <a:pt x="8764" y="2123"/>
                        <a:pt x="7934" y="1292"/>
                      </a:cubicBezTo>
                      <a:cubicBezTo>
                        <a:pt x="7104" y="462"/>
                        <a:pt x="5997" y="1"/>
                        <a:pt x="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0"/>
                <p:cNvSpPr/>
                <p:nvPr/>
              </p:nvSpPr>
              <p:spPr>
                <a:xfrm>
                  <a:off x="4778225" y="2381825"/>
                  <a:ext cx="121725" cy="119350"/>
                </a:xfrm>
                <a:custGeom>
                  <a:avLst/>
                  <a:gdLst/>
                  <a:ahLst/>
                  <a:cxnLst/>
                  <a:rect l="l" t="t" r="r" b="b"/>
                  <a:pathLst>
                    <a:path w="4869" h="4774" extrusionOk="0">
                      <a:moveTo>
                        <a:pt x="508" y="0"/>
                      </a:moveTo>
                      <a:cubicBezTo>
                        <a:pt x="393" y="0"/>
                        <a:pt x="278" y="46"/>
                        <a:pt x="185" y="139"/>
                      </a:cubicBezTo>
                      <a:cubicBezTo>
                        <a:pt x="1" y="323"/>
                        <a:pt x="1" y="622"/>
                        <a:pt x="185" y="784"/>
                      </a:cubicBezTo>
                      <a:lnTo>
                        <a:pt x="4038" y="4659"/>
                      </a:lnTo>
                      <a:cubicBezTo>
                        <a:pt x="4130" y="4727"/>
                        <a:pt x="4244" y="4774"/>
                        <a:pt x="4361" y="4774"/>
                      </a:cubicBezTo>
                      <a:cubicBezTo>
                        <a:pt x="4475" y="4774"/>
                        <a:pt x="4591" y="4727"/>
                        <a:pt x="4684" y="4659"/>
                      </a:cubicBezTo>
                      <a:cubicBezTo>
                        <a:pt x="4868" y="4475"/>
                        <a:pt x="4868" y="4174"/>
                        <a:pt x="4684" y="3989"/>
                      </a:cubicBezTo>
                      <a:lnTo>
                        <a:pt x="831" y="139"/>
                      </a:lnTo>
                      <a:cubicBezTo>
                        <a:pt x="739" y="46"/>
                        <a:pt x="623"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0"/>
                <p:cNvSpPr/>
                <p:nvPr/>
              </p:nvSpPr>
              <p:spPr>
                <a:xfrm>
                  <a:off x="3415750" y="2361050"/>
                  <a:ext cx="296950" cy="23100"/>
                </a:xfrm>
                <a:custGeom>
                  <a:avLst/>
                  <a:gdLst/>
                  <a:ahLst/>
                  <a:cxnLst/>
                  <a:rect l="l" t="t" r="r" b="b"/>
                  <a:pathLst>
                    <a:path w="11878" h="924" extrusionOk="0">
                      <a:moveTo>
                        <a:pt x="462" y="1"/>
                      </a:moveTo>
                      <a:cubicBezTo>
                        <a:pt x="207" y="1"/>
                        <a:pt x="1" y="208"/>
                        <a:pt x="1" y="462"/>
                      </a:cubicBezTo>
                      <a:cubicBezTo>
                        <a:pt x="1" y="715"/>
                        <a:pt x="207" y="924"/>
                        <a:pt x="462" y="924"/>
                      </a:cubicBezTo>
                      <a:lnTo>
                        <a:pt x="11416" y="924"/>
                      </a:lnTo>
                      <a:cubicBezTo>
                        <a:pt x="11671" y="924"/>
                        <a:pt x="11878" y="715"/>
                        <a:pt x="11878" y="462"/>
                      </a:cubicBezTo>
                      <a:cubicBezTo>
                        <a:pt x="11878" y="208"/>
                        <a:pt x="11671" y="1"/>
                        <a:pt x="1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0"/>
                <p:cNvSpPr/>
                <p:nvPr/>
              </p:nvSpPr>
              <p:spPr>
                <a:xfrm>
                  <a:off x="3415750" y="2259125"/>
                  <a:ext cx="151650" cy="223600"/>
                </a:xfrm>
                <a:custGeom>
                  <a:avLst/>
                  <a:gdLst/>
                  <a:ahLst/>
                  <a:cxnLst/>
                  <a:rect l="l" t="t" r="r" b="b"/>
                  <a:pathLst>
                    <a:path w="6066" h="8944" extrusionOk="0">
                      <a:moveTo>
                        <a:pt x="5540" y="0"/>
                      </a:moveTo>
                      <a:cubicBezTo>
                        <a:pt x="5443" y="0"/>
                        <a:pt x="5345" y="30"/>
                        <a:pt x="5259" y="87"/>
                      </a:cubicBezTo>
                      <a:lnTo>
                        <a:pt x="185" y="4170"/>
                      </a:lnTo>
                      <a:cubicBezTo>
                        <a:pt x="69" y="4262"/>
                        <a:pt x="1" y="4401"/>
                        <a:pt x="1" y="4539"/>
                      </a:cubicBezTo>
                      <a:cubicBezTo>
                        <a:pt x="1" y="4678"/>
                        <a:pt x="69" y="4816"/>
                        <a:pt x="185" y="4884"/>
                      </a:cubicBezTo>
                      <a:lnTo>
                        <a:pt x="5259" y="8829"/>
                      </a:lnTo>
                      <a:cubicBezTo>
                        <a:pt x="5352" y="8897"/>
                        <a:pt x="5444" y="8944"/>
                        <a:pt x="5558" y="8944"/>
                      </a:cubicBezTo>
                      <a:cubicBezTo>
                        <a:pt x="5697" y="8944"/>
                        <a:pt x="5835" y="8875"/>
                        <a:pt x="5905" y="8759"/>
                      </a:cubicBezTo>
                      <a:cubicBezTo>
                        <a:pt x="6066" y="8552"/>
                        <a:pt x="6044" y="8276"/>
                        <a:pt x="5835" y="8113"/>
                      </a:cubicBezTo>
                      <a:lnTo>
                        <a:pt x="1222" y="4515"/>
                      </a:lnTo>
                      <a:lnTo>
                        <a:pt x="5835" y="825"/>
                      </a:lnTo>
                      <a:cubicBezTo>
                        <a:pt x="6044" y="665"/>
                        <a:pt x="6066" y="364"/>
                        <a:pt x="5905" y="179"/>
                      </a:cubicBezTo>
                      <a:cubicBezTo>
                        <a:pt x="5810" y="58"/>
                        <a:pt x="5676"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0"/>
                <p:cNvSpPr/>
                <p:nvPr/>
              </p:nvSpPr>
              <p:spPr>
                <a:xfrm>
                  <a:off x="4044800" y="2361050"/>
                  <a:ext cx="296400" cy="23100"/>
                </a:xfrm>
                <a:custGeom>
                  <a:avLst/>
                  <a:gdLst/>
                  <a:ahLst/>
                  <a:cxnLst/>
                  <a:rect l="l" t="t" r="r" b="b"/>
                  <a:pathLst>
                    <a:path w="11856" h="924" extrusionOk="0">
                      <a:moveTo>
                        <a:pt x="462" y="1"/>
                      </a:moveTo>
                      <a:cubicBezTo>
                        <a:pt x="209" y="1"/>
                        <a:pt x="1" y="208"/>
                        <a:pt x="1" y="462"/>
                      </a:cubicBezTo>
                      <a:cubicBezTo>
                        <a:pt x="1" y="715"/>
                        <a:pt x="209" y="924"/>
                        <a:pt x="462" y="924"/>
                      </a:cubicBezTo>
                      <a:lnTo>
                        <a:pt x="11394" y="924"/>
                      </a:lnTo>
                      <a:cubicBezTo>
                        <a:pt x="11671" y="924"/>
                        <a:pt x="11855" y="715"/>
                        <a:pt x="11855" y="462"/>
                      </a:cubicBezTo>
                      <a:cubicBezTo>
                        <a:pt x="11855" y="208"/>
                        <a:pt x="11671" y="1"/>
                        <a:pt x="1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0"/>
                <p:cNvSpPr/>
                <p:nvPr/>
              </p:nvSpPr>
              <p:spPr>
                <a:xfrm>
                  <a:off x="4190100" y="2259125"/>
                  <a:ext cx="151700" cy="223600"/>
                </a:xfrm>
                <a:custGeom>
                  <a:avLst/>
                  <a:gdLst/>
                  <a:ahLst/>
                  <a:cxnLst/>
                  <a:rect l="l" t="t" r="r" b="b"/>
                  <a:pathLst>
                    <a:path w="6068" h="8944" extrusionOk="0">
                      <a:moveTo>
                        <a:pt x="527" y="0"/>
                      </a:moveTo>
                      <a:cubicBezTo>
                        <a:pt x="390" y="0"/>
                        <a:pt x="257" y="58"/>
                        <a:pt x="163" y="179"/>
                      </a:cubicBezTo>
                      <a:cubicBezTo>
                        <a:pt x="1" y="364"/>
                        <a:pt x="25" y="665"/>
                        <a:pt x="231" y="825"/>
                      </a:cubicBezTo>
                      <a:lnTo>
                        <a:pt x="4844" y="4515"/>
                      </a:lnTo>
                      <a:lnTo>
                        <a:pt x="231" y="8113"/>
                      </a:lnTo>
                      <a:cubicBezTo>
                        <a:pt x="25" y="8276"/>
                        <a:pt x="1" y="8552"/>
                        <a:pt x="139" y="8759"/>
                      </a:cubicBezTo>
                      <a:cubicBezTo>
                        <a:pt x="231" y="8875"/>
                        <a:pt x="370" y="8944"/>
                        <a:pt x="508" y="8944"/>
                      </a:cubicBezTo>
                      <a:cubicBezTo>
                        <a:pt x="624" y="8944"/>
                        <a:pt x="717" y="8897"/>
                        <a:pt x="785" y="8829"/>
                      </a:cubicBezTo>
                      <a:lnTo>
                        <a:pt x="5883" y="4884"/>
                      </a:lnTo>
                      <a:cubicBezTo>
                        <a:pt x="5997" y="4816"/>
                        <a:pt x="6043" y="4678"/>
                        <a:pt x="6043" y="4539"/>
                      </a:cubicBezTo>
                      <a:cubicBezTo>
                        <a:pt x="6067" y="4401"/>
                        <a:pt x="5997" y="4262"/>
                        <a:pt x="5883" y="4170"/>
                      </a:cubicBezTo>
                      <a:lnTo>
                        <a:pt x="809" y="87"/>
                      </a:lnTo>
                      <a:cubicBezTo>
                        <a:pt x="722" y="30"/>
                        <a:pt x="624"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5" name="Google Shape;1855;p40"/>
              <p:cNvGrpSpPr/>
              <p:nvPr/>
            </p:nvGrpSpPr>
            <p:grpSpPr>
              <a:xfrm>
                <a:off x="7050325" y="1045375"/>
                <a:ext cx="824100" cy="218700"/>
                <a:chOff x="7050325" y="1045375"/>
                <a:chExt cx="824100" cy="218700"/>
              </a:xfrm>
            </p:grpSpPr>
            <p:sp>
              <p:nvSpPr>
                <p:cNvPr id="1856" name="Google Shape;1856;p40"/>
                <p:cNvSpPr/>
                <p:nvPr/>
              </p:nvSpPr>
              <p:spPr>
                <a:xfrm>
                  <a:off x="76557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57" name="Google Shape;1857;p40"/>
                <p:cNvSpPr/>
                <p:nvPr/>
              </p:nvSpPr>
              <p:spPr>
                <a:xfrm>
                  <a:off x="73530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58" name="Google Shape;1858;p40"/>
                <p:cNvSpPr/>
                <p:nvPr/>
              </p:nvSpPr>
              <p:spPr>
                <a:xfrm>
                  <a:off x="7050325" y="1045375"/>
                  <a:ext cx="218700" cy="218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859" name="Google Shape;1859;p40"/>
                <p:cNvGrpSpPr/>
                <p:nvPr/>
              </p:nvGrpSpPr>
              <p:grpSpPr>
                <a:xfrm>
                  <a:off x="7087846" y="1074670"/>
                  <a:ext cx="756865" cy="160024"/>
                  <a:chOff x="5368543" y="2043925"/>
                  <a:chExt cx="1066307" cy="225450"/>
                </a:xfrm>
              </p:grpSpPr>
              <p:sp>
                <p:nvSpPr>
                  <p:cNvPr id="1860" name="Google Shape;1860;p40"/>
                  <p:cNvSpPr/>
                  <p:nvPr/>
                </p:nvSpPr>
                <p:spPr>
                  <a:xfrm>
                    <a:off x="6212800" y="2043925"/>
                    <a:ext cx="222050" cy="222600"/>
                  </a:xfrm>
                  <a:custGeom>
                    <a:avLst/>
                    <a:gdLst/>
                    <a:ahLst/>
                    <a:cxnLst/>
                    <a:rect l="l" t="t" r="r" b="b"/>
                    <a:pathLst>
                      <a:path w="8882" h="8904" extrusionOk="0">
                        <a:moveTo>
                          <a:pt x="8304" y="1"/>
                        </a:moveTo>
                        <a:lnTo>
                          <a:pt x="1" y="8304"/>
                        </a:lnTo>
                        <a:lnTo>
                          <a:pt x="578" y="8904"/>
                        </a:lnTo>
                        <a:lnTo>
                          <a:pt x="8881" y="601"/>
                        </a:lnTo>
                        <a:lnTo>
                          <a:pt x="8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0"/>
                  <p:cNvSpPr/>
                  <p:nvPr/>
                </p:nvSpPr>
                <p:spPr>
                  <a:xfrm>
                    <a:off x="6212800" y="2043925"/>
                    <a:ext cx="222050" cy="222600"/>
                  </a:xfrm>
                  <a:custGeom>
                    <a:avLst/>
                    <a:gdLst/>
                    <a:ahLst/>
                    <a:cxnLst/>
                    <a:rect l="l" t="t" r="r" b="b"/>
                    <a:pathLst>
                      <a:path w="8882" h="8904" extrusionOk="0">
                        <a:moveTo>
                          <a:pt x="578" y="1"/>
                        </a:moveTo>
                        <a:lnTo>
                          <a:pt x="1" y="601"/>
                        </a:lnTo>
                        <a:lnTo>
                          <a:pt x="8304" y="8904"/>
                        </a:lnTo>
                        <a:lnTo>
                          <a:pt x="8881" y="8304"/>
                        </a:lnTo>
                        <a:lnTo>
                          <a:pt x="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0"/>
                  <p:cNvSpPr/>
                  <p:nvPr/>
                </p:nvSpPr>
                <p:spPr>
                  <a:xfrm>
                    <a:off x="5794990" y="2144825"/>
                    <a:ext cx="202400" cy="20775"/>
                  </a:xfrm>
                  <a:custGeom>
                    <a:avLst/>
                    <a:gdLst/>
                    <a:ahLst/>
                    <a:cxnLst/>
                    <a:rect l="l" t="t" r="r" b="b"/>
                    <a:pathLst>
                      <a:path w="8096" h="831" extrusionOk="0">
                        <a:moveTo>
                          <a:pt x="1" y="0"/>
                        </a:moveTo>
                        <a:lnTo>
                          <a:pt x="1" y="830"/>
                        </a:lnTo>
                        <a:lnTo>
                          <a:pt x="8095" y="830"/>
                        </a:lnTo>
                        <a:lnTo>
                          <a:pt x="8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0"/>
                  <p:cNvSpPr/>
                  <p:nvPr/>
                </p:nvSpPr>
                <p:spPr>
                  <a:xfrm>
                    <a:off x="5368543" y="2248600"/>
                    <a:ext cx="202375" cy="20775"/>
                  </a:xfrm>
                  <a:custGeom>
                    <a:avLst/>
                    <a:gdLst/>
                    <a:ahLst/>
                    <a:cxnLst/>
                    <a:rect l="l" t="t" r="r" b="b"/>
                    <a:pathLst>
                      <a:path w="8095" h="831" extrusionOk="0">
                        <a:moveTo>
                          <a:pt x="0" y="1"/>
                        </a:moveTo>
                        <a:lnTo>
                          <a:pt x="0" y="831"/>
                        </a:lnTo>
                        <a:lnTo>
                          <a:pt x="8095" y="831"/>
                        </a:lnTo>
                        <a:lnTo>
                          <a:pt x="80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64" name="Google Shape;1864;p40"/>
            <p:cNvGrpSpPr/>
            <p:nvPr/>
          </p:nvGrpSpPr>
          <p:grpSpPr>
            <a:xfrm>
              <a:off x="7718252" y="3272683"/>
              <a:ext cx="102641" cy="699095"/>
              <a:chOff x="9565102" y="953208"/>
              <a:chExt cx="102641" cy="699095"/>
            </a:xfrm>
          </p:grpSpPr>
          <p:sp>
            <p:nvSpPr>
              <p:cNvPr id="1865" name="Google Shape;1865;p40"/>
              <p:cNvSpPr/>
              <p:nvPr/>
            </p:nvSpPr>
            <p:spPr>
              <a:xfrm>
                <a:off x="9565102" y="953208"/>
                <a:ext cx="102641" cy="102641"/>
              </a:xfrm>
              <a:custGeom>
                <a:avLst/>
                <a:gdLst/>
                <a:ahLst/>
                <a:cxnLst/>
                <a:rect l="l" t="t" r="r" b="b"/>
                <a:pathLst>
                  <a:path w="254" h="254" extrusionOk="0">
                    <a:moveTo>
                      <a:pt x="115" y="1"/>
                    </a:moveTo>
                    <a:cubicBezTo>
                      <a:pt x="46" y="1"/>
                      <a:pt x="0" y="69"/>
                      <a:pt x="0" y="139"/>
                    </a:cubicBezTo>
                    <a:cubicBezTo>
                      <a:pt x="0" y="208"/>
                      <a:pt x="46" y="254"/>
                      <a:pt x="115" y="254"/>
                    </a:cubicBezTo>
                    <a:cubicBezTo>
                      <a:pt x="185" y="254"/>
                      <a:pt x="253" y="208"/>
                      <a:pt x="253" y="139"/>
                    </a:cubicBezTo>
                    <a:cubicBezTo>
                      <a:pt x="253" y="69"/>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0"/>
              <p:cNvSpPr/>
              <p:nvPr/>
            </p:nvSpPr>
            <p:spPr>
              <a:xfrm>
                <a:off x="9565102" y="1158492"/>
                <a:ext cx="102641" cy="93751"/>
              </a:xfrm>
              <a:custGeom>
                <a:avLst/>
                <a:gdLst/>
                <a:ahLst/>
                <a:cxnLst/>
                <a:rect l="l" t="t" r="r" b="b"/>
                <a:pathLst>
                  <a:path w="254" h="232" extrusionOk="0">
                    <a:moveTo>
                      <a:pt x="115" y="0"/>
                    </a:moveTo>
                    <a:cubicBezTo>
                      <a:pt x="46" y="0"/>
                      <a:pt x="0" y="47"/>
                      <a:pt x="0" y="115"/>
                    </a:cubicBezTo>
                    <a:cubicBezTo>
                      <a:pt x="0" y="185"/>
                      <a:pt x="46" y="231"/>
                      <a:pt x="115" y="231"/>
                    </a:cubicBezTo>
                    <a:cubicBezTo>
                      <a:pt x="185" y="231"/>
                      <a:pt x="253" y="185"/>
                      <a:pt x="253" y="115"/>
                    </a:cubicBezTo>
                    <a:cubicBezTo>
                      <a:pt x="253" y="47"/>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0"/>
              <p:cNvSpPr/>
              <p:nvPr/>
            </p:nvSpPr>
            <p:spPr>
              <a:xfrm>
                <a:off x="9565102" y="1353673"/>
                <a:ext cx="102641" cy="103450"/>
              </a:xfrm>
              <a:custGeom>
                <a:avLst/>
                <a:gdLst/>
                <a:ahLst/>
                <a:cxnLst/>
                <a:rect l="l" t="t" r="r" b="b"/>
                <a:pathLst>
                  <a:path w="254" h="256" extrusionOk="0">
                    <a:moveTo>
                      <a:pt x="115" y="1"/>
                    </a:moveTo>
                    <a:cubicBezTo>
                      <a:pt x="46" y="1"/>
                      <a:pt x="0" y="47"/>
                      <a:pt x="0" y="117"/>
                    </a:cubicBezTo>
                    <a:cubicBezTo>
                      <a:pt x="0" y="185"/>
                      <a:pt x="46" y="255"/>
                      <a:pt x="115" y="255"/>
                    </a:cubicBezTo>
                    <a:cubicBezTo>
                      <a:pt x="185" y="255"/>
                      <a:pt x="253" y="185"/>
                      <a:pt x="253" y="117"/>
                    </a:cubicBezTo>
                    <a:cubicBezTo>
                      <a:pt x="253" y="47"/>
                      <a:pt x="185" y="1"/>
                      <a:pt x="11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0"/>
              <p:cNvSpPr/>
              <p:nvPr/>
            </p:nvSpPr>
            <p:spPr>
              <a:xfrm>
                <a:off x="9565102" y="1550066"/>
                <a:ext cx="102641" cy="102237"/>
              </a:xfrm>
              <a:custGeom>
                <a:avLst/>
                <a:gdLst/>
                <a:ahLst/>
                <a:cxnLst/>
                <a:rect l="l" t="t" r="r" b="b"/>
                <a:pathLst>
                  <a:path w="254" h="253" extrusionOk="0">
                    <a:moveTo>
                      <a:pt x="115" y="0"/>
                    </a:moveTo>
                    <a:cubicBezTo>
                      <a:pt x="46" y="0"/>
                      <a:pt x="0" y="68"/>
                      <a:pt x="0" y="138"/>
                    </a:cubicBezTo>
                    <a:cubicBezTo>
                      <a:pt x="0" y="207"/>
                      <a:pt x="46" y="253"/>
                      <a:pt x="115" y="253"/>
                    </a:cubicBezTo>
                    <a:cubicBezTo>
                      <a:pt x="185" y="253"/>
                      <a:pt x="253" y="207"/>
                      <a:pt x="253" y="138"/>
                    </a:cubicBezTo>
                    <a:cubicBezTo>
                      <a:pt x="253" y="68"/>
                      <a:pt x="185" y="0"/>
                      <a:pt x="1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300407" y="1919682"/>
            <a:ext cx="1739882" cy="1282183"/>
            <a:chOff x="450250" y="1535375"/>
            <a:chExt cx="1872413" cy="1266604"/>
          </a:xfrm>
        </p:grpSpPr>
        <p:grpSp>
          <p:nvGrpSpPr>
            <p:cNvPr id="1871" name="Google Shape;1871;p40"/>
            <p:cNvGrpSpPr/>
            <p:nvPr/>
          </p:nvGrpSpPr>
          <p:grpSpPr>
            <a:xfrm>
              <a:off x="713225" y="1535375"/>
              <a:ext cx="1609438" cy="1266604"/>
              <a:chOff x="713225" y="1535375"/>
              <a:chExt cx="1609438" cy="1266604"/>
            </a:xfrm>
          </p:grpSpPr>
          <p:sp>
            <p:nvSpPr>
              <p:cNvPr id="1872" name="Google Shape;1872;p40"/>
              <p:cNvSpPr/>
              <p:nvPr/>
            </p:nvSpPr>
            <p:spPr>
              <a:xfrm>
                <a:off x="762663" y="1573779"/>
                <a:ext cx="1560000" cy="1228200"/>
              </a:xfrm>
              <a:prstGeom prst="roundRect">
                <a:avLst>
                  <a:gd name="adj" fmla="val 16667"/>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sp>
            <p:nvSpPr>
              <p:cNvPr id="1873" name="Google Shape;1873;p40"/>
              <p:cNvSpPr/>
              <p:nvPr/>
            </p:nvSpPr>
            <p:spPr>
              <a:xfrm>
                <a:off x="713225" y="1535375"/>
                <a:ext cx="1560000" cy="12282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Assistant"/>
                  <a:cs typeface="Arial" panose="020B0604020202020204" pitchFamily="34" charset="0"/>
                  <a:sym typeface="Assistant"/>
                </a:endParaRPr>
              </a:p>
            </p:txBody>
          </p:sp>
        </p:grpSp>
        <p:sp>
          <p:nvSpPr>
            <p:cNvPr id="1875" name="Google Shape;1875;p40"/>
            <p:cNvSpPr/>
            <p:nvPr/>
          </p:nvSpPr>
          <p:spPr>
            <a:xfrm>
              <a:off x="450250" y="1886844"/>
              <a:ext cx="525325" cy="525275"/>
            </a:xfrm>
            <a:custGeom>
              <a:avLst/>
              <a:gdLst/>
              <a:ahLst/>
              <a:cxnLst/>
              <a:rect l="l" t="t" r="r" b="b"/>
              <a:pathLst>
                <a:path w="21013" h="21011" extrusionOk="0">
                  <a:moveTo>
                    <a:pt x="10471" y="0"/>
                  </a:moveTo>
                  <a:lnTo>
                    <a:pt x="10471" y="46"/>
                  </a:lnTo>
                  <a:cubicBezTo>
                    <a:pt x="10471" y="5812"/>
                    <a:pt x="5790" y="10517"/>
                    <a:pt x="0" y="10517"/>
                  </a:cubicBezTo>
                  <a:cubicBezTo>
                    <a:pt x="5790" y="10517"/>
                    <a:pt x="10471" y="15198"/>
                    <a:pt x="10471" y="20988"/>
                  </a:cubicBezTo>
                  <a:lnTo>
                    <a:pt x="10471" y="21010"/>
                  </a:lnTo>
                  <a:lnTo>
                    <a:pt x="10541" y="21010"/>
                  </a:lnTo>
                  <a:lnTo>
                    <a:pt x="10541" y="20988"/>
                  </a:lnTo>
                  <a:cubicBezTo>
                    <a:pt x="10541" y="15198"/>
                    <a:pt x="15247" y="10517"/>
                    <a:pt x="21012" y="10517"/>
                  </a:cubicBezTo>
                  <a:cubicBezTo>
                    <a:pt x="15247" y="10517"/>
                    <a:pt x="10541" y="5812"/>
                    <a:pt x="10541" y="46"/>
                  </a:cubicBezTo>
                  <a:lnTo>
                    <a:pt x="1054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45"/>
          <p:cNvSpPr txBox="1"/>
          <p:nvPr/>
        </p:nvSpPr>
        <p:spPr>
          <a:xfrm>
            <a:off x="806816" y="2110448"/>
            <a:ext cx="1151540" cy="861774"/>
          </a:xfrm>
          <a:prstGeom prst="rect">
            <a:avLst/>
          </a:prstGeom>
          <a:noFill/>
        </p:spPr>
        <p:txBody>
          <a:bodyPr wrap="square" rtlCol="0">
            <a:spAutoFit/>
          </a:bodyPr>
          <a:lstStyle/>
          <a:p>
            <a:pPr algn="ctr"/>
            <a:r>
              <a:rPr lang="en-US" sz="5000" b="1">
                <a:solidFill>
                  <a:srgbClr val="3C3D44"/>
                </a:solidFill>
              </a:rPr>
              <a:t>01</a:t>
            </a:r>
            <a:endParaRPr lang="vi-VN" sz="5000" b="1">
              <a:solidFill>
                <a:srgbClr val="3C3D44"/>
              </a:solidFill>
            </a:endParaRPr>
          </a:p>
        </p:txBody>
      </p:sp>
      <p:sp>
        <p:nvSpPr>
          <p:cNvPr id="47" name="TextBox 46"/>
          <p:cNvSpPr txBox="1"/>
          <p:nvPr/>
        </p:nvSpPr>
        <p:spPr>
          <a:xfrm>
            <a:off x="2262502" y="1772297"/>
            <a:ext cx="5451039" cy="1615827"/>
          </a:xfrm>
          <a:prstGeom prst="rect">
            <a:avLst/>
          </a:prstGeom>
          <a:noFill/>
        </p:spPr>
        <p:txBody>
          <a:bodyPr wrap="square" rtlCol="0">
            <a:spAutoFit/>
          </a:bodyPr>
          <a:lstStyle/>
          <a:p>
            <a:pPr algn="ctr">
              <a:lnSpc>
                <a:spcPct val="150000"/>
              </a:lnSpc>
            </a:pPr>
            <a:r>
              <a:rPr lang="en-US" sz="3300" b="1">
                <a:solidFill>
                  <a:srgbClr val="3C3D44"/>
                </a:solidFill>
              </a:rPr>
              <a:t>KHÁM PHÁ TRANG PHỤC CỦA NHÂN VẬT</a:t>
            </a:r>
          </a:p>
        </p:txBody>
      </p:sp>
    </p:spTree>
  </p:cSld>
  <p:clrMapOvr>
    <a:masterClrMapping/>
  </p:clrMapOvr>
  <p:transition spd="med">
    <p:blinds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24" name="Rounded Rectangle 23"/>
          <p:cNvSpPr/>
          <p:nvPr/>
        </p:nvSpPr>
        <p:spPr>
          <a:xfrm>
            <a:off x="878402" y="420130"/>
            <a:ext cx="2075814" cy="531290"/>
          </a:xfrm>
          <a:prstGeom prst="roundRect">
            <a:avLst/>
          </a:prstGeom>
          <a:solidFill>
            <a:srgbClr val="FDD3D5"/>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noProof="0">
                <a:latin typeface="Arial" panose="020B0604020202020204" pitchFamily="34" charset="0"/>
                <a:cs typeface="Arial" panose="020B0604020202020204" pitchFamily="34" charset="0"/>
              </a:rPr>
              <a:t>Hoạt động 1</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008" t="24704" r="9007" b="6569"/>
          <a:stretch/>
        </p:blipFill>
        <p:spPr>
          <a:xfrm>
            <a:off x="4360983" y="1018122"/>
            <a:ext cx="4286825" cy="2381570"/>
          </a:xfrm>
          <a:prstGeom prst="rect">
            <a:avLst/>
          </a:prstGeom>
        </p:spPr>
      </p:pic>
      <p:sp>
        <p:nvSpPr>
          <p:cNvPr id="10" name="TextBox 9"/>
          <p:cNvSpPr txBox="1"/>
          <p:nvPr/>
        </p:nvSpPr>
        <p:spPr>
          <a:xfrm>
            <a:off x="5058883" y="3484653"/>
            <a:ext cx="2891023" cy="738664"/>
          </a:xfrm>
          <a:prstGeom prst="rect">
            <a:avLst/>
          </a:prstGeom>
          <a:noFill/>
        </p:spPr>
        <p:txBody>
          <a:bodyPr wrap="square" rtlCol="0">
            <a:spAutoFit/>
          </a:bodyPr>
          <a:lstStyle/>
          <a:p>
            <a:pPr algn="ctr">
              <a:lnSpc>
                <a:spcPct val="150000"/>
              </a:lnSpc>
            </a:pPr>
            <a:r>
              <a:rPr lang="en-US" i="1"/>
              <a:t>Hình 1. Màn hình chọn trang phục cho nhân vật Dove</a:t>
            </a:r>
            <a:endParaRPr lang="vi-VN" i="1"/>
          </a:p>
        </p:txBody>
      </p:sp>
      <p:grpSp>
        <p:nvGrpSpPr>
          <p:cNvPr id="3" name="Group 2"/>
          <p:cNvGrpSpPr/>
          <p:nvPr/>
        </p:nvGrpSpPr>
        <p:grpSpPr>
          <a:xfrm>
            <a:off x="392722" y="1018122"/>
            <a:ext cx="4455302" cy="3390689"/>
            <a:chOff x="392722" y="1018122"/>
            <a:chExt cx="4455302" cy="3390689"/>
          </a:xfrm>
        </p:grpSpPr>
        <p:sp>
          <p:nvSpPr>
            <p:cNvPr id="9" name="TextBox 8"/>
            <p:cNvSpPr txBox="1"/>
            <p:nvPr/>
          </p:nvSpPr>
          <p:spPr>
            <a:xfrm>
              <a:off x="392722" y="1018122"/>
              <a:ext cx="3815863" cy="3323987"/>
            </a:xfrm>
            <a:prstGeom prst="rect">
              <a:avLst/>
            </a:prstGeom>
            <a:noFill/>
          </p:spPr>
          <p:txBody>
            <a:bodyPr wrap="square" rtlCol="0">
              <a:spAutoFit/>
            </a:bodyPr>
            <a:lstStyle/>
            <a:p>
              <a:pPr algn="just">
                <a:lnSpc>
                  <a:spcPct val="150000"/>
                </a:lnSpc>
              </a:pPr>
              <a:r>
                <a:rPr lang="vi-VN" sz="2000"/>
                <a:t>Em hãy thêm nhân vật Dove (chim bồ câu) và thực hiện theo hướng dẫn ở Hình 1. Ở Bước 3, em nháy chuột vào hình ảnh dove-b và quan sát hình ảnh chim bồ câu thay đổi như thế nào trên vùng Sân khấu. </a:t>
              </a:r>
            </a:p>
          </p:txBody>
        </p:sp>
        <p:pic>
          <p:nvPicPr>
            <p:cNvPr id="11"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3941" y="3858011"/>
              <a:ext cx="974083" cy="550800"/>
            </a:xfrm>
            <a:prstGeom prst="rect">
              <a:avLst/>
            </a:prstGeom>
          </p:spPr>
        </p:pic>
      </p:grpSp>
    </p:spTree>
    <p:extLst>
      <p:ext uri="{BB962C8B-B14F-4D97-AF65-F5344CB8AC3E}">
        <p14:creationId xmlns:p14="http://schemas.microsoft.com/office/powerpoint/2010/main" val="216824463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24" name="Rounded Rectangle 23"/>
          <p:cNvSpPr/>
          <p:nvPr/>
        </p:nvSpPr>
        <p:spPr>
          <a:xfrm>
            <a:off x="878402" y="420130"/>
            <a:ext cx="2075814" cy="531290"/>
          </a:xfrm>
          <a:prstGeom prst="roundRect">
            <a:avLst/>
          </a:prstGeom>
          <a:solidFill>
            <a:srgbClr val="FDD3D5"/>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noProof="0">
                <a:latin typeface="Arial" panose="020B0604020202020204" pitchFamily="34" charset="0"/>
                <a:cs typeface="Arial" panose="020B0604020202020204" pitchFamily="34" charset="0"/>
              </a:rPr>
              <a:t>Hoạt động 1</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7" name="Group 6"/>
          <p:cNvGrpSpPr/>
          <p:nvPr/>
        </p:nvGrpSpPr>
        <p:grpSpPr>
          <a:xfrm>
            <a:off x="1689200" y="1590913"/>
            <a:ext cx="1355727" cy="553998"/>
            <a:chOff x="591835" y="2456835"/>
            <a:chExt cx="1355727" cy="553998"/>
          </a:xfrm>
        </p:grpSpPr>
        <p:sp>
          <p:nvSpPr>
            <p:cNvPr id="8" name="TextBox 7"/>
            <p:cNvSpPr txBox="1"/>
            <p:nvPr/>
          </p:nvSpPr>
          <p:spPr>
            <a:xfrm>
              <a:off x="591835" y="2456835"/>
              <a:ext cx="1355727" cy="553998"/>
            </a:xfrm>
            <a:prstGeom prst="rect">
              <a:avLst/>
            </a:prstGeom>
            <a:noFill/>
          </p:spPr>
          <p:txBody>
            <a:bodyPr wrap="square" rtlCol="0">
              <a:spAutoFit/>
            </a:bodyPr>
            <a:lstStyle/>
            <a:p>
              <a:pPr lvl="1" algn="just">
                <a:lnSpc>
                  <a:spcPct val="150000"/>
                </a:lnSpc>
              </a:pPr>
              <a:r>
                <a:rPr lang="en-US" sz="2000"/>
                <a:t>    </a:t>
              </a:r>
              <a:r>
                <a:rPr lang="vi-VN" sz="2000"/>
                <a:t>Dove-a: </a:t>
              </a:r>
              <a:endParaRPr lang="en-US" sz="2000"/>
            </a:p>
          </p:txBody>
        </p:sp>
        <p:pic>
          <p:nvPicPr>
            <p:cNvPr id="12"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1625077" y="1044208"/>
            <a:ext cx="5893846" cy="553998"/>
            <a:chOff x="9220199" y="2324100"/>
            <a:chExt cx="5893846" cy="553998"/>
          </a:xfrm>
        </p:grpSpPr>
        <p:sp>
          <p:nvSpPr>
            <p:cNvPr id="14" name="TextBox 13"/>
            <p:cNvSpPr txBox="1"/>
            <p:nvPr/>
          </p:nvSpPr>
          <p:spPr>
            <a:xfrm>
              <a:off x="9220199" y="2324100"/>
              <a:ext cx="5893846" cy="553998"/>
            </a:xfrm>
            <a:prstGeom prst="rect">
              <a:avLst/>
            </a:prstGeom>
            <a:noFill/>
          </p:spPr>
          <p:txBody>
            <a:bodyPr wrap="square" rtlCol="0">
              <a:spAutoFit/>
            </a:bodyPr>
            <a:lstStyle/>
            <a:p>
              <a:pPr algn="just">
                <a:lnSpc>
                  <a:spcPct val="150000"/>
                </a:lnSpc>
              </a:pPr>
              <a:r>
                <a:rPr lang="en-US" sz="2000" b="1">
                  <a:latin typeface="Arial" panose="020B0604020202020204" pitchFamily="34" charset="0"/>
                  <a:cs typeface="Arial" panose="020B0604020202020204" pitchFamily="34" charset="0"/>
                </a:rPr>
                <a:t>        </a:t>
              </a:r>
              <a:r>
                <a:rPr lang="vi-VN" sz="2000" b="1">
                  <a:latin typeface="Arial" panose="020B0604020202020204" pitchFamily="34" charset="0"/>
                  <a:cs typeface="Arial" panose="020B0604020202020204" pitchFamily="34" charset="0"/>
                </a:rPr>
                <a:t>Hình ảnh chim bồ câu bị thay đổi như sau: </a:t>
              </a:r>
              <a:endParaRPr lang="en-US" sz="2000" b="1">
                <a:latin typeface="Arial" panose="020B0604020202020204" pitchFamily="34" charset="0"/>
                <a:cs typeface="Arial" panose="020B0604020202020204" pitchFamily="34" charset="0"/>
              </a:endParaRPr>
            </a:p>
          </p:txBody>
        </p:sp>
        <p:pic>
          <p:nvPicPr>
            <p:cNvPr id="15" name="Picture 2" descr="https://cdn-icons-png.flaticon.com/128/4151/41514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5747249" y="1647915"/>
            <a:ext cx="1355727" cy="496996"/>
            <a:chOff x="591835" y="2456835"/>
            <a:chExt cx="1355727" cy="496996"/>
          </a:xfrm>
        </p:grpSpPr>
        <p:sp>
          <p:nvSpPr>
            <p:cNvPr id="17" name="TextBox 16"/>
            <p:cNvSpPr txBox="1"/>
            <p:nvPr/>
          </p:nvSpPr>
          <p:spPr>
            <a:xfrm>
              <a:off x="591835" y="2456835"/>
              <a:ext cx="1355727" cy="496996"/>
            </a:xfrm>
            <a:prstGeom prst="rect">
              <a:avLst/>
            </a:prstGeom>
            <a:noFill/>
          </p:spPr>
          <p:txBody>
            <a:bodyPr wrap="square" rtlCol="0">
              <a:spAutoFit/>
            </a:bodyPr>
            <a:lstStyle/>
            <a:p>
              <a:pPr lvl="1" algn="just">
                <a:lnSpc>
                  <a:spcPct val="150000"/>
                </a:lnSpc>
              </a:pPr>
              <a:r>
                <a:rPr lang="en-US" sz="2000"/>
                <a:t>    Dove-b: </a:t>
              </a:r>
            </a:p>
          </p:txBody>
        </p:sp>
        <p:pic>
          <p:nvPicPr>
            <p:cNvPr id="18"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p:nvPr/>
        </p:nvPicPr>
        <p:blipFill>
          <a:blip r:embed="rId5"/>
          <a:stretch>
            <a:fillRect/>
          </a:stretch>
        </p:blipFill>
        <p:spPr>
          <a:xfrm>
            <a:off x="863139" y="2171597"/>
            <a:ext cx="3007847" cy="1416214"/>
          </a:xfrm>
          <a:prstGeom prst="rect">
            <a:avLst/>
          </a:prstGeom>
        </p:spPr>
      </p:pic>
      <p:pic>
        <p:nvPicPr>
          <p:cNvPr id="20" name="Picture 19"/>
          <p:cNvPicPr/>
          <p:nvPr/>
        </p:nvPicPr>
        <p:blipFill>
          <a:blip r:embed="rId6"/>
          <a:stretch>
            <a:fillRect/>
          </a:stretch>
        </p:blipFill>
        <p:spPr>
          <a:xfrm>
            <a:off x="4931885" y="2172089"/>
            <a:ext cx="2986454" cy="1416213"/>
          </a:xfrm>
          <a:prstGeom prst="rect">
            <a:avLst/>
          </a:prstGeom>
        </p:spPr>
      </p:pic>
      <p:grpSp>
        <p:nvGrpSpPr>
          <p:cNvPr id="21" name="Group 20"/>
          <p:cNvGrpSpPr/>
          <p:nvPr/>
        </p:nvGrpSpPr>
        <p:grpSpPr>
          <a:xfrm flipH="1">
            <a:off x="1789273" y="3911861"/>
            <a:ext cx="5565454" cy="416131"/>
            <a:chOff x="7500437" y="2094942"/>
            <a:chExt cx="5565454" cy="416131"/>
          </a:xfrm>
        </p:grpSpPr>
        <p:sp>
          <p:nvSpPr>
            <p:cNvPr id="22" name="Rounded Rectangle 21"/>
            <p:cNvSpPr/>
            <p:nvPr/>
          </p:nvSpPr>
          <p:spPr>
            <a:xfrm>
              <a:off x="7500437" y="2094942"/>
              <a:ext cx="4953002" cy="416131"/>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Thay đổi trang phục làm thay đổi hình ảnh nhân vật trên vùng Sân khấu. </a:t>
              </a:r>
            </a:p>
          </p:txBody>
        </p:sp>
        <p:sp>
          <p:nvSpPr>
            <p:cNvPr id="23" name="Right Arrow 22"/>
            <p:cNvSpPr/>
            <p:nvPr/>
          </p:nvSpPr>
          <p:spPr>
            <a:xfrm rot="10800000">
              <a:off x="12500101" y="2225614"/>
              <a:ext cx="565790" cy="154785"/>
            </a:xfrm>
            <a:prstGeom prst="rightArrow">
              <a:avLst>
                <a:gd name="adj1" fmla="val 50000"/>
                <a:gd name="adj2" fmla="val 7954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5260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24" name="Rounded Rectangle 23"/>
          <p:cNvSpPr/>
          <p:nvPr/>
        </p:nvSpPr>
        <p:spPr>
          <a:xfrm>
            <a:off x="878402" y="420130"/>
            <a:ext cx="2075814" cy="531290"/>
          </a:xfrm>
          <a:prstGeom prst="roundRect">
            <a:avLst/>
          </a:prstGeom>
          <a:solidFill>
            <a:srgbClr val="FDD3D5"/>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noProof="0">
                <a:latin typeface="Arial" panose="020B0604020202020204" pitchFamily="34" charset="0"/>
                <a:cs typeface="Arial" panose="020B0604020202020204" pitchFamily="34" charset="0"/>
              </a:rPr>
              <a:t>Hoạt động 1</a:t>
            </a:r>
            <a:endParaRPr kumimoji="0" lang="en-US" sz="2200" b="1"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3" name="Group 2"/>
          <p:cNvGrpSpPr/>
          <p:nvPr/>
        </p:nvGrpSpPr>
        <p:grpSpPr>
          <a:xfrm>
            <a:off x="601073" y="1270163"/>
            <a:ext cx="5777215" cy="2976267"/>
            <a:chOff x="601073" y="1270163"/>
            <a:chExt cx="5777215" cy="2976267"/>
          </a:xfrm>
        </p:grpSpPr>
        <p:sp>
          <p:nvSpPr>
            <p:cNvPr id="26" name="Google Shape;546;p35"/>
            <p:cNvSpPr/>
            <p:nvPr/>
          </p:nvSpPr>
          <p:spPr>
            <a:xfrm>
              <a:off x="865470" y="1270163"/>
              <a:ext cx="5512818" cy="2976267"/>
            </a:xfrm>
            <a:custGeom>
              <a:avLst/>
              <a:gdLst/>
              <a:ahLst/>
              <a:cxnLst/>
              <a:rect l="l" t="t" r="r" b="b"/>
              <a:pathLst>
                <a:path w="32144" h="25095" extrusionOk="0">
                  <a:moveTo>
                    <a:pt x="0" y="0"/>
                  </a:moveTo>
                  <a:lnTo>
                    <a:pt x="0" y="25095"/>
                  </a:lnTo>
                  <a:lnTo>
                    <a:pt x="32143" y="25095"/>
                  </a:lnTo>
                  <a:lnTo>
                    <a:pt x="32143"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7;p35"/>
            <p:cNvSpPr/>
            <p:nvPr/>
          </p:nvSpPr>
          <p:spPr>
            <a:xfrm>
              <a:off x="1011234" y="1409162"/>
              <a:ext cx="5221288" cy="2698387"/>
            </a:xfrm>
            <a:custGeom>
              <a:avLst/>
              <a:gdLst/>
              <a:ahLst/>
              <a:cxnLst/>
              <a:rect l="l" t="t" r="r" b="b"/>
              <a:pathLst>
                <a:path w="29279" h="22752" extrusionOk="0">
                  <a:moveTo>
                    <a:pt x="0" y="0"/>
                  </a:moveTo>
                  <a:lnTo>
                    <a:pt x="0" y="22751"/>
                  </a:lnTo>
                  <a:lnTo>
                    <a:pt x="29279" y="22751"/>
                  </a:lnTo>
                  <a:lnTo>
                    <a:pt x="29279"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548;p35"/>
            <p:cNvGrpSpPr/>
            <p:nvPr/>
          </p:nvGrpSpPr>
          <p:grpSpPr>
            <a:xfrm rot="3001811">
              <a:off x="848334" y="1094338"/>
              <a:ext cx="595327" cy="1089849"/>
              <a:chOff x="9298802" y="3827504"/>
              <a:chExt cx="734360" cy="1453339"/>
            </a:xfrm>
          </p:grpSpPr>
          <p:sp>
            <p:nvSpPr>
              <p:cNvPr id="29" name="Google Shape;549;p35"/>
              <p:cNvSpPr/>
              <p:nvPr/>
            </p:nvSpPr>
            <p:spPr>
              <a:xfrm rot="21077114">
                <a:off x="9385526" y="3827504"/>
                <a:ext cx="619835" cy="623601"/>
              </a:xfrm>
              <a:custGeom>
                <a:avLst/>
                <a:gdLst/>
                <a:ahLst/>
                <a:cxnLst/>
                <a:rect l="l" t="t" r="r" b="b"/>
                <a:pathLst>
                  <a:path w="8560" h="8612" extrusionOk="0">
                    <a:moveTo>
                      <a:pt x="7422" y="0"/>
                    </a:moveTo>
                    <a:lnTo>
                      <a:pt x="1" y="1129"/>
                    </a:lnTo>
                    <a:lnTo>
                      <a:pt x="1138" y="8611"/>
                    </a:lnTo>
                    <a:lnTo>
                      <a:pt x="8559" y="7483"/>
                    </a:lnTo>
                    <a:lnTo>
                      <a:pt x="7422" y="0"/>
                    </a:lnTo>
                    <a:close/>
                  </a:path>
                </a:pathLst>
              </a:custGeom>
              <a:solidFill>
                <a:srgbClr val="F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0;p35"/>
              <p:cNvSpPr/>
              <p:nvPr/>
            </p:nvSpPr>
            <p:spPr>
              <a:xfrm rot="21077114">
                <a:off x="9298802" y="4201945"/>
                <a:ext cx="643081" cy="646846"/>
              </a:xfrm>
              <a:custGeom>
                <a:avLst/>
                <a:gdLst/>
                <a:ahLst/>
                <a:cxnLst/>
                <a:rect l="l" t="t" r="r" b="b"/>
                <a:pathLst>
                  <a:path w="8881" h="8933" extrusionOk="0">
                    <a:moveTo>
                      <a:pt x="1537" y="0"/>
                    </a:moveTo>
                    <a:lnTo>
                      <a:pt x="0" y="7405"/>
                    </a:lnTo>
                    <a:lnTo>
                      <a:pt x="7344" y="8932"/>
                    </a:lnTo>
                    <a:lnTo>
                      <a:pt x="8880" y="1519"/>
                    </a:lnTo>
                    <a:lnTo>
                      <a:pt x="1537" y="0"/>
                    </a:lnTo>
                    <a:close/>
                  </a:path>
                </a:pathLst>
              </a:cu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1;p35"/>
              <p:cNvSpPr/>
              <p:nvPr/>
            </p:nvSpPr>
            <p:spPr>
              <a:xfrm rot="20559321">
                <a:off x="9483140" y="4725824"/>
                <a:ext cx="550022" cy="555019"/>
              </a:xfrm>
              <a:custGeom>
                <a:avLst/>
                <a:gdLst/>
                <a:ahLst/>
                <a:cxnLst/>
                <a:rect l="l" t="t" r="r" b="b"/>
                <a:pathLst>
                  <a:path w="7596" h="7665" extrusionOk="0">
                    <a:moveTo>
                      <a:pt x="7500" y="0"/>
                    </a:moveTo>
                    <a:lnTo>
                      <a:pt x="0" y="96"/>
                    </a:lnTo>
                    <a:lnTo>
                      <a:pt x="96" y="7665"/>
                    </a:lnTo>
                    <a:lnTo>
                      <a:pt x="7595" y="7569"/>
                    </a:lnTo>
                    <a:lnTo>
                      <a:pt x="7500"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2;p35"/>
              <p:cNvSpPr/>
              <p:nvPr/>
            </p:nvSpPr>
            <p:spPr>
              <a:xfrm rot="-522886">
                <a:off x="9555623" y="3841769"/>
                <a:ext cx="90756" cy="78284"/>
              </a:xfrm>
              <a:custGeom>
                <a:avLst/>
                <a:gdLst/>
                <a:ahLst/>
                <a:cxnLst/>
                <a:rect l="l" t="t" r="r" b="b"/>
                <a:pathLst>
                  <a:path w="1026" h="885" extrusionOk="0">
                    <a:moveTo>
                      <a:pt x="582" y="0"/>
                    </a:moveTo>
                    <a:cubicBezTo>
                      <a:pt x="192" y="0"/>
                      <a:pt x="1" y="478"/>
                      <a:pt x="279" y="755"/>
                    </a:cubicBezTo>
                    <a:cubicBezTo>
                      <a:pt x="368" y="845"/>
                      <a:pt x="477" y="885"/>
                      <a:pt x="584" y="885"/>
                    </a:cubicBezTo>
                    <a:cubicBezTo>
                      <a:pt x="810" y="885"/>
                      <a:pt x="1025" y="708"/>
                      <a:pt x="1025" y="443"/>
                    </a:cubicBezTo>
                    <a:cubicBezTo>
                      <a:pt x="1025" y="200"/>
                      <a:pt x="825" y="0"/>
                      <a:pt x="582" y="0"/>
                    </a:cubicBezTo>
                    <a:close/>
                  </a:path>
                </a:pathLst>
              </a:cu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53;p35"/>
              <p:cNvSpPr/>
              <p:nvPr/>
            </p:nvSpPr>
            <p:spPr>
              <a:xfrm rot="-522886">
                <a:off x="9317272" y="4450725"/>
                <a:ext cx="91464" cy="77576"/>
              </a:xfrm>
              <a:custGeom>
                <a:avLst/>
                <a:gdLst/>
                <a:ahLst/>
                <a:cxnLst/>
                <a:rect l="l" t="t" r="r" b="b"/>
                <a:pathLst>
                  <a:path w="1034" h="877" extrusionOk="0">
                    <a:moveTo>
                      <a:pt x="591" y="0"/>
                    </a:moveTo>
                    <a:cubicBezTo>
                      <a:pt x="200" y="0"/>
                      <a:pt x="0" y="469"/>
                      <a:pt x="278" y="747"/>
                    </a:cubicBezTo>
                    <a:cubicBezTo>
                      <a:pt x="368" y="836"/>
                      <a:pt x="478" y="876"/>
                      <a:pt x="586" y="876"/>
                    </a:cubicBezTo>
                    <a:cubicBezTo>
                      <a:pt x="814" y="876"/>
                      <a:pt x="1033" y="699"/>
                      <a:pt x="1033" y="434"/>
                    </a:cubicBezTo>
                    <a:cubicBezTo>
                      <a:pt x="1033" y="191"/>
                      <a:pt x="834" y="0"/>
                      <a:pt x="591" y="0"/>
                    </a:cubicBezTo>
                    <a:close/>
                  </a:path>
                </a:pathLst>
              </a:custGeom>
              <a:solidFill>
                <a:srgbClr val="F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4;p35"/>
              <p:cNvSpPr/>
              <p:nvPr/>
            </p:nvSpPr>
            <p:spPr>
              <a:xfrm rot="20559321">
                <a:off x="9650080" y="4694308"/>
                <a:ext cx="78371" cy="78459"/>
              </a:xfrm>
              <a:custGeom>
                <a:avLst/>
                <a:gdLst/>
                <a:ahLst/>
                <a:cxnLst/>
                <a:rect l="l" t="t" r="r" b="b"/>
                <a:pathLst>
                  <a:path w="886" h="887" extrusionOk="0">
                    <a:moveTo>
                      <a:pt x="443" y="1"/>
                    </a:moveTo>
                    <a:cubicBezTo>
                      <a:pt x="200" y="1"/>
                      <a:pt x="1" y="200"/>
                      <a:pt x="1" y="444"/>
                    </a:cubicBezTo>
                    <a:cubicBezTo>
                      <a:pt x="1" y="687"/>
                      <a:pt x="200" y="886"/>
                      <a:pt x="443" y="886"/>
                    </a:cubicBezTo>
                    <a:cubicBezTo>
                      <a:pt x="686" y="886"/>
                      <a:pt x="886" y="687"/>
                      <a:pt x="886" y="444"/>
                    </a:cubicBezTo>
                    <a:cubicBezTo>
                      <a:pt x="886" y="200"/>
                      <a:pt x="686" y="1"/>
                      <a:pt x="44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2880171" y="1451721"/>
              <a:ext cx="1483414" cy="600164"/>
              <a:chOff x="5231266" y="1393023"/>
              <a:chExt cx="1483414" cy="600164"/>
            </a:xfrm>
          </p:grpSpPr>
          <p:sp>
            <p:nvSpPr>
              <p:cNvPr id="36" name="TextBox 35">
                <a:extLst>
                  <a:ext uri="{FF2B5EF4-FFF2-40B4-BE49-F238E27FC236}">
                    <a16:creationId xmlns:a16="http://schemas.microsoft.com/office/drawing/2014/main" id="{0BE89C69-1BA8-2F2F-01BF-6D0FE11A63EB}"/>
                  </a:ext>
                </a:extLst>
              </p:cNvPr>
              <p:cNvSpPr txBox="1"/>
              <p:nvPr/>
            </p:nvSpPr>
            <p:spPr>
              <a:xfrm>
                <a:off x="5659883" y="1393023"/>
                <a:ext cx="1054797" cy="600164"/>
              </a:xfrm>
              <a:prstGeom prst="rect">
                <a:avLst/>
              </a:prstGeom>
              <a:noFill/>
            </p:spPr>
            <p:txBody>
              <a:bodyPr wrap="square" rtlCol="0">
                <a:spAutoFit/>
              </a:bodyPr>
              <a:lstStyle/>
              <a:p>
                <a:pPr>
                  <a:lnSpc>
                    <a:spcPct val="150000"/>
                  </a:lnSpc>
                </a:pPr>
                <a:r>
                  <a:rPr lang="en-US" sz="2200" b="1">
                    <a:solidFill>
                      <a:srgbClr val="C00000"/>
                    </a:solidFill>
                    <a:latin typeface="Arial" panose="020B0604020202020204" pitchFamily="34" charset="0"/>
                    <a:cs typeface="Arial" panose="020B0604020202020204" pitchFamily="34" charset="0"/>
                  </a:rPr>
                  <a:t>Lưu ý:</a:t>
                </a:r>
              </a:p>
            </p:txBody>
          </p:sp>
          <p:pic>
            <p:nvPicPr>
              <p:cNvPr id="37" name="Picture 4" descr="https://cdn-icons-png.flaticon.com/128/5060/50605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266" y="1486243"/>
                <a:ext cx="428617" cy="428617"/>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1174551" y="2051885"/>
              <a:ext cx="4894655" cy="1938992"/>
            </a:xfrm>
            <a:prstGeom prst="rect">
              <a:avLst/>
            </a:prstGeom>
            <a:noFill/>
          </p:spPr>
          <p:txBody>
            <a:bodyPr wrap="square" rtlCol="0">
              <a:spAutoFit/>
            </a:bodyPr>
            <a:lstStyle/>
            <a:p>
              <a:pPr algn="just">
                <a:lnSpc>
                  <a:spcPct val="150000"/>
                </a:lnSpc>
              </a:pPr>
              <a:r>
                <a:rPr lang="vi-VN" sz="2000"/>
                <a:t>Trong màn hình Trang phục, để thêm trang phục cho nhân vật là một hình ảnh khác</a:t>
              </a:r>
              <a:r>
                <a:rPr lang="en-US" sz="2000"/>
                <a:t>: </a:t>
              </a:r>
              <a:r>
                <a:rPr lang="vi-VN" sz="2000"/>
                <a:t>chọn thay đổi trang phục để mở thư viện trang phục rồi chọn một hình ảnh. </a:t>
              </a:r>
            </a:p>
          </p:txBody>
        </p:sp>
      </p:grpSp>
      <p:pic>
        <p:nvPicPr>
          <p:cNvPr id="2" name="Picture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78" t="5432" r="29028" b="5679"/>
          <a:stretch/>
        </p:blipFill>
        <p:spPr>
          <a:xfrm flipH="1">
            <a:off x="5853411" y="1242775"/>
            <a:ext cx="2706254" cy="3325091"/>
          </a:xfrm>
          <a:prstGeom prst="rect">
            <a:avLst/>
          </a:prstGeom>
        </p:spPr>
      </p:pic>
    </p:spTree>
    <p:extLst>
      <p:ext uri="{BB962C8B-B14F-4D97-AF65-F5344CB8AC3E}">
        <p14:creationId xmlns:p14="http://schemas.microsoft.com/office/powerpoint/2010/main" val="25204743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nship for Students by Slidesgo">
  <a:themeElements>
    <a:clrScheme name="Simple Light">
      <a:dk1>
        <a:srgbClr val="3C3D44"/>
      </a:dk1>
      <a:lt1>
        <a:srgbClr val="F9F3EA"/>
      </a:lt1>
      <a:dk2>
        <a:srgbClr val="FFFCF7"/>
      </a:dk2>
      <a:lt2>
        <a:srgbClr val="F1CE6D"/>
      </a:lt2>
      <a:accent1>
        <a:srgbClr val="FCB3B7"/>
      </a:accent1>
      <a:accent2>
        <a:srgbClr val="B1CBFF"/>
      </a:accent2>
      <a:accent3>
        <a:srgbClr val="3A4896"/>
      </a:accent3>
      <a:accent4>
        <a:srgbClr val="FFFFFF"/>
      </a:accent4>
      <a:accent5>
        <a:srgbClr val="FFFFFF"/>
      </a:accent5>
      <a:accent6>
        <a:srgbClr val="FFFFFF"/>
      </a:accent6>
      <a:hlink>
        <a:srgbClr val="3C3D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1352</Words>
  <Application>Microsoft Office PowerPoint</Application>
  <PresentationFormat>On-screen Show (16:9)</PresentationFormat>
  <Paragraphs>131</Paragraphs>
  <Slides>29</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Lato</vt:lpstr>
      <vt:lpstr>DM Sans</vt:lpstr>
      <vt:lpstr>Aharoni</vt:lpstr>
      <vt:lpstr>Mukta SemiBold</vt:lpstr>
      <vt:lpstr>Assistant</vt:lpstr>
      <vt:lpstr>Nunito Light</vt:lpstr>
      <vt:lpstr>Arial</vt:lpstr>
      <vt:lpstr>Calibri</vt:lpstr>
      <vt:lpstr>Internship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Internship for Students</dc:title>
  <dc:creator>Acer</dc:creator>
  <cp:lastModifiedBy>Administrator</cp:lastModifiedBy>
  <cp:revision>49</cp:revision>
  <dcterms:modified xsi:type="dcterms:W3CDTF">2026-02-13T02:42:03Z</dcterms:modified>
</cp:coreProperties>
</file>