
<file path=[Content_Types].xml><?xml version="1.0" encoding="utf-8"?>
<Types xmlns="http://schemas.openxmlformats.org/package/2006/content-types">
  <Default Extension="png" ContentType="image/png"/>
  <Default Extension="bin" ContentType="application/vnd.openxmlformats-officedocument.oleObject"/>
  <Default Extension="mp3" ContentType="audio/mpeg"/>
  <Default Extension="jpeg" ContentType="image/jpeg"/>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400" r:id="rId2"/>
    <p:sldId id="351" r:id="rId3"/>
    <p:sldId id="328" r:id="rId4"/>
    <p:sldId id="353" r:id="rId5"/>
    <p:sldId id="396" r:id="rId6"/>
    <p:sldId id="399" r:id="rId7"/>
    <p:sldId id="401" r:id="rId8"/>
    <p:sldId id="402" r:id="rId9"/>
    <p:sldId id="423" r:id="rId10"/>
    <p:sldId id="424" r:id="rId11"/>
    <p:sldId id="425" r:id="rId12"/>
    <p:sldId id="426" r:id="rId13"/>
    <p:sldId id="403" r:id="rId14"/>
    <p:sldId id="404" r:id="rId15"/>
    <p:sldId id="405" r:id="rId16"/>
    <p:sldId id="406" r:id="rId17"/>
    <p:sldId id="407" r:id="rId18"/>
    <p:sldId id="391" r:id="rId19"/>
    <p:sldId id="340" r:id="rId20"/>
    <p:sldId id="310" r:id="rId2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84">
          <p15:clr>
            <a:srgbClr val="A4A3A4"/>
          </p15:clr>
        </p15:guide>
        <p15:guide id="2" pos="2862">
          <p15:clr>
            <a:srgbClr val="A4A3A4"/>
          </p15:clr>
        </p15:guide>
      </p15:sldGuideLst>
    </p:ext>
    <p:ext uri="{2D200454-40CA-4A62-9FC3-DE9A4176ACB9}">
      <p15:notesGuideLst xmlns:p15="http://schemas.microsoft.com/office/powerpoint/2012/main">
        <p15:guide id="1" orient="horz" pos="2817">
          <p15:clr>
            <a:srgbClr val="A4A3A4"/>
          </p15:clr>
        </p15:guide>
        <p15:guide id="2" pos="214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FF"/>
    <a:srgbClr val="00CC00"/>
    <a:srgbClr val="00FF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849" autoAdjust="0"/>
  </p:normalViewPr>
  <p:slideViewPr>
    <p:cSldViewPr>
      <p:cViewPr varScale="1">
        <p:scale>
          <a:sx n="154" d="100"/>
          <a:sy n="154" d="100"/>
        </p:scale>
        <p:origin x="216" y="114"/>
      </p:cViewPr>
      <p:guideLst>
        <p:guide orient="horz" pos="1584"/>
        <p:guide pos="2862"/>
      </p:guideLst>
    </p:cSldViewPr>
  </p:slideViewPr>
  <p:outlineViewPr>
    <p:cViewPr>
      <p:scale>
        <a:sx n="33" d="100"/>
        <a:sy n="33" d="100"/>
      </p:scale>
      <p:origin x="0" y="0"/>
    </p:cViewPr>
  </p:outlineViewPr>
  <p:notesTextViewPr>
    <p:cViewPr>
      <p:scale>
        <a:sx n="1" d="1"/>
        <a:sy n="1" d="1"/>
      </p:scale>
      <p:origin x="0" y="0"/>
    </p:cViewPr>
  </p:notesTextViewPr>
  <p:notesViewPr>
    <p:cSldViewPr>
      <p:cViewPr>
        <p:scale>
          <a:sx n="100" d="100"/>
          <a:sy n="100" d="100"/>
        </p:scale>
        <p:origin x="-2592" y="780"/>
      </p:cViewPr>
      <p:guideLst>
        <p:guide orient="horz" pos="2817"/>
        <p:guide pos="214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6DB4D9-CB78-4D56-B892-028D3778355C}" type="datetimeFigureOut">
              <a:rPr lang="en-US" smtClean="0"/>
              <a:t>3/20/2025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4A2CC9-6214-4A4F-A7F2-C474977A49D9}" type="slidenum">
              <a:rPr lang="en-US" smtClean="0"/>
              <a:t>‹#›</a:t>
            </a:fld>
            <a:endParaRPr lang="en-US" dirty="0"/>
          </a:p>
        </p:txBody>
      </p:sp>
    </p:spTree>
    <p:extLst>
      <p:ext uri="{BB962C8B-B14F-4D97-AF65-F5344CB8AC3E}">
        <p14:creationId xmlns:p14="http://schemas.microsoft.com/office/powerpoint/2010/main" val="4231574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29967A-7568-4B43-ADFF-F109EFF199E4}" type="datetimeFigureOut">
              <a:rPr lang="en-US" smtClean="0"/>
              <a:t>3/20/2025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29967A-7568-4B43-ADFF-F109EFF199E4}" type="datetimeFigureOut">
              <a:rPr lang="en-US" smtClean="0"/>
              <a:t>3/20/2025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29967A-7568-4B43-ADFF-F109EFF199E4}" type="datetimeFigureOut">
              <a:rPr lang="en-US" smtClean="0"/>
              <a:t>3/20/2025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533400" y="457201"/>
            <a:ext cx="533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BT&amp;TH số 3: Thao tác trên bảng</a:t>
            </a:r>
            <a:endParaRPr kumimoji="0" lang="vi-VN" alt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3"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4"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5"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D17EB14-D66A-4676-92A4-03881C61F091}"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3442098"/>
            <a:ext cx="7886700" cy="112514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44DE8D5-FADB-4070-88E7-7B5CF0C5DCB3}"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67000" y="1485900"/>
            <a:ext cx="2819400" cy="30861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5638800" y="1485900"/>
            <a:ext cx="2819400" cy="30861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6"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7"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A81D8597-DE7C-46D9-AA0A-98318070A285}"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1116806"/>
            <a:ext cx="3867150" cy="48101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3888" y="1645444"/>
            <a:ext cx="3867150" cy="298370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1850" y="1116806"/>
            <a:ext cx="3868738" cy="48101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50" y="1645444"/>
            <a:ext cx="3868738" cy="298370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8"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9"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2EDA07B-E8E9-4AD7-9D49-812C4BDF930A}"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3"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4"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E1447C7-73A7-49A8-9072-0AB4175D801C}"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788" y="740569"/>
            <a:ext cx="4629150" cy="365521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30239" y="1576388"/>
            <a:ext cx="2949575" cy="28194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6"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7"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5117518-C007-4C20-9FB3-A0C5308DF146}"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533400" y="457201"/>
            <a:ext cx="533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BT&amp;TH số 3: Thao tác trên bảng</a:t>
            </a:r>
            <a:endParaRPr kumimoji="0" lang="vi-VN" alt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3"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4"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5"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D17EB14-D66A-4676-92A4-03881C61F091}"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3442098"/>
            <a:ext cx="7886700" cy="112514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44DE8D5-FADB-4070-88E7-7B5CF0C5DCB3}"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29967A-7568-4B43-ADFF-F109EFF199E4}" type="datetimeFigureOut">
              <a:rPr lang="en-US" smtClean="0"/>
              <a:t>3/20/2025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67000" y="1485900"/>
            <a:ext cx="2819400" cy="30861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5638800" y="1485900"/>
            <a:ext cx="2819400" cy="30861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6"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7"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A81D8597-DE7C-46D9-AA0A-98318070A285}"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1116806"/>
            <a:ext cx="3867150" cy="48101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3888" y="1645444"/>
            <a:ext cx="3867150" cy="298370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1850" y="1116806"/>
            <a:ext cx="3868738" cy="48101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50" y="1645444"/>
            <a:ext cx="3868738" cy="298370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8"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9"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2EDA07B-E8E9-4AD7-9D49-812C4BDF930A}"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3"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4"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E1447C7-73A7-49A8-9072-0AB4175D801C}"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788" y="740569"/>
            <a:ext cx="4629150" cy="365521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30239" y="1576388"/>
            <a:ext cx="2949575" cy="28194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6"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Times New Roman" panose="02020603050405020304"/>
              <a:ea typeface="+mn-ea"/>
              <a:cs typeface="Arial" panose="020B0604020202020204" pitchFamily="34" charset="0"/>
            </a:endParaRPr>
          </a:p>
        </p:txBody>
      </p:sp>
      <p:sp>
        <p:nvSpPr>
          <p:cNvPr id="7"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5117518-C007-4C20-9FB3-A0C5308DF146}"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7C12FCE-2274-483B-A722-0D11E37C17E7}" type="datetimeFigureOut">
              <a:rPr lang="vi-VN" smtClean="0"/>
              <a:t>20/03/2025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4FDBE3C-7FF7-44CE-8611-1B757FD57DAF}" type="slidenum">
              <a:rPr lang="vi-VN" smtClean="0"/>
              <a:t>‹#›</a:t>
            </a:fld>
            <a:endParaRPr lang="vi-VN"/>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 y="0"/>
            <a:ext cx="7706773" cy="5143500"/>
          </a:xfrm>
          <a:prstGeom prst="rect">
            <a:avLst/>
          </a:prstGeom>
        </p:spPr>
      </p:pic>
      <p:sp>
        <p:nvSpPr>
          <p:cNvPr id="12" name="Rectangle 11"/>
          <p:cNvSpPr/>
          <p:nvPr userDrawn="1"/>
        </p:nvSpPr>
        <p:spPr>
          <a:xfrm>
            <a:off x="2" y="-1"/>
            <a:ext cx="8265695" cy="514350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29967A-7568-4B43-ADFF-F109EFF199E4}" type="datetimeFigureOut">
              <a:rPr lang="en-US" smtClean="0"/>
              <a:t>3/20/2025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29967A-7568-4B43-ADFF-F109EFF199E4}" type="datetimeFigureOut">
              <a:rPr lang="en-US" smtClean="0"/>
              <a:t>3/20/2025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E6FE75-3C93-430E-A11F-0729BD227234}"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29967A-7568-4B43-ADFF-F109EFF199E4}" type="datetimeFigureOut">
              <a:rPr lang="en-US" smtClean="0"/>
              <a:t>3/20/2025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DE6FE75-3C93-430E-A11F-0729BD227234}"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29967A-7568-4B43-ADFF-F109EFF199E4}" type="datetimeFigureOut">
              <a:rPr lang="en-US" smtClean="0"/>
              <a:t>3/20/2025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DE6FE75-3C93-430E-A11F-0729BD227234}"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29967A-7568-4B43-ADFF-F109EFF199E4}" type="datetimeFigureOut">
              <a:rPr lang="en-US" smtClean="0"/>
              <a:t>3/20/2025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DE6FE75-3C93-430E-A11F-0729BD227234}"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29967A-7568-4B43-ADFF-F109EFF199E4}" type="datetimeFigureOut">
              <a:rPr lang="en-US" smtClean="0"/>
              <a:t>3/20/2025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E6FE75-3C93-430E-A11F-0729BD227234}"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570"/>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29967A-7568-4B43-ADFF-F109EFF199E4}" type="datetimeFigureOut">
              <a:rPr lang="en-US" smtClean="0"/>
              <a:t>3/20/2025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E6FE75-3C93-430E-A11F-0729BD227234}"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E29967A-7568-4B43-ADFF-F109EFF199E4}" type="datetimeFigureOut">
              <a:rPr lang="en-US" smtClean="0"/>
              <a:t>3/20/2025</a:t>
            </a:fld>
            <a:endParaRPr lang="en-US" dirty="0"/>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DE6FE75-3C93-430E-A11F-0729BD227234}"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6.png"/><Relationship Id="rId3" Type="http://schemas.openxmlformats.org/officeDocument/2006/relationships/slide" Target="slide5.xml"/><Relationship Id="rId7" Type="http://schemas.openxmlformats.org/officeDocument/2006/relationships/image" Target="../media/image14.png"/><Relationship Id="rId12" Type="http://schemas.openxmlformats.org/officeDocument/2006/relationships/slide" Target="slide7.xml"/><Relationship Id="rId17" Type="http://schemas.microsoft.com/office/2007/relationships/hdphoto" Target="../media/hdphoto5.wdp"/><Relationship Id="rId2" Type="http://schemas.openxmlformats.org/officeDocument/2006/relationships/image" Target="../media/image12.jpeg"/><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slide" Target="slide4.xml"/><Relationship Id="rId11" Type="http://schemas.microsoft.com/office/2007/relationships/hdphoto" Target="../media/hdphoto3.wdp"/><Relationship Id="rId5" Type="http://schemas.microsoft.com/office/2007/relationships/hdphoto" Target="../media/hdphoto1.wdp"/><Relationship Id="rId15" Type="http://schemas.openxmlformats.org/officeDocument/2006/relationships/image" Target="../media/image17.png"/><Relationship Id="rId10" Type="http://schemas.openxmlformats.org/officeDocument/2006/relationships/image" Target="../media/image15.png"/><Relationship Id="rId4" Type="http://schemas.openxmlformats.org/officeDocument/2006/relationships/image" Target="../media/image13.png"/><Relationship Id="rId9" Type="http://schemas.openxmlformats.org/officeDocument/2006/relationships/slide" Target="slide6.xml"/><Relationship Id="rId14" Type="http://schemas.microsoft.com/office/2007/relationships/hdphoto" Target="../media/hdphoto4.wdp"/></Relationships>
</file>

<file path=ppt/slides/_rels/slide14.xml.rels><?xml version="1.0" encoding="UTF-8" standalone="yes"?>
<Relationships xmlns="http://schemas.openxmlformats.org/package/2006/relationships"><Relationship Id="rId8" Type="http://schemas.microsoft.com/office/2007/relationships/hdphoto" Target="../media/hdphoto6.wdp"/><Relationship Id="rId13" Type="http://schemas.microsoft.com/office/2007/relationships/hdphoto" Target="../media/hdphoto7.wdp"/><Relationship Id="rId3" Type="http://schemas.openxmlformats.org/officeDocument/2006/relationships/slideLayout" Target="../slideLayouts/slideLayout1.xml"/><Relationship Id="rId7" Type="http://schemas.openxmlformats.org/officeDocument/2006/relationships/image" Target="../media/image20.png"/><Relationship Id="rId12" Type="http://schemas.openxmlformats.org/officeDocument/2006/relationships/image" Target="../media/image2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 Target="slide17.xml"/><Relationship Id="rId11" Type="http://schemas.microsoft.com/office/2007/relationships/hdphoto" Target="../media/hdphoto2.wdp"/><Relationship Id="rId5" Type="http://schemas.openxmlformats.org/officeDocument/2006/relationships/image" Target="../media/image19.png"/><Relationship Id="rId15" Type="http://schemas.openxmlformats.org/officeDocument/2006/relationships/image" Target="../media/image17.png"/><Relationship Id="rId10" Type="http://schemas.openxmlformats.org/officeDocument/2006/relationships/image" Target="../media/image14.png"/><Relationship Id="rId4" Type="http://schemas.openxmlformats.org/officeDocument/2006/relationships/slide" Target="slide16.xml"/><Relationship Id="rId9" Type="http://schemas.openxmlformats.org/officeDocument/2006/relationships/slide" Target="slide15.xml"/><Relationship Id="rId14"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audio" Target="../media/audio2.wav"/><Relationship Id="rId7" Type="http://schemas.openxmlformats.org/officeDocument/2006/relationships/slide" Target="slide4.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slide" Target="slide1.xml"/><Relationship Id="rId9" Type="http://schemas.microsoft.com/office/2007/relationships/hdphoto" Target="../media/hdphoto8.wdp"/></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audio" Target="../media/audio2.wav"/><Relationship Id="rId7" Type="http://schemas.openxmlformats.org/officeDocument/2006/relationships/slide" Target="slide6.xml"/><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slide" Target="slide1.xml"/><Relationship Id="rId9" Type="http://schemas.microsoft.com/office/2007/relationships/hdphoto" Target="../media/hdphoto9.wdp"/></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audio" Target="../media/audio2.wav"/><Relationship Id="rId7" Type="http://schemas.openxmlformats.org/officeDocument/2006/relationships/slide" Target="slide5.xml"/><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7.png"/><Relationship Id="rId4" Type="http://schemas.openxmlformats.org/officeDocument/2006/relationships/slide" Target="slide1.xml"/><Relationship Id="rId9" Type="http://schemas.microsoft.com/office/2007/relationships/hdphoto" Target="../media/hdphoto10.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4.xml"/><Relationship Id="rId1" Type="http://schemas.openxmlformats.org/officeDocument/2006/relationships/vmlDrawing" Target="../drawings/vmlDrawing1.vml"/><Relationship Id="rId4" Type="http://schemas.openxmlformats.org/officeDocument/2006/relationships/image" Target="../media/image9.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1145"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Program Files\Microsoft Office\MEDIA\CAGCAT10\j0285750.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1147" y="1028700"/>
            <a:ext cx="1358881" cy="1112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WordArt 4"/>
          <p:cNvSpPr>
            <a:spLocks noChangeArrowheads="1" noChangeShapeType="1" noTextEdit="1"/>
          </p:cNvSpPr>
          <p:nvPr/>
        </p:nvSpPr>
        <p:spPr bwMode="auto">
          <a:xfrm>
            <a:off x="2300288" y="371475"/>
            <a:ext cx="4800600" cy="4343400"/>
          </a:xfrm>
          <a:prstGeom prst="rect">
            <a:avLst/>
          </a:prstGeom>
        </p:spPr>
        <p:txBody>
          <a:bodyPr spcFirstLastPara="1" wrap="none" fromWordArt="1">
            <a:prstTxWarp prst="textArchUp">
              <a:avLst>
                <a:gd name="adj" fmla="val 10478549"/>
              </a:avLst>
            </a:prstTxWarp>
          </a:bodyPr>
          <a:lstStyle/>
          <a:p>
            <a:pPr algn="ctr"/>
            <a:r>
              <a:rPr lang="vi-VN" sz="2700" kern="10" dirty="0">
                <a:ln w="9525">
                  <a:solidFill>
                    <a:srgbClr val="0000FF"/>
                  </a:solidFill>
                  <a:round/>
                </a:ln>
                <a:solidFill>
                  <a:srgbClr val="FF0000"/>
                </a:solidFill>
                <a:latin typeface="Times New Roman" panose="02020603050405020304"/>
                <a:cs typeface="Times New Roman" panose="02020603050405020304"/>
              </a:rPr>
              <a:t>Chào mừng các con đến với </a:t>
            </a:r>
            <a:endParaRPr lang="en-US" sz="2700" kern="10" dirty="0">
              <a:ln w="9525">
                <a:solidFill>
                  <a:srgbClr val="0000FF"/>
                </a:solidFill>
                <a:round/>
              </a:ln>
              <a:solidFill>
                <a:srgbClr val="FF0000"/>
              </a:solidFill>
              <a:latin typeface="Times New Roman" panose="02020603050405020304"/>
              <a:cs typeface="Times New Roman" panose="02020603050405020304"/>
            </a:endParaRPr>
          </a:p>
        </p:txBody>
      </p:sp>
      <p:sp>
        <p:nvSpPr>
          <p:cNvPr id="5" name="TextBox 4"/>
          <p:cNvSpPr txBox="1"/>
          <p:nvPr/>
        </p:nvSpPr>
        <p:spPr>
          <a:xfrm>
            <a:off x="2571750" y="2800350"/>
            <a:ext cx="3886200" cy="506730"/>
          </a:xfrm>
          <a:prstGeom prst="rect">
            <a:avLst/>
          </a:prstGeom>
          <a:noFill/>
        </p:spPr>
        <p:txBody>
          <a:bodyPr wrap="square" rtlCol="0">
            <a:spAutoFit/>
          </a:bodyPr>
          <a:lstStyle/>
          <a:p>
            <a:pPr algn="ctr"/>
            <a:r>
              <a:rPr lang="en-US" sz="2700" b="1" dirty="0" smtClean="0">
                <a:solidFill>
                  <a:srgbClr val="FF0000"/>
                </a:solidFill>
              </a:rPr>
              <a:t>MÔN TIN HỌC LỚP 4</a:t>
            </a:r>
            <a:endParaRPr lang="en-US" sz="2700" b="1"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9075" y="209550"/>
            <a:ext cx="8610600" cy="460375"/>
          </a:xfrm>
          <a:prstGeom prst="rect">
            <a:avLst/>
          </a:prstGeom>
          <a:solidFill>
            <a:schemeClr val="accent6">
              <a:lumMod val="60000"/>
              <a:lumOff val="40000"/>
            </a:schemeClr>
          </a:solidFill>
        </p:spPr>
        <p:txBody>
          <a:bodyPr wrap="square" rtlCol="0">
            <a:spAutoFit/>
          </a:bodyPr>
          <a:lstStyle/>
          <a:p>
            <a:pPr algn="just"/>
            <a:r>
              <a:rPr lang="en-US" sz="2400" b="1" dirty="0">
                <a:solidFill>
                  <a:srgbClr val="FF0000"/>
                </a:solidFill>
                <a:latin typeface="Times New Roman (Headings)"/>
                <a:cs typeface="Times New Roman" panose="02020603050405020304" pitchFamily="18" charset="0"/>
              </a:rPr>
              <a:t>HƯỚNG DẪN LÀM:</a:t>
            </a:r>
          </a:p>
        </p:txBody>
      </p:sp>
      <p:sp>
        <p:nvSpPr>
          <p:cNvPr id="100" name="Text Box 99"/>
          <p:cNvSpPr txBox="1"/>
          <p:nvPr/>
        </p:nvSpPr>
        <p:spPr>
          <a:xfrm>
            <a:off x="202565" y="790575"/>
            <a:ext cx="8627745" cy="460375"/>
          </a:xfrm>
          <a:prstGeom prst="rect">
            <a:avLst/>
          </a:prstGeom>
          <a:noFill/>
          <a:ln w="9525">
            <a:noFill/>
          </a:ln>
        </p:spPr>
        <p:txBody>
          <a:bodyPr wrap="square">
            <a:spAutoFit/>
          </a:bodyPr>
          <a:lstStyle/>
          <a:p>
            <a:pPr indent="0"/>
            <a:r>
              <a:rPr lang="en-US" sz="2400" b="0">
                <a:latin typeface="Times New Roman" panose="02020603050405020304" pitchFamily="18" charset="0"/>
                <a:cs typeface="Calibri" panose="020F0502020204030204" charset="0"/>
              </a:rPr>
              <a:t>+ Bước 1: </a:t>
            </a:r>
            <a:r>
              <a:rPr lang="en-US" sz="2400">
                <a:latin typeface="Times New Roman" panose="02020603050405020304" pitchFamily="18" charset="0"/>
                <a:cs typeface="Calibri" panose="020F0502020204030204" charset="0"/>
              </a:rPr>
              <a:t>Đưa con trỏ đến vị trí cần chèn ảnh</a:t>
            </a:r>
          </a:p>
        </p:txBody>
      </p:sp>
      <p:sp>
        <p:nvSpPr>
          <p:cNvPr id="3" name="Text Box 2"/>
          <p:cNvSpPr txBox="1"/>
          <p:nvPr/>
        </p:nvSpPr>
        <p:spPr>
          <a:xfrm>
            <a:off x="219075" y="2409825"/>
            <a:ext cx="5148580" cy="1568450"/>
          </a:xfrm>
          <a:prstGeom prst="rect">
            <a:avLst/>
          </a:prstGeom>
          <a:noFill/>
        </p:spPr>
        <p:txBody>
          <a:bodyPr wrap="square" rtlCol="0" anchor="t">
            <a:spAutoFit/>
          </a:bodyPr>
          <a:lstStyle/>
          <a:p>
            <a:r>
              <a:rPr lang="en-US" sz="2400">
                <a:latin typeface="Times New Roman" panose="02020603050405020304" pitchFamily="18" charset="0"/>
                <a:cs typeface="Calibri" panose="020F0502020204030204" charset="0"/>
                <a:sym typeface="+mn-ea"/>
              </a:rPr>
              <a:t>+ Bước 3: Trong hộp thoại, em gõ tên chủ đề của ảnh cần tìm, rồi nhấn </a:t>
            </a:r>
            <a:r>
              <a:rPr lang="en-US" sz="2400" b="1">
                <a:latin typeface="Times New Roman" panose="02020603050405020304" pitchFamily="18" charset="0"/>
                <a:cs typeface="Calibri" panose="020F0502020204030204" charset="0"/>
                <a:sym typeface="+mn-ea"/>
              </a:rPr>
              <a:t>Enter</a:t>
            </a:r>
            <a:r>
              <a:rPr lang="en-US" sz="2400">
                <a:latin typeface="Times New Roman" panose="02020603050405020304" pitchFamily="18" charset="0"/>
                <a:cs typeface="Calibri" panose="020F0502020204030204" charset="0"/>
                <a:sym typeface="+mn-ea"/>
              </a:rPr>
              <a:t>. Khi đó, các ảnh về chủ đề sẽ hiện ra ví dụ gõ “gấu trúc”.</a:t>
            </a:r>
          </a:p>
        </p:txBody>
      </p:sp>
      <p:sp>
        <p:nvSpPr>
          <p:cNvPr id="7" name="Text Box 6"/>
          <p:cNvSpPr txBox="1"/>
          <p:nvPr/>
        </p:nvSpPr>
        <p:spPr>
          <a:xfrm>
            <a:off x="228600" y="3835400"/>
            <a:ext cx="8257540" cy="829945"/>
          </a:xfrm>
          <a:prstGeom prst="rect">
            <a:avLst/>
          </a:prstGeom>
          <a:noFill/>
          <a:ln w="9525">
            <a:noFill/>
          </a:ln>
        </p:spPr>
        <p:txBody>
          <a:bodyPr wrap="square">
            <a:spAutoFit/>
          </a:bodyPr>
          <a:lstStyle/>
          <a:p>
            <a:pPr indent="0"/>
            <a:r>
              <a:rPr lang="en-US" sz="2400" b="0">
                <a:latin typeface="Times New Roman" panose="02020603050405020304" pitchFamily="18" charset="0"/>
                <a:cs typeface="Calibri" panose="020F0502020204030204" charset="0"/>
              </a:rPr>
              <a:t>+ Bước 4: Em chọn một ảnh rồi chọn lệnh Insert để chèn ảnh vào vị trí con trỏ soạn thảo.</a:t>
            </a:r>
          </a:p>
        </p:txBody>
      </p:sp>
      <p:sp>
        <p:nvSpPr>
          <p:cNvPr id="8" name="Text Box 7"/>
          <p:cNvSpPr txBox="1"/>
          <p:nvPr/>
        </p:nvSpPr>
        <p:spPr>
          <a:xfrm>
            <a:off x="219075" y="1250950"/>
            <a:ext cx="4873625" cy="1198880"/>
          </a:xfrm>
          <a:prstGeom prst="rect">
            <a:avLst/>
          </a:prstGeom>
          <a:noFill/>
        </p:spPr>
        <p:txBody>
          <a:bodyPr wrap="square" rtlCol="0" anchor="t">
            <a:spAutoFit/>
          </a:bodyPr>
          <a:lstStyle/>
          <a:p>
            <a:pPr indent="0"/>
            <a:r>
              <a:rPr lang="en-US" sz="2400">
                <a:latin typeface="Times New Roman" panose="02020603050405020304" pitchFamily="18" charset="0"/>
                <a:cs typeface="Calibri" panose="020F0502020204030204" charset="0"/>
                <a:sym typeface="+mn-ea"/>
              </a:rPr>
              <a:t>+ Bước 2: Chọn lệnh </a:t>
            </a:r>
            <a:r>
              <a:rPr lang="en-US" sz="2400" b="1">
                <a:latin typeface="Times New Roman" panose="02020603050405020304" pitchFamily="18" charset="0"/>
                <a:cs typeface="Calibri" panose="020F0502020204030204" charset="0"/>
                <a:sym typeface="+mn-ea"/>
              </a:rPr>
              <a:t>Insert</a:t>
            </a:r>
            <a:r>
              <a:rPr lang="en-US" sz="2400">
                <a:latin typeface="Times New Roman" panose="02020603050405020304" pitchFamily="18" charset="0"/>
                <a:cs typeface="Calibri" panose="020F0502020204030204" charset="0"/>
                <a:sym typeface="+mn-ea"/>
              </a:rPr>
              <a:t>. Trong nhóm lệnh </a:t>
            </a:r>
            <a:r>
              <a:rPr lang="en-US" sz="2400" b="1">
                <a:latin typeface="Times New Roman" panose="02020603050405020304" pitchFamily="18" charset="0"/>
                <a:cs typeface="Calibri" panose="020F0502020204030204" charset="0"/>
                <a:sym typeface="+mn-ea"/>
              </a:rPr>
              <a:t>Illustrations</a:t>
            </a:r>
            <a:r>
              <a:rPr lang="en-US" sz="2400">
                <a:latin typeface="Times New Roman" panose="02020603050405020304" pitchFamily="18" charset="0"/>
                <a:cs typeface="Calibri" panose="020F0502020204030204" charset="0"/>
                <a:sym typeface="+mn-ea"/>
              </a:rPr>
              <a:t>, chọn lệnh </a:t>
            </a:r>
            <a:r>
              <a:rPr lang="en-US" sz="2400" b="1">
                <a:latin typeface="Times New Roman" panose="02020603050405020304" pitchFamily="18" charset="0"/>
                <a:cs typeface="Calibri" panose="020F0502020204030204" charset="0"/>
                <a:sym typeface="+mn-ea"/>
              </a:rPr>
              <a:t>Online Pictures </a:t>
            </a:r>
            <a:r>
              <a:rPr lang="en-US" sz="2400">
                <a:latin typeface="Times New Roman" panose="02020603050405020304" pitchFamily="18" charset="0"/>
                <a:cs typeface="Calibri" panose="020F0502020204030204" charset="0"/>
                <a:sym typeface="+mn-ea"/>
              </a:rPr>
              <a:t>để mở hộp thoại:</a:t>
            </a:r>
          </a:p>
        </p:txBody>
      </p:sp>
      <p:pic>
        <p:nvPicPr>
          <p:cNvPr id="6" name="Picture 2" descr="C:\Users\PC\AppData\Local\Temp\ksohtml1924\wps5.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105400" y="1276350"/>
            <a:ext cx="3422015" cy="981075"/>
          </a:xfrm>
          <a:prstGeom prst="rect">
            <a:avLst/>
          </a:prstGeom>
          <a:noFill/>
          <a:ln>
            <a:noFill/>
          </a:ln>
        </p:spPr>
      </p:pic>
      <p:pic>
        <p:nvPicPr>
          <p:cNvPr id="10" name="Picture 1" descr="C:\Users\PC\AppData\Local\Temp\ksohtml1924\wps6.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327015" y="2114550"/>
            <a:ext cx="3396615" cy="1743075"/>
          </a:xfrm>
          <a:prstGeom prst="rect">
            <a:avLst/>
          </a:prstGeom>
          <a:noFill/>
          <a:ln>
            <a:noFill/>
          </a:ln>
        </p:spPr>
      </p:pic>
      <p:sp>
        <p:nvSpPr>
          <p:cNvPr id="11" name="Text Box 10"/>
          <p:cNvSpPr txBox="1"/>
          <p:nvPr/>
        </p:nvSpPr>
        <p:spPr>
          <a:xfrm>
            <a:off x="245110" y="4552950"/>
            <a:ext cx="8542655" cy="460375"/>
          </a:xfrm>
          <a:prstGeom prst="rect">
            <a:avLst/>
          </a:prstGeom>
          <a:noFill/>
          <a:ln w="9525">
            <a:noFill/>
          </a:ln>
        </p:spPr>
        <p:txBody>
          <a:bodyPr wrap="square">
            <a:spAutoFit/>
          </a:bodyPr>
          <a:lstStyle/>
          <a:p>
            <a:pPr indent="0"/>
            <a:r>
              <a:rPr lang="en-US" sz="2400" b="0">
                <a:latin typeface="Times New Roman" panose="02020603050405020304" pitchFamily="18" charset="0"/>
                <a:cs typeface="Calibri" panose="020F0502020204030204" charset="0"/>
              </a:rPr>
              <a:t>+</a:t>
            </a:r>
            <a:r>
              <a:rPr lang="en-US" sz="2400" b="0" i="1">
                <a:latin typeface="Times New Roman" panose="02020603050405020304" pitchFamily="18" charset="0"/>
                <a:cs typeface="Calibri" panose="020F0502020204030204" charset="0"/>
              </a:rPr>
              <a:t> </a:t>
            </a:r>
            <a:r>
              <a:rPr lang="en-US" sz="2400" b="0">
                <a:latin typeface="Times New Roman" panose="02020603050405020304" pitchFamily="18" charset="0"/>
                <a:cs typeface="Calibri" panose="020F0502020204030204" charset="0"/>
              </a:rPr>
              <a:t>Bước 5</a:t>
            </a:r>
            <a:r>
              <a:rPr lang="en-US" sz="2400" b="0" i="1">
                <a:latin typeface="Times New Roman" panose="02020603050405020304" pitchFamily="18" charset="0"/>
                <a:cs typeface="Calibri" panose="020F0502020204030204" charset="0"/>
              </a:rPr>
              <a:t>:</a:t>
            </a:r>
            <a:r>
              <a:rPr lang="en-US" sz="2400" b="0">
                <a:latin typeface="Times New Roman" panose="02020603050405020304" pitchFamily="18" charset="0"/>
                <a:cs typeface="Calibri" panose="020F0502020204030204" charset="0"/>
              </a:rPr>
              <a:t> Thay đổi kích thước và bố trí ảnh ở vị trí mong muốn</a:t>
            </a:r>
            <a:r>
              <a:rPr lang="en-US" sz="1400" b="0">
                <a:latin typeface="Times New Roman" panose="02020603050405020304" pitchFamily="18" charset="0"/>
                <a:cs typeface="Calibri" panose="020F0502020204030204" charset="0"/>
              </a:rPr>
              <a:t>.</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additive="base">
                                        <p:cTn id="13" dur="500" fill="hold"/>
                                        <p:tgtEl>
                                          <p:spTgt spid="100"/>
                                        </p:tgtEl>
                                        <p:attrNameLst>
                                          <p:attrName>ppt_x</p:attrName>
                                        </p:attrNameLst>
                                      </p:cBhvr>
                                      <p:tavLst>
                                        <p:tav tm="0">
                                          <p:val>
                                            <p:strVal val="#ppt_x"/>
                                          </p:val>
                                        </p:tav>
                                        <p:tav tm="100000">
                                          <p:val>
                                            <p:strVal val="#ppt_x"/>
                                          </p:val>
                                        </p:tav>
                                      </p:tavLst>
                                    </p:anim>
                                    <p:anim calcmode="lin" valueType="num">
                                      <p:cBhvr additive="base">
                                        <p:cTn id="14"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00" grpId="0"/>
      <p:bldP spid="3" grpId="0"/>
      <p:bldP spid="7" grpId="0"/>
      <p:bldP spid="8"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599" y="895330"/>
            <a:ext cx="8658226" cy="521970"/>
          </a:xfrm>
          <a:prstGeom prst="rect">
            <a:avLst/>
          </a:prstGeom>
          <a:solidFill>
            <a:schemeClr val="accent4">
              <a:lumMod val="60000"/>
              <a:lumOff val="40000"/>
            </a:schemeClr>
          </a:solid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2. Văn bản có ảnh lấy từ Internet</a:t>
            </a:r>
          </a:p>
        </p:txBody>
      </p:sp>
      <p:sp>
        <p:nvSpPr>
          <p:cNvPr id="2" name="Title 1"/>
          <p:cNvSpPr txBox="1"/>
          <p:nvPr/>
        </p:nvSpPr>
        <p:spPr>
          <a:xfrm>
            <a:off x="304800" y="57150"/>
            <a:ext cx="4572000" cy="62865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600" b="1" dirty="0">
                <a:solidFill>
                  <a:srgbClr val="000099"/>
                </a:solidFill>
                <a:latin typeface="Times New Roman" panose="02020603050405020304" pitchFamily="18" charset="0"/>
                <a:cs typeface="Times New Roman" panose="02020603050405020304" pitchFamily="18" charset="0"/>
              </a:rPr>
              <a:t>Khám phá</a:t>
            </a:r>
          </a:p>
        </p:txBody>
      </p:sp>
      <p:sp>
        <p:nvSpPr>
          <p:cNvPr id="100" name="Text Box 99"/>
          <p:cNvSpPr txBox="1"/>
          <p:nvPr/>
        </p:nvSpPr>
        <p:spPr>
          <a:xfrm>
            <a:off x="228600" y="1657350"/>
            <a:ext cx="8551545" cy="645160"/>
          </a:xfrm>
          <a:prstGeom prst="rect">
            <a:avLst/>
          </a:prstGeom>
          <a:noFill/>
          <a:ln w="9525">
            <a:noFill/>
          </a:ln>
        </p:spPr>
        <p:txBody>
          <a:bodyPr wrap="square">
            <a:spAutoFit/>
          </a:bodyPr>
          <a:lstStyle/>
          <a:p>
            <a:pPr indent="0"/>
            <a:endParaRPr lang="en-US" sz="3600"/>
          </a:p>
        </p:txBody>
      </p:sp>
      <p:sp>
        <p:nvSpPr>
          <p:cNvPr id="4" name="Horizontal Scroll 3"/>
          <p:cNvSpPr/>
          <p:nvPr/>
        </p:nvSpPr>
        <p:spPr>
          <a:xfrm>
            <a:off x="914400" y="1466850"/>
            <a:ext cx="6705600" cy="2209800"/>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a:latin typeface="Times New Roman" panose="02020603050405020304" pitchFamily="18" charset="0"/>
                <a:cs typeface="Calibri" panose="020F0502020204030204" charset="0"/>
                <a:sym typeface="+mn-ea"/>
              </a:rPr>
              <a:t> </a:t>
            </a:r>
            <a:r>
              <a:rPr lang="en-US" sz="4000" b="1">
                <a:solidFill>
                  <a:srgbClr val="FF0000"/>
                </a:solidFill>
                <a:latin typeface="Times New Roman" panose="02020603050405020304" pitchFamily="18" charset="0"/>
                <a:cs typeface="Calibri" panose="020F0502020204030204" charset="0"/>
                <a:sym typeface="+mn-ea"/>
              </a:rPr>
              <a:t>Tác dụng của việc thêm ảnh vào trang văn bản?</a:t>
            </a:r>
          </a:p>
        </p:txBody>
      </p:sp>
      <p:sp>
        <p:nvSpPr>
          <p:cNvPr id="3" name="Text Box 2"/>
          <p:cNvSpPr txBox="1"/>
          <p:nvPr/>
        </p:nvSpPr>
        <p:spPr>
          <a:xfrm>
            <a:off x="304800" y="1962150"/>
            <a:ext cx="8075930" cy="1076325"/>
          </a:xfrm>
          <a:prstGeom prst="rect">
            <a:avLst/>
          </a:prstGeom>
          <a:noFill/>
          <a:ln w="9525">
            <a:noFill/>
          </a:ln>
        </p:spPr>
        <p:txBody>
          <a:bodyPr wrap="square">
            <a:spAutoFit/>
          </a:bodyPr>
          <a:lstStyle/>
          <a:p>
            <a:pPr marL="457200" indent="-457200">
              <a:buFont typeface="Wingdings" panose="05000000000000000000" charset="0"/>
              <a:buChar char="Ø"/>
            </a:pPr>
            <a:r>
              <a:rPr lang="en-US" sz="3200" b="0">
                <a:solidFill>
                  <a:srgbClr val="0000FF"/>
                </a:solidFill>
                <a:latin typeface="Times New Roman" panose="02020603050405020304" pitchFamily="18" charset="0"/>
                <a:cs typeface="Calibri" panose="020F0502020204030204" charset="0"/>
              </a:rPr>
              <a:t>Thêm ảnh vào trang văn bản giúp bài văn bản của em thêm sinh động và hấp dẫn hơn.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4"/>
                                        </p:tgtEl>
                                        <p:attrNameLst>
                                          <p:attrName>ppt_x</p:attrName>
                                        </p:attrNameLst>
                                      </p:cBhvr>
                                      <p:tavLst>
                                        <p:tav tm="0">
                                          <p:val>
                                            <p:strVal val="ppt_x"/>
                                          </p:val>
                                        </p:tav>
                                        <p:tav tm="100000">
                                          <p:val>
                                            <p:strVal val="ppt_x"/>
                                          </p:val>
                                        </p:tav>
                                      </p:tavLst>
                                    </p:anim>
                                    <p:anim calcmode="lin" valueType="num">
                                      <p:cBhvr additive="base">
                                        <p:cTn id="25" dur="500"/>
                                        <p:tgtEl>
                                          <p:spTgt spid="4"/>
                                        </p:tgtEl>
                                        <p:attrNameLst>
                                          <p:attrName>ppt_y</p:attrName>
                                        </p:attrNameLst>
                                      </p:cBhvr>
                                      <p:tavLst>
                                        <p:tav tm="0">
                                          <p:val>
                                            <p:strVal val="ppt_y"/>
                                          </p:val>
                                        </p:tav>
                                        <p:tav tm="100000">
                                          <p:val>
                                            <p:strVal val="1+ppt_h/2"/>
                                          </p:val>
                                        </p:tav>
                                      </p:tavLst>
                                    </p:anim>
                                    <p:set>
                                      <p:cBhvr>
                                        <p:cTn id="26" dur="1" fill="hold">
                                          <p:stCondLst>
                                            <p:cond delay="499"/>
                                          </p:stCondLst>
                                        </p:cTn>
                                        <p:tgtEl>
                                          <p:spTgt spid="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2" grpId="0" bldLvl="0" animBg="1"/>
      <p:bldP spid="4" grpId="0" bldLvl="0" animBg="1"/>
      <p:bldP spid="4" grpId="1" bldLvl="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304800" y="57150"/>
            <a:ext cx="4572000" cy="62865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600" b="1" dirty="0">
                <a:solidFill>
                  <a:srgbClr val="000099"/>
                </a:solidFill>
                <a:latin typeface="Times New Roman" panose="02020603050405020304" pitchFamily="18" charset="0"/>
                <a:cs typeface="Times New Roman" panose="02020603050405020304" pitchFamily="18" charset="0"/>
              </a:rPr>
              <a:t>Chú ý:</a:t>
            </a:r>
          </a:p>
        </p:txBody>
      </p:sp>
      <p:sp>
        <p:nvSpPr>
          <p:cNvPr id="100" name="Text Box 99"/>
          <p:cNvSpPr txBox="1"/>
          <p:nvPr/>
        </p:nvSpPr>
        <p:spPr>
          <a:xfrm>
            <a:off x="228600" y="1657350"/>
            <a:ext cx="8551545" cy="645160"/>
          </a:xfrm>
          <a:prstGeom prst="rect">
            <a:avLst/>
          </a:prstGeom>
          <a:noFill/>
          <a:ln w="9525">
            <a:noFill/>
          </a:ln>
        </p:spPr>
        <p:txBody>
          <a:bodyPr wrap="square">
            <a:spAutoFit/>
          </a:bodyPr>
          <a:lstStyle/>
          <a:p>
            <a:pPr indent="0"/>
            <a:endParaRPr lang="en-US" sz="3600"/>
          </a:p>
        </p:txBody>
      </p:sp>
      <p:sp>
        <p:nvSpPr>
          <p:cNvPr id="4" name="Horizontal Scroll 3"/>
          <p:cNvSpPr/>
          <p:nvPr/>
        </p:nvSpPr>
        <p:spPr>
          <a:xfrm>
            <a:off x="914400" y="525145"/>
            <a:ext cx="7513955" cy="4399280"/>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a:latin typeface="Times New Roman" panose="02020603050405020304" pitchFamily="18" charset="0"/>
                <a:cs typeface="Calibri" panose="020F0502020204030204" charset="0"/>
                <a:sym typeface="+mn-ea"/>
              </a:rPr>
              <a:t> </a:t>
            </a:r>
            <a:r>
              <a:rPr lang="en-US" sz="3200" b="1">
                <a:solidFill>
                  <a:srgbClr val="FF0000"/>
                </a:solidFill>
                <a:latin typeface="Times New Roman" panose="02020603050405020304" pitchFamily="18" charset="0"/>
                <a:cs typeface="Calibri" panose="020F0502020204030204" charset="0"/>
                <a:sym typeface="+mn-ea"/>
              </a:rPr>
              <a:t>- Ta có thể chèn nhiều hình ảnh vào các vị trí bất kì trong văn bản.</a:t>
            </a:r>
          </a:p>
          <a:p>
            <a:pPr algn="ctr"/>
            <a:r>
              <a:rPr lang="en-US" sz="3200" b="1">
                <a:solidFill>
                  <a:srgbClr val="FF0000"/>
                </a:solidFill>
                <a:latin typeface="Times New Roman" panose="02020603050405020304" pitchFamily="18" charset="0"/>
                <a:cs typeface="Calibri" panose="020F0502020204030204" charset="0"/>
                <a:sym typeface="+mn-ea"/>
              </a:rPr>
              <a:t>- Hình ảnh cũng tương tự như kí tự, có thể di chuyển, sao chép, xoá giống như đối với các kí tự trong văn bản.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图片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370" y="465455"/>
            <a:ext cx="9156065" cy="4678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idx="1"/>
          </p:nvPr>
        </p:nvSpPr>
        <p:spPr>
          <a:xfrm>
            <a:off x="1642811" y="1733404"/>
            <a:ext cx="6172200" cy="700405"/>
          </a:xfr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indent="0" algn="ctr">
              <a:buFontTx/>
              <a:buNone/>
              <a:defRPr/>
            </a:pPr>
            <a:r>
              <a:rPr lang="en-US" sz="4400" b="1" spc="50" dirty="0"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rPr>
              <a:t>Trò chơi: </a:t>
            </a:r>
            <a:r>
              <a:rPr lang="en-US" sz="4400" b="1" spc="50" dirty="0" err="1">
                <a:ln w="11430"/>
                <a:solidFill>
                  <a:srgbClr val="FF0000"/>
                </a:solidFill>
                <a:effectLst>
                  <a:outerShdw blurRad="76200" dist="50800" dir="5400000" algn="tl" rotWithShape="0">
                    <a:srgbClr val="000000">
                      <a:alpha val="65000"/>
                    </a:srgbClr>
                  </a:outerShdw>
                </a:effectLst>
              </a:rPr>
              <a:t>D</a:t>
            </a:r>
            <a:r>
              <a:rPr lang="en-US" sz="4400" b="1" spc="50" dirty="0" err="1" smtClean="0">
                <a:ln w="11430"/>
                <a:solidFill>
                  <a:srgbClr val="FF0000"/>
                </a:solidFill>
                <a:effectLst>
                  <a:outerShdw blurRad="76200" dist="50800" dir="5400000" algn="tl" rotWithShape="0">
                    <a:srgbClr val="000000">
                      <a:alpha val="65000"/>
                    </a:srgbClr>
                  </a:outerShdw>
                </a:effectLst>
              </a:rPr>
              <a:t>iệt</a:t>
            </a:r>
            <a:r>
              <a:rPr lang="en-US" sz="4400" b="1" spc="50" dirty="0" smtClean="0">
                <a:ln w="11430"/>
                <a:solidFill>
                  <a:srgbClr val="FF0000"/>
                </a:solidFill>
                <a:effectLst>
                  <a:outerShdw blurRad="76200" dist="50800" dir="5400000" algn="tl" rotWithShape="0">
                    <a:srgbClr val="000000">
                      <a:alpha val="65000"/>
                    </a:srgbClr>
                  </a:outerShdw>
                </a:effectLst>
              </a:rPr>
              <a:t> Virus.</a:t>
            </a:r>
            <a:endParaRPr lang="en-US" sz="4400" b="1" spc="50" dirty="0">
              <a:ln w="11430"/>
              <a:solidFill>
                <a:srgbClr val="FF0000"/>
              </a:solidFill>
              <a:effectLst>
                <a:outerShdw blurRad="76200" dist="50800" dir="5400000" algn="tl" rotWithShape="0">
                  <a:srgbClr val="000000">
                    <a:alpha val="65000"/>
                  </a:srgbClr>
                </a:outerShdw>
              </a:effectLst>
            </a:endParaRPr>
          </a:p>
        </p:txBody>
      </p:sp>
      <p:pic>
        <p:nvPicPr>
          <p:cNvPr id="12" name="Picture 11">
            <a:hlinkClick r:id="rId3" action="ppaction://hlinksldjump"/>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798426" y="624843"/>
            <a:ext cx="685800" cy="987553"/>
          </a:xfrm>
          <a:prstGeom prst="rect">
            <a:avLst/>
          </a:prstGeom>
        </p:spPr>
      </p:pic>
      <p:pic>
        <p:nvPicPr>
          <p:cNvPr id="13" name="Picture 12">
            <a:hlinkClick r:id="rId6" action="ppaction://hlinksldjump"/>
          </p:cNvPr>
          <p:cNvPicPr>
            <a:picLocks noChangeAspect="1"/>
          </p:cNvPicPr>
          <p:nvPr/>
        </p:nvPicPr>
        <p:blipFill>
          <a:blip r:embed="rId7" cstate="print">
            <a:duotone>
              <a:prstClr val="black"/>
              <a:schemeClr val="accent6">
                <a:tint val="45000"/>
                <a:satMod val="400000"/>
              </a:schemeClr>
            </a:duotone>
            <a:extLst>
              <a:ext uri="{BEBA8EAE-BF5A-486C-A8C5-ECC9F3942E4B}">
                <a14:imgProps xmlns:a14="http://schemas.microsoft.com/office/drawing/2010/main">
                  <a14:imgLayer r:embed="rId8">
                    <a14:imgEffect>
                      <a14:backgroundRemoval t="10000" b="90000" l="10000" r="90000">
                        <a14:foregroundMark x1="27413" y1="49129" x2="63320" y2="45645"/>
                      </a14:backgroundRemoval>
                    </a14:imgEffect>
                    <a14:imgEffect>
                      <a14:saturation sat="0"/>
                    </a14:imgEffect>
                  </a14:imgLayer>
                </a14:imgProps>
              </a:ext>
              <a:ext uri="{28A0092B-C50C-407E-A947-70E740481C1C}">
                <a14:useLocalDpi xmlns:a14="http://schemas.microsoft.com/office/drawing/2010/main" val="0"/>
              </a:ext>
            </a:extLst>
          </a:blip>
          <a:stretch>
            <a:fillRect/>
          </a:stretch>
        </p:blipFill>
        <p:spPr>
          <a:xfrm>
            <a:off x="2286004" y="528823"/>
            <a:ext cx="1197575" cy="1204684"/>
          </a:xfrm>
          <a:prstGeom prst="rect">
            <a:avLst/>
          </a:prstGeom>
        </p:spPr>
      </p:pic>
      <p:pic>
        <p:nvPicPr>
          <p:cNvPr id="15" name="Picture 14">
            <a:hlinkClick r:id="rId9" action="ppaction://hlinksldjump"/>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10000" b="90000" l="10000" r="90000">
                        <a14:foregroundMark x1="54342" y1="38532" x2="54342" y2="38532"/>
                        <a14:foregroundMark x1="36476" y1="49083" x2="35732" y2="38532"/>
                        <a14:foregroundMark x1="49380" y1="66514" x2="64764" y2="52982"/>
                        <a14:foregroundMark x1="45161" y1="44725" x2="60546" y2="36697"/>
                      </a14:backgroundRemoval>
                    </a14:imgEffect>
                  </a14:imgLayer>
                </a14:imgProps>
              </a:ext>
              <a:ext uri="{28A0092B-C50C-407E-A947-70E740481C1C}">
                <a14:useLocalDpi xmlns:a14="http://schemas.microsoft.com/office/drawing/2010/main" val="0"/>
              </a:ext>
            </a:extLst>
          </a:blip>
          <a:stretch>
            <a:fillRect/>
          </a:stretch>
        </p:blipFill>
        <p:spPr>
          <a:xfrm>
            <a:off x="6857857" y="2267259"/>
            <a:ext cx="604376" cy="805835"/>
          </a:xfrm>
          <a:prstGeom prst="rect">
            <a:avLst/>
          </a:prstGeom>
        </p:spPr>
      </p:pic>
      <p:pic>
        <p:nvPicPr>
          <p:cNvPr id="16" name="Picture 15">
            <a:hlinkClick r:id="rId12" action="ppaction://hlinksldjump"/>
          </p:cNvPr>
          <p:cNvPicPr>
            <a:picLocks noChangeAspect="1"/>
          </p:cNvPicPr>
          <p:nvPr/>
        </p:nvPicPr>
        <p:blipFill>
          <a:blip r:embed="rId13" cstate="print">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4495483" y="743147"/>
            <a:ext cx="604376" cy="805835"/>
          </a:xfrm>
          <a:prstGeom prst="rect">
            <a:avLst/>
          </a:prstGeom>
        </p:spPr>
      </p:pic>
      <p:pic>
        <p:nvPicPr>
          <p:cNvPr id="17" name="图片 9"/>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943351" y="3181350"/>
            <a:ext cx="1570828"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hlinkClick r:id="rId9" action="ppaction://hlinksldjump"/>
          </p:cNvPr>
          <p:cNvPicPr>
            <a:picLocks noChangeAspect="1"/>
          </p:cNvPicPr>
          <p:nvPr/>
        </p:nvPicPr>
        <p:blipFill>
          <a:blip r:embed="rId16" cstate="print">
            <a:extLst>
              <a:ext uri="{BEBA8EAE-BF5A-486C-A8C5-ECC9F3942E4B}">
                <a14:imgProps xmlns:a14="http://schemas.microsoft.com/office/drawing/2010/main">
                  <a14:imgLayer r:embed="rId17">
                    <a14:imgEffect>
                      <a14:backgroundRemoval t="9848" b="90152" l="9917" r="98623"/>
                    </a14:imgEffect>
                  </a14:imgLayer>
                </a14:imgProps>
              </a:ext>
              <a:ext uri="{28A0092B-C50C-407E-A947-70E740481C1C}">
                <a14:useLocalDpi xmlns:a14="http://schemas.microsoft.com/office/drawing/2010/main" val="0"/>
              </a:ext>
            </a:extLst>
          </a:blip>
          <a:stretch>
            <a:fillRect/>
          </a:stretch>
        </p:blipFill>
        <p:spPr>
          <a:xfrm>
            <a:off x="1314451" y="666750"/>
            <a:ext cx="588434" cy="847346"/>
          </a:xfrm>
          <a:prstGeom prst="rect">
            <a:avLst/>
          </a:prstGeom>
        </p:spPr>
      </p:pic>
      <p:pic>
        <p:nvPicPr>
          <p:cNvPr id="18" name="Picture 17">
            <a:hlinkClick r:id="rId12" action="ppaction://hlinksldjump"/>
          </p:cNvPr>
          <p:cNvPicPr>
            <a:picLocks noChangeAspect="1"/>
          </p:cNvPicPr>
          <p:nvPr/>
        </p:nvPicPr>
        <p:blipFill>
          <a:blip r:embed="rId13" cstate="print">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541211" y="3181351"/>
            <a:ext cx="604376" cy="805835"/>
          </a:xfrm>
          <a:prstGeom prst="rect">
            <a:avLst/>
          </a:prstGeom>
        </p:spPr>
      </p:pic>
      <p:pic>
        <p:nvPicPr>
          <p:cNvPr id="19" name="Picture 18">
            <a:hlinkClick r:id="rId3" action="ppaction://hlinksldjump"/>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802687" y="1612000"/>
            <a:ext cx="685800" cy="987553"/>
          </a:xfrm>
          <a:prstGeom prst="rect">
            <a:avLst/>
          </a:prstGeom>
        </p:spPr>
      </p:pic>
      <p:sp>
        <p:nvSpPr>
          <p:cNvPr id="5" name="TextBox 4"/>
          <p:cNvSpPr txBox="1"/>
          <p:nvPr/>
        </p:nvSpPr>
        <p:spPr>
          <a:xfrm>
            <a:off x="635" y="0"/>
            <a:ext cx="9116060" cy="583565"/>
          </a:xfrm>
          <a:prstGeom prst="rect">
            <a:avLst/>
          </a:prstGeom>
          <a:solidFill>
            <a:schemeClr val="accent6">
              <a:lumMod val="60000"/>
              <a:lumOff val="40000"/>
            </a:schemeClr>
          </a:solidFill>
        </p:spPr>
        <p:txBody>
          <a:bodyPr wrap="square" rtlCol="0">
            <a:spAutoFit/>
          </a:bodyPr>
          <a:lstStyle/>
          <a:p>
            <a:pPr algn="just"/>
            <a:r>
              <a:rPr lang="en-US" sz="3200" b="1" dirty="0" smtClean="0">
                <a:latin typeface="Times New Roman (Headings)"/>
                <a:cs typeface="Times New Roman" panose="02020603050405020304" pitchFamily="18" charset="0"/>
              </a:rPr>
              <a:t>LUYỆN TẬP</a:t>
            </a:r>
            <a:endParaRPr lang="en-US" sz="2400" b="1" dirty="0">
              <a:latin typeface="Times New Roman (Headings)"/>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2"/>
                                        </p:tgtEl>
                                        <p:attrNameLst>
                                          <p:attrName>r</p:attrName>
                                        </p:attrNameLst>
                                      </p:cBhvr>
                                    </p:animRot>
                                    <p:animRot by="-240000">
                                      <p:cBhvr>
                                        <p:cTn id="7" dur="200" fill="hold">
                                          <p:stCondLst>
                                            <p:cond delay="200"/>
                                          </p:stCondLst>
                                        </p:cTn>
                                        <p:tgtEl>
                                          <p:spTgt spid="12"/>
                                        </p:tgtEl>
                                        <p:attrNameLst>
                                          <p:attrName>r</p:attrName>
                                        </p:attrNameLst>
                                      </p:cBhvr>
                                    </p:animRot>
                                    <p:animRot by="240000">
                                      <p:cBhvr>
                                        <p:cTn id="8" dur="200" fill="hold">
                                          <p:stCondLst>
                                            <p:cond delay="400"/>
                                          </p:stCondLst>
                                        </p:cTn>
                                        <p:tgtEl>
                                          <p:spTgt spid="12"/>
                                        </p:tgtEl>
                                        <p:attrNameLst>
                                          <p:attrName>r</p:attrName>
                                        </p:attrNameLst>
                                      </p:cBhvr>
                                    </p:animRot>
                                    <p:animRot by="-240000">
                                      <p:cBhvr>
                                        <p:cTn id="9" dur="200" fill="hold">
                                          <p:stCondLst>
                                            <p:cond delay="600"/>
                                          </p:stCondLst>
                                        </p:cTn>
                                        <p:tgtEl>
                                          <p:spTgt spid="12"/>
                                        </p:tgtEl>
                                        <p:attrNameLst>
                                          <p:attrName>r</p:attrName>
                                        </p:attrNameLst>
                                      </p:cBhvr>
                                    </p:animRot>
                                    <p:animRot by="120000">
                                      <p:cBhvr>
                                        <p:cTn id="10" dur="200" fill="hold">
                                          <p:stCondLst>
                                            <p:cond delay="800"/>
                                          </p:stCondLst>
                                        </p:cTn>
                                        <p:tgtEl>
                                          <p:spTgt spid="12"/>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9"/>
                                        </p:tgtEl>
                                        <p:attrNameLst>
                                          <p:attrName>r</p:attrName>
                                        </p:attrNameLst>
                                      </p:cBhvr>
                                    </p:animRot>
                                    <p:animRot by="-240000">
                                      <p:cBhvr>
                                        <p:cTn id="13" dur="200" fill="hold">
                                          <p:stCondLst>
                                            <p:cond delay="200"/>
                                          </p:stCondLst>
                                        </p:cTn>
                                        <p:tgtEl>
                                          <p:spTgt spid="19"/>
                                        </p:tgtEl>
                                        <p:attrNameLst>
                                          <p:attrName>r</p:attrName>
                                        </p:attrNameLst>
                                      </p:cBhvr>
                                    </p:animRot>
                                    <p:animRot by="240000">
                                      <p:cBhvr>
                                        <p:cTn id="14" dur="200" fill="hold">
                                          <p:stCondLst>
                                            <p:cond delay="400"/>
                                          </p:stCondLst>
                                        </p:cTn>
                                        <p:tgtEl>
                                          <p:spTgt spid="19"/>
                                        </p:tgtEl>
                                        <p:attrNameLst>
                                          <p:attrName>r</p:attrName>
                                        </p:attrNameLst>
                                      </p:cBhvr>
                                    </p:animRot>
                                    <p:animRot by="-240000">
                                      <p:cBhvr>
                                        <p:cTn id="15" dur="200" fill="hold">
                                          <p:stCondLst>
                                            <p:cond delay="600"/>
                                          </p:stCondLst>
                                        </p:cTn>
                                        <p:tgtEl>
                                          <p:spTgt spid="19"/>
                                        </p:tgtEl>
                                        <p:attrNameLst>
                                          <p:attrName>r</p:attrName>
                                        </p:attrNameLst>
                                      </p:cBhvr>
                                    </p:animRot>
                                    <p:animRot by="120000">
                                      <p:cBhvr>
                                        <p:cTn id="16" dur="200" fill="hold">
                                          <p:stCondLst>
                                            <p:cond delay="80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2"/>
                    </p:tgtEl>
                  </p:cond>
                </p:stCondLst>
                <p:endSync evt="end" delay="0">
                  <p:rtn val="all"/>
                </p:endSync>
                <p:childTnLst>
                  <p:par>
                    <p:cTn id="18" fill="hold">
                      <p:stCondLst>
                        <p:cond delay="0"/>
                      </p:stCondLst>
                      <p:childTnLst>
                        <p:par>
                          <p:cTn id="19" fill="hold">
                            <p:stCondLst>
                              <p:cond delay="0"/>
                            </p:stCondLst>
                            <p:childTnLst>
                              <p:par>
                                <p:cTn id="20" presetID="31" presetClass="exit" presetSubtype="0" fill="hold" nodeType="withEffect">
                                  <p:stCondLst>
                                    <p:cond delay="0"/>
                                  </p:stCondLst>
                                  <p:childTnLst>
                                    <p:anim calcmode="lin" valueType="num">
                                      <p:cBhvr>
                                        <p:cTn id="21" dur="1000"/>
                                        <p:tgtEl>
                                          <p:spTgt spid="12"/>
                                        </p:tgtEl>
                                        <p:attrNameLst>
                                          <p:attrName>ppt_w</p:attrName>
                                        </p:attrNameLst>
                                      </p:cBhvr>
                                      <p:tavLst>
                                        <p:tav tm="0">
                                          <p:val>
                                            <p:strVal val="ppt_w"/>
                                          </p:val>
                                        </p:tav>
                                        <p:tav tm="100000">
                                          <p:val>
                                            <p:fltVal val="0"/>
                                          </p:val>
                                        </p:tav>
                                      </p:tavLst>
                                    </p:anim>
                                    <p:anim calcmode="lin" valueType="num">
                                      <p:cBhvr>
                                        <p:cTn id="22" dur="1000"/>
                                        <p:tgtEl>
                                          <p:spTgt spid="12"/>
                                        </p:tgtEl>
                                        <p:attrNameLst>
                                          <p:attrName>ppt_h</p:attrName>
                                        </p:attrNameLst>
                                      </p:cBhvr>
                                      <p:tavLst>
                                        <p:tav tm="0">
                                          <p:val>
                                            <p:strVal val="ppt_h"/>
                                          </p:val>
                                        </p:tav>
                                        <p:tav tm="100000">
                                          <p:val>
                                            <p:fltVal val="0"/>
                                          </p:val>
                                        </p:tav>
                                      </p:tavLst>
                                    </p:anim>
                                    <p:anim calcmode="lin" valueType="num">
                                      <p:cBhvr>
                                        <p:cTn id="23" dur="1000"/>
                                        <p:tgtEl>
                                          <p:spTgt spid="12"/>
                                        </p:tgtEl>
                                        <p:attrNameLst>
                                          <p:attrName>style.rotation</p:attrName>
                                        </p:attrNameLst>
                                      </p:cBhvr>
                                      <p:tavLst>
                                        <p:tav tm="0">
                                          <p:val>
                                            <p:fltVal val="0"/>
                                          </p:val>
                                        </p:tav>
                                        <p:tav tm="100000">
                                          <p:val>
                                            <p:fltVal val="90"/>
                                          </p:val>
                                        </p:tav>
                                      </p:tavLst>
                                    </p:anim>
                                    <p:animEffect transition="out" filter="fade">
                                      <p:cBhvr>
                                        <p:cTn id="24" dur="1000"/>
                                        <p:tgtEl>
                                          <p:spTgt spid="12"/>
                                        </p:tgtEl>
                                      </p:cBhvr>
                                    </p:animEffect>
                                    <p:set>
                                      <p:cBhvr>
                                        <p:cTn id="25"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13"/>
                    </p:tgtEl>
                  </p:cond>
                </p:stCondLst>
                <p:endSync evt="end" delay="0">
                  <p:rtn val="all"/>
                </p:endSync>
                <p:childTnLst>
                  <p:par>
                    <p:cTn id="27" fill="hold">
                      <p:stCondLst>
                        <p:cond delay="0"/>
                      </p:stCondLst>
                      <p:childTnLst>
                        <p:par>
                          <p:cTn id="28" fill="hold">
                            <p:stCondLst>
                              <p:cond delay="0"/>
                            </p:stCondLst>
                            <p:childTnLst>
                              <p:par>
                                <p:cTn id="29" presetID="31" presetClass="exit" presetSubtype="0" fill="hold" nodeType="clickEffect">
                                  <p:stCondLst>
                                    <p:cond delay="0"/>
                                  </p:stCondLst>
                                  <p:childTnLst>
                                    <p:anim calcmode="lin" valueType="num">
                                      <p:cBhvr>
                                        <p:cTn id="30" dur="1000"/>
                                        <p:tgtEl>
                                          <p:spTgt spid="13"/>
                                        </p:tgtEl>
                                        <p:attrNameLst>
                                          <p:attrName>ppt_w</p:attrName>
                                        </p:attrNameLst>
                                      </p:cBhvr>
                                      <p:tavLst>
                                        <p:tav tm="0">
                                          <p:val>
                                            <p:strVal val="ppt_w"/>
                                          </p:val>
                                        </p:tav>
                                        <p:tav tm="100000">
                                          <p:val>
                                            <p:fltVal val="0"/>
                                          </p:val>
                                        </p:tav>
                                      </p:tavLst>
                                    </p:anim>
                                    <p:anim calcmode="lin" valueType="num">
                                      <p:cBhvr>
                                        <p:cTn id="31" dur="1000"/>
                                        <p:tgtEl>
                                          <p:spTgt spid="13"/>
                                        </p:tgtEl>
                                        <p:attrNameLst>
                                          <p:attrName>ppt_h</p:attrName>
                                        </p:attrNameLst>
                                      </p:cBhvr>
                                      <p:tavLst>
                                        <p:tav tm="0">
                                          <p:val>
                                            <p:strVal val="ppt_h"/>
                                          </p:val>
                                        </p:tav>
                                        <p:tav tm="100000">
                                          <p:val>
                                            <p:fltVal val="0"/>
                                          </p:val>
                                        </p:tav>
                                      </p:tavLst>
                                    </p:anim>
                                    <p:anim calcmode="lin" valueType="num">
                                      <p:cBhvr>
                                        <p:cTn id="32" dur="1000"/>
                                        <p:tgtEl>
                                          <p:spTgt spid="13"/>
                                        </p:tgtEl>
                                        <p:attrNameLst>
                                          <p:attrName>style.rotation</p:attrName>
                                        </p:attrNameLst>
                                      </p:cBhvr>
                                      <p:tavLst>
                                        <p:tav tm="0">
                                          <p:val>
                                            <p:fltVal val="0"/>
                                          </p:val>
                                        </p:tav>
                                        <p:tav tm="100000">
                                          <p:val>
                                            <p:fltVal val="90"/>
                                          </p:val>
                                        </p:tav>
                                      </p:tavLst>
                                    </p:anim>
                                    <p:animEffect transition="out" filter="fade">
                                      <p:cBhvr>
                                        <p:cTn id="33" dur="1000"/>
                                        <p:tgtEl>
                                          <p:spTgt spid="13"/>
                                        </p:tgtEl>
                                      </p:cBhvr>
                                    </p:animEffect>
                                    <p:set>
                                      <p:cBhvr>
                                        <p:cTn id="34"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5" restart="whenNotActive" fill="hold" evtFilter="cancelBubble" nodeType="interactiveSeq">
                <p:stCondLst>
                  <p:cond evt="onClick" delay="0">
                    <p:tgtEl>
                      <p:spTgt spid="15"/>
                    </p:tgtEl>
                  </p:cond>
                </p:stCondLst>
                <p:endSync evt="end" delay="0">
                  <p:rtn val="all"/>
                </p:endSync>
                <p:childTnLst>
                  <p:par>
                    <p:cTn id="36" fill="hold">
                      <p:stCondLst>
                        <p:cond delay="0"/>
                      </p:stCondLst>
                      <p:childTnLst>
                        <p:par>
                          <p:cTn id="37" fill="hold">
                            <p:stCondLst>
                              <p:cond delay="0"/>
                            </p:stCondLst>
                            <p:childTnLst>
                              <p:par>
                                <p:cTn id="38" presetID="31" presetClass="exit" presetSubtype="0" fill="hold" nodeType="clickEffect">
                                  <p:stCondLst>
                                    <p:cond delay="0"/>
                                  </p:stCondLst>
                                  <p:childTnLst>
                                    <p:anim calcmode="lin" valueType="num">
                                      <p:cBhvr>
                                        <p:cTn id="39" dur="1000"/>
                                        <p:tgtEl>
                                          <p:spTgt spid="15"/>
                                        </p:tgtEl>
                                        <p:attrNameLst>
                                          <p:attrName>ppt_w</p:attrName>
                                        </p:attrNameLst>
                                      </p:cBhvr>
                                      <p:tavLst>
                                        <p:tav tm="0">
                                          <p:val>
                                            <p:strVal val="ppt_w"/>
                                          </p:val>
                                        </p:tav>
                                        <p:tav tm="100000">
                                          <p:val>
                                            <p:fltVal val="0"/>
                                          </p:val>
                                        </p:tav>
                                      </p:tavLst>
                                    </p:anim>
                                    <p:anim calcmode="lin" valueType="num">
                                      <p:cBhvr>
                                        <p:cTn id="40" dur="1000"/>
                                        <p:tgtEl>
                                          <p:spTgt spid="15"/>
                                        </p:tgtEl>
                                        <p:attrNameLst>
                                          <p:attrName>ppt_h</p:attrName>
                                        </p:attrNameLst>
                                      </p:cBhvr>
                                      <p:tavLst>
                                        <p:tav tm="0">
                                          <p:val>
                                            <p:strVal val="ppt_h"/>
                                          </p:val>
                                        </p:tav>
                                        <p:tav tm="100000">
                                          <p:val>
                                            <p:fltVal val="0"/>
                                          </p:val>
                                        </p:tav>
                                      </p:tavLst>
                                    </p:anim>
                                    <p:anim calcmode="lin" valueType="num">
                                      <p:cBhvr>
                                        <p:cTn id="41" dur="1000"/>
                                        <p:tgtEl>
                                          <p:spTgt spid="15"/>
                                        </p:tgtEl>
                                        <p:attrNameLst>
                                          <p:attrName>style.rotation</p:attrName>
                                        </p:attrNameLst>
                                      </p:cBhvr>
                                      <p:tavLst>
                                        <p:tav tm="0">
                                          <p:val>
                                            <p:fltVal val="0"/>
                                          </p:val>
                                        </p:tav>
                                        <p:tav tm="100000">
                                          <p:val>
                                            <p:fltVal val="90"/>
                                          </p:val>
                                        </p:tav>
                                      </p:tavLst>
                                    </p:anim>
                                    <p:animEffect transition="out" filter="fade">
                                      <p:cBhvr>
                                        <p:cTn id="42" dur="1000"/>
                                        <p:tgtEl>
                                          <p:spTgt spid="15"/>
                                        </p:tgtEl>
                                      </p:cBhvr>
                                    </p:animEffect>
                                    <p:set>
                                      <p:cBhvr>
                                        <p:cTn id="43"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44" restart="whenNotActive" fill="hold" evtFilter="cancelBubble" nodeType="interactiveSeq">
                <p:stCondLst>
                  <p:cond evt="onClick" delay="0">
                    <p:tgtEl>
                      <p:spTgt spid="16"/>
                    </p:tgtEl>
                  </p:cond>
                </p:stCondLst>
                <p:endSync evt="end" delay="0">
                  <p:rtn val="all"/>
                </p:endSync>
                <p:childTnLst>
                  <p:par>
                    <p:cTn id="45" fill="hold">
                      <p:stCondLst>
                        <p:cond delay="0"/>
                      </p:stCondLst>
                      <p:childTnLst>
                        <p:par>
                          <p:cTn id="46" fill="hold">
                            <p:stCondLst>
                              <p:cond delay="0"/>
                            </p:stCondLst>
                            <p:childTnLst>
                              <p:par>
                                <p:cTn id="47" presetID="31" presetClass="exit" presetSubtype="0" fill="hold" nodeType="clickEffect">
                                  <p:stCondLst>
                                    <p:cond delay="0"/>
                                  </p:stCondLst>
                                  <p:childTnLst>
                                    <p:anim calcmode="lin" valueType="num">
                                      <p:cBhvr>
                                        <p:cTn id="48" dur="1000"/>
                                        <p:tgtEl>
                                          <p:spTgt spid="16"/>
                                        </p:tgtEl>
                                        <p:attrNameLst>
                                          <p:attrName>ppt_w</p:attrName>
                                        </p:attrNameLst>
                                      </p:cBhvr>
                                      <p:tavLst>
                                        <p:tav tm="0">
                                          <p:val>
                                            <p:strVal val="ppt_w"/>
                                          </p:val>
                                        </p:tav>
                                        <p:tav tm="100000">
                                          <p:val>
                                            <p:fltVal val="0"/>
                                          </p:val>
                                        </p:tav>
                                      </p:tavLst>
                                    </p:anim>
                                    <p:anim calcmode="lin" valueType="num">
                                      <p:cBhvr>
                                        <p:cTn id="49" dur="1000"/>
                                        <p:tgtEl>
                                          <p:spTgt spid="16"/>
                                        </p:tgtEl>
                                        <p:attrNameLst>
                                          <p:attrName>ppt_h</p:attrName>
                                        </p:attrNameLst>
                                      </p:cBhvr>
                                      <p:tavLst>
                                        <p:tav tm="0">
                                          <p:val>
                                            <p:strVal val="ppt_h"/>
                                          </p:val>
                                        </p:tav>
                                        <p:tav tm="100000">
                                          <p:val>
                                            <p:fltVal val="0"/>
                                          </p:val>
                                        </p:tav>
                                      </p:tavLst>
                                    </p:anim>
                                    <p:anim calcmode="lin" valueType="num">
                                      <p:cBhvr>
                                        <p:cTn id="50" dur="1000"/>
                                        <p:tgtEl>
                                          <p:spTgt spid="16"/>
                                        </p:tgtEl>
                                        <p:attrNameLst>
                                          <p:attrName>style.rotation</p:attrName>
                                        </p:attrNameLst>
                                      </p:cBhvr>
                                      <p:tavLst>
                                        <p:tav tm="0">
                                          <p:val>
                                            <p:fltVal val="0"/>
                                          </p:val>
                                        </p:tav>
                                        <p:tav tm="100000">
                                          <p:val>
                                            <p:fltVal val="90"/>
                                          </p:val>
                                        </p:tav>
                                      </p:tavLst>
                                    </p:anim>
                                    <p:animEffect transition="out" filter="fade">
                                      <p:cBhvr>
                                        <p:cTn id="51" dur="1000"/>
                                        <p:tgtEl>
                                          <p:spTgt spid="16"/>
                                        </p:tgtEl>
                                      </p:cBhvr>
                                    </p:animEffect>
                                    <p:set>
                                      <p:cBhvr>
                                        <p:cTn id="52"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53" restart="whenNotActive" fill="hold" evtFilter="cancelBubble" nodeType="interactiveSeq">
                <p:stCondLst>
                  <p:cond evt="onClick" delay="0">
                    <p:tgtEl>
                      <p:spTgt spid="11"/>
                    </p:tgtEl>
                  </p:cond>
                </p:stCondLst>
                <p:endSync evt="end" delay="0">
                  <p:rtn val="all"/>
                </p:endSync>
                <p:childTnLst>
                  <p:par>
                    <p:cTn id="54" fill="hold">
                      <p:stCondLst>
                        <p:cond delay="0"/>
                      </p:stCondLst>
                      <p:childTnLst>
                        <p:par>
                          <p:cTn id="55" fill="hold">
                            <p:stCondLst>
                              <p:cond delay="0"/>
                            </p:stCondLst>
                            <p:childTnLst>
                              <p:par>
                                <p:cTn id="56" presetID="31" presetClass="exit" presetSubtype="0" fill="hold" nodeType="clickEffect">
                                  <p:stCondLst>
                                    <p:cond delay="0"/>
                                  </p:stCondLst>
                                  <p:childTnLst>
                                    <p:anim calcmode="lin" valueType="num">
                                      <p:cBhvr>
                                        <p:cTn id="57" dur="1000"/>
                                        <p:tgtEl>
                                          <p:spTgt spid="11"/>
                                        </p:tgtEl>
                                        <p:attrNameLst>
                                          <p:attrName>ppt_w</p:attrName>
                                        </p:attrNameLst>
                                      </p:cBhvr>
                                      <p:tavLst>
                                        <p:tav tm="0">
                                          <p:val>
                                            <p:strVal val="ppt_w"/>
                                          </p:val>
                                        </p:tav>
                                        <p:tav tm="100000">
                                          <p:val>
                                            <p:fltVal val="0"/>
                                          </p:val>
                                        </p:tav>
                                      </p:tavLst>
                                    </p:anim>
                                    <p:anim calcmode="lin" valueType="num">
                                      <p:cBhvr>
                                        <p:cTn id="58" dur="1000"/>
                                        <p:tgtEl>
                                          <p:spTgt spid="11"/>
                                        </p:tgtEl>
                                        <p:attrNameLst>
                                          <p:attrName>ppt_h</p:attrName>
                                        </p:attrNameLst>
                                      </p:cBhvr>
                                      <p:tavLst>
                                        <p:tav tm="0">
                                          <p:val>
                                            <p:strVal val="ppt_h"/>
                                          </p:val>
                                        </p:tav>
                                        <p:tav tm="100000">
                                          <p:val>
                                            <p:fltVal val="0"/>
                                          </p:val>
                                        </p:tav>
                                      </p:tavLst>
                                    </p:anim>
                                    <p:anim calcmode="lin" valueType="num">
                                      <p:cBhvr>
                                        <p:cTn id="59" dur="1000"/>
                                        <p:tgtEl>
                                          <p:spTgt spid="11"/>
                                        </p:tgtEl>
                                        <p:attrNameLst>
                                          <p:attrName>style.rotation</p:attrName>
                                        </p:attrNameLst>
                                      </p:cBhvr>
                                      <p:tavLst>
                                        <p:tav tm="0">
                                          <p:val>
                                            <p:fltVal val="0"/>
                                          </p:val>
                                        </p:tav>
                                        <p:tav tm="100000">
                                          <p:val>
                                            <p:fltVal val="90"/>
                                          </p:val>
                                        </p:tav>
                                      </p:tavLst>
                                    </p:anim>
                                    <p:animEffect transition="out" filter="fade">
                                      <p:cBhvr>
                                        <p:cTn id="60" dur="1000"/>
                                        <p:tgtEl>
                                          <p:spTgt spid="11"/>
                                        </p:tgtEl>
                                      </p:cBhvr>
                                    </p:animEffect>
                                    <p:set>
                                      <p:cBhvr>
                                        <p:cTn id="61"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62" restart="whenNotActive" fill="hold" evtFilter="cancelBubble" nodeType="interactiveSeq">
                <p:stCondLst>
                  <p:cond evt="onClick" delay="0">
                    <p:tgtEl>
                      <p:spTgt spid="18"/>
                    </p:tgtEl>
                  </p:cond>
                </p:stCondLst>
                <p:endSync evt="end" delay="0">
                  <p:rtn val="all"/>
                </p:endSync>
                <p:childTnLst>
                  <p:par>
                    <p:cTn id="63" fill="hold">
                      <p:stCondLst>
                        <p:cond delay="0"/>
                      </p:stCondLst>
                      <p:childTnLst>
                        <p:par>
                          <p:cTn id="64" fill="hold">
                            <p:stCondLst>
                              <p:cond delay="0"/>
                            </p:stCondLst>
                            <p:childTnLst>
                              <p:par>
                                <p:cTn id="65" presetID="31" presetClass="exit" presetSubtype="0" fill="hold" nodeType="clickEffect">
                                  <p:stCondLst>
                                    <p:cond delay="0"/>
                                  </p:stCondLst>
                                  <p:childTnLst>
                                    <p:anim calcmode="lin" valueType="num">
                                      <p:cBhvr>
                                        <p:cTn id="66" dur="1000"/>
                                        <p:tgtEl>
                                          <p:spTgt spid="18"/>
                                        </p:tgtEl>
                                        <p:attrNameLst>
                                          <p:attrName>ppt_w</p:attrName>
                                        </p:attrNameLst>
                                      </p:cBhvr>
                                      <p:tavLst>
                                        <p:tav tm="0">
                                          <p:val>
                                            <p:strVal val="ppt_w"/>
                                          </p:val>
                                        </p:tav>
                                        <p:tav tm="100000">
                                          <p:val>
                                            <p:fltVal val="0"/>
                                          </p:val>
                                        </p:tav>
                                      </p:tavLst>
                                    </p:anim>
                                    <p:anim calcmode="lin" valueType="num">
                                      <p:cBhvr>
                                        <p:cTn id="67" dur="1000"/>
                                        <p:tgtEl>
                                          <p:spTgt spid="18"/>
                                        </p:tgtEl>
                                        <p:attrNameLst>
                                          <p:attrName>ppt_h</p:attrName>
                                        </p:attrNameLst>
                                      </p:cBhvr>
                                      <p:tavLst>
                                        <p:tav tm="0">
                                          <p:val>
                                            <p:strVal val="ppt_h"/>
                                          </p:val>
                                        </p:tav>
                                        <p:tav tm="100000">
                                          <p:val>
                                            <p:fltVal val="0"/>
                                          </p:val>
                                        </p:tav>
                                      </p:tavLst>
                                    </p:anim>
                                    <p:anim calcmode="lin" valueType="num">
                                      <p:cBhvr>
                                        <p:cTn id="68" dur="1000"/>
                                        <p:tgtEl>
                                          <p:spTgt spid="18"/>
                                        </p:tgtEl>
                                        <p:attrNameLst>
                                          <p:attrName>style.rotation</p:attrName>
                                        </p:attrNameLst>
                                      </p:cBhvr>
                                      <p:tavLst>
                                        <p:tav tm="0">
                                          <p:val>
                                            <p:fltVal val="0"/>
                                          </p:val>
                                        </p:tav>
                                        <p:tav tm="100000">
                                          <p:val>
                                            <p:fltVal val="90"/>
                                          </p:val>
                                        </p:tav>
                                      </p:tavLst>
                                    </p:anim>
                                    <p:animEffect transition="out" filter="fade">
                                      <p:cBhvr>
                                        <p:cTn id="69" dur="1000"/>
                                        <p:tgtEl>
                                          <p:spTgt spid="18"/>
                                        </p:tgtEl>
                                      </p:cBhvr>
                                    </p:animEffect>
                                    <p:set>
                                      <p:cBhvr>
                                        <p:cTn id="70"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71" restart="whenNotActive" fill="hold" evtFilter="cancelBubble" nodeType="interactiveSeq">
                <p:stCondLst>
                  <p:cond evt="onClick" delay="0">
                    <p:tgtEl>
                      <p:spTgt spid="19"/>
                    </p:tgtEl>
                  </p:cond>
                </p:stCondLst>
                <p:endSync evt="end" delay="0">
                  <p:rtn val="all"/>
                </p:endSync>
                <p:childTnLst>
                  <p:par>
                    <p:cTn id="72" fill="hold">
                      <p:stCondLst>
                        <p:cond delay="0"/>
                      </p:stCondLst>
                      <p:childTnLst>
                        <p:par>
                          <p:cTn id="73" fill="hold">
                            <p:stCondLst>
                              <p:cond delay="0"/>
                            </p:stCondLst>
                            <p:childTnLst>
                              <p:par>
                                <p:cTn id="74" presetID="31" presetClass="exit" presetSubtype="0" fill="hold" nodeType="withEffect">
                                  <p:stCondLst>
                                    <p:cond delay="0"/>
                                  </p:stCondLst>
                                  <p:childTnLst>
                                    <p:anim calcmode="lin" valueType="num">
                                      <p:cBhvr>
                                        <p:cTn id="75" dur="1000"/>
                                        <p:tgtEl>
                                          <p:spTgt spid="19"/>
                                        </p:tgtEl>
                                        <p:attrNameLst>
                                          <p:attrName>ppt_w</p:attrName>
                                        </p:attrNameLst>
                                      </p:cBhvr>
                                      <p:tavLst>
                                        <p:tav tm="0">
                                          <p:val>
                                            <p:strVal val="ppt_w"/>
                                          </p:val>
                                        </p:tav>
                                        <p:tav tm="100000">
                                          <p:val>
                                            <p:fltVal val="0"/>
                                          </p:val>
                                        </p:tav>
                                      </p:tavLst>
                                    </p:anim>
                                    <p:anim calcmode="lin" valueType="num">
                                      <p:cBhvr>
                                        <p:cTn id="76" dur="1000"/>
                                        <p:tgtEl>
                                          <p:spTgt spid="19"/>
                                        </p:tgtEl>
                                        <p:attrNameLst>
                                          <p:attrName>ppt_h</p:attrName>
                                        </p:attrNameLst>
                                      </p:cBhvr>
                                      <p:tavLst>
                                        <p:tav tm="0">
                                          <p:val>
                                            <p:strVal val="ppt_h"/>
                                          </p:val>
                                        </p:tav>
                                        <p:tav tm="100000">
                                          <p:val>
                                            <p:fltVal val="0"/>
                                          </p:val>
                                        </p:tav>
                                      </p:tavLst>
                                    </p:anim>
                                    <p:anim calcmode="lin" valueType="num">
                                      <p:cBhvr>
                                        <p:cTn id="77" dur="1000"/>
                                        <p:tgtEl>
                                          <p:spTgt spid="19"/>
                                        </p:tgtEl>
                                        <p:attrNameLst>
                                          <p:attrName>style.rotation</p:attrName>
                                        </p:attrNameLst>
                                      </p:cBhvr>
                                      <p:tavLst>
                                        <p:tav tm="0">
                                          <p:val>
                                            <p:fltVal val="0"/>
                                          </p:val>
                                        </p:tav>
                                        <p:tav tm="100000">
                                          <p:val>
                                            <p:fltVal val="90"/>
                                          </p:val>
                                        </p:tav>
                                      </p:tavLst>
                                    </p:anim>
                                    <p:animEffect transition="out" filter="fade">
                                      <p:cBhvr>
                                        <p:cTn id="78" dur="1000"/>
                                        <p:tgtEl>
                                          <p:spTgt spid="19"/>
                                        </p:tgtEl>
                                      </p:cBhvr>
                                    </p:animEffect>
                                    <p:set>
                                      <p:cBhvr>
                                        <p:cTn id="79" dur="1" fill="hold">
                                          <p:stCondLst>
                                            <p:cond delay="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905"/>
            <a:ext cx="9144000" cy="5144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hlinkClick r:id="rId6" action="ppaction://hlinksldjump"/>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036258" y="189861"/>
            <a:ext cx="993193" cy="1430198"/>
          </a:xfrm>
          <a:prstGeom prst="rect">
            <a:avLst/>
          </a:prstGeom>
        </p:spPr>
      </p:pic>
      <p:pic>
        <p:nvPicPr>
          <p:cNvPr id="8" name="Picture 7">
            <a:hlinkClick r:id="rId9" action="ppaction://hlinksldjump"/>
          </p:cNvPr>
          <p:cNvPicPr>
            <a:picLocks noChangeAspect="1"/>
          </p:cNvPicPr>
          <p:nvPr/>
        </p:nvPicPr>
        <p:blipFill>
          <a:blip r:embed="rId10" cstate="print">
            <a:duotone>
              <a:prstClr val="black"/>
              <a:schemeClr val="accent6">
                <a:tint val="45000"/>
                <a:satMod val="400000"/>
              </a:schemeClr>
            </a:duotone>
            <a:extLst>
              <a:ext uri="{BEBA8EAE-BF5A-486C-A8C5-ECC9F3942E4B}">
                <a14:imgProps xmlns:a14="http://schemas.microsoft.com/office/drawing/2010/main">
                  <a14:imgLayer r:embed="rId11">
                    <a14:imgEffect>
                      <a14:backgroundRemoval t="10000" b="90000" l="10000" r="90000">
                        <a14:foregroundMark x1="27413" y1="49129" x2="63320" y2="45645"/>
                      </a14:backgroundRemoval>
                    </a14:imgEffect>
                    <a14:imgEffect>
                      <a14:saturation sat="0"/>
                    </a14:imgEffect>
                  </a14:imgLayer>
                </a14:imgProps>
              </a:ext>
              <a:ext uri="{28A0092B-C50C-407E-A947-70E740481C1C}">
                <a14:useLocalDpi xmlns:a14="http://schemas.microsoft.com/office/drawing/2010/main" val="0"/>
              </a:ext>
            </a:extLst>
          </a:blip>
          <a:stretch>
            <a:fillRect/>
          </a:stretch>
        </p:blipFill>
        <p:spPr>
          <a:xfrm>
            <a:off x="2384426" y="642057"/>
            <a:ext cx="1405712" cy="1713798"/>
          </a:xfrm>
          <a:prstGeom prst="rect">
            <a:avLst/>
          </a:prstGeom>
        </p:spPr>
      </p:pic>
      <p:pic>
        <p:nvPicPr>
          <p:cNvPr id="9" name="Picture 8">
            <a:hlinkClick r:id="rId4" action="ppaction://hlinksldjump"/>
          </p:cNvPr>
          <p:cNvPicPr>
            <a:picLocks noChangeAspect="1"/>
          </p:cNvPicPr>
          <p:nvPr/>
        </p:nvPicPr>
        <p:blipFill>
          <a:blip r:embed="rId12" cstate="print">
            <a:extLst>
              <a:ext uri="{BEBA8EAE-BF5A-486C-A8C5-ECC9F3942E4B}">
                <a14:imgProps xmlns:a14="http://schemas.microsoft.com/office/drawing/2010/main">
                  <a14:imgLayer r:embed="rId13">
                    <a14:imgEffect>
                      <a14:backgroundRemoval t="9848" b="90152" l="9917" r="98623"/>
                    </a14:imgEffect>
                  </a14:imgLayer>
                </a14:imgProps>
              </a:ext>
              <a:ext uri="{28A0092B-C50C-407E-A947-70E740481C1C}">
                <a14:useLocalDpi xmlns:a14="http://schemas.microsoft.com/office/drawing/2010/main" val="0"/>
              </a:ext>
            </a:extLst>
          </a:blip>
          <a:stretch>
            <a:fillRect/>
          </a:stretch>
        </p:blipFill>
        <p:spPr>
          <a:xfrm>
            <a:off x="4199365" y="1209152"/>
            <a:ext cx="973870" cy="1402373"/>
          </a:xfrm>
          <a:prstGeom prst="rect">
            <a:avLst/>
          </a:prstGeom>
        </p:spPr>
      </p:pic>
      <p:pic>
        <p:nvPicPr>
          <p:cNvPr id="16" name="Stranger_Danger.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2057400" y="3714750"/>
            <a:ext cx="457200" cy="609600"/>
          </a:xfrm>
          <a:prstGeom prst="rect">
            <a:avLst/>
          </a:prstGeom>
        </p:spPr>
      </p:pic>
      <p:sp>
        <p:nvSpPr>
          <p:cNvPr id="20" name="Rounded Rectangle 19"/>
          <p:cNvSpPr/>
          <p:nvPr/>
        </p:nvSpPr>
        <p:spPr>
          <a:xfrm>
            <a:off x="2900473" y="508922"/>
            <a:ext cx="285749" cy="242207"/>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350" dirty="0">
                <a:solidFill>
                  <a:schemeClr val="tx1"/>
                </a:solidFill>
              </a:rPr>
              <a:t>2</a:t>
            </a:r>
          </a:p>
        </p:txBody>
      </p:sp>
      <p:sp>
        <p:nvSpPr>
          <p:cNvPr id="21" name="Rounded Rectangle 20"/>
          <p:cNvSpPr/>
          <p:nvPr/>
        </p:nvSpPr>
        <p:spPr>
          <a:xfrm>
            <a:off x="6633948" y="1498957"/>
            <a:ext cx="285749" cy="242207"/>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350" dirty="0" smtClean="0">
                <a:solidFill>
                  <a:schemeClr val="tx1"/>
                </a:solidFill>
              </a:rPr>
              <a:t>3</a:t>
            </a:r>
            <a:endParaRPr lang="en-US" sz="1350" dirty="0">
              <a:solidFill>
                <a:schemeClr val="tx1"/>
              </a:solidFill>
            </a:endParaRPr>
          </a:p>
        </p:txBody>
      </p:sp>
      <p:sp>
        <p:nvSpPr>
          <p:cNvPr id="22" name="Rounded Rectangle 21"/>
          <p:cNvSpPr/>
          <p:nvPr/>
        </p:nvSpPr>
        <p:spPr>
          <a:xfrm>
            <a:off x="4543424" y="2515778"/>
            <a:ext cx="285749" cy="242207"/>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350" dirty="0">
                <a:solidFill>
                  <a:schemeClr val="tx1"/>
                </a:solidFill>
              </a:rPr>
              <a:t>1</a:t>
            </a:r>
          </a:p>
        </p:txBody>
      </p:sp>
      <p:sp>
        <p:nvSpPr>
          <p:cNvPr id="18" name="Notched Right Arrow 17"/>
          <p:cNvSpPr/>
          <p:nvPr/>
        </p:nvSpPr>
        <p:spPr>
          <a:xfrm>
            <a:off x="7323809" y="4787901"/>
            <a:ext cx="628650" cy="422728"/>
          </a:xfrm>
          <a:prstGeom prst="notched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350"/>
          </a:p>
        </p:txBody>
      </p:sp>
      <p:pic>
        <p:nvPicPr>
          <p:cNvPr id="11" name="图片 9"/>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917951" y="3473678"/>
            <a:ext cx="1570828"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1" presetClass="mediacall" presetSubtype="0" fill="hold" nodeType="withEffect">
                                  <p:stCondLst>
                                    <p:cond delay="0"/>
                                  </p:stCondLst>
                                  <p:childTnLst>
                                    <p:cmd type="call" cmd="playFrom(0.0)">
                                      <p:cBhvr>
                                        <p:cTn id="12"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31" presetClass="exit" presetSubtype="0" fill="hold" nodeType="withEffect">
                                  <p:stCondLst>
                                    <p:cond delay="0"/>
                                  </p:stCondLst>
                                  <p:childTnLst>
                                    <p:anim calcmode="lin" valueType="num">
                                      <p:cBhvr>
                                        <p:cTn id="17" dur="1000"/>
                                        <p:tgtEl>
                                          <p:spTgt spid="6"/>
                                        </p:tgtEl>
                                        <p:attrNameLst>
                                          <p:attrName>ppt_w</p:attrName>
                                        </p:attrNameLst>
                                      </p:cBhvr>
                                      <p:tavLst>
                                        <p:tav tm="0">
                                          <p:val>
                                            <p:strVal val="ppt_w"/>
                                          </p:val>
                                        </p:tav>
                                        <p:tav tm="100000">
                                          <p:val>
                                            <p:fltVal val="0"/>
                                          </p:val>
                                        </p:tav>
                                      </p:tavLst>
                                    </p:anim>
                                    <p:anim calcmode="lin" valueType="num">
                                      <p:cBhvr>
                                        <p:cTn id="18" dur="1000"/>
                                        <p:tgtEl>
                                          <p:spTgt spid="6"/>
                                        </p:tgtEl>
                                        <p:attrNameLst>
                                          <p:attrName>ppt_h</p:attrName>
                                        </p:attrNameLst>
                                      </p:cBhvr>
                                      <p:tavLst>
                                        <p:tav tm="0">
                                          <p:val>
                                            <p:strVal val="ppt_h"/>
                                          </p:val>
                                        </p:tav>
                                        <p:tav tm="100000">
                                          <p:val>
                                            <p:fltVal val="0"/>
                                          </p:val>
                                        </p:tav>
                                      </p:tavLst>
                                    </p:anim>
                                    <p:anim calcmode="lin" valueType="num">
                                      <p:cBhvr>
                                        <p:cTn id="19" dur="1000"/>
                                        <p:tgtEl>
                                          <p:spTgt spid="6"/>
                                        </p:tgtEl>
                                        <p:attrNameLst>
                                          <p:attrName>style.rotation</p:attrName>
                                        </p:attrNameLst>
                                      </p:cBhvr>
                                      <p:tavLst>
                                        <p:tav tm="0">
                                          <p:val>
                                            <p:fltVal val="0"/>
                                          </p:val>
                                        </p:tav>
                                        <p:tav tm="100000">
                                          <p:val>
                                            <p:fltVal val="90"/>
                                          </p:val>
                                        </p:tav>
                                      </p:tavLst>
                                    </p:anim>
                                    <p:animEffect transition="out" filter="fade">
                                      <p:cBhvr>
                                        <p:cTn id="20" dur="1000"/>
                                        <p:tgtEl>
                                          <p:spTgt spid="6"/>
                                        </p:tgtEl>
                                      </p:cBhvr>
                                    </p:animEffect>
                                    <p:set>
                                      <p:cBhvr>
                                        <p:cTn id="21" dur="1" fill="hold">
                                          <p:stCondLst>
                                            <p:cond delay="999"/>
                                          </p:stCondLst>
                                        </p:cTn>
                                        <p:tgtEl>
                                          <p:spTgt spid="6"/>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21"/>
                                        </p:tgtEl>
                                      </p:cBhvr>
                                    </p:animEffect>
                                    <p:set>
                                      <p:cBhvr>
                                        <p:cTn id="24"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5" restart="whenNotActive" fill="hold" evtFilter="cancelBubble" nodeType="interactiveSeq">
                <p:stCondLst>
                  <p:cond evt="onClick" delay="0">
                    <p:tgtEl>
                      <p:spTgt spid="8"/>
                    </p:tgtEl>
                  </p:cond>
                </p:stCondLst>
                <p:endSync evt="end" delay="0">
                  <p:rtn val="all"/>
                </p:endSync>
                <p:childTnLst>
                  <p:par>
                    <p:cTn id="26" fill="hold">
                      <p:stCondLst>
                        <p:cond delay="0"/>
                      </p:stCondLst>
                      <p:childTnLst>
                        <p:par>
                          <p:cTn id="27" fill="hold">
                            <p:stCondLst>
                              <p:cond delay="0"/>
                            </p:stCondLst>
                            <p:childTnLst>
                              <p:par>
                                <p:cTn id="28" presetID="31" presetClass="exit" presetSubtype="0" fill="hold" nodeType="clickEffect">
                                  <p:stCondLst>
                                    <p:cond delay="0"/>
                                  </p:stCondLst>
                                  <p:childTnLst>
                                    <p:anim calcmode="lin" valueType="num">
                                      <p:cBhvr>
                                        <p:cTn id="29" dur="1000"/>
                                        <p:tgtEl>
                                          <p:spTgt spid="8"/>
                                        </p:tgtEl>
                                        <p:attrNameLst>
                                          <p:attrName>ppt_w</p:attrName>
                                        </p:attrNameLst>
                                      </p:cBhvr>
                                      <p:tavLst>
                                        <p:tav tm="0">
                                          <p:val>
                                            <p:strVal val="ppt_w"/>
                                          </p:val>
                                        </p:tav>
                                        <p:tav tm="100000">
                                          <p:val>
                                            <p:fltVal val="0"/>
                                          </p:val>
                                        </p:tav>
                                      </p:tavLst>
                                    </p:anim>
                                    <p:anim calcmode="lin" valueType="num">
                                      <p:cBhvr>
                                        <p:cTn id="30" dur="1000"/>
                                        <p:tgtEl>
                                          <p:spTgt spid="8"/>
                                        </p:tgtEl>
                                        <p:attrNameLst>
                                          <p:attrName>ppt_h</p:attrName>
                                        </p:attrNameLst>
                                      </p:cBhvr>
                                      <p:tavLst>
                                        <p:tav tm="0">
                                          <p:val>
                                            <p:strVal val="ppt_h"/>
                                          </p:val>
                                        </p:tav>
                                        <p:tav tm="100000">
                                          <p:val>
                                            <p:fltVal val="0"/>
                                          </p:val>
                                        </p:tav>
                                      </p:tavLst>
                                    </p:anim>
                                    <p:anim calcmode="lin" valueType="num">
                                      <p:cBhvr>
                                        <p:cTn id="31" dur="1000"/>
                                        <p:tgtEl>
                                          <p:spTgt spid="8"/>
                                        </p:tgtEl>
                                        <p:attrNameLst>
                                          <p:attrName>style.rotation</p:attrName>
                                        </p:attrNameLst>
                                      </p:cBhvr>
                                      <p:tavLst>
                                        <p:tav tm="0">
                                          <p:val>
                                            <p:fltVal val="0"/>
                                          </p:val>
                                        </p:tav>
                                        <p:tav tm="100000">
                                          <p:val>
                                            <p:fltVal val="90"/>
                                          </p:val>
                                        </p:tav>
                                      </p:tavLst>
                                    </p:anim>
                                    <p:animEffect transition="out" filter="fade">
                                      <p:cBhvr>
                                        <p:cTn id="32" dur="1000"/>
                                        <p:tgtEl>
                                          <p:spTgt spid="8"/>
                                        </p:tgtEl>
                                      </p:cBhvr>
                                    </p:animEffect>
                                    <p:set>
                                      <p:cBhvr>
                                        <p:cTn id="33" dur="1" fill="hold">
                                          <p:stCondLst>
                                            <p:cond delay="999"/>
                                          </p:stCondLst>
                                        </p:cTn>
                                        <p:tgtEl>
                                          <p:spTgt spid="8"/>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20"/>
                                        </p:tgtEl>
                                      </p:cBhvr>
                                    </p:animEffect>
                                    <p:set>
                                      <p:cBhvr>
                                        <p:cTn id="36"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9"/>
                    </p:tgtEl>
                  </p:cond>
                </p:stCondLst>
                <p:endSync evt="end" delay="0">
                  <p:rtn val="all"/>
                </p:endSync>
                <p:childTnLst>
                  <p:par>
                    <p:cTn id="38" fill="hold">
                      <p:stCondLst>
                        <p:cond delay="0"/>
                      </p:stCondLst>
                      <p:childTnLst>
                        <p:par>
                          <p:cTn id="39" fill="hold">
                            <p:stCondLst>
                              <p:cond delay="0"/>
                            </p:stCondLst>
                            <p:childTnLst>
                              <p:par>
                                <p:cTn id="40" presetID="31" presetClass="exit" presetSubtype="0" fill="hold" nodeType="clickEffect">
                                  <p:stCondLst>
                                    <p:cond delay="0"/>
                                  </p:stCondLst>
                                  <p:childTnLst>
                                    <p:anim calcmode="lin" valueType="num">
                                      <p:cBhvr>
                                        <p:cTn id="41" dur="1000"/>
                                        <p:tgtEl>
                                          <p:spTgt spid="9"/>
                                        </p:tgtEl>
                                        <p:attrNameLst>
                                          <p:attrName>ppt_w</p:attrName>
                                        </p:attrNameLst>
                                      </p:cBhvr>
                                      <p:tavLst>
                                        <p:tav tm="0">
                                          <p:val>
                                            <p:strVal val="ppt_w"/>
                                          </p:val>
                                        </p:tav>
                                        <p:tav tm="100000">
                                          <p:val>
                                            <p:fltVal val="0"/>
                                          </p:val>
                                        </p:tav>
                                      </p:tavLst>
                                    </p:anim>
                                    <p:anim calcmode="lin" valueType="num">
                                      <p:cBhvr>
                                        <p:cTn id="42" dur="1000"/>
                                        <p:tgtEl>
                                          <p:spTgt spid="9"/>
                                        </p:tgtEl>
                                        <p:attrNameLst>
                                          <p:attrName>ppt_h</p:attrName>
                                        </p:attrNameLst>
                                      </p:cBhvr>
                                      <p:tavLst>
                                        <p:tav tm="0">
                                          <p:val>
                                            <p:strVal val="ppt_h"/>
                                          </p:val>
                                        </p:tav>
                                        <p:tav tm="100000">
                                          <p:val>
                                            <p:fltVal val="0"/>
                                          </p:val>
                                        </p:tav>
                                      </p:tavLst>
                                    </p:anim>
                                    <p:anim calcmode="lin" valueType="num">
                                      <p:cBhvr>
                                        <p:cTn id="43" dur="1000"/>
                                        <p:tgtEl>
                                          <p:spTgt spid="9"/>
                                        </p:tgtEl>
                                        <p:attrNameLst>
                                          <p:attrName>style.rotation</p:attrName>
                                        </p:attrNameLst>
                                      </p:cBhvr>
                                      <p:tavLst>
                                        <p:tav tm="0">
                                          <p:val>
                                            <p:fltVal val="0"/>
                                          </p:val>
                                        </p:tav>
                                        <p:tav tm="100000">
                                          <p:val>
                                            <p:fltVal val="90"/>
                                          </p:val>
                                        </p:tav>
                                      </p:tavLst>
                                    </p:anim>
                                    <p:animEffect transition="out" filter="fade">
                                      <p:cBhvr>
                                        <p:cTn id="44" dur="1000"/>
                                        <p:tgtEl>
                                          <p:spTgt spid="9"/>
                                        </p:tgtEl>
                                      </p:cBhvr>
                                    </p:animEffect>
                                    <p:set>
                                      <p:cBhvr>
                                        <p:cTn id="45" dur="1" fill="hold">
                                          <p:stCondLst>
                                            <p:cond delay="999"/>
                                          </p:stCondLst>
                                        </p:cTn>
                                        <p:tgtEl>
                                          <p:spTgt spid="9"/>
                                        </p:tgtEl>
                                        <p:attrNameLst>
                                          <p:attrName>style.visibility</p:attrName>
                                        </p:attrNameLst>
                                      </p:cBhvr>
                                      <p:to>
                                        <p:strVal val="hidden"/>
                                      </p:to>
                                    </p:set>
                                  </p:childTnLst>
                                </p:cTn>
                              </p:par>
                              <p:par>
                                <p:cTn id="46" presetID="10" presetClass="exit" presetSubtype="0" fill="hold" grpId="0" nodeType="withEffect">
                                  <p:stCondLst>
                                    <p:cond delay="0"/>
                                  </p:stCondLst>
                                  <p:childTnLst>
                                    <p:animEffect transition="out" filter="fade">
                                      <p:cBhvr>
                                        <p:cTn id="47" dur="500"/>
                                        <p:tgtEl>
                                          <p:spTgt spid="22"/>
                                        </p:tgtEl>
                                      </p:cBhvr>
                                    </p:animEffect>
                                    <p:set>
                                      <p:cBhvr>
                                        <p:cTn id="48"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9"/>
                  </p:tgtEl>
                </p:cond>
              </p:nextCondLst>
            </p:seq>
            <p:audio>
              <p:cMediaNode vol="100000" numSld="8">
                <p:cTn id="49" fill="hold" display="0">
                  <p:stCondLst>
                    <p:cond delay="indefinite"/>
                  </p:stCondLst>
                  <p:endCondLst>
                    <p:cond evt="onStopAudio" delay="0">
                      <p:tgtEl>
                        <p:sldTgt/>
                      </p:tgtEl>
                    </p:cond>
                  </p:endCondLst>
                </p:cTn>
                <p:tgtEl>
                  <p:spTgt spid="16"/>
                </p:tgtEl>
              </p:cMediaNode>
            </p:audio>
          </p:childTnLst>
        </p:cTn>
      </p:par>
    </p:tnLst>
    <p:bldLst>
      <p:bldP spid="20" grpId="0" bldLvl="0" animBg="1"/>
      <p:bldP spid="21" grpId="0" bldLvl="0" animBg="1"/>
      <p:bldP spid="22"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648335" y="147955"/>
            <a:ext cx="6438265" cy="1128395"/>
            <a:chOff x="1524000" y="354915"/>
            <a:chExt cx="6553200" cy="914400"/>
          </a:xfrm>
        </p:grpSpPr>
        <p:sp>
          <p:nvSpPr>
            <p:cNvPr id="5" name="Rounded Rectangle 4"/>
            <p:cNvSpPr/>
            <p:nvPr/>
          </p:nvSpPr>
          <p:spPr>
            <a:xfrm>
              <a:off x="1524000" y="354915"/>
              <a:ext cx="6553200" cy="914400"/>
            </a:xfrm>
            <a:prstGeom prst="roundRect">
              <a:avLst/>
            </a:prstGeom>
            <a:solidFill>
              <a:schemeClr val="tx2">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TextBox 5"/>
            <p:cNvSpPr txBox="1"/>
            <p:nvPr/>
          </p:nvSpPr>
          <p:spPr>
            <a:xfrm>
              <a:off x="1676400" y="451711"/>
              <a:ext cx="6172200" cy="372970"/>
            </a:xfrm>
            <a:prstGeom prst="rect">
              <a:avLst/>
            </a:prstGeom>
            <a:noFill/>
          </p:spPr>
          <p:txBody>
            <a:bodyPr wrap="square" rtlCol="0">
              <a:spAutoFit/>
            </a:bodyPr>
            <a:lstStyle/>
            <a:p>
              <a:pPr algn="ctr"/>
              <a:endParaRPr lang="en-US" sz="2400" b="1" dirty="0">
                <a:latin typeface="AvantGarde" pitchFamily="2" charset="0"/>
                <a:ea typeface="AvantGarde" pitchFamily="2" charset="0"/>
                <a:cs typeface="AvantGarde" pitchFamily="2" charset="0"/>
              </a:endParaRPr>
            </a:p>
          </p:txBody>
        </p:sp>
      </p:grpSp>
      <p:grpSp>
        <p:nvGrpSpPr>
          <p:cNvPr id="12" name="Group 11"/>
          <p:cNvGrpSpPr/>
          <p:nvPr/>
        </p:nvGrpSpPr>
        <p:grpSpPr>
          <a:xfrm>
            <a:off x="2987555" y="1349434"/>
            <a:ext cx="3511839" cy="762000"/>
            <a:chOff x="1524000" y="1809750"/>
            <a:chExt cx="6553200" cy="762000"/>
          </a:xfrm>
        </p:grpSpPr>
        <p:sp>
          <p:nvSpPr>
            <p:cNvPr id="7" name="Rectangle 6"/>
            <p:cNvSpPr/>
            <p:nvPr/>
          </p:nvSpPr>
          <p:spPr>
            <a:xfrm>
              <a:off x="1524000" y="1809750"/>
              <a:ext cx="6553200" cy="762000"/>
            </a:xfrm>
            <a:prstGeom prst="rect">
              <a:avLst/>
            </a:prstGeom>
            <a:solidFill>
              <a:srgbClr val="FF9933"/>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8" name="TextBox 7"/>
            <p:cNvSpPr txBox="1"/>
            <p:nvPr/>
          </p:nvSpPr>
          <p:spPr>
            <a:xfrm>
              <a:off x="1578427" y="2032175"/>
              <a:ext cx="6418217" cy="460375"/>
            </a:xfrm>
            <a:prstGeom prst="rect">
              <a:avLst/>
            </a:prstGeom>
            <a:noFill/>
          </p:spPr>
          <p:txBody>
            <a:bodyPr wrap="square" rtlCol="0">
              <a:spAutoFit/>
            </a:bodyPr>
            <a:lstStyle/>
            <a:p>
              <a:r>
                <a:rPr lang="en-US" sz="2400" b="1" dirty="0" smtClean="0">
                  <a:latin typeface="Times New Roman" panose="02020603050405020304" pitchFamily="18" charset="0"/>
                  <a:ea typeface="AvantGarde" pitchFamily="2" charset="0"/>
                  <a:cs typeface="Times New Roman" panose="02020603050405020304" pitchFamily="18" charset="0"/>
                </a:rPr>
                <a:t>A.</a:t>
              </a:r>
              <a:r>
                <a:rPr lang="en-US" sz="2400" b="1" dirty="0" smtClean="0">
                  <a:latin typeface="AvantGarde" pitchFamily="2" charset="0"/>
                  <a:ea typeface="AvantGarde" pitchFamily="2" charset="0"/>
                  <a:cs typeface="AvantGarde" pitchFamily="2" charset="0"/>
                </a:rPr>
                <a:t>  </a:t>
              </a:r>
              <a:endParaRPr lang="en-US" sz="2400" b="1" dirty="0">
                <a:latin typeface="AvantGarde" pitchFamily="2" charset="0"/>
                <a:ea typeface="AvantGarde" pitchFamily="2" charset="0"/>
                <a:cs typeface="AvantGarde" pitchFamily="2" charset="0"/>
              </a:endParaRPr>
            </a:p>
          </p:txBody>
        </p:sp>
      </p:grpSp>
      <p:sp>
        <p:nvSpPr>
          <p:cNvPr id="9" name="Notched Right Arrow 8">
            <a:hlinkClick r:id="rId4" action="ppaction://hlinksldjump"/>
          </p:cNvPr>
          <p:cNvSpPr/>
          <p:nvPr/>
        </p:nvSpPr>
        <p:spPr>
          <a:xfrm>
            <a:off x="7233557" y="4183743"/>
            <a:ext cx="628650" cy="586015"/>
          </a:xfrm>
          <a:prstGeom prst="notched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350"/>
          </a:p>
        </p:txBody>
      </p:sp>
      <p:grpSp>
        <p:nvGrpSpPr>
          <p:cNvPr id="27" name="Group 26"/>
          <p:cNvGrpSpPr/>
          <p:nvPr/>
        </p:nvGrpSpPr>
        <p:grpSpPr>
          <a:xfrm>
            <a:off x="2998256" y="2263821"/>
            <a:ext cx="3459695" cy="762000"/>
            <a:chOff x="1524000" y="1809750"/>
            <a:chExt cx="6553200" cy="762000"/>
          </a:xfrm>
        </p:grpSpPr>
        <p:sp>
          <p:nvSpPr>
            <p:cNvPr id="28" name="Rectangle 27"/>
            <p:cNvSpPr/>
            <p:nvPr/>
          </p:nvSpPr>
          <p:spPr>
            <a:xfrm>
              <a:off x="1524000" y="1809750"/>
              <a:ext cx="6553200" cy="762000"/>
            </a:xfrm>
            <a:prstGeom prst="rect">
              <a:avLst/>
            </a:prstGeom>
            <a:solidFill>
              <a:srgbClr val="FF9933"/>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29" name="TextBox 28"/>
            <p:cNvSpPr txBox="1"/>
            <p:nvPr/>
          </p:nvSpPr>
          <p:spPr>
            <a:xfrm>
              <a:off x="1578427" y="1907722"/>
              <a:ext cx="6418219" cy="460375"/>
            </a:xfrm>
            <a:prstGeom prst="rect">
              <a:avLst/>
            </a:prstGeom>
            <a:noFill/>
          </p:spPr>
          <p:txBody>
            <a:bodyPr wrap="square" rtlCol="0">
              <a:spAutoFit/>
            </a:bodyPr>
            <a:lstStyle/>
            <a:p>
              <a:r>
                <a:rPr lang="en-US" sz="2400" b="1" dirty="0">
                  <a:latin typeface="Times New Roman" panose="02020603050405020304" pitchFamily="18" charset="0"/>
                  <a:ea typeface="AvantGarde" pitchFamily="2" charset="0"/>
                  <a:cs typeface="Times New Roman" panose="02020603050405020304" pitchFamily="18" charset="0"/>
                </a:rPr>
                <a:t>B</a:t>
              </a:r>
              <a:r>
                <a:rPr lang="en-US" sz="2400" b="1" dirty="0" smtClean="0">
                  <a:latin typeface="Times New Roman" panose="02020603050405020304" pitchFamily="18" charset="0"/>
                  <a:ea typeface="AvantGarde" pitchFamily="2" charset="0"/>
                  <a:cs typeface="Times New Roman" panose="02020603050405020304" pitchFamily="18" charset="0"/>
                </a:rPr>
                <a:t>.</a:t>
              </a:r>
              <a:r>
                <a:rPr lang="en-US" sz="2400" b="1" dirty="0" smtClean="0">
                  <a:latin typeface="AvantGarde" pitchFamily="2" charset="0"/>
                  <a:ea typeface="AvantGarde" pitchFamily="2" charset="0"/>
                  <a:cs typeface="AvantGarde" pitchFamily="2" charset="0"/>
                </a:rPr>
                <a:t> </a:t>
              </a:r>
              <a:endParaRPr lang="en-US" sz="2400" b="1" dirty="0">
                <a:latin typeface="AvantGarde" pitchFamily="2" charset="0"/>
                <a:ea typeface="AvantGarde" pitchFamily="2" charset="0"/>
                <a:cs typeface="AvantGarde" pitchFamily="2" charset="0"/>
              </a:endParaRPr>
            </a:p>
          </p:txBody>
        </p:sp>
      </p:grpSp>
      <p:grpSp>
        <p:nvGrpSpPr>
          <p:cNvPr id="30" name="Group 29"/>
          <p:cNvGrpSpPr/>
          <p:nvPr/>
        </p:nvGrpSpPr>
        <p:grpSpPr>
          <a:xfrm>
            <a:off x="2973669" y="3154575"/>
            <a:ext cx="3487799" cy="762000"/>
            <a:chOff x="1524000" y="1809750"/>
            <a:chExt cx="6553200" cy="762000"/>
          </a:xfrm>
        </p:grpSpPr>
        <p:sp>
          <p:nvSpPr>
            <p:cNvPr id="31" name="Rectangle 30"/>
            <p:cNvSpPr/>
            <p:nvPr/>
          </p:nvSpPr>
          <p:spPr>
            <a:xfrm>
              <a:off x="1524000" y="1809750"/>
              <a:ext cx="6553200" cy="762000"/>
            </a:xfrm>
            <a:prstGeom prst="rect">
              <a:avLst/>
            </a:prstGeom>
            <a:solidFill>
              <a:srgbClr val="FF9933"/>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32" name="TextBox 31"/>
            <p:cNvSpPr txBox="1"/>
            <p:nvPr/>
          </p:nvSpPr>
          <p:spPr>
            <a:xfrm>
              <a:off x="1578426" y="1971459"/>
              <a:ext cx="6418218" cy="460375"/>
            </a:xfrm>
            <a:prstGeom prst="rect">
              <a:avLst/>
            </a:prstGeom>
            <a:noFill/>
          </p:spPr>
          <p:txBody>
            <a:bodyPr wrap="square" rtlCol="0">
              <a:spAutoFit/>
            </a:bodyPr>
            <a:lstStyle/>
            <a:p>
              <a:r>
                <a:rPr lang="en-US" sz="2400" b="1" dirty="0">
                  <a:latin typeface="Times New Roman" panose="02020603050405020304" pitchFamily="18" charset="0"/>
                  <a:ea typeface="AvantGarde" pitchFamily="2" charset="0"/>
                  <a:cs typeface="Times New Roman" panose="02020603050405020304" pitchFamily="18" charset="0"/>
                </a:rPr>
                <a:t>C</a:t>
              </a:r>
              <a:r>
                <a:rPr lang="en-US" sz="2400" b="1" dirty="0" smtClean="0">
                  <a:latin typeface="Times New Roman" panose="02020603050405020304" pitchFamily="18" charset="0"/>
                  <a:ea typeface="AvantGarde" pitchFamily="2" charset="0"/>
                  <a:cs typeface="Times New Roman" panose="02020603050405020304" pitchFamily="18" charset="0"/>
                </a:rPr>
                <a:t>.</a:t>
              </a:r>
              <a:r>
                <a:rPr lang="en-US" sz="2400" b="1" dirty="0" smtClean="0">
                  <a:latin typeface="AvantGarde" pitchFamily="2" charset="0"/>
                  <a:ea typeface="AvantGarde" pitchFamily="2" charset="0"/>
                  <a:cs typeface="AvantGarde" pitchFamily="2" charset="0"/>
                </a:rPr>
                <a:t> </a:t>
              </a:r>
              <a:endParaRPr lang="en-US" sz="2400" b="1" dirty="0">
                <a:latin typeface="AvantGarde" pitchFamily="2" charset="0"/>
                <a:ea typeface="AvantGarde" pitchFamily="2" charset="0"/>
                <a:cs typeface="AvantGarde" pitchFamily="2" charset="0"/>
              </a:endParaRPr>
            </a:p>
          </p:txBody>
        </p:sp>
      </p:grpSp>
      <p:pic>
        <p:nvPicPr>
          <p:cNvPr id="36" name="Picture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10689" y="2209018"/>
            <a:ext cx="675812" cy="798740"/>
          </a:xfrm>
          <a:prstGeom prst="rect">
            <a:avLst/>
          </a:prstGeom>
        </p:spPr>
      </p:pic>
      <p:pic>
        <p:nvPicPr>
          <p:cNvPr id="37" name="Picture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15705" y="3174495"/>
            <a:ext cx="613649" cy="722160"/>
          </a:xfrm>
          <a:prstGeom prst="rect">
            <a:avLst/>
          </a:prstGeom>
        </p:spPr>
      </p:pic>
      <p:pic>
        <p:nvPicPr>
          <p:cNvPr id="38" name="Picture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44417" y="1349434"/>
            <a:ext cx="570637" cy="722160"/>
          </a:xfrm>
          <a:prstGeom prst="rect">
            <a:avLst/>
          </a:prstGeom>
        </p:spPr>
      </p:pic>
      <p:pic>
        <p:nvPicPr>
          <p:cNvPr id="21" name="Picture 20">
            <a:hlinkClick r:id="rId7" action="ppaction://hlinksldjump"/>
          </p:cNvPr>
          <p:cNvPicPr>
            <a:picLocks noChangeAspect="1"/>
          </p:cNvPicPr>
          <p:nvPr/>
        </p:nvPicPr>
        <p:blipFill>
          <a:blip r:embed="rId8" cstate="print">
            <a:duotone>
              <a:prstClr val="black"/>
              <a:schemeClr val="accent6">
                <a:tint val="45000"/>
                <a:satMod val="400000"/>
              </a:schemeClr>
            </a:duotone>
            <a:extLst>
              <a:ext uri="{BEBA8EAE-BF5A-486C-A8C5-ECC9F3942E4B}">
                <a14:imgProps xmlns:a14="http://schemas.microsoft.com/office/drawing/2010/main">
                  <a14:imgLayer r:embed="rId9">
                    <a14:imgEffect>
                      <a14:backgroundRemoval t="10000" b="90000" l="10000" r="90000">
                        <a14:foregroundMark x1="27413" y1="49129" x2="63320" y2="45645"/>
                      </a14:backgroundRemoval>
                    </a14:imgEffect>
                    <a14:imgEffect>
                      <a14:saturation sat="0"/>
                    </a14:imgEffect>
                  </a14:imgLayer>
                </a14:imgProps>
              </a:ext>
              <a:ext uri="{28A0092B-C50C-407E-A947-70E740481C1C}">
                <a14:useLocalDpi xmlns:a14="http://schemas.microsoft.com/office/drawing/2010/main" val="0"/>
              </a:ext>
            </a:extLst>
          </a:blip>
          <a:stretch>
            <a:fillRect/>
          </a:stretch>
        </p:blipFill>
        <p:spPr>
          <a:xfrm>
            <a:off x="6860365" y="-126193"/>
            <a:ext cx="1375037" cy="1676400"/>
          </a:xfrm>
          <a:prstGeom prst="rect">
            <a:avLst/>
          </a:prstGeom>
        </p:spPr>
      </p:pic>
      <p:grpSp>
        <p:nvGrpSpPr>
          <p:cNvPr id="19" name="Group 18"/>
          <p:cNvGrpSpPr/>
          <p:nvPr/>
        </p:nvGrpSpPr>
        <p:grpSpPr>
          <a:xfrm>
            <a:off x="2964785" y="3990896"/>
            <a:ext cx="3472418" cy="762000"/>
            <a:chOff x="1524000" y="1809750"/>
            <a:chExt cx="6553200" cy="762000"/>
          </a:xfrm>
        </p:grpSpPr>
        <p:sp>
          <p:nvSpPr>
            <p:cNvPr id="20" name="Rectangle 19"/>
            <p:cNvSpPr/>
            <p:nvPr/>
          </p:nvSpPr>
          <p:spPr>
            <a:xfrm>
              <a:off x="1524000" y="1809750"/>
              <a:ext cx="6553200" cy="762000"/>
            </a:xfrm>
            <a:prstGeom prst="rect">
              <a:avLst/>
            </a:prstGeom>
            <a:solidFill>
              <a:srgbClr val="FF9933"/>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22" name="TextBox 21"/>
            <p:cNvSpPr txBox="1"/>
            <p:nvPr/>
          </p:nvSpPr>
          <p:spPr>
            <a:xfrm>
              <a:off x="1578427" y="1907722"/>
              <a:ext cx="6418218" cy="460375"/>
            </a:xfrm>
            <a:prstGeom prst="rect">
              <a:avLst/>
            </a:prstGeom>
            <a:noFill/>
          </p:spPr>
          <p:txBody>
            <a:bodyPr wrap="square" rtlCol="0">
              <a:spAutoFit/>
            </a:bodyPr>
            <a:lstStyle/>
            <a:p>
              <a:r>
                <a:rPr lang="en-US" sz="2400" b="1" dirty="0">
                  <a:latin typeface="Times New Roman" panose="02020603050405020304" pitchFamily="18" charset="0"/>
                  <a:ea typeface="AvantGarde" pitchFamily="2" charset="0"/>
                  <a:cs typeface="Times New Roman" panose="02020603050405020304" pitchFamily="18" charset="0"/>
                </a:rPr>
                <a:t>D</a:t>
              </a:r>
              <a:r>
                <a:rPr lang="en-US" sz="2400" b="1" dirty="0" smtClean="0">
                  <a:latin typeface="Times New Roman" panose="02020603050405020304" pitchFamily="18" charset="0"/>
                  <a:ea typeface="AvantGarde" pitchFamily="2" charset="0"/>
                  <a:cs typeface="Times New Roman" panose="02020603050405020304" pitchFamily="18" charset="0"/>
                </a:rPr>
                <a:t>.</a:t>
              </a:r>
              <a:r>
                <a:rPr lang="en-US" sz="2100" b="1" dirty="0" smtClean="0">
                  <a:latin typeface="AvantGarde" pitchFamily="2" charset="0"/>
                  <a:ea typeface="AvantGarde" pitchFamily="2" charset="0"/>
                  <a:cs typeface="AvantGarde" pitchFamily="2" charset="0"/>
                </a:rPr>
                <a:t> </a:t>
              </a:r>
              <a:endParaRPr lang="en-US" sz="2100" b="1" dirty="0">
                <a:latin typeface="AvantGarde" pitchFamily="2" charset="0"/>
                <a:ea typeface="AvantGarde" pitchFamily="2" charset="0"/>
                <a:cs typeface="AvantGarde" pitchFamily="2" charset="0"/>
              </a:endParaRPr>
            </a:p>
          </p:txBody>
        </p:sp>
      </p:grpSp>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93365" y="4010816"/>
            <a:ext cx="635989" cy="722160"/>
          </a:xfrm>
          <a:prstGeom prst="rect">
            <a:avLst/>
          </a:prstGeom>
        </p:spPr>
      </p:pic>
      <p:sp>
        <p:nvSpPr>
          <p:cNvPr id="2" name="Rectangle 1"/>
          <p:cNvSpPr/>
          <p:nvPr/>
        </p:nvSpPr>
        <p:spPr>
          <a:xfrm>
            <a:off x="713105" y="217170"/>
            <a:ext cx="6160770" cy="953135"/>
          </a:xfrm>
          <a:prstGeom prst="rect">
            <a:avLst/>
          </a:prstGeom>
        </p:spPr>
        <p:txBody>
          <a:bodyPr wrap="square">
            <a:spAutoFit/>
          </a:bodyPr>
          <a:lstStyle/>
          <a:p>
            <a:pPr algn="just"/>
            <a:r>
              <a:rPr lang="en-US" sz="2800" b="1" dirty="0" smtClean="0">
                <a:solidFill>
                  <a:srgbClr val="FF0000"/>
                </a:solidFill>
                <a:latin typeface="Times New Roman" panose="02020603050405020304" pitchFamily="18" charset="0"/>
                <a:cs typeface="Times New Roman" panose="02020603050405020304" pitchFamily="18" charset="0"/>
              </a:rPr>
              <a:t> Câu 1: </a:t>
            </a:r>
            <a:r>
              <a:rPr lang="en-US" sz="2800" b="1">
                <a:solidFill>
                  <a:srgbClr val="FF0000"/>
                </a:solidFill>
                <a:latin typeface="Times New Roman" panose="02020603050405020304" pitchFamily="18" charset="0"/>
                <a:cs typeface="Times New Roman" panose="02020603050405020304" pitchFamily="18" charset="0"/>
              </a:rPr>
              <a:t>Thao tác nào sau đây giúp em thêm ảnh vào bài soạn thảo văn bản?</a:t>
            </a:r>
            <a:r>
              <a:rPr lang="en-US" sz="2800" b="1" dirty="0">
                <a:solidFill>
                  <a:srgbClr val="FF0000"/>
                </a:solidFill>
                <a:latin typeface="Times New Roman" panose="02020603050405020304" pitchFamily="18" charset="0"/>
                <a:cs typeface="Times New Roman" panose="02020603050405020304" pitchFamily="18" charset="0"/>
              </a:rPr>
              <a:t>:</a:t>
            </a:r>
          </a:p>
        </p:txBody>
      </p:sp>
      <p:sp>
        <p:nvSpPr>
          <p:cNvPr id="34" name="Rectangle 33"/>
          <p:cNvSpPr/>
          <p:nvPr/>
        </p:nvSpPr>
        <p:spPr>
          <a:xfrm>
            <a:off x="3430270" y="3297555"/>
            <a:ext cx="1875155" cy="46037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View/Picture </a:t>
            </a:r>
          </a:p>
        </p:txBody>
      </p:sp>
      <p:sp>
        <p:nvSpPr>
          <p:cNvPr id="35" name="Rectangle 34"/>
          <p:cNvSpPr/>
          <p:nvPr/>
        </p:nvSpPr>
        <p:spPr>
          <a:xfrm>
            <a:off x="3469585" y="2389097"/>
            <a:ext cx="1976755" cy="460375"/>
          </a:xfrm>
          <a:prstGeom prst="rect">
            <a:avLst/>
          </a:prstGeom>
        </p:spPr>
        <p:txBody>
          <a:bodyPr wrap="none">
            <a:spAutoFit/>
          </a:bodyPr>
          <a:lstStyle/>
          <a:p>
            <a:pPr algn="l"/>
            <a:r>
              <a:rPr lang="en-US" sz="2400" dirty="0">
                <a:latin typeface="Times New Roman" panose="02020603050405020304" pitchFamily="18" charset="0"/>
                <a:cs typeface="Times New Roman" panose="02020603050405020304" pitchFamily="18" charset="0"/>
              </a:rPr>
              <a:t>Insert/Picture  </a:t>
            </a:r>
          </a:p>
        </p:txBody>
      </p:sp>
      <p:sp>
        <p:nvSpPr>
          <p:cNvPr id="39" name="Rectangle 38"/>
          <p:cNvSpPr/>
          <p:nvPr/>
        </p:nvSpPr>
        <p:spPr>
          <a:xfrm>
            <a:off x="3426877" y="4095671"/>
            <a:ext cx="2061210" cy="460375"/>
          </a:xfrm>
          <a:prstGeom prst="rect">
            <a:avLst/>
          </a:prstGeom>
        </p:spPr>
        <p:txBody>
          <a:bodyPr wrap="none">
            <a:spAutoFit/>
          </a:bodyPr>
          <a:lstStyle/>
          <a:p>
            <a:pPr algn="l"/>
            <a:r>
              <a:rPr lang="en-US" sz="2400" dirty="0" smtClean="0">
                <a:latin typeface="Times New Roman" panose="02020603050405020304" pitchFamily="18" charset="0"/>
                <a:cs typeface="Times New Roman" panose="02020603050405020304" pitchFamily="18" charset="0"/>
              </a:rPr>
              <a:t>Review/Picture</a:t>
            </a:r>
          </a:p>
        </p:txBody>
      </p:sp>
      <p:sp>
        <p:nvSpPr>
          <p:cNvPr id="40" name="Rectangle 39"/>
          <p:cNvSpPr/>
          <p:nvPr/>
        </p:nvSpPr>
        <p:spPr>
          <a:xfrm>
            <a:off x="3430215" y="1581393"/>
            <a:ext cx="1875155" cy="460375"/>
          </a:xfrm>
          <a:prstGeom prst="rect">
            <a:avLst/>
          </a:prstGeom>
        </p:spPr>
        <p:txBody>
          <a:bodyPr wrap="none">
            <a:spAutoFit/>
          </a:bodyPr>
          <a:lstStyle/>
          <a:p>
            <a:pPr algn="l"/>
            <a:r>
              <a:rPr lang="en-US" sz="2400" dirty="0">
                <a:latin typeface="Times New Roman" panose="02020603050405020304" pitchFamily="18" charset="0"/>
                <a:cs typeface="Times New Roman" panose="02020603050405020304" pitchFamily="18" charset="0"/>
              </a:rPr>
              <a:t>Home/Picture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left)">
                                      <p:cBhvr>
                                        <p:cTn id="10" dur="500"/>
                                        <p:tgtEl>
                                          <p:spTgt spid="27"/>
                                        </p:tgtEl>
                                      </p:cBhvr>
                                    </p:animEffect>
                                  </p:childTnLst>
                                </p:cTn>
                              </p:par>
                              <p:par>
                                <p:cTn id="11" presetID="22" presetClass="entr" presetSubtype="8"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left)">
                                      <p:cBhvr>
                                        <p:cTn id="13" dur="500"/>
                                        <p:tgtEl>
                                          <p:spTgt spid="30"/>
                                        </p:tgtEl>
                                      </p:cBhvr>
                                    </p:animEffect>
                                  </p:childTnLst>
                                </p:cTn>
                              </p:par>
                              <p:par>
                                <p:cTn id="14" presetID="22" presetClass="entr" presetSubtype="8"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27"/>
                    </p:tgtEl>
                  </p:cond>
                </p:stCondLst>
                <p:endSync evt="end" delay="0">
                  <p:rtn val="all"/>
                </p:endSync>
                <p:childTnLst>
                  <p:par>
                    <p:cTn id="18" fill="hold">
                      <p:stCondLst>
                        <p:cond delay="0"/>
                      </p:stCondLst>
                      <p:childTnLst>
                        <p:par>
                          <p:cTn id="19" fill="hold">
                            <p:stCondLst>
                              <p:cond delay="0"/>
                            </p:stCondLst>
                            <p:childTnLst>
                              <p:par>
                                <p:cTn id="20" presetID="23" presetClass="entr" presetSubtype="32" fill="hold" nodeType="clickEffect">
                                  <p:stCondLst>
                                    <p:cond delay="1000"/>
                                  </p:stCondLst>
                                  <p:childTnLst>
                                    <p:set>
                                      <p:cBhvr>
                                        <p:cTn id="21" dur="300" fill="hold">
                                          <p:stCondLst>
                                            <p:cond delay="0"/>
                                          </p:stCondLst>
                                        </p:cTn>
                                        <p:tgtEl>
                                          <p:spTgt spid="36"/>
                                        </p:tgtEl>
                                        <p:attrNameLst>
                                          <p:attrName>style.visibility</p:attrName>
                                        </p:attrNameLst>
                                      </p:cBhvr>
                                      <p:to>
                                        <p:strVal val="visible"/>
                                      </p:to>
                                    </p:set>
                                    <p:anim calcmode="lin" valueType="num">
                                      <p:cBhvr>
                                        <p:cTn id="22" dur="300" fill="hold"/>
                                        <p:tgtEl>
                                          <p:spTgt spid="36"/>
                                        </p:tgtEl>
                                        <p:attrNameLst>
                                          <p:attrName>ppt_w</p:attrName>
                                        </p:attrNameLst>
                                      </p:cBhvr>
                                      <p:tavLst>
                                        <p:tav tm="0">
                                          <p:val>
                                            <p:strVal val="4*#ppt_w"/>
                                          </p:val>
                                        </p:tav>
                                        <p:tav tm="100000">
                                          <p:val>
                                            <p:strVal val="#ppt_w"/>
                                          </p:val>
                                        </p:tav>
                                      </p:tavLst>
                                    </p:anim>
                                    <p:anim calcmode="lin" valueType="num">
                                      <p:cBhvr>
                                        <p:cTn id="23" dur="300" fill="hold"/>
                                        <p:tgtEl>
                                          <p:spTgt spid="36"/>
                                        </p:tgtEl>
                                        <p:attrNameLst>
                                          <p:attrName>ppt_h</p:attrName>
                                        </p:attrNameLst>
                                      </p:cBhvr>
                                      <p:tavLst>
                                        <p:tav tm="0">
                                          <p:val>
                                            <p:strVal val="4*#ppt_h"/>
                                          </p:val>
                                        </p:tav>
                                        <p:tav tm="100000">
                                          <p:val>
                                            <p:strVal val="#ppt_h"/>
                                          </p:val>
                                        </p:tav>
                                      </p:tavLst>
                                    </p:anim>
                                  </p:childTnLst>
                                  <p:subTnLst>
                                    <p:audio>
                                      <p:cMediaNode>
                                        <p:cTn display="1" masterRel="sameClick">
                                          <p:stCondLst>
                                            <p:cond evt="begin" delay="0">
                                              <p:tn val="20"/>
                                            </p:cond>
                                          </p:stCondLst>
                                          <p:endCondLst>
                                            <p:cond evt="onStopAudio" delay="0">
                                              <p:tgtEl>
                                                <p:sldTgt/>
                                              </p:tgtEl>
                                            </p:cond>
                                          </p:endCondLst>
                                        </p:cTn>
                                        <p:tgtEl>
                                          <p:sndTgt r:embed="rId2" name="hammer.wav"/>
                                        </p:tgtEl>
                                      </p:cMediaNode>
                                    </p:audio>
                                  </p:subTnLst>
                                </p:cTn>
                              </p:par>
                            </p:childTnLst>
                          </p:cTn>
                        </p:par>
                      </p:childTnLst>
                    </p:cTn>
                  </p:par>
                </p:childTnLst>
              </p:cTn>
              <p:nextCondLst>
                <p:cond evt="onClick" delay="0">
                  <p:tgtEl>
                    <p:spTgt spid="27"/>
                  </p:tgtEl>
                </p:cond>
              </p:nextCondLst>
            </p:seq>
            <p:seq concurrent="1" nextAc="seek">
              <p:cTn id="24" restart="whenNotActive" fill="hold" evtFilter="cancelBubble" nodeType="interactiveSeq">
                <p:stCondLst>
                  <p:cond evt="onClick" delay="0">
                    <p:tgtEl>
                      <p:spTgt spid="12"/>
                    </p:tgtEl>
                  </p:cond>
                </p:stCondLst>
                <p:endSync evt="end" delay="0">
                  <p:rtn val="all"/>
                </p:endSync>
                <p:childTnLst>
                  <p:par>
                    <p:cTn id="25" fill="hold">
                      <p:stCondLst>
                        <p:cond delay="0"/>
                      </p:stCondLst>
                      <p:childTnLst>
                        <p:par>
                          <p:cTn id="26" fill="hold">
                            <p:stCondLst>
                              <p:cond delay="0"/>
                            </p:stCondLst>
                            <p:childTnLst>
                              <p:par>
                                <p:cTn id="27" presetID="23" presetClass="entr" presetSubtype="32" fill="hold" nodeType="clickEffect">
                                  <p:stCondLst>
                                    <p:cond delay="1000"/>
                                  </p:stCondLst>
                                  <p:childTnLst>
                                    <p:set>
                                      <p:cBhvr>
                                        <p:cTn id="28" dur="1" fill="hold">
                                          <p:stCondLst>
                                            <p:cond delay="0"/>
                                          </p:stCondLst>
                                        </p:cTn>
                                        <p:tgtEl>
                                          <p:spTgt spid="38"/>
                                        </p:tgtEl>
                                        <p:attrNameLst>
                                          <p:attrName>style.visibility</p:attrName>
                                        </p:attrNameLst>
                                      </p:cBhvr>
                                      <p:to>
                                        <p:strVal val="visible"/>
                                      </p:to>
                                    </p:set>
                                    <p:anim calcmode="lin" valueType="num">
                                      <p:cBhvr>
                                        <p:cTn id="29" dur="250" fill="hold"/>
                                        <p:tgtEl>
                                          <p:spTgt spid="38"/>
                                        </p:tgtEl>
                                        <p:attrNameLst>
                                          <p:attrName>ppt_w</p:attrName>
                                        </p:attrNameLst>
                                      </p:cBhvr>
                                      <p:tavLst>
                                        <p:tav tm="0">
                                          <p:val>
                                            <p:strVal val="4*#ppt_w"/>
                                          </p:val>
                                        </p:tav>
                                        <p:tav tm="100000">
                                          <p:val>
                                            <p:strVal val="#ppt_w"/>
                                          </p:val>
                                        </p:tav>
                                      </p:tavLst>
                                    </p:anim>
                                    <p:anim calcmode="lin" valueType="num">
                                      <p:cBhvr>
                                        <p:cTn id="30" dur="250" fill="hold"/>
                                        <p:tgtEl>
                                          <p:spTgt spid="3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7"/>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12"/>
                  </p:tgtEl>
                </p:cond>
              </p:nextCondLst>
            </p:seq>
            <p:seq concurrent="1" nextAc="seek">
              <p:cTn id="31" restart="whenNotActive" fill="hold" evtFilter="cancelBubble" nodeType="interactiveSeq">
                <p:stCondLst>
                  <p:cond evt="onClick" delay="0">
                    <p:tgtEl>
                      <p:spTgt spid="30"/>
                    </p:tgtEl>
                  </p:cond>
                </p:stCondLst>
                <p:endSync evt="end" delay="0">
                  <p:rtn val="all"/>
                </p:endSync>
                <p:childTnLst>
                  <p:par>
                    <p:cTn id="32" fill="hold">
                      <p:stCondLst>
                        <p:cond delay="0"/>
                      </p:stCondLst>
                      <p:childTnLst>
                        <p:par>
                          <p:cTn id="33" fill="hold">
                            <p:stCondLst>
                              <p:cond delay="0"/>
                            </p:stCondLst>
                            <p:childTnLst>
                              <p:par>
                                <p:cTn id="34" presetID="23" presetClass="entr" presetSubtype="32" fill="hold" nodeType="clickEffect">
                                  <p:stCondLst>
                                    <p:cond delay="100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50" fill="hold"/>
                                        <p:tgtEl>
                                          <p:spTgt spid="37"/>
                                        </p:tgtEl>
                                        <p:attrNameLst>
                                          <p:attrName>ppt_w</p:attrName>
                                        </p:attrNameLst>
                                      </p:cBhvr>
                                      <p:tavLst>
                                        <p:tav tm="0">
                                          <p:val>
                                            <p:strVal val="4*#ppt_w"/>
                                          </p:val>
                                        </p:tav>
                                        <p:tav tm="100000">
                                          <p:val>
                                            <p:strVal val="#ppt_w"/>
                                          </p:val>
                                        </p:tav>
                                      </p:tavLst>
                                    </p:anim>
                                    <p:anim calcmode="lin" valueType="num">
                                      <p:cBhvr>
                                        <p:cTn id="37" dur="250" fill="hold"/>
                                        <p:tgtEl>
                                          <p:spTgt spid="3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30"/>
                  </p:tgtEl>
                </p:cond>
              </p:nextCondLst>
            </p:seq>
            <p:seq concurrent="1" nextAc="seek">
              <p:cTn id="38" restart="whenNotActive" fill="hold" evtFilter="cancelBubble" nodeType="interactiveSeq">
                <p:stCondLst>
                  <p:cond evt="onClick" delay="0">
                    <p:tgtEl>
                      <p:spTgt spid="21"/>
                    </p:tgtEl>
                  </p:cond>
                </p:stCondLst>
                <p:endSync evt="end" delay="0">
                  <p:rtn val="all"/>
                </p:endSync>
                <p:childTnLst>
                  <p:par>
                    <p:cTn id="39" fill="hold">
                      <p:stCondLst>
                        <p:cond delay="0"/>
                      </p:stCondLst>
                      <p:childTnLst>
                        <p:par>
                          <p:cTn id="40" fill="hold">
                            <p:stCondLst>
                              <p:cond delay="0"/>
                            </p:stCondLst>
                            <p:childTnLst>
                              <p:par>
                                <p:cTn id="41" presetID="31" presetClass="exit" presetSubtype="0" fill="hold" nodeType="clickEffect">
                                  <p:stCondLst>
                                    <p:cond delay="0"/>
                                  </p:stCondLst>
                                  <p:childTnLst>
                                    <p:anim calcmode="lin" valueType="num">
                                      <p:cBhvr>
                                        <p:cTn id="42" dur="1000"/>
                                        <p:tgtEl>
                                          <p:spTgt spid="21"/>
                                        </p:tgtEl>
                                        <p:attrNameLst>
                                          <p:attrName>ppt_w</p:attrName>
                                        </p:attrNameLst>
                                      </p:cBhvr>
                                      <p:tavLst>
                                        <p:tav tm="0">
                                          <p:val>
                                            <p:strVal val="ppt_w"/>
                                          </p:val>
                                        </p:tav>
                                        <p:tav tm="100000">
                                          <p:val>
                                            <p:fltVal val="0"/>
                                          </p:val>
                                        </p:tav>
                                      </p:tavLst>
                                    </p:anim>
                                    <p:anim calcmode="lin" valueType="num">
                                      <p:cBhvr>
                                        <p:cTn id="43" dur="1000"/>
                                        <p:tgtEl>
                                          <p:spTgt spid="21"/>
                                        </p:tgtEl>
                                        <p:attrNameLst>
                                          <p:attrName>ppt_h</p:attrName>
                                        </p:attrNameLst>
                                      </p:cBhvr>
                                      <p:tavLst>
                                        <p:tav tm="0">
                                          <p:val>
                                            <p:strVal val="ppt_h"/>
                                          </p:val>
                                        </p:tav>
                                        <p:tav tm="100000">
                                          <p:val>
                                            <p:fltVal val="0"/>
                                          </p:val>
                                        </p:tav>
                                      </p:tavLst>
                                    </p:anim>
                                    <p:anim calcmode="lin" valueType="num">
                                      <p:cBhvr>
                                        <p:cTn id="44" dur="1000"/>
                                        <p:tgtEl>
                                          <p:spTgt spid="21"/>
                                        </p:tgtEl>
                                        <p:attrNameLst>
                                          <p:attrName>style.rotation</p:attrName>
                                        </p:attrNameLst>
                                      </p:cBhvr>
                                      <p:tavLst>
                                        <p:tav tm="0">
                                          <p:val>
                                            <p:fltVal val="0"/>
                                          </p:val>
                                        </p:tav>
                                        <p:tav tm="100000">
                                          <p:val>
                                            <p:fltVal val="90"/>
                                          </p:val>
                                        </p:tav>
                                      </p:tavLst>
                                    </p:anim>
                                    <p:animEffect transition="out" filter="fade">
                                      <p:cBhvr>
                                        <p:cTn id="45" dur="1000"/>
                                        <p:tgtEl>
                                          <p:spTgt spid="21"/>
                                        </p:tgtEl>
                                      </p:cBhvr>
                                    </p:animEffect>
                                    <p:set>
                                      <p:cBhvr>
                                        <p:cTn id="46" dur="1" fill="hold">
                                          <p:stCondLst>
                                            <p:cond delay="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47" restart="whenNotActive" fill="hold" evtFilter="cancelBubble" nodeType="interactiveSeq">
                <p:stCondLst>
                  <p:cond evt="onClick" delay="0">
                    <p:tgtEl>
                      <p:spTgt spid="19"/>
                    </p:tgtEl>
                  </p:cond>
                </p:stCondLst>
                <p:endSync evt="end" delay="0">
                  <p:rtn val="all"/>
                </p:endSync>
                <p:childTnLst>
                  <p:par>
                    <p:cTn id="48" fill="hold">
                      <p:stCondLst>
                        <p:cond delay="0"/>
                      </p:stCondLst>
                      <p:childTnLst>
                        <p:par>
                          <p:cTn id="49" fill="hold">
                            <p:stCondLst>
                              <p:cond delay="0"/>
                            </p:stCondLst>
                            <p:childTnLst>
                              <p:par>
                                <p:cTn id="50" presetID="23" presetClass="entr" presetSubtype="32" fill="hold" nodeType="clickEffect">
                                  <p:stCondLst>
                                    <p:cond delay="1000"/>
                                  </p:stCondLst>
                                  <p:childTnLst>
                                    <p:set>
                                      <p:cBhvr>
                                        <p:cTn id="51" dur="1" fill="hold">
                                          <p:stCondLst>
                                            <p:cond delay="0"/>
                                          </p:stCondLst>
                                        </p:cTn>
                                        <p:tgtEl>
                                          <p:spTgt spid="23"/>
                                        </p:tgtEl>
                                        <p:attrNameLst>
                                          <p:attrName>style.visibility</p:attrName>
                                        </p:attrNameLst>
                                      </p:cBhvr>
                                      <p:to>
                                        <p:strVal val="visible"/>
                                      </p:to>
                                    </p:set>
                                    <p:anim calcmode="lin" valueType="num">
                                      <p:cBhvr>
                                        <p:cTn id="52" dur="250" fill="hold"/>
                                        <p:tgtEl>
                                          <p:spTgt spid="23"/>
                                        </p:tgtEl>
                                        <p:attrNameLst>
                                          <p:attrName>ppt_w</p:attrName>
                                        </p:attrNameLst>
                                      </p:cBhvr>
                                      <p:tavLst>
                                        <p:tav tm="0">
                                          <p:val>
                                            <p:strVal val="4*#ppt_w"/>
                                          </p:val>
                                        </p:tav>
                                        <p:tav tm="100000">
                                          <p:val>
                                            <p:strVal val="#ppt_w"/>
                                          </p:val>
                                        </p:tav>
                                      </p:tavLst>
                                    </p:anim>
                                    <p:anim calcmode="lin" valueType="num">
                                      <p:cBhvr>
                                        <p:cTn id="53" dur="25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0"/>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19"/>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024255" y="54610"/>
            <a:ext cx="6148705" cy="1487170"/>
            <a:chOff x="1524000" y="354915"/>
            <a:chExt cx="6553200" cy="914400"/>
          </a:xfrm>
        </p:grpSpPr>
        <p:sp>
          <p:nvSpPr>
            <p:cNvPr id="5" name="Rounded Rectangle 4"/>
            <p:cNvSpPr/>
            <p:nvPr/>
          </p:nvSpPr>
          <p:spPr>
            <a:xfrm>
              <a:off x="1524000" y="354915"/>
              <a:ext cx="6553200" cy="914400"/>
            </a:xfrm>
            <a:prstGeom prst="roundRect">
              <a:avLst/>
            </a:prstGeom>
            <a:solidFill>
              <a:schemeClr val="tx2">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TextBox 5"/>
            <p:cNvSpPr txBox="1"/>
            <p:nvPr/>
          </p:nvSpPr>
          <p:spPr>
            <a:xfrm>
              <a:off x="1687286" y="403343"/>
              <a:ext cx="6172200" cy="586044"/>
            </a:xfrm>
            <a:prstGeom prst="rect">
              <a:avLst/>
            </a:prstGeom>
            <a:noFill/>
          </p:spPr>
          <p:txBody>
            <a:bodyPr wrap="square" rtlCol="0">
              <a:spAutoFit/>
            </a:bodyPr>
            <a:lstStyle/>
            <a:p>
              <a:pPr algn="just"/>
              <a:r>
                <a:rPr lang="en-US" altLang="en-US" sz="2800" b="1" dirty="0" smtClean="0">
                  <a:solidFill>
                    <a:srgbClr val="FF0000"/>
                  </a:solidFill>
                  <a:latin typeface="Times New Roman" panose="02020603050405020304" pitchFamily="18" charset="0"/>
                  <a:cs typeface="Times New Roman" panose="02020603050405020304" pitchFamily="18" charset="0"/>
                </a:rPr>
                <a:t>Câu 2:  </a:t>
              </a:r>
              <a:r>
                <a:rPr lang="en-US" altLang="en-US" sz="2800" b="1" dirty="0" err="1">
                  <a:solidFill>
                    <a:srgbClr val="FF0000"/>
                  </a:solidFill>
                  <a:latin typeface="Times New Roman" panose="02020603050405020304" pitchFamily="18" charset="0"/>
                  <a:cs typeface="Times New Roman" panose="02020603050405020304" pitchFamily="18" charset="0"/>
                </a:rPr>
                <a:t>Bạn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Hoa</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nói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smtClean="0">
                  <a:solidFill>
                    <a:srgbClr val="FF0000"/>
                  </a:solidFill>
                  <a:latin typeface="Times New Roman" panose="02020603050405020304" pitchFamily="18" charset="0"/>
                  <a:cs typeface="Times New Roman" panose="02020603050405020304" pitchFamily="18" charset="0"/>
                </a:rPr>
                <a:t>“</a:t>
              </a:r>
              <a:r>
                <a:rPr lang="en-US" altLang="en-US" sz="2800" b="1" dirty="0" err="1" smtClean="0">
                  <a:solidFill>
                    <a:srgbClr val="FF0000"/>
                  </a:solidFill>
                  <a:latin typeface="Times New Roman" panose="02020603050405020304" pitchFamily="18" charset="0"/>
                  <a:cs typeface="Times New Roman" panose="02020603050405020304" pitchFamily="18" charset="0"/>
                </a:rPr>
                <a:t>Có</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thể</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thêm</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ảnh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vào</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trang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văn bản</a:t>
              </a:r>
              <a:r>
                <a:rPr lang="en-US" altLang="en-US" sz="2800" b="1" dirty="0" smtClean="0">
                  <a:solidFill>
                    <a:srgbClr val="FF0000"/>
                  </a:solidFill>
                  <a:latin typeface="Times New Roman" panose="02020603050405020304" pitchFamily="18" charset="0"/>
                  <a:cs typeface="Times New Roman" panose="02020603050405020304" pitchFamily="18" charset="0"/>
                </a:rPr>
                <a:t>”. </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grpSp>
      <p:grpSp>
        <p:nvGrpSpPr>
          <p:cNvPr id="12" name="Group 11"/>
          <p:cNvGrpSpPr/>
          <p:nvPr/>
        </p:nvGrpSpPr>
        <p:grpSpPr>
          <a:xfrm>
            <a:off x="3164984" y="3140529"/>
            <a:ext cx="2828703" cy="1066800"/>
            <a:chOff x="1524000" y="1809750"/>
            <a:chExt cx="6553200" cy="762000"/>
          </a:xfrm>
        </p:grpSpPr>
        <p:sp>
          <p:nvSpPr>
            <p:cNvPr id="7" name="Rectangle 6"/>
            <p:cNvSpPr/>
            <p:nvPr/>
          </p:nvSpPr>
          <p:spPr>
            <a:xfrm>
              <a:off x="1524000" y="1809750"/>
              <a:ext cx="6553200" cy="762000"/>
            </a:xfrm>
            <a:prstGeom prst="rect">
              <a:avLst/>
            </a:prstGeom>
            <a:solidFill>
              <a:srgbClr val="FF9933"/>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8" name="TextBox 7"/>
            <p:cNvSpPr txBox="1"/>
            <p:nvPr/>
          </p:nvSpPr>
          <p:spPr>
            <a:xfrm>
              <a:off x="1578428" y="1907722"/>
              <a:ext cx="6418218" cy="328839"/>
            </a:xfrm>
            <a:prstGeom prst="rect">
              <a:avLst/>
            </a:prstGeom>
            <a:noFill/>
          </p:spPr>
          <p:txBody>
            <a:bodyPr wrap="square" rtlCol="0">
              <a:spAutoFit/>
            </a:bodyPr>
            <a:lstStyle/>
            <a:p>
              <a:pPr algn="just"/>
              <a:r>
                <a:rPr lang="en-US" sz="2400" b="1" dirty="0" smtClean="0">
                  <a:latin typeface="Times New Roman" panose="02020603050405020304" pitchFamily="18" charset="0"/>
                  <a:ea typeface="AvantGarde" pitchFamily="2" charset="0"/>
                  <a:cs typeface="Times New Roman" panose="02020603050405020304" pitchFamily="18" charset="0"/>
                </a:rPr>
                <a:t>B. Sai</a:t>
              </a:r>
              <a:endParaRPr lang="en-US" sz="2400" b="1" dirty="0">
                <a:latin typeface="Times New Roman" panose="02020603050405020304" pitchFamily="18" charset="0"/>
                <a:ea typeface="AvantGarde" pitchFamily="2" charset="0"/>
                <a:cs typeface="Times New Roman" panose="02020603050405020304" pitchFamily="18" charset="0"/>
              </a:endParaRPr>
            </a:p>
          </p:txBody>
        </p:sp>
      </p:grpSp>
      <p:sp>
        <p:nvSpPr>
          <p:cNvPr id="9" name="Notched Right Arrow 8">
            <a:hlinkClick r:id="rId4" action="ppaction://hlinksldjump"/>
          </p:cNvPr>
          <p:cNvSpPr/>
          <p:nvPr/>
        </p:nvSpPr>
        <p:spPr>
          <a:xfrm>
            <a:off x="7071327" y="4207329"/>
            <a:ext cx="628650" cy="432708"/>
          </a:xfrm>
          <a:prstGeom prst="notched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350"/>
          </a:p>
        </p:txBody>
      </p:sp>
      <p:grpSp>
        <p:nvGrpSpPr>
          <p:cNvPr id="30" name="Group 29"/>
          <p:cNvGrpSpPr/>
          <p:nvPr/>
        </p:nvGrpSpPr>
        <p:grpSpPr>
          <a:xfrm>
            <a:off x="3164983" y="1875517"/>
            <a:ext cx="2772591" cy="1112612"/>
            <a:chOff x="1524000" y="1809750"/>
            <a:chExt cx="6553200" cy="973364"/>
          </a:xfrm>
        </p:grpSpPr>
        <p:sp>
          <p:nvSpPr>
            <p:cNvPr id="31" name="Rectangle 30"/>
            <p:cNvSpPr/>
            <p:nvPr/>
          </p:nvSpPr>
          <p:spPr>
            <a:xfrm>
              <a:off x="1524000" y="1809750"/>
              <a:ext cx="6553200" cy="973364"/>
            </a:xfrm>
            <a:prstGeom prst="rect">
              <a:avLst/>
            </a:prstGeom>
            <a:solidFill>
              <a:srgbClr val="FF9933"/>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32" name="TextBox 31"/>
            <p:cNvSpPr txBox="1"/>
            <p:nvPr/>
          </p:nvSpPr>
          <p:spPr>
            <a:xfrm>
              <a:off x="1578426" y="1907722"/>
              <a:ext cx="6418218" cy="402757"/>
            </a:xfrm>
            <a:prstGeom prst="rect">
              <a:avLst/>
            </a:prstGeom>
            <a:noFill/>
          </p:spPr>
          <p:txBody>
            <a:bodyPr wrap="square" rtlCol="0">
              <a:spAutoFit/>
            </a:bodyPr>
            <a:lstStyle/>
            <a:p>
              <a:pPr algn="just"/>
              <a:r>
                <a:rPr lang="en-US" sz="2400" b="1" dirty="0">
                  <a:latin typeface="Times New Roman" panose="02020603050405020304" pitchFamily="18" charset="0"/>
                  <a:ea typeface="AvantGarde" pitchFamily="2" charset="0"/>
                  <a:cs typeface="Times New Roman" panose="02020603050405020304" pitchFamily="18" charset="0"/>
                </a:rPr>
                <a:t>A</a:t>
              </a:r>
              <a:r>
                <a:rPr lang="en-US" sz="2400" b="1" dirty="0" smtClean="0">
                  <a:latin typeface="Times New Roman" panose="02020603050405020304" pitchFamily="18" charset="0"/>
                  <a:ea typeface="AvantGarde" pitchFamily="2" charset="0"/>
                  <a:cs typeface="Times New Roman" panose="02020603050405020304" pitchFamily="18" charset="0"/>
                </a:rPr>
                <a:t>. Đúng</a:t>
              </a:r>
              <a:r>
                <a:rPr lang="en-US" sz="2400" b="1" dirty="0" smtClean="0">
                  <a:latin typeface="AvantGarde" pitchFamily="2" charset="0"/>
                  <a:ea typeface="AvantGarde" pitchFamily="2" charset="0"/>
                  <a:cs typeface="AvantGarde" pitchFamily="2" charset="0"/>
                </a:rPr>
                <a:t> </a:t>
              </a:r>
              <a:endParaRPr lang="en-US" sz="2400" b="1" dirty="0">
                <a:latin typeface="AvantGarde" pitchFamily="2" charset="0"/>
                <a:ea typeface="AvantGarde" pitchFamily="2" charset="0"/>
                <a:cs typeface="AvantGarde" pitchFamily="2" charset="0"/>
              </a:endParaRPr>
            </a:p>
          </p:txBody>
        </p:sp>
      </p:grpSp>
      <p:pic>
        <p:nvPicPr>
          <p:cNvPr id="36" name="Picture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6847" y="1987505"/>
            <a:ext cx="650256" cy="848224"/>
          </a:xfrm>
          <a:prstGeom prst="rect">
            <a:avLst/>
          </a:prstGeom>
        </p:spPr>
      </p:pic>
      <p:pic>
        <p:nvPicPr>
          <p:cNvPr id="38" name="Picture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29623" y="3217253"/>
            <a:ext cx="563335" cy="722160"/>
          </a:xfrm>
          <a:prstGeom prst="rect">
            <a:avLst/>
          </a:prstGeom>
        </p:spPr>
      </p:pic>
      <p:pic>
        <p:nvPicPr>
          <p:cNvPr id="22" name="Picture 21">
            <a:hlinkClick r:id="rId7" action="ppaction://hlinksldjump"/>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9848" b="90152" l="9917" r="98623"/>
                    </a14:imgEffect>
                  </a14:imgLayer>
                </a14:imgProps>
              </a:ext>
              <a:ext uri="{28A0092B-C50C-407E-A947-70E740481C1C}">
                <a14:useLocalDpi xmlns:a14="http://schemas.microsoft.com/office/drawing/2010/main" val="0"/>
              </a:ext>
            </a:extLst>
          </a:blip>
          <a:stretch>
            <a:fillRect/>
          </a:stretch>
        </p:blipFill>
        <p:spPr>
          <a:xfrm>
            <a:off x="7071328" y="209550"/>
            <a:ext cx="1005416" cy="1447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left)">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0"/>
                    </p:tgtEl>
                  </p:cond>
                </p:stCondLst>
                <p:endSync evt="end" delay="0">
                  <p:rtn val="all"/>
                </p:endSync>
                <p:childTnLst>
                  <p:par>
                    <p:cTn id="12" fill="hold">
                      <p:stCondLst>
                        <p:cond delay="0"/>
                      </p:stCondLst>
                      <p:childTnLst>
                        <p:par>
                          <p:cTn id="13" fill="hold">
                            <p:stCondLst>
                              <p:cond delay="0"/>
                            </p:stCondLst>
                            <p:childTnLst>
                              <p:par>
                                <p:cTn id="14" presetID="23" presetClass="entr" presetSubtype="32" fill="hold" nodeType="clickEffect">
                                  <p:stCondLst>
                                    <p:cond delay="1000"/>
                                  </p:stCondLst>
                                  <p:childTnLst>
                                    <p:set>
                                      <p:cBhvr>
                                        <p:cTn id="15" dur="1" fill="hold">
                                          <p:stCondLst>
                                            <p:cond delay="0"/>
                                          </p:stCondLst>
                                        </p:cTn>
                                        <p:tgtEl>
                                          <p:spTgt spid="36"/>
                                        </p:tgtEl>
                                        <p:attrNameLst>
                                          <p:attrName>style.visibility</p:attrName>
                                        </p:attrNameLst>
                                      </p:cBhvr>
                                      <p:to>
                                        <p:strVal val="visible"/>
                                      </p:to>
                                    </p:set>
                                    <p:anim calcmode="lin" valueType="num">
                                      <p:cBhvr>
                                        <p:cTn id="16" dur="250" fill="hold"/>
                                        <p:tgtEl>
                                          <p:spTgt spid="36"/>
                                        </p:tgtEl>
                                        <p:attrNameLst>
                                          <p:attrName>ppt_w</p:attrName>
                                        </p:attrNameLst>
                                      </p:cBhvr>
                                      <p:tavLst>
                                        <p:tav tm="0">
                                          <p:val>
                                            <p:strVal val="4*#ppt_w"/>
                                          </p:val>
                                        </p:tav>
                                        <p:tav tm="100000">
                                          <p:val>
                                            <p:strVal val="#ppt_w"/>
                                          </p:val>
                                        </p:tav>
                                      </p:tavLst>
                                    </p:anim>
                                    <p:anim calcmode="lin" valueType="num">
                                      <p:cBhvr>
                                        <p:cTn id="17" dur="250" fill="hold"/>
                                        <p:tgtEl>
                                          <p:spTgt spid="3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4"/>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30"/>
                  </p:tgtEl>
                </p:cond>
              </p:nextCondLst>
            </p:seq>
            <p:seq concurrent="1" nextAc="seek">
              <p:cTn id="18" restart="whenNotActive" fill="hold" evtFilter="cancelBubble" nodeType="interactiveSeq">
                <p:stCondLst>
                  <p:cond evt="onClick" delay="0">
                    <p:tgtEl>
                      <p:spTgt spid="12"/>
                    </p:tgtEl>
                  </p:cond>
                </p:stCondLst>
                <p:endSync evt="end" delay="0">
                  <p:rtn val="all"/>
                </p:endSync>
                <p:childTnLst>
                  <p:par>
                    <p:cTn id="19" fill="hold">
                      <p:stCondLst>
                        <p:cond delay="0"/>
                      </p:stCondLst>
                      <p:childTnLst>
                        <p:par>
                          <p:cTn id="20" fill="hold">
                            <p:stCondLst>
                              <p:cond delay="0"/>
                            </p:stCondLst>
                            <p:childTnLst>
                              <p:par>
                                <p:cTn id="21" presetID="23" presetClass="entr" presetSubtype="32" fill="hold" nodeType="clickEffect">
                                  <p:stCondLst>
                                    <p:cond delay="1000"/>
                                  </p:stCondLst>
                                  <p:childTnLst>
                                    <p:set>
                                      <p:cBhvr>
                                        <p:cTn id="22" dur="1" fill="hold">
                                          <p:stCondLst>
                                            <p:cond delay="0"/>
                                          </p:stCondLst>
                                        </p:cTn>
                                        <p:tgtEl>
                                          <p:spTgt spid="38"/>
                                        </p:tgtEl>
                                        <p:attrNameLst>
                                          <p:attrName>style.visibility</p:attrName>
                                        </p:attrNameLst>
                                      </p:cBhvr>
                                      <p:to>
                                        <p:strVal val="visible"/>
                                      </p:to>
                                    </p:set>
                                    <p:anim calcmode="lin" valueType="num">
                                      <p:cBhvr>
                                        <p:cTn id="23" dur="250" fill="hold"/>
                                        <p:tgtEl>
                                          <p:spTgt spid="38"/>
                                        </p:tgtEl>
                                        <p:attrNameLst>
                                          <p:attrName>ppt_w</p:attrName>
                                        </p:attrNameLst>
                                      </p:cBhvr>
                                      <p:tavLst>
                                        <p:tav tm="0">
                                          <p:val>
                                            <p:strVal val="4*#ppt_w"/>
                                          </p:val>
                                        </p:tav>
                                        <p:tav tm="100000">
                                          <p:val>
                                            <p:strVal val="#ppt_w"/>
                                          </p:val>
                                        </p:tav>
                                      </p:tavLst>
                                    </p:anim>
                                    <p:anim calcmode="lin" valueType="num">
                                      <p:cBhvr>
                                        <p:cTn id="24" dur="250" fill="hold"/>
                                        <p:tgtEl>
                                          <p:spTgt spid="3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1"/>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12"/>
                  </p:tgtEl>
                </p:cond>
              </p:nextCondLst>
            </p:seq>
            <p:seq concurrent="1" nextAc="seek">
              <p:cTn id="25" restart="whenNotActive" fill="hold" evtFilter="cancelBubble" nodeType="interactiveSeq">
                <p:stCondLst>
                  <p:cond evt="onClick" delay="0">
                    <p:tgtEl>
                      <p:spTgt spid="22"/>
                    </p:tgtEl>
                  </p:cond>
                </p:stCondLst>
                <p:endSync evt="end" delay="0">
                  <p:rtn val="all"/>
                </p:endSync>
                <p:childTnLst>
                  <p:par>
                    <p:cTn id="26" fill="hold">
                      <p:stCondLst>
                        <p:cond delay="0"/>
                      </p:stCondLst>
                      <p:childTnLst>
                        <p:par>
                          <p:cTn id="27" fill="hold">
                            <p:stCondLst>
                              <p:cond delay="0"/>
                            </p:stCondLst>
                            <p:childTnLst>
                              <p:par>
                                <p:cTn id="28" presetID="31" presetClass="exit" presetSubtype="0" fill="hold" nodeType="clickEffect">
                                  <p:stCondLst>
                                    <p:cond delay="0"/>
                                  </p:stCondLst>
                                  <p:childTnLst>
                                    <p:anim calcmode="lin" valueType="num">
                                      <p:cBhvr>
                                        <p:cTn id="29" dur="1000"/>
                                        <p:tgtEl>
                                          <p:spTgt spid="22"/>
                                        </p:tgtEl>
                                        <p:attrNameLst>
                                          <p:attrName>ppt_w</p:attrName>
                                        </p:attrNameLst>
                                      </p:cBhvr>
                                      <p:tavLst>
                                        <p:tav tm="0">
                                          <p:val>
                                            <p:strVal val="ppt_w"/>
                                          </p:val>
                                        </p:tav>
                                        <p:tav tm="100000">
                                          <p:val>
                                            <p:fltVal val="0"/>
                                          </p:val>
                                        </p:tav>
                                      </p:tavLst>
                                    </p:anim>
                                    <p:anim calcmode="lin" valueType="num">
                                      <p:cBhvr>
                                        <p:cTn id="30" dur="1000"/>
                                        <p:tgtEl>
                                          <p:spTgt spid="22"/>
                                        </p:tgtEl>
                                        <p:attrNameLst>
                                          <p:attrName>ppt_h</p:attrName>
                                        </p:attrNameLst>
                                      </p:cBhvr>
                                      <p:tavLst>
                                        <p:tav tm="0">
                                          <p:val>
                                            <p:strVal val="ppt_h"/>
                                          </p:val>
                                        </p:tav>
                                        <p:tav tm="100000">
                                          <p:val>
                                            <p:fltVal val="0"/>
                                          </p:val>
                                        </p:tav>
                                      </p:tavLst>
                                    </p:anim>
                                    <p:anim calcmode="lin" valueType="num">
                                      <p:cBhvr>
                                        <p:cTn id="31" dur="1000"/>
                                        <p:tgtEl>
                                          <p:spTgt spid="22"/>
                                        </p:tgtEl>
                                        <p:attrNameLst>
                                          <p:attrName>style.rotation</p:attrName>
                                        </p:attrNameLst>
                                      </p:cBhvr>
                                      <p:tavLst>
                                        <p:tav tm="0">
                                          <p:val>
                                            <p:fltVal val="0"/>
                                          </p:val>
                                        </p:tav>
                                        <p:tav tm="100000">
                                          <p:val>
                                            <p:fltVal val="90"/>
                                          </p:val>
                                        </p:tav>
                                      </p:tavLst>
                                    </p:anim>
                                    <p:animEffect transition="out" filter="fade">
                                      <p:cBhvr>
                                        <p:cTn id="32" dur="1000"/>
                                        <p:tgtEl>
                                          <p:spTgt spid="22"/>
                                        </p:tgtEl>
                                      </p:cBhvr>
                                    </p:animEffect>
                                    <p:set>
                                      <p:cBhvr>
                                        <p:cTn id="33"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379730" y="27215"/>
            <a:ext cx="6821170" cy="960119"/>
            <a:chOff x="966647" y="282064"/>
            <a:chExt cx="7110553" cy="900119"/>
          </a:xfrm>
        </p:grpSpPr>
        <p:sp>
          <p:nvSpPr>
            <p:cNvPr id="5" name="Rounded Rectangle 4"/>
            <p:cNvSpPr/>
            <p:nvPr/>
          </p:nvSpPr>
          <p:spPr>
            <a:xfrm>
              <a:off x="966647" y="282064"/>
              <a:ext cx="7110553" cy="800107"/>
            </a:xfrm>
            <a:prstGeom prst="roundRect">
              <a:avLst/>
            </a:prstGeom>
            <a:solidFill>
              <a:schemeClr val="tx2">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TextBox 5"/>
            <p:cNvSpPr txBox="1"/>
            <p:nvPr/>
          </p:nvSpPr>
          <p:spPr>
            <a:xfrm>
              <a:off x="1126836" y="288612"/>
              <a:ext cx="6785541" cy="893571"/>
            </a:xfrm>
            <a:prstGeom prst="rect">
              <a:avLst/>
            </a:prstGeom>
            <a:noFill/>
          </p:spPr>
          <p:txBody>
            <a:bodyPr wrap="square" rtlCol="0">
              <a:spAutoFit/>
            </a:bodyPr>
            <a:lstStyle/>
            <a:p>
              <a:pPr algn="just"/>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3: </a:t>
              </a:r>
              <a:r>
                <a:rPr lang="en-US" sz="2800" b="1">
                  <a:solidFill>
                    <a:srgbClr val="FF0000"/>
                  </a:solidFill>
                  <a:latin typeface="Times New Roman" panose="02020603050405020304" pitchFamily="18" charset="0"/>
                  <a:cs typeface="Times New Roman" panose="02020603050405020304" pitchFamily="18" charset="0"/>
                </a:rPr>
                <a:t>Các kiểu bố trí hình ảnh trên trang văn bản gồm những kiểu nào?</a:t>
              </a:r>
            </a:p>
          </p:txBody>
        </p:sp>
      </p:grpSp>
      <p:grpSp>
        <p:nvGrpSpPr>
          <p:cNvPr id="12" name="Group 11"/>
          <p:cNvGrpSpPr/>
          <p:nvPr/>
        </p:nvGrpSpPr>
        <p:grpSpPr>
          <a:xfrm>
            <a:off x="2196323" y="2032640"/>
            <a:ext cx="4992107" cy="964671"/>
            <a:chOff x="1524000" y="1809750"/>
            <a:chExt cx="6656142" cy="762000"/>
          </a:xfrm>
        </p:grpSpPr>
        <p:sp>
          <p:nvSpPr>
            <p:cNvPr id="7" name="Rectangle 6"/>
            <p:cNvSpPr/>
            <p:nvPr/>
          </p:nvSpPr>
          <p:spPr>
            <a:xfrm>
              <a:off x="1524000" y="1809750"/>
              <a:ext cx="6553200" cy="762000"/>
            </a:xfrm>
            <a:prstGeom prst="rect">
              <a:avLst/>
            </a:prstGeom>
            <a:solidFill>
              <a:srgbClr val="FF9933"/>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8" name="TextBox 7"/>
            <p:cNvSpPr txBox="1"/>
            <p:nvPr/>
          </p:nvSpPr>
          <p:spPr>
            <a:xfrm>
              <a:off x="1761924" y="1950900"/>
              <a:ext cx="6418218" cy="290923"/>
            </a:xfrm>
            <a:prstGeom prst="rect">
              <a:avLst/>
            </a:prstGeom>
            <a:noFill/>
          </p:spPr>
          <p:txBody>
            <a:bodyPr wrap="square" rtlCol="0">
              <a:spAutoFit/>
            </a:bodyPr>
            <a:lstStyle/>
            <a:p>
              <a:r>
                <a:rPr lang="en-US" b="1" dirty="0">
                  <a:latin typeface="Times New Roman" panose="02020603050405020304" pitchFamily="18" charset="0"/>
                  <a:ea typeface="AvantGarde" pitchFamily="2" charset="0"/>
                  <a:cs typeface="Times New Roman" panose="02020603050405020304" pitchFamily="18" charset="0"/>
                </a:rPr>
                <a:t>B</a:t>
              </a:r>
              <a:r>
                <a:rPr lang="en-US" b="1" dirty="0" smtClean="0">
                  <a:latin typeface="Times New Roman" panose="02020603050405020304" pitchFamily="18" charset="0"/>
                  <a:ea typeface="AvantGarde" pitchFamily="2" charset="0"/>
                  <a:cs typeface="Times New Roman" panose="02020603050405020304" pitchFamily="18" charset="0"/>
                </a:rPr>
                <a:t>.</a:t>
              </a:r>
              <a:r>
                <a:rPr lang="en-US" b="1" dirty="0" smtClean="0">
                  <a:latin typeface="AvantGarde" pitchFamily="2" charset="0"/>
                  <a:ea typeface="AvantGarde" pitchFamily="2" charset="0"/>
                  <a:cs typeface="AvantGarde" pitchFamily="2" charset="0"/>
                </a:rPr>
                <a:t> </a:t>
              </a:r>
              <a:endParaRPr lang="en-US" b="1" dirty="0">
                <a:latin typeface="AvantGarde" pitchFamily="2" charset="0"/>
                <a:ea typeface="AvantGarde" pitchFamily="2" charset="0"/>
                <a:cs typeface="AvantGarde" pitchFamily="2" charset="0"/>
              </a:endParaRPr>
            </a:p>
          </p:txBody>
        </p:sp>
      </p:grpSp>
      <p:sp>
        <p:nvSpPr>
          <p:cNvPr id="9" name="Notched Right Arrow 8">
            <a:hlinkClick r:id="rId4" action="ppaction://hlinksldjump"/>
          </p:cNvPr>
          <p:cNvSpPr/>
          <p:nvPr/>
        </p:nvSpPr>
        <p:spPr>
          <a:xfrm>
            <a:off x="7345289" y="4464493"/>
            <a:ext cx="628650" cy="598272"/>
          </a:xfrm>
          <a:prstGeom prst="notched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350"/>
          </a:p>
        </p:txBody>
      </p:sp>
      <p:grpSp>
        <p:nvGrpSpPr>
          <p:cNvPr id="27" name="Group 26"/>
          <p:cNvGrpSpPr/>
          <p:nvPr/>
        </p:nvGrpSpPr>
        <p:grpSpPr>
          <a:xfrm>
            <a:off x="2169160" y="1026795"/>
            <a:ext cx="4993640" cy="895985"/>
            <a:chOff x="1524000" y="1809750"/>
            <a:chExt cx="6676399" cy="762000"/>
          </a:xfrm>
        </p:grpSpPr>
        <p:sp>
          <p:nvSpPr>
            <p:cNvPr id="28" name="Rectangle 27"/>
            <p:cNvSpPr/>
            <p:nvPr/>
          </p:nvSpPr>
          <p:spPr>
            <a:xfrm>
              <a:off x="1524000" y="1809750"/>
              <a:ext cx="6553200" cy="762000"/>
            </a:xfrm>
            <a:prstGeom prst="rect">
              <a:avLst/>
            </a:prstGeom>
            <a:solidFill>
              <a:srgbClr val="FF9933"/>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29" name="TextBox 28"/>
            <p:cNvSpPr txBox="1"/>
            <p:nvPr/>
          </p:nvSpPr>
          <p:spPr>
            <a:xfrm>
              <a:off x="1782181" y="1962304"/>
              <a:ext cx="6418218" cy="313225"/>
            </a:xfrm>
            <a:prstGeom prst="rect">
              <a:avLst/>
            </a:prstGeom>
            <a:noFill/>
          </p:spPr>
          <p:txBody>
            <a:bodyPr wrap="square" rtlCol="0">
              <a:spAutoFit/>
            </a:bodyPr>
            <a:lstStyle/>
            <a:p>
              <a:r>
                <a:rPr lang="en-US" b="1" dirty="0" smtClean="0">
                  <a:latin typeface="Times New Roman" panose="02020603050405020304" pitchFamily="18" charset="0"/>
                  <a:ea typeface="AvantGarde" pitchFamily="2" charset="0"/>
                  <a:cs typeface="Times New Roman" panose="02020603050405020304" pitchFamily="18" charset="0"/>
                </a:rPr>
                <a:t>A.</a:t>
              </a:r>
              <a:r>
                <a:rPr lang="en-US" b="1" dirty="0" smtClean="0">
                  <a:latin typeface="AvantGarde" pitchFamily="2" charset="0"/>
                  <a:ea typeface="AvantGarde" pitchFamily="2" charset="0"/>
                  <a:cs typeface="AvantGarde" pitchFamily="2" charset="0"/>
                </a:rPr>
                <a:t> </a:t>
              </a:r>
              <a:endParaRPr lang="en-US" b="1" dirty="0">
                <a:latin typeface="AvantGarde" pitchFamily="2" charset="0"/>
                <a:ea typeface="AvantGarde" pitchFamily="2" charset="0"/>
                <a:cs typeface="AvantGarde" pitchFamily="2" charset="0"/>
              </a:endParaRPr>
            </a:p>
          </p:txBody>
        </p:sp>
      </p:grpSp>
      <p:grpSp>
        <p:nvGrpSpPr>
          <p:cNvPr id="30" name="Group 29"/>
          <p:cNvGrpSpPr/>
          <p:nvPr/>
        </p:nvGrpSpPr>
        <p:grpSpPr>
          <a:xfrm>
            <a:off x="2205355" y="3052445"/>
            <a:ext cx="4996180" cy="986790"/>
            <a:chOff x="1558045" y="1690472"/>
            <a:chExt cx="6660484" cy="986862"/>
          </a:xfrm>
        </p:grpSpPr>
        <p:sp>
          <p:nvSpPr>
            <p:cNvPr id="31" name="Rectangle 30"/>
            <p:cNvSpPr/>
            <p:nvPr/>
          </p:nvSpPr>
          <p:spPr>
            <a:xfrm>
              <a:off x="1558045" y="1690472"/>
              <a:ext cx="6553200" cy="986862"/>
            </a:xfrm>
            <a:prstGeom prst="rect">
              <a:avLst/>
            </a:prstGeom>
            <a:solidFill>
              <a:srgbClr val="FF9933"/>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32" name="TextBox 31"/>
            <p:cNvSpPr txBox="1"/>
            <p:nvPr/>
          </p:nvSpPr>
          <p:spPr>
            <a:xfrm>
              <a:off x="1800311" y="1920818"/>
              <a:ext cx="6418218" cy="368327"/>
            </a:xfrm>
            <a:prstGeom prst="rect">
              <a:avLst/>
            </a:prstGeom>
            <a:noFill/>
          </p:spPr>
          <p:txBody>
            <a:bodyPr wrap="square" rtlCol="0">
              <a:spAutoFit/>
            </a:bodyPr>
            <a:lstStyle/>
            <a:p>
              <a:r>
                <a:rPr lang="en-US" b="1" dirty="0">
                  <a:latin typeface="Times New Roman" panose="02020603050405020304" pitchFamily="18" charset="0"/>
                  <a:ea typeface="AvantGarde" pitchFamily="2" charset="0"/>
                  <a:cs typeface="Times New Roman" panose="02020603050405020304" pitchFamily="18" charset="0"/>
                </a:rPr>
                <a:t>C</a:t>
              </a:r>
              <a:r>
                <a:rPr lang="en-US" b="1" dirty="0" smtClean="0">
                  <a:latin typeface="Times New Roman" panose="02020603050405020304" pitchFamily="18" charset="0"/>
                  <a:ea typeface="AvantGarde" pitchFamily="2" charset="0"/>
                  <a:cs typeface="Times New Roman" panose="02020603050405020304" pitchFamily="18" charset="0"/>
                </a:rPr>
                <a:t>. </a:t>
              </a:r>
              <a:endParaRPr lang="en-US" b="1" dirty="0">
                <a:latin typeface="Times New Roman" panose="02020603050405020304" pitchFamily="18" charset="0"/>
                <a:ea typeface="AvantGarde" pitchFamily="2" charset="0"/>
                <a:cs typeface="Times New Roman" panose="02020603050405020304" pitchFamily="18" charset="0"/>
              </a:endParaRPr>
            </a:p>
          </p:txBody>
        </p:sp>
      </p:grpSp>
      <p:pic>
        <p:nvPicPr>
          <p:cNvPr id="36" name="Picture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34380" y="1047871"/>
            <a:ext cx="516560" cy="673825"/>
          </a:xfrm>
          <a:prstGeom prst="rect">
            <a:avLst/>
          </a:prstGeom>
        </p:spPr>
      </p:pic>
      <p:pic>
        <p:nvPicPr>
          <p:cNvPr id="37" name="Picture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87118" y="3117233"/>
            <a:ext cx="563335" cy="722160"/>
          </a:xfrm>
          <a:prstGeom prst="rect">
            <a:avLst/>
          </a:prstGeom>
        </p:spPr>
      </p:pic>
      <p:pic>
        <p:nvPicPr>
          <p:cNvPr id="38" name="Picture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22493" y="2034273"/>
            <a:ext cx="563335" cy="722160"/>
          </a:xfrm>
          <a:prstGeom prst="rect">
            <a:avLst/>
          </a:prstGeom>
        </p:spPr>
      </p:pic>
      <p:pic>
        <p:nvPicPr>
          <p:cNvPr id="22" name="Picture 21">
            <a:hlinkClick r:id="rId7" action="ppaction://hlinksldjump"/>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7252571" y="1"/>
            <a:ext cx="748444" cy="1077759"/>
          </a:xfrm>
          <a:prstGeom prst="rect">
            <a:avLst/>
          </a:prstGeom>
        </p:spPr>
      </p:pic>
      <p:grpSp>
        <p:nvGrpSpPr>
          <p:cNvPr id="19" name="Group 18"/>
          <p:cNvGrpSpPr/>
          <p:nvPr/>
        </p:nvGrpSpPr>
        <p:grpSpPr>
          <a:xfrm>
            <a:off x="2196465" y="4103370"/>
            <a:ext cx="5055235" cy="986790"/>
            <a:chOff x="1558045" y="1690472"/>
            <a:chExt cx="6619482" cy="986862"/>
          </a:xfrm>
        </p:grpSpPr>
        <p:sp>
          <p:nvSpPr>
            <p:cNvPr id="20" name="Rectangle 19"/>
            <p:cNvSpPr/>
            <p:nvPr/>
          </p:nvSpPr>
          <p:spPr>
            <a:xfrm>
              <a:off x="1558045" y="1690472"/>
              <a:ext cx="6553200" cy="986862"/>
            </a:xfrm>
            <a:prstGeom prst="rect">
              <a:avLst/>
            </a:prstGeom>
            <a:solidFill>
              <a:srgbClr val="FF9933"/>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21" name="TextBox 20"/>
            <p:cNvSpPr txBox="1"/>
            <p:nvPr/>
          </p:nvSpPr>
          <p:spPr>
            <a:xfrm>
              <a:off x="1759309" y="1871138"/>
              <a:ext cx="6418218" cy="368327"/>
            </a:xfrm>
            <a:prstGeom prst="rect">
              <a:avLst/>
            </a:prstGeom>
            <a:noFill/>
          </p:spPr>
          <p:txBody>
            <a:bodyPr wrap="square" rtlCol="0">
              <a:spAutoFit/>
            </a:bodyPr>
            <a:lstStyle/>
            <a:p>
              <a:r>
                <a:rPr lang="en-US" b="1" dirty="0">
                  <a:latin typeface="Times New Roman" panose="02020603050405020304" pitchFamily="18" charset="0"/>
                  <a:ea typeface="AvantGarde" pitchFamily="2" charset="0"/>
                  <a:cs typeface="Times New Roman" panose="02020603050405020304" pitchFamily="18" charset="0"/>
                </a:rPr>
                <a:t> D</a:t>
              </a:r>
              <a:r>
                <a:rPr lang="en-US" b="1" dirty="0" smtClean="0">
                  <a:latin typeface="Times New Roman" panose="02020603050405020304" pitchFamily="18" charset="0"/>
                  <a:ea typeface="AvantGarde" pitchFamily="2" charset="0"/>
                  <a:cs typeface="Times New Roman" panose="02020603050405020304" pitchFamily="18" charset="0"/>
                </a:rPr>
                <a:t>. </a:t>
              </a:r>
              <a:endParaRPr lang="en-US" b="1" dirty="0">
                <a:latin typeface="Times New Roman" panose="02020603050405020304" pitchFamily="18" charset="0"/>
                <a:ea typeface="AvantGarde" pitchFamily="2" charset="0"/>
                <a:cs typeface="Times New Roman" panose="02020603050405020304" pitchFamily="18" charset="0"/>
              </a:endParaRPr>
            </a:p>
          </p:txBody>
        </p:sp>
      </p:grpSp>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16130" y="4232917"/>
            <a:ext cx="563335" cy="722160"/>
          </a:xfrm>
          <a:prstGeom prst="rect">
            <a:avLst/>
          </a:prstGeom>
        </p:spPr>
      </p:pic>
      <p:sp>
        <p:nvSpPr>
          <p:cNvPr id="34" name="Rectangle 33"/>
          <p:cNvSpPr/>
          <p:nvPr/>
        </p:nvSpPr>
        <p:spPr>
          <a:xfrm>
            <a:off x="2667000" y="1094105"/>
            <a:ext cx="3143885" cy="737235"/>
          </a:xfrm>
          <a:prstGeom prst="rect">
            <a:avLst/>
          </a:prstGeom>
        </p:spPr>
        <p:txBody>
          <a:bodyPr wrap="square">
            <a:spAutoFit/>
          </a:bodyPr>
          <a:lstStyle/>
          <a:p>
            <a:pPr algn="l"/>
            <a:r>
              <a:rPr lang="en-US" sz="2100">
                <a:latin typeface="Times New Roman" panose="02020603050405020304" pitchFamily="18" charset="0"/>
                <a:cs typeface="Times New Roman" panose="02020603050405020304" pitchFamily="18" charset="0"/>
              </a:rPr>
              <a:t>Có tính thẩm mĩ và phù hợp với nội dung</a:t>
            </a:r>
            <a:r>
              <a:rPr lang="en-US" sz="2100" dirty="0">
                <a:latin typeface="Times New Roman" panose="02020603050405020304" pitchFamily="18" charset="0"/>
                <a:cs typeface="Times New Roman" panose="02020603050405020304" pitchFamily="18" charset="0"/>
              </a:rPr>
              <a:t> </a:t>
            </a:r>
          </a:p>
        </p:txBody>
      </p:sp>
      <p:sp>
        <p:nvSpPr>
          <p:cNvPr id="35" name="Rectangle 34"/>
          <p:cNvSpPr/>
          <p:nvPr/>
        </p:nvSpPr>
        <p:spPr>
          <a:xfrm>
            <a:off x="2826299" y="3247816"/>
            <a:ext cx="2211705" cy="414020"/>
          </a:xfrm>
          <a:prstGeom prst="rect">
            <a:avLst/>
          </a:prstGeom>
        </p:spPr>
        <p:txBody>
          <a:bodyPr wrap="none">
            <a:spAutoFit/>
          </a:bodyPr>
          <a:lstStyle/>
          <a:p>
            <a:pPr lvl="0" algn="l"/>
            <a:r>
              <a:rPr lang="en-US" sz="2100" dirty="0" smtClean="0">
                <a:latin typeface="Times New Roman" panose="02020603050405020304" pitchFamily="18" charset="0"/>
                <a:cs typeface="Times New Roman" panose="02020603050405020304" pitchFamily="18" charset="0"/>
              </a:rPr>
              <a:t> </a:t>
            </a:r>
            <a:r>
              <a:rPr lang="en-US" sz="2100" dirty="0">
                <a:latin typeface="Times New Roman" panose="02020603050405020304" pitchFamily="18" charset="0"/>
                <a:cs typeface="Times New Roman" panose="02020603050405020304" pitchFamily="18" charset="0"/>
              </a:rPr>
              <a:t>Hình ảnh phải đẹp</a:t>
            </a:r>
          </a:p>
        </p:txBody>
      </p:sp>
      <p:sp>
        <p:nvSpPr>
          <p:cNvPr id="39" name="Rectangle 38"/>
          <p:cNvSpPr/>
          <p:nvPr/>
        </p:nvSpPr>
        <p:spPr>
          <a:xfrm>
            <a:off x="2743185" y="2211678"/>
            <a:ext cx="2495550" cy="414020"/>
          </a:xfrm>
          <a:prstGeom prst="rect">
            <a:avLst/>
          </a:prstGeom>
        </p:spPr>
        <p:txBody>
          <a:bodyPr wrap="none">
            <a:spAutoFit/>
          </a:bodyPr>
          <a:lstStyle/>
          <a:p>
            <a:pPr algn="l"/>
            <a:r>
              <a:rPr lang="en-US" sz="2100" dirty="0">
                <a:latin typeface="Times New Roman" panose="02020603050405020304" pitchFamily="18" charset="0"/>
                <a:cs typeface="Times New Roman" panose="02020603050405020304" pitchFamily="18" charset="0"/>
              </a:rPr>
              <a:t>Phù hợp với nội dung</a:t>
            </a:r>
          </a:p>
        </p:txBody>
      </p:sp>
      <p:sp>
        <p:nvSpPr>
          <p:cNvPr id="40" name="Rectangle 39"/>
          <p:cNvSpPr/>
          <p:nvPr/>
        </p:nvSpPr>
        <p:spPr>
          <a:xfrm>
            <a:off x="2826267" y="4237275"/>
            <a:ext cx="1924685" cy="414020"/>
          </a:xfrm>
          <a:prstGeom prst="rect">
            <a:avLst/>
          </a:prstGeom>
        </p:spPr>
        <p:txBody>
          <a:bodyPr wrap="none">
            <a:spAutoFit/>
          </a:bodyPr>
          <a:lstStyle/>
          <a:p>
            <a:r>
              <a:rPr lang="en-US" sz="2100" dirty="0">
                <a:latin typeface="Times New Roman" panose="02020603050405020304" pitchFamily="18" charset="0"/>
                <a:cs typeface="Times New Roman" panose="02020603050405020304" pitchFamily="18" charset="0"/>
              </a:rPr>
              <a:t>Có tính thẩm mĩ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2"/>
                                        </p:tgtEl>
                                        <p:attrNameLst>
                                          <p:attrName>r</p:attrName>
                                        </p:attrNameLst>
                                      </p:cBhvr>
                                    </p:animRot>
                                    <p:animRot by="-240000">
                                      <p:cBhvr>
                                        <p:cTn id="7" dur="200" fill="hold">
                                          <p:stCondLst>
                                            <p:cond delay="200"/>
                                          </p:stCondLst>
                                        </p:cTn>
                                        <p:tgtEl>
                                          <p:spTgt spid="22"/>
                                        </p:tgtEl>
                                        <p:attrNameLst>
                                          <p:attrName>r</p:attrName>
                                        </p:attrNameLst>
                                      </p:cBhvr>
                                    </p:animRot>
                                    <p:animRot by="240000">
                                      <p:cBhvr>
                                        <p:cTn id="8" dur="200" fill="hold">
                                          <p:stCondLst>
                                            <p:cond delay="400"/>
                                          </p:stCondLst>
                                        </p:cTn>
                                        <p:tgtEl>
                                          <p:spTgt spid="22"/>
                                        </p:tgtEl>
                                        <p:attrNameLst>
                                          <p:attrName>r</p:attrName>
                                        </p:attrNameLst>
                                      </p:cBhvr>
                                    </p:animRot>
                                    <p:animRot by="-240000">
                                      <p:cBhvr>
                                        <p:cTn id="9" dur="200" fill="hold">
                                          <p:stCondLst>
                                            <p:cond delay="600"/>
                                          </p:stCondLst>
                                        </p:cTn>
                                        <p:tgtEl>
                                          <p:spTgt spid="22"/>
                                        </p:tgtEl>
                                        <p:attrNameLst>
                                          <p:attrName>r</p:attrName>
                                        </p:attrNameLst>
                                      </p:cBhvr>
                                    </p:animRot>
                                    <p:animRot by="120000">
                                      <p:cBhvr>
                                        <p:cTn id="10" dur="200" fill="hold">
                                          <p:stCondLst>
                                            <p:cond delay="800"/>
                                          </p:stCondLst>
                                        </p:cTn>
                                        <p:tgtEl>
                                          <p:spTgt spid="22"/>
                                        </p:tgtEl>
                                        <p:attrNameLst>
                                          <p:attrName>r</p:attrName>
                                        </p:attrNameLst>
                                      </p:cBhvr>
                                    </p:animRo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27"/>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1000"/>
                                  </p:stCondLst>
                                  <p:childTnLst>
                                    <p:set>
                                      <p:cBhvr>
                                        <p:cTn id="27" dur="1" fill="hold">
                                          <p:stCondLst>
                                            <p:cond delay="0"/>
                                          </p:stCondLst>
                                        </p:cTn>
                                        <p:tgtEl>
                                          <p:spTgt spid="36"/>
                                        </p:tgtEl>
                                        <p:attrNameLst>
                                          <p:attrName>style.visibility</p:attrName>
                                        </p:attrNameLst>
                                      </p:cBhvr>
                                      <p:to>
                                        <p:strVal val="visible"/>
                                      </p:to>
                                    </p:set>
                                    <p:anim calcmode="lin" valueType="num">
                                      <p:cBhvr>
                                        <p:cTn id="28" dur="250" fill="hold"/>
                                        <p:tgtEl>
                                          <p:spTgt spid="36"/>
                                        </p:tgtEl>
                                        <p:attrNameLst>
                                          <p:attrName>ppt_w</p:attrName>
                                        </p:attrNameLst>
                                      </p:cBhvr>
                                      <p:tavLst>
                                        <p:tav tm="0">
                                          <p:val>
                                            <p:strVal val="4*#ppt_w"/>
                                          </p:val>
                                        </p:tav>
                                        <p:tav tm="100000">
                                          <p:val>
                                            <p:strVal val="#ppt_w"/>
                                          </p:val>
                                        </p:tav>
                                      </p:tavLst>
                                    </p:anim>
                                    <p:anim calcmode="lin" valueType="num">
                                      <p:cBhvr>
                                        <p:cTn id="29" dur="250" fill="hold"/>
                                        <p:tgtEl>
                                          <p:spTgt spid="3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27"/>
                  </p:tgtEl>
                </p:cond>
              </p:nextCondLst>
            </p:seq>
            <p:seq concurrent="1" nextAc="seek">
              <p:cTn id="30" restart="whenNotActive" fill="hold" evtFilter="cancelBubble" nodeType="interactiveSeq">
                <p:stCondLst>
                  <p:cond evt="onClick" delay="0">
                    <p:tgtEl>
                      <p:spTgt spid="12"/>
                    </p:tgtEl>
                  </p:cond>
                </p:stCondLst>
                <p:endSync evt="end" delay="0">
                  <p:rtn val="all"/>
                </p:endSync>
                <p:childTnLst>
                  <p:par>
                    <p:cTn id="31" fill="hold">
                      <p:stCondLst>
                        <p:cond delay="0"/>
                      </p:stCondLst>
                      <p:childTnLst>
                        <p:par>
                          <p:cTn id="32" fill="hold">
                            <p:stCondLst>
                              <p:cond delay="0"/>
                            </p:stCondLst>
                            <p:childTnLst>
                              <p:par>
                                <p:cTn id="33" presetID="23" presetClass="entr" presetSubtype="32" fill="hold" nodeType="clickEffect">
                                  <p:stCondLst>
                                    <p:cond delay="100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strVal val="4*#ppt_w"/>
                                          </p:val>
                                        </p:tav>
                                        <p:tav tm="100000">
                                          <p:val>
                                            <p:strVal val="#ppt_w"/>
                                          </p:val>
                                        </p:tav>
                                      </p:tavLst>
                                    </p:anim>
                                    <p:anim calcmode="lin" valueType="num">
                                      <p:cBhvr>
                                        <p:cTn id="36" dur="250" fill="hold"/>
                                        <p:tgtEl>
                                          <p:spTgt spid="3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3"/>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12"/>
                  </p:tgtEl>
                </p:cond>
              </p:nextCondLst>
            </p:seq>
            <p:seq concurrent="1" nextAc="seek">
              <p:cTn id="37" restart="whenNotActive" fill="hold" evtFilter="cancelBubble" nodeType="interactiveSeq">
                <p:stCondLst>
                  <p:cond evt="onClick" delay="0">
                    <p:tgtEl>
                      <p:spTgt spid="30"/>
                    </p:tgtEl>
                  </p:cond>
                </p:stCondLst>
                <p:endSync evt="end" delay="0">
                  <p:rtn val="all"/>
                </p:endSync>
                <p:childTnLst>
                  <p:par>
                    <p:cTn id="38" fill="hold">
                      <p:stCondLst>
                        <p:cond delay="0"/>
                      </p:stCondLst>
                      <p:childTnLst>
                        <p:par>
                          <p:cTn id="39" fill="hold">
                            <p:stCondLst>
                              <p:cond delay="0"/>
                            </p:stCondLst>
                            <p:childTnLst>
                              <p:par>
                                <p:cTn id="40" presetID="23" presetClass="entr" presetSubtype="32" fill="hold" nodeType="clickEffect">
                                  <p:stCondLst>
                                    <p:cond delay="1000"/>
                                  </p:stCondLst>
                                  <p:childTnLst>
                                    <p:set>
                                      <p:cBhvr>
                                        <p:cTn id="41" dur="1" fill="hold">
                                          <p:stCondLst>
                                            <p:cond delay="0"/>
                                          </p:stCondLst>
                                        </p:cTn>
                                        <p:tgtEl>
                                          <p:spTgt spid="37"/>
                                        </p:tgtEl>
                                        <p:attrNameLst>
                                          <p:attrName>style.visibility</p:attrName>
                                        </p:attrNameLst>
                                      </p:cBhvr>
                                      <p:to>
                                        <p:strVal val="visible"/>
                                      </p:to>
                                    </p:set>
                                    <p:anim calcmode="lin" valueType="num">
                                      <p:cBhvr>
                                        <p:cTn id="42" dur="250" fill="hold"/>
                                        <p:tgtEl>
                                          <p:spTgt spid="37"/>
                                        </p:tgtEl>
                                        <p:attrNameLst>
                                          <p:attrName>ppt_w</p:attrName>
                                        </p:attrNameLst>
                                      </p:cBhvr>
                                      <p:tavLst>
                                        <p:tav tm="0">
                                          <p:val>
                                            <p:strVal val="4*#ppt_w"/>
                                          </p:val>
                                        </p:tav>
                                        <p:tav tm="100000">
                                          <p:val>
                                            <p:strVal val="#ppt_w"/>
                                          </p:val>
                                        </p:tav>
                                      </p:tavLst>
                                    </p:anim>
                                    <p:anim calcmode="lin" valueType="num">
                                      <p:cBhvr>
                                        <p:cTn id="43" dur="250" fill="hold"/>
                                        <p:tgtEl>
                                          <p:spTgt spid="3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0"/>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30"/>
                  </p:tgtEl>
                </p:cond>
              </p:nextCondLst>
            </p:seq>
            <p:seq concurrent="1" nextAc="seek">
              <p:cTn id="44" restart="whenNotActive" fill="hold" evtFilter="cancelBubble" nodeType="interactiveSeq">
                <p:stCondLst>
                  <p:cond evt="onClick" delay="0">
                    <p:tgtEl>
                      <p:spTgt spid="22"/>
                    </p:tgtEl>
                  </p:cond>
                </p:stCondLst>
                <p:endSync evt="end" delay="0">
                  <p:rtn val="all"/>
                </p:endSync>
                <p:childTnLst>
                  <p:par>
                    <p:cTn id="45" fill="hold">
                      <p:stCondLst>
                        <p:cond delay="0"/>
                      </p:stCondLst>
                      <p:childTnLst>
                        <p:par>
                          <p:cTn id="46" fill="hold">
                            <p:stCondLst>
                              <p:cond delay="0"/>
                            </p:stCondLst>
                            <p:childTnLst>
                              <p:par>
                                <p:cTn id="47" presetID="31" presetClass="exit" presetSubtype="0" fill="hold" nodeType="withEffect">
                                  <p:stCondLst>
                                    <p:cond delay="0"/>
                                  </p:stCondLst>
                                  <p:childTnLst>
                                    <p:anim calcmode="lin" valueType="num">
                                      <p:cBhvr>
                                        <p:cTn id="48" dur="1000"/>
                                        <p:tgtEl>
                                          <p:spTgt spid="22"/>
                                        </p:tgtEl>
                                        <p:attrNameLst>
                                          <p:attrName>ppt_w</p:attrName>
                                        </p:attrNameLst>
                                      </p:cBhvr>
                                      <p:tavLst>
                                        <p:tav tm="0">
                                          <p:val>
                                            <p:strVal val="ppt_w"/>
                                          </p:val>
                                        </p:tav>
                                        <p:tav tm="100000">
                                          <p:val>
                                            <p:fltVal val="0"/>
                                          </p:val>
                                        </p:tav>
                                      </p:tavLst>
                                    </p:anim>
                                    <p:anim calcmode="lin" valueType="num">
                                      <p:cBhvr>
                                        <p:cTn id="49" dur="1000"/>
                                        <p:tgtEl>
                                          <p:spTgt spid="22"/>
                                        </p:tgtEl>
                                        <p:attrNameLst>
                                          <p:attrName>ppt_h</p:attrName>
                                        </p:attrNameLst>
                                      </p:cBhvr>
                                      <p:tavLst>
                                        <p:tav tm="0">
                                          <p:val>
                                            <p:strVal val="ppt_h"/>
                                          </p:val>
                                        </p:tav>
                                        <p:tav tm="100000">
                                          <p:val>
                                            <p:fltVal val="0"/>
                                          </p:val>
                                        </p:tav>
                                      </p:tavLst>
                                    </p:anim>
                                    <p:anim calcmode="lin" valueType="num">
                                      <p:cBhvr>
                                        <p:cTn id="50" dur="1000"/>
                                        <p:tgtEl>
                                          <p:spTgt spid="22"/>
                                        </p:tgtEl>
                                        <p:attrNameLst>
                                          <p:attrName>style.rotation</p:attrName>
                                        </p:attrNameLst>
                                      </p:cBhvr>
                                      <p:tavLst>
                                        <p:tav tm="0">
                                          <p:val>
                                            <p:fltVal val="0"/>
                                          </p:val>
                                        </p:tav>
                                        <p:tav tm="100000">
                                          <p:val>
                                            <p:fltVal val="90"/>
                                          </p:val>
                                        </p:tav>
                                      </p:tavLst>
                                    </p:anim>
                                    <p:animEffect transition="out" filter="fade">
                                      <p:cBhvr>
                                        <p:cTn id="51" dur="1000"/>
                                        <p:tgtEl>
                                          <p:spTgt spid="22"/>
                                        </p:tgtEl>
                                      </p:cBhvr>
                                    </p:animEffect>
                                    <p:set>
                                      <p:cBhvr>
                                        <p:cTn id="52"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53" restart="whenNotActive" fill="hold" evtFilter="cancelBubble" nodeType="interactiveSeq">
                <p:stCondLst>
                  <p:cond evt="onClick" delay="0">
                    <p:tgtEl>
                      <p:spTgt spid="19"/>
                    </p:tgtEl>
                  </p:cond>
                </p:stCondLst>
                <p:endSync evt="end" delay="0">
                  <p:rtn val="all"/>
                </p:endSync>
                <p:childTnLst>
                  <p:par>
                    <p:cTn id="54" fill="hold">
                      <p:stCondLst>
                        <p:cond delay="0"/>
                      </p:stCondLst>
                      <p:childTnLst>
                        <p:par>
                          <p:cTn id="55" fill="hold">
                            <p:stCondLst>
                              <p:cond delay="0"/>
                            </p:stCondLst>
                            <p:childTnLst>
                              <p:par>
                                <p:cTn id="56" presetID="23" presetClass="entr" presetSubtype="32" fill="hold" nodeType="clickEffect">
                                  <p:stCondLst>
                                    <p:cond delay="1000"/>
                                  </p:stCondLst>
                                  <p:childTnLst>
                                    <p:set>
                                      <p:cBhvr>
                                        <p:cTn id="57" dur="1" fill="hold">
                                          <p:stCondLst>
                                            <p:cond delay="0"/>
                                          </p:stCondLst>
                                        </p:cTn>
                                        <p:tgtEl>
                                          <p:spTgt spid="23"/>
                                        </p:tgtEl>
                                        <p:attrNameLst>
                                          <p:attrName>style.visibility</p:attrName>
                                        </p:attrNameLst>
                                      </p:cBhvr>
                                      <p:to>
                                        <p:strVal val="visible"/>
                                      </p:to>
                                    </p:set>
                                    <p:anim calcmode="lin" valueType="num">
                                      <p:cBhvr>
                                        <p:cTn id="58" dur="250" fill="hold"/>
                                        <p:tgtEl>
                                          <p:spTgt spid="23"/>
                                        </p:tgtEl>
                                        <p:attrNameLst>
                                          <p:attrName>ppt_w</p:attrName>
                                        </p:attrNameLst>
                                      </p:cBhvr>
                                      <p:tavLst>
                                        <p:tav tm="0">
                                          <p:val>
                                            <p:strVal val="4*#ppt_w"/>
                                          </p:val>
                                        </p:tav>
                                        <p:tav tm="100000">
                                          <p:val>
                                            <p:strVal val="#ppt_w"/>
                                          </p:val>
                                        </p:tav>
                                      </p:tavLst>
                                    </p:anim>
                                    <p:anim calcmode="lin" valueType="num">
                                      <p:cBhvr>
                                        <p:cTn id="59" dur="25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19"/>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9075" y="157698"/>
            <a:ext cx="8610600" cy="584775"/>
          </a:xfrm>
          <a:prstGeom prst="rect">
            <a:avLst/>
          </a:prstGeom>
          <a:solidFill>
            <a:schemeClr val="accent6">
              <a:lumMod val="60000"/>
              <a:lumOff val="40000"/>
            </a:schemeClr>
          </a:solidFill>
        </p:spPr>
        <p:txBody>
          <a:bodyPr wrap="square" rtlCol="0">
            <a:spAutoFit/>
          </a:bodyPr>
          <a:lstStyle/>
          <a:p>
            <a:pPr algn="just"/>
            <a:r>
              <a:rPr lang="en-US" sz="3200" b="1" dirty="0" smtClean="0">
                <a:latin typeface="Times New Roman (Headings)"/>
                <a:cs typeface="Times New Roman" panose="02020603050405020304" pitchFamily="18" charset="0"/>
              </a:rPr>
              <a:t>VẬN DỤNG</a:t>
            </a:r>
            <a:endParaRPr lang="en-US" sz="2400" b="1" dirty="0">
              <a:latin typeface="Times New Roman (Headings)"/>
              <a:cs typeface="Times New Roman" panose="02020603050405020304" pitchFamily="18" charset="0"/>
            </a:endParaRPr>
          </a:p>
        </p:txBody>
      </p:sp>
      <p:sp>
        <p:nvSpPr>
          <p:cNvPr id="6" name="TextBox 5"/>
          <p:cNvSpPr txBox="1"/>
          <p:nvPr/>
        </p:nvSpPr>
        <p:spPr>
          <a:xfrm>
            <a:off x="114300" y="919698"/>
            <a:ext cx="8877300" cy="3784600"/>
          </a:xfrm>
          <a:prstGeom prst="rect">
            <a:avLst/>
          </a:prstGeom>
          <a:solidFill>
            <a:schemeClr val="accent5">
              <a:lumMod val="40000"/>
              <a:lumOff val="60000"/>
            </a:schemeClr>
          </a:solidFill>
        </p:spPr>
        <p:txBody>
          <a:bodyPr wrap="square" rtlCol="0">
            <a:spAutoFit/>
          </a:bodyPr>
          <a:lstStyle/>
          <a:p>
            <a:pPr algn="just"/>
            <a:r>
              <a:rPr sz="4000" dirty="0">
                <a:latin typeface="Times New Roman" panose="02020603050405020304" pitchFamily="18" charset="0"/>
                <a:cs typeface="Times New Roman" panose="02020603050405020304" pitchFamily="18" charset="0"/>
              </a:rPr>
              <a:t>- Em hãy mở một tệp văn bản đã có hoặc tạo một tệp mới để soạn thảo văn bản theo chủ đề mà em thích. Hãy chèn ảnh minh họa vào văn bản và điều chỉnh kích thước, vị ví ảnh một cách phù hợp..</a:t>
            </a:r>
          </a:p>
          <a:p>
            <a:pPr algn="just"/>
            <a:r>
              <a:rPr sz="4000" dirty="0">
                <a:latin typeface="Times New Roman" panose="02020603050405020304" pitchFamily="18" charset="0"/>
                <a:cs typeface="Times New Roman" panose="02020603050405020304" pitchFamily="18" charset="0"/>
              </a:rPr>
              <a:t>- Lưu và đặt tên tệp theo tên chủ đề.</a:t>
            </a:r>
            <a:r>
              <a:rPr lang="vi-VN" sz="4000" dirty="0" smtClean="0">
                <a:latin typeface="Times New Roman" panose="02020603050405020304" pitchFamily="18" charset="0"/>
                <a:cs typeface="Times New Roman" panose="02020603050405020304" pitchFamily="18" charset="0"/>
              </a:rPr>
              <a:t>. </a:t>
            </a:r>
            <a:endParaRPr lang="en-US" sz="4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xit" presetSubtype="0" fill="hold" grpId="1" nodeType="clickEffect">
                                  <p:stCondLst>
                                    <p:cond delay="0"/>
                                  </p:stCondLst>
                                  <p:childTnLst>
                                    <p:animEffect transition="out" filter="fade">
                                      <p:cBhvr>
                                        <p:cTn id="11" dur="2000"/>
                                        <p:tgtEl>
                                          <p:spTgt spid="6"/>
                                        </p:tgtEl>
                                      </p:cBhvr>
                                    </p:animEffect>
                                    <p:anim calcmode="lin" valueType="num">
                                      <p:cBhvr>
                                        <p:cTn id="12" dur="2000"/>
                                        <p:tgtEl>
                                          <p:spTgt spid="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 dur="2000"/>
                                        <p:tgtEl>
                                          <p:spTgt spid="6"/>
                                        </p:tgtEl>
                                        <p:attrNameLst>
                                          <p:attrName>ppt_h</p:attrName>
                                        </p:attrNameLst>
                                      </p:cBhvr>
                                      <p:tavLst>
                                        <p:tav tm="0">
                                          <p:val>
                                            <p:strVal val="ppt_h"/>
                                          </p:val>
                                        </p:tav>
                                        <p:tav tm="100000">
                                          <p:val>
                                            <p:strVal val="ppt_h"/>
                                          </p:val>
                                        </p:tav>
                                      </p:tavLst>
                                    </p:anim>
                                    <p:set>
                                      <p:cBhvr>
                                        <p:cTn id="14"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438150"/>
            <a:ext cx="2743200" cy="858438"/>
          </a:xfrm>
          <a:solidFill>
            <a:schemeClr val="accent6">
              <a:lumMod val="60000"/>
              <a:lumOff val="40000"/>
            </a:schemeClr>
          </a:solidFill>
        </p:spPr>
        <p:txBody>
          <a:bodyPr/>
          <a:lstStyle/>
          <a:p>
            <a:pPr algn="ctr"/>
            <a:r>
              <a:rPr lang="en-US" b="1" smtClean="0">
                <a:solidFill>
                  <a:srgbClr val="FF0000"/>
                </a:solidFill>
                <a:latin typeface="Times New Roman" panose="02020603050405020304" pitchFamily="18" charset="0"/>
                <a:cs typeface="Times New Roman" panose="02020603050405020304" pitchFamily="18" charset="0"/>
              </a:rPr>
              <a:t>DẶN DÒ</a:t>
            </a:r>
            <a:endParaRPr lang="en-US" b="1">
              <a:solidFill>
                <a:srgbClr val="FF0000"/>
              </a:solidFill>
              <a:latin typeface="Times New Roman" panose="02020603050405020304" pitchFamily="18" charset="0"/>
              <a:cs typeface="Times New Roman" panose="02020603050405020304" pitchFamily="18" charset="0"/>
            </a:endParaRPr>
          </a:p>
        </p:txBody>
      </p:sp>
      <p:sp>
        <p:nvSpPr>
          <p:cNvPr id="3" name="Title 1"/>
          <p:cNvSpPr txBox="1"/>
          <p:nvPr/>
        </p:nvSpPr>
        <p:spPr>
          <a:xfrm>
            <a:off x="533400" y="1504950"/>
            <a:ext cx="8077200" cy="1600200"/>
          </a:xfrm>
          <a:prstGeom prst="rect">
            <a:avLst/>
          </a:prstGeom>
          <a:solidFill>
            <a:schemeClr val="bg2"/>
          </a:solid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smtClean="0">
                <a:solidFill>
                  <a:srgbClr val="FF0000"/>
                </a:solidFill>
                <a:latin typeface="Times New Roman" panose="02020603050405020304" pitchFamily="18" charset="0"/>
                <a:cs typeface="Times New Roman" panose="02020603050405020304" pitchFamily="18" charset="0"/>
              </a:rPr>
              <a:t>Về </a:t>
            </a:r>
            <a:r>
              <a:rPr lang="en-US" sz="3600" b="1" smtClean="0">
                <a:solidFill>
                  <a:srgbClr val="FF0000"/>
                </a:solidFill>
                <a:latin typeface="Times New Roman" panose="02020603050405020304" pitchFamily="18" charset="0"/>
                <a:cs typeface="Times New Roman" panose="02020603050405020304" pitchFamily="18" charset="0"/>
              </a:rPr>
              <a:t>nhà học bài và chuẩn bị bài sau.</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4" name="Title 1"/>
          <p:cNvSpPr txBox="1"/>
          <p:nvPr/>
        </p:nvSpPr>
        <p:spPr>
          <a:xfrm>
            <a:off x="532765" y="3257550"/>
            <a:ext cx="8100060" cy="914400"/>
          </a:xfrm>
          <a:prstGeom prst="rect">
            <a:avLst/>
          </a:prstGeom>
          <a:solidFill>
            <a:schemeClr val="bg2"/>
          </a:solid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smtClean="0">
                <a:solidFill>
                  <a:srgbClr val="FF0000"/>
                </a:solidFill>
                <a:latin typeface="Times New Roman" panose="02020603050405020304" pitchFamily="18" charset="0"/>
                <a:cs typeface="Times New Roman" panose="02020603050405020304" pitchFamily="18" charset="0"/>
              </a:rPr>
              <a:t>Nhận xét tiết học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p:nvPr/>
        </p:nvSpPr>
        <p:spPr>
          <a:xfrm>
            <a:off x="304800" y="57150"/>
            <a:ext cx="4572000" cy="62865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600" b="1" dirty="0" smtClean="0">
                <a:solidFill>
                  <a:srgbClr val="000099"/>
                </a:solidFill>
                <a:latin typeface="Times New Roman" panose="02020603050405020304" pitchFamily="18" charset="0"/>
                <a:cs typeface="Times New Roman" panose="02020603050405020304" pitchFamily="18" charset="0"/>
              </a:rPr>
              <a:t>Khởi động</a:t>
            </a:r>
            <a:endParaRPr lang="en-US" sz="3600" b="1" dirty="0">
              <a:solidFill>
                <a:srgbClr val="000099"/>
              </a:solidFill>
              <a:latin typeface="Times New Roman" panose="02020603050405020304" pitchFamily="18" charset="0"/>
              <a:cs typeface="Times New Roman" panose="02020603050405020304" pitchFamily="18" charset="0"/>
            </a:endParaRPr>
          </a:p>
        </p:txBody>
      </p:sp>
      <p:sp>
        <p:nvSpPr>
          <p:cNvPr id="6" name="Title 1"/>
          <p:cNvSpPr txBox="1"/>
          <p:nvPr/>
        </p:nvSpPr>
        <p:spPr>
          <a:xfrm>
            <a:off x="152400" y="4047490"/>
            <a:ext cx="8747760" cy="948690"/>
          </a:xfrm>
          <a:prstGeom prst="rect">
            <a:avLst/>
          </a:prstGeom>
          <a:solidFill>
            <a:srgbClr val="00FFFF"/>
          </a:solidFill>
        </p:spPr>
        <p:txBody>
          <a:bodyPr vert="horz" lIns="91440" tIns="45720" rIns="91440" bIns="45720" rtlCol="0" anchor="ctr">
            <a:normAutofit fontScale="6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r>
              <a:rPr lang="en-US" sz="4800" dirty="0" smtClean="0">
                <a:latin typeface="Times New Roman" panose="02020603050405020304" pitchFamily="18" charset="0"/>
                <a:cs typeface="Times New Roman" panose="02020603050405020304" pitchFamily="18" charset="0"/>
              </a:rPr>
              <a:t>	 Em thích cách bố trí ảnh nào hơn?. Tại sao? Em có thể nêu cách chuyển ảnh vào vị trí em thích không? </a:t>
            </a:r>
          </a:p>
        </p:txBody>
      </p:sp>
      <p:pic>
        <p:nvPicPr>
          <p:cNvPr id="2" name="Picture 6" descr="C:\Users\PC\AppData\Local\Temp\ksohtml1924\wps1.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76200" y="819150"/>
            <a:ext cx="8726805" cy="3094990"/>
          </a:xfrm>
          <a:prstGeom prst="rect">
            <a:avLst/>
          </a:prstGeom>
          <a:noFill/>
          <a:ln>
            <a:noFill/>
          </a:ln>
        </p:spPr>
      </p:pic>
      <p:sp>
        <p:nvSpPr>
          <p:cNvPr id="4" name="Explosion 1 3"/>
          <p:cNvSpPr/>
          <p:nvPr/>
        </p:nvSpPr>
        <p:spPr>
          <a:xfrm>
            <a:off x="5334000" y="57150"/>
            <a:ext cx="3242945" cy="1600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THẢO LUẬN NHÓM 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1" nodeType="clickEffect">
                                  <p:stCondLst>
                                    <p:cond delay="0"/>
                                  </p:stCondLst>
                                  <p:childTnLst>
                                    <p:anim calcmode="lin" valueType="num">
                                      <p:cBhvr additive="base">
                                        <p:cTn id="30" dur="500"/>
                                        <p:tgtEl>
                                          <p:spTgt spid="4"/>
                                        </p:tgtEl>
                                        <p:attrNameLst>
                                          <p:attrName>ppt_x</p:attrName>
                                        </p:attrNameLst>
                                      </p:cBhvr>
                                      <p:tavLst>
                                        <p:tav tm="0">
                                          <p:val>
                                            <p:strVal val="ppt_x"/>
                                          </p:val>
                                        </p:tav>
                                        <p:tav tm="100000">
                                          <p:val>
                                            <p:strVal val="ppt_x"/>
                                          </p:val>
                                        </p:tav>
                                      </p:tavLst>
                                    </p:anim>
                                    <p:anim calcmode="lin" valueType="num">
                                      <p:cBhvr additive="base">
                                        <p:cTn id="31" dur="500"/>
                                        <p:tgtEl>
                                          <p:spTgt spid="4"/>
                                        </p:tgtEl>
                                        <p:attrNameLst>
                                          <p:attrName>ppt_y</p:attrName>
                                        </p:attrNameLst>
                                      </p:cBhvr>
                                      <p:tavLst>
                                        <p:tav tm="0">
                                          <p:val>
                                            <p:strVal val="ppt_y"/>
                                          </p:val>
                                        </p:tav>
                                        <p:tav tm="100000">
                                          <p:val>
                                            <p:strVal val="1+ppt_h/2"/>
                                          </p:val>
                                        </p:tav>
                                      </p:tavLst>
                                    </p:anim>
                                    <p:set>
                                      <p:cBhvr>
                                        <p:cTn id="3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animBg="1"/>
      <p:bldP spid="4" grpId="0" animBg="1"/>
      <p:bldP spid="4"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smtClean="0"/>
          </a:p>
        </p:txBody>
      </p:sp>
      <p:pic>
        <p:nvPicPr>
          <p:cNvPr id="819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638" y="-15478"/>
            <a:ext cx="9086850" cy="5128022"/>
          </a:xfrm>
        </p:spPr>
      </p:pic>
      <p:sp>
        <p:nvSpPr>
          <p:cNvPr id="5" name="Heart 4"/>
          <p:cNvSpPr/>
          <p:nvPr/>
        </p:nvSpPr>
        <p:spPr>
          <a:xfrm rot="1015216">
            <a:off x="2004370" y="260421"/>
            <a:ext cx="5131910" cy="3283784"/>
          </a:xfrm>
          <a:prstGeom prst="hear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4000" b="1" i="1" dirty="0" err="1" smtClean="0">
                <a:solidFill>
                  <a:srgbClr val="FF0000"/>
                </a:solidFill>
              </a:rPr>
              <a:t>Chúc</a:t>
            </a:r>
            <a:r>
              <a:rPr lang="en-US" sz="4000" b="1" i="1" dirty="0" smtClean="0">
                <a:solidFill>
                  <a:srgbClr val="FF0000"/>
                </a:solidFill>
              </a:rPr>
              <a:t> </a:t>
            </a:r>
            <a:r>
              <a:rPr lang="en-US" sz="4000" b="1" i="1" dirty="0" err="1" smtClean="0">
                <a:solidFill>
                  <a:srgbClr val="FF0000"/>
                </a:solidFill>
              </a:rPr>
              <a:t>các</a:t>
            </a:r>
            <a:r>
              <a:rPr lang="en-US" sz="4000" b="1" i="1" dirty="0" smtClean="0">
                <a:solidFill>
                  <a:srgbClr val="FF0000"/>
                </a:solidFill>
              </a:rPr>
              <a:t> </a:t>
            </a:r>
            <a:r>
              <a:rPr lang="en-US" sz="4000" b="1" i="1" dirty="0" err="1" smtClean="0">
                <a:solidFill>
                  <a:srgbClr val="FF0000"/>
                </a:solidFill>
              </a:rPr>
              <a:t>em</a:t>
            </a:r>
            <a:r>
              <a:rPr lang="en-US" sz="4000" b="1" i="1" dirty="0" smtClean="0">
                <a:solidFill>
                  <a:srgbClr val="FF0000"/>
                </a:solidFill>
              </a:rPr>
              <a:t> </a:t>
            </a:r>
            <a:r>
              <a:rPr lang="en-US" sz="4000" b="1" i="1" dirty="0" err="1" smtClean="0">
                <a:solidFill>
                  <a:srgbClr val="FF0000"/>
                </a:solidFill>
              </a:rPr>
              <a:t>chăm</a:t>
            </a:r>
            <a:r>
              <a:rPr lang="en-US" sz="4000" b="1" i="1" dirty="0" smtClean="0">
                <a:solidFill>
                  <a:srgbClr val="FF0000"/>
                </a:solidFill>
              </a:rPr>
              <a:t> </a:t>
            </a:r>
            <a:r>
              <a:rPr lang="en-US" sz="4000" b="1" i="1" dirty="0" err="1" smtClean="0">
                <a:solidFill>
                  <a:srgbClr val="FF0000"/>
                </a:solidFill>
              </a:rPr>
              <a:t>ngoan</a:t>
            </a:r>
            <a:r>
              <a:rPr lang="en-US" sz="4000" b="1" i="1" dirty="0" smtClean="0">
                <a:solidFill>
                  <a:srgbClr val="FF0000"/>
                </a:solidFill>
              </a:rPr>
              <a:t> </a:t>
            </a:r>
            <a:r>
              <a:rPr lang="en-US" sz="4000" b="1" i="1" dirty="0" err="1" smtClean="0">
                <a:solidFill>
                  <a:srgbClr val="FF0000"/>
                </a:solidFill>
              </a:rPr>
              <a:t>học</a:t>
            </a:r>
            <a:r>
              <a:rPr lang="en-US" sz="4000" b="1" i="1" dirty="0" smtClean="0">
                <a:solidFill>
                  <a:srgbClr val="FF0000"/>
                </a:solidFill>
              </a:rPr>
              <a:t> </a:t>
            </a:r>
            <a:r>
              <a:rPr lang="en-US" sz="4000" b="1" i="1" dirty="0" err="1" smtClean="0">
                <a:solidFill>
                  <a:srgbClr val="FF0000"/>
                </a:solidFill>
              </a:rPr>
              <a:t>giỏi</a:t>
            </a:r>
            <a:endParaRPr lang="en-US" sz="4000" b="1" i="1" dirty="0">
              <a:solidFill>
                <a:srgbClr val="FF0000"/>
              </a:solidFill>
            </a:endParaRPr>
          </a:p>
        </p:txBody>
      </p:sp>
      <p:sp>
        <p:nvSpPr>
          <p:cNvPr id="2" name="Freeform 1"/>
          <p:cNvSpPr/>
          <p:nvPr/>
        </p:nvSpPr>
        <p:spPr>
          <a:xfrm>
            <a:off x="2662774" y="2917209"/>
            <a:ext cx="1472498" cy="931460"/>
          </a:xfrm>
          <a:custGeom>
            <a:avLst/>
            <a:gdLst>
              <a:gd name="connsiteX0" fmla="*/ 1472498 w 1472498"/>
              <a:gd name="connsiteY0" fmla="*/ 0 h 1241947"/>
              <a:gd name="connsiteX1" fmla="*/ 1049417 w 1472498"/>
              <a:gd name="connsiteY1" fmla="*/ 109183 h 1241947"/>
              <a:gd name="connsiteX2" fmla="*/ 994826 w 1472498"/>
              <a:gd name="connsiteY2" fmla="*/ 136478 h 1241947"/>
              <a:gd name="connsiteX3" fmla="*/ 953883 w 1472498"/>
              <a:gd name="connsiteY3" fmla="*/ 150126 h 1241947"/>
              <a:gd name="connsiteX4" fmla="*/ 912939 w 1472498"/>
              <a:gd name="connsiteY4" fmla="*/ 177421 h 1241947"/>
              <a:gd name="connsiteX5" fmla="*/ 831053 w 1472498"/>
              <a:gd name="connsiteY5" fmla="*/ 204717 h 1241947"/>
              <a:gd name="connsiteX6" fmla="*/ 790110 w 1472498"/>
              <a:gd name="connsiteY6" fmla="*/ 218365 h 1241947"/>
              <a:gd name="connsiteX7" fmla="*/ 653632 w 1472498"/>
              <a:gd name="connsiteY7" fmla="*/ 232012 h 1241947"/>
              <a:gd name="connsiteX8" fmla="*/ 558098 w 1472498"/>
              <a:gd name="connsiteY8" fmla="*/ 259308 h 1241947"/>
              <a:gd name="connsiteX9" fmla="*/ 517154 w 1472498"/>
              <a:gd name="connsiteY9" fmla="*/ 272956 h 1241947"/>
              <a:gd name="connsiteX10" fmla="*/ 435268 w 1472498"/>
              <a:gd name="connsiteY10" fmla="*/ 286603 h 1241947"/>
              <a:gd name="connsiteX11" fmla="*/ 394325 w 1472498"/>
              <a:gd name="connsiteY11" fmla="*/ 313899 h 1241947"/>
              <a:gd name="connsiteX12" fmla="*/ 353381 w 1472498"/>
              <a:gd name="connsiteY12" fmla="*/ 327547 h 1241947"/>
              <a:gd name="connsiteX13" fmla="*/ 326086 w 1472498"/>
              <a:gd name="connsiteY13" fmla="*/ 368490 h 1241947"/>
              <a:gd name="connsiteX14" fmla="*/ 285142 w 1472498"/>
              <a:gd name="connsiteY14" fmla="*/ 423081 h 1241947"/>
              <a:gd name="connsiteX15" fmla="*/ 230551 w 1472498"/>
              <a:gd name="connsiteY15" fmla="*/ 464024 h 1241947"/>
              <a:gd name="connsiteX16" fmla="*/ 175960 w 1472498"/>
              <a:gd name="connsiteY16" fmla="*/ 559559 h 1241947"/>
              <a:gd name="connsiteX17" fmla="*/ 135017 w 1472498"/>
              <a:gd name="connsiteY17" fmla="*/ 586854 h 1241947"/>
              <a:gd name="connsiteX18" fmla="*/ 39483 w 1472498"/>
              <a:gd name="connsiteY18" fmla="*/ 627797 h 1241947"/>
              <a:gd name="connsiteX19" fmla="*/ 25835 w 1472498"/>
              <a:gd name="connsiteY19" fmla="*/ 818866 h 1241947"/>
              <a:gd name="connsiteX20" fmla="*/ 80426 w 1472498"/>
              <a:gd name="connsiteY20" fmla="*/ 900753 h 1241947"/>
              <a:gd name="connsiteX21" fmla="*/ 107722 w 1472498"/>
              <a:gd name="connsiteY21" fmla="*/ 1078174 h 1241947"/>
              <a:gd name="connsiteX22" fmla="*/ 175960 w 1472498"/>
              <a:gd name="connsiteY22" fmla="*/ 1160060 h 1241947"/>
              <a:gd name="connsiteX23" fmla="*/ 175960 w 1472498"/>
              <a:gd name="connsiteY23" fmla="*/ 1241947 h 124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72498" h="1241947">
                <a:moveTo>
                  <a:pt x="1472498" y="0"/>
                </a:moveTo>
                <a:cubicBezTo>
                  <a:pt x="1324616" y="24647"/>
                  <a:pt x="1189036" y="39375"/>
                  <a:pt x="1049417" y="109183"/>
                </a:cubicBezTo>
                <a:cubicBezTo>
                  <a:pt x="1031220" y="118281"/>
                  <a:pt x="1013526" y="128464"/>
                  <a:pt x="994826" y="136478"/>
                </a:cubicBezTo>
                <a:cubicBezTo>
                  <a:pt x="981603" y="142145"/>
                  <a:pt x="966750" y="143692"/>
                  <a:pt x="953883" y="150126"/>
                </a:cubicBezTo>
                <a:cubicBezTo>
                  <a:pt x="939212" y="157461"/>
                  <a:pt x="927928" y="170759"/>
                  <a:pt x="912939" y="177421"/>
                </a:cubicBezTo>
                <a:cubicBezTo>
                  <a:pt x="886647" y="189106"/>
                  <a:pt x="858348" y="195618"/>
                  <a:pt x="831053" y="204717"/>
                </a:cubicBezTo>
                <a:cubicBezTo>
                  <a:pt x="817405" y="209266"/>
                  <a:pt x="804425" y="216934"/>
                  <a:pt x="790110" y="218365"/>
                </a:cubicBezTo>
                <a:lnTo>
                  <a:pt x="653632" y="232012"/>
                </a:lnTo>
                <a:lnTo>
                  <a:pt x="558098" y="259308"/>
                </a:lnTo>
                <a:cubicBezTo>
                  <a:pt x="544318" y="263442"/>
                  <a:pt x="531198" y="269835"/>
                  <a:pt x="517154" y="272956"/>
                </a:cubicBezTo>
                <a:cubicBezTo>
                  <a:pt x="490141" y="278959"/>
                  <a:pt x="462563" y="282054"/>
                  <a:pt x="435268" y="286603"/>
                </a:cubicBezTo>
                <a:cubicBezTo>
                  <a:pt x="421620" y="295702"/>
                  <a:pt x="408996" y="306563"/>
                  <a:pt x="394325" y="313899"/>
                </a:cubicBezTo>
                <a:cubicBezTo>
                  <a:pt x="381458" y="320333"/>
                  <a:pt x="364615" y="318560"/>
                  <a:pt x="353381" y="327547"/>
                </a:cubicBezTo>
                <a:cubicBezTo>
                  <a:pt x="340573" y="337793"/>
                  <a:pt x="335620" y="355143"/>
                  <a:pt x="326086" y="368490"/>
                </a:cubicBezTo>
                <a:cubicBezTo>
                  <a:pt x="312865" y="386999"/>
                  <a:pt x="301226" y="406997"/>
                  <a:pt x="285142" y="423081"/>
                </a:cubicBezTo>
                <a:cubicBezTo>
                  <a:pt x="269058" y="439165"/>
                  <a:pt x="248748" y="450376"/>
                  <a:pt x="230551" y="464024"/>
                </a:cubicBezTo>
                <a:cubicBezTo>
                  <a:pt x="219846" y="485434"/>
                  <a:pt x="195251" y="540268"/>
                  <a:pt x="175960" y="559559"/>
                </a:cubicBezTo>
                <a:cubicBezTo>
                  <a:pt x="164362" y="571157"/>
                  <a:pt x="149258" y="578716"/>
                  <a:pt x="135017" y="586854"/>
                </a:cubicBezTo>
                <a:cubicBezTo>
                  <a:pt x="87793" y="613839"/>
                  <a:pt x="85420" y="612485"/>
                  <a:pt x="39483" y="627797"/>
                </a:cubicBezTo>
                <a:cubicBezTo>
                  <a:pt x="-8024" y="699057"/>
                  <a:pt x="-12769" y="687612"/>
                  <a:pt x="25835" y="818866"/>
                </a:cubicBezTo>
                <a:cubicBezTo>
                  <a:pt x="35092" y="850338"/>
                  <a:pt x="80426" y="900753"/>
                  <a:pt x="80426" y="900753"/>
                </a:cubicBezTo>
                <a:cubicBezTo>
                  <a:pt x="80475" y="901145"/>
                  <a:pt x="97301" y="1057333"/>
                  <a:pt x="107722" y="1078174"/>
                </a:cubicBezTo>
                <a:cubicBezTo>
                  <a:pt x="127621" y="1117971"/>
                  <a:pt x="165700" y="1113888"/>
                  <a:pt x="175960" y="1160060"/>
                </a:cubicBezTo>
                <a:cubicBezTo>
                  <a:pt x="181881" y="1186706"/>
                  <a:pt x="175960" y="1214651"/>
                  <a:pt x="175960" y="1241947"/>
                </a:cubicBezTo>
              </a:path>
            </a:pathLst>
          </a:custGeom>
          <a:noFill/>
          <a:ln>
            <a:solidFill>
              <a:srgbClr val="00009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advClick="0" advTm="6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p:cNvSpPr/>
          <p:nvPr/>
        </p:nvSpPr>
        <p:spPr>
          <a:xfrm>
            <a:off x="6781800" y="-24063"/>
            <a:ext cx="2542728" cy="5185610"/>
          </a:xfrm>
          <a:custGeom>
            <a:avLst/>
            <a:gdLst>
              <a:gd name="connsiteX0" fmla="*/ 2085474 w 5325979"/>
              <a:gd name="connsiteY0" fmla="*/ 0 h 6914147"/>
              <a:gd name="connsiteX1" fmla="*/ 5325979 w 5325979"/>
              <a:gd name="connsiteY1" fmla="*/ 0 h 6914147"/>
              <a:gd name="connsiteX2" fmla="*/ 5325979 w 5325979"/>
              <a:gd name="connsiteY2" fmla="*/ 6914147 h 6914147"/>
              <a:gd name="connsiteX3" fmla="*/ 2149642 w 5325979"/>
              <a:gd name="connsiteY3" fmla="*/ 6914147 h 6914147"/>
              <a:gd name="connsiteX4" fmla="*/ 0 w 5325979"/>
              <a:gd name="connsiteY4" fmla="*/ 3224463 h 6914147"/>
              <a:gd name="connsiteX5" fmla="*/ 2085474 w 5325979"/>
              <a:gd name="connsiteY5" fmla="*/ 0 h 6914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979" h="6914147">
                <a:moveTo>
                  <a:pt x="2085474" y="0"/>
                </a:moveTo>
                <a:lnTo>
                  <a:pt x="5325979" y="0"/>
                </a:lnTo>
                <a:lnTo>
                  <a:pt x="5325979" y="6914147"/>
                </a:lnTo>
                <a:lnTo>
                  <a:pt x="2149642" y="6914147"/>
                </a:lnTo>
                <a:lnTo>
                  <a:pt x="0" y="3224463"/>
                </a:lnTo>
                <a:lnTo>
                  <a:pt x="2085474" y="0"/>
                </a:lnTo>
                <a:close/>
              </a:path>
            </a:pathLst>
          </a:custGeom>
          <a:solidFill>
            <a:srgbClr val="13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Freeform: Shape 6"/>
          <p:cNvSpPr/>
          <p:nvPr/>
        </p:nvSpPr>
        <p:spPr>
          <a:xfrm>
            <a:off x="6934200" y="-20538"/>
            <a:ext cx="914400" cy="5157000"/>
          </a:xfrm>
          <a:custGeom>
            <a:avLst/>
            <a:gdLst>
              <a:gd name="connsiteX0" fmla="*/ 2353456 w 2413417"/>
              <a:gd name="connsiteY0" fmla="*/ 29980 h 6865495"/>
              <a:gd name="connsiteX1" fmla="*/ 299804 w 2413417"/>
              <a:gd name="connsiteY1" fmla="*/ 3207895 h 6865495"/>
              <a:gd name="connsiteX2" fmla="*/ 2413417 w 2413417"/>
              <a:gd name="connsiteY2" fmla="*/ 6865495 h 6865495"/>
              <a:gd name="connsiteX3" fmla="*/ 2098623 w 2413417"/>
              <a:gd name="connsiteY3" fmla="*/ 6865495 h 6865495"/>
              <a:gd name="connsiteX4" fmla="*/ 0 w 2413417"/>
              <a:gd name="connsiteY4" fmla="*/ 3207895 h 6865495"/>
              <a:gd name="connsiteX5" fmla="*/ 2098623 w 2413417"/>
              <a:gd name="connsiteY5" fmla="*/ 0 h 6865495"/>
              <a:gd name="connsiteX6" fmla="*/ 2353456 w 2413417"/>
              <a:gd name="connsiteY6" fmla="*/ 29980 h 6865495"/>
              <a:gd name="connsiteX0-1" fmla="*/ 2383339 w 2413417"/>
              <a:gd name="connsiteY0-2" fmla="*/ 6074 h 6865495"/>
              <a:gd name="connsiteX1-3" fmla="*/ 299804 w 2413417"/>
              <a:gd name="connsiteY1-4" fmla="*/ 3207895 h 6865495"/>
              <a:gd name="connsiteX2-5" fmla="*/ 2413417 w 2413417"/>
              <a:gd name="connsiteY2-6" fmla="*/ 6865495 h 6865495"/>
              <a:gd name="connsiteX3-7" fmla="*/ 2098623 w 2413417"/>
              <a:gd name="connsiteY3-8" fmla="*/ 6865495 h 6865495"/>
              <a:gd name="connsiteX4-9" fmla="*/ 0 w 2413417"/>
              <a:gd name="connsiteY4-10" fmla="*/ 3207895 h 6865495"/>
              <a:gd name="connsiteX5-11" fmla="*/ 2098623 w 2413417"/>
              <a:gd name="connsiteY5-12" fmla="*/ 0 h 6865495"/>
              <a:gd name="connsiteX6-13" fmla="*/ 2383339 w 2413417"/>
              <a:gd name="connsiteY6-14" fmla="*/ 6074 h 686549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413417" h="6865495">
                <a:moveTo>
                  <a:pt x="2383339" y="6074"/>
                </a:moveTo>
                <a:lnTo>
                  <a:pt x="299804" y="3207895"/>
                </a:lnTo>
                <a:lnTo>
                  <a:pt x="2413417" y="6865495"/>
                </a:lnTo>
                <a:lnTo>
                  <a:pt x="2098623" y="6865495"/>
                </a:lnTo>
                <a:lnTo>
                  <a:pt x="0" y="3207895"/>
                </a:lnTo>
                <a:lnTo>
                  <a:pt x="2098623" y="0"/>
                </a:lnTo>
                <a:lnTo>
                  <a:pt x="2383339" y="6074"/>
                </a:lnTo>
                <a:close/>
              </a:path>
            </a:pathLst>
          </a:cu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25000"/>
              <a:t>        </a:t>
            </a:r>
            <a:endParaRPr lang="vi-VN" baseline="-25000"/>
          </a:p>
        </p:txBody>
      </p:sp>
      <p:sp>
        <p:nvSpPr>
          <p:cNvPr id="9" name="Freeform: Shape 8"/>
          <p:cNvSpPr/>
          <p:nvPr/>
        </p:nvSpPr>
        <p:spPr>
          <a:xfrm>
            <a:off x="6781800" y="-20538"/>
            <a:ext cx="990600" cy="5157000"/>
          </a:xfrm>
          <a:custGeom>
            <a:avLst/>
            <a:gdLst>
              <a:gd name="connsiteX0" fmla="*/ 2353456 w 2413417"/>
              <a:gd name="connsiteY0" fmla="*/ 29980 h 6865495"/>
              <a:gd name="connsiteX1" fmla="*/ 299804 w 2413417"/>
              <a:gd name="connsiteY1" fmla="*/ 3207895 h 6865495"/>
              <a:gd name="connsiteX2" fmla="*/ 2413417 w 2413417"/>
              <a:gd name="connsiteY2" fmla="*/ 6865495 h 6865495"/>
              <a:gd name="connsiteX3" fmla="*/ 2098623 w 2413417"/>
              <a:gd name="connsiteY3" fmla="*/ 6865495 h 6865495"/>
              <a:gd name="connsiteX4" fmla="*/ 0 w 2413417"/>
              <a:gd name="connsiteY4" fmla="*/ 3207895 h 6865495"/>
              <a:gd name="connsiteX5" fmla="*/ 2098623 w 2413417"/>
              <a:gd name="connsiteY5" fmla="*/ 0 h 6865495"/>
              <a:gd name="connsiteX6" fmla="*/ 2353456 w 2413417"/>
              <a:gd name="connsiteY6" fmla="*/ 29980 h 6865495"/>
              <a:gd name="connsiteX0-1" fmla="*/ 2383339 w 2413417"/>
              <a:gd name="connsiteY0-2" fmla="*/ 6074 h 6865495"/>
              <a:gd name="connsiteX1-3" fmla="*/ 299804 w 2413417"/>
              <a:gd name="connsiteY1-4" fmla="*/ 3207895 h 6865495"/>
              <a:gd name="connsiteX2-5" fmla="*/ 2413417 w 2413417"/>
              <a:gd name="connsiteY2-6" fmla="*/ 6865495 h 6865495"/>
              <a:gd name="connsiteX3-7" fmla="*/ 2098623 w 2413417"/>
              <a:gd name="connsiteY3-8" fmla="*/ 6865495 h 6865495"/>
              <a:gd name="connsiteX4-9" fmla="*/ 0 w 2413417"/>
              <a:gd name="connsiteY4-10" fmla="*/ 3207895 h 6865495"/>
              <a:gd name="connsiteX5-11" fmla="*/ 2098623 w 2413417"/>
              <a:gd name="connsiteY5-12" fmla="*/ 0 h 6865495"/>
              <a:gd name="connsiteX6-13" fmla="*/ 2383339 w 2413417"/>
              <a:gd name="connsiteY6-14" fmla="*/ 6074 h 686549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413417" h="6865495">
                <a:moveTo>
                  <a:pt x="2383339" y="6074"/>
                </a:moveTo>
                <a:lnTo>
                  <a:pt x="299804" y="3207895"/>
                </a:lnTo>
                <a:lnTo>
                  <a:pt x="2413417" y="6865495"/>
                </a:lnTo>
                <a:lnTo>
                  <a:pt x="2098623" y="6865495"/>
                </a:lnTo>
                <a:lnTo>
                  <a:pt x="0" y="3207895"/>
                </a:lnTo>
                <a:lnTo>
                  <a:pt x="2098623" y="0"/>
                </a:lnTo>
                <a:lnTo>
                  <a:pt x="2383339" y="6074"/>
                </a:lnTo>
                <a:close/>
              </a:path>
            </a:pathLst>
          </a:custGeom>
          <a:solidFill>
            <a:srgbClr val="33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25000"/>
              <a:t>        </a:t>
            </a:r>
            <a:endParaRPr lang="vi-VN" baseline="-25000"/>
          </a:p>
        </p:txBody>
      </p:sp>
      <p:sp>
        <p:nvSpPr>
          <p:cNvPr id="11" name="Title 1"/>
          <p:cNvSpPr txBox="1"/>
          <p:nvPr/>
        </p:nvSpPr>
        <p:spPr>
          <a:xfrm>
            <a:off x="333375" y="133350"/>
            <a:ext cx="7514590" cy="918845"/>
          </a:xfrm>
          <a:prstGeom prst="roundRect">
            <a:avLst/>
          </a:prstGeom>
          <a:solidFill>
            <a:schemeClr val="bg1">
              <a:lumMod val="85000"/>
              <a:alpha val="70000"/>
            </a:schemeClr>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smtClean="0">
                <a:solidFill>
                  <a:srgbClr val="000099"/>
                </a:solidFill>
                <a:latin typeface="Times New Roman" panose="02020603050405020304" pitchFamily="18" charset="0"/>
                <a:cs typeface="Times New Roman" panose="02020603050405020304" pitchFamily="18" charset="0"/>
              </a:rPr>
              <a:t> </a:t>
            </a:r>
            <a:r>
              <a:rPr altLang="en-US" sz="3200" b="1" dirty="0">
                <a:solidFill>
                  <a:srgbClr val="000099"/>
                </a:solidFill>
                <a:latin typeface="Times New Roman" panose="02020603050405020304" pitchFamily="18" charset="0"/>
                <a:cs typeface="Times New Roman" panose="02020603050405020304" pitchFamily="18" charset="0"/>
              </a:rPr>
              <a:t>BÀI 5: THỰC HÀNH SOẠN THẢO VĂN BẢN CÓ HÌNH ẢNH MINH HỌA</a:t>
            </a:r>
          </a:p>
        </p:txBody>
      </p:sp>
      <p:grpSp>
        <p:nvGrpSpPr>
          <p:cNvPr id="14" name="Group 13"/>
          <p:cNvGrpSpPr/>
          <p:nvPr/>
        </p:nvGrpSpPr>
        <p:grpSpPr>
          <a:xfrm>
            <a:off x="76492" y="819151"/>
            <a:ext cx="2481556" cy="614198"/>
            <a:chOff x="6265141" y="2739368"/>
            <a:chExt cx="2172146" cy="1212388"/>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65141" y="2739368"/>
              <a:ext cx="383820" cy="933738"/>
            </a:xfrm>
            <a:prstGeom prst="rect">
              <a:avLst/>
            </a:prstGeom>
          </p:spPr>
        </p:pic>
        <p:sp>
          <p:nvSpPr>
            <p:cNvPr id="16" name="TextBox 15"/>
            <p:cNvSpPr txBox="1"/>
            <p:nvPr/>
          </p:nvSpPr>
          <p:spPr>
            <a:xfrm>
              <a:off x="6598216" y="3040459"/>
              <a:ext cx="1839071" cy="911297"/>
            </a:xfrm>
            <a:prstGeom prst="rect">
              <a:avLst/>
            </a:prstGeom>
            <a:noFill/>
          </p:spPr>
          <p:txBody>
            <a:bodyPr wrap="square" rtlCol="0" anchor="ctr">
              <a:spAutoFit/>
            </a:bodyPr>
            <a:lstStyle/>
            <a:p>
              <a:pPr algn="ctr"/>
              <a:r>
                <a:rPr lang="en-US" sz="2400" b="1" dirty="0" smtClean="0">
                  <a:latin typeface="Cambria" panose="02040503050406030204" pitchFamily="18" charset="0"/>
                  <a:ea typeface="Cambria" panose="02040503050406030204" pitchFamily="18" charset="0"/>
                  <a:cs typeface="Arial" panose="020B0604020202020204" pitchFamily="34" charset="0"/>
                </a:rPr>
                <a:t>MỤC TIÊU</a:t>
              </a:r>
              <a:endParaRPr lang="en-US" sz="2400" b="1" dirty="0">
                <a:latin typeface="Cambria" panose="02040503050406030204" pitchFamily="18" charset="0"/>
                <a:ea typeface="Cambria" panose="02040503050406030204" pitchFamily="18" charset="0"/>
                <a:cs typeface="Arial" panose="020B0604020202020204" pitchFamily="34" charset="0"/>
              </a:endParaRPr>
            </a:p>
          </p:txBody>
        </p:sp>
      </p:grpSp>
      <p:sp>
        <p:nvSpPr>
          <p:cNvPr id="18" name="Rectangle 17"/>
          <p:cNvSpPr/>
          <p:nvPr/>
        </p:nvSpPr>
        <p:spPr>
          <a:xfrm>
            <a:off x="7397115" y="943610"/>
            <a:ext cx="1975485" cy="1014730"/>
          </a:xfrm>
          <a:prstGeom prst="rect">
            <a:avLst/>
          </a:prstGeom>
          <a:noFill/>
        </p:spPr>
        <p:txBody>
          <a:bodyPr wrap="square" lIns="91440" tIns="45720" rIns="91440" bIns="45720">
            <a:spAutoFit/>
          </a:bodyPr>
          <a:lstStyle/>
          <a:p>
            <a:pPr algn="ctr"/>
            <a:r>
              <a:rPr lang="en-US" sz="2000" b="1" dirty="0">
                <a:ln w="22225">
                  <a:noFill/>
                  <a:prstDash val="solid"/>
                </a:ln>
                <a:solidFill>
                  <a:schemeClr val="bg1"/>
                </a:solidFill>
                <a:effectLst/>
                <a:latin typeface="Cambria" panose="02040503050406030204" pitchFamily="18" charset="0"/>
                <a:ea typeface="Cambria" panose="02040503050406030204" pitchFamily="18" charset="0"/>
              </a:rPr>
              <a:t>CHỦ ĐỀ </a:t>
            </a:r>
            <a:r>
              <a:rPr lang="en-US" sz="2000" b="1" dirty="0">
                <a:ln w="22225">
                  <a:noFill/>
                  <a:prstDash val="solid"/>
                </a:ln>
                <a:solidFill>
                  <a:schemeClr val="bg1"/>
                </a:solidFill>
                <a:latin typeface="Cambria" panose="02040503050406030204" pitchFamily="18" charset="0"/>
                <a:ea typeface="Cambria" panose="02040503050406030204" pitchFamily="18" charset="0"/>
              </a:rPr>
              <a:t>E</a:t>
            </a:r>
            <a:r>
              <a:rPr lang="en-US" sz="2000" b="1" dirty="0" smtClean="0">
                <a:ln w="22225">
                  <a:noFill/>
                  <a:prstDash val="solid"/>
                </a:ln>
                <a:solidFill>
                  <a:schemeClr val="bg1"/>
                </a:solidFill>
                <a:effectLst/>
                <a:latin typeface="Cambria" panose="02040503050406030204" pitchFamily="18" charset="0"/>
                <a:ea typeface="Cambria" panose="02040503050406030204" pitchFamily="18" charset="0"/>
              </a:rPr>
              <a:t>2:</a:t>
            </a:r>
            <a:endParaRPr lang="en-US" sz="2000" b="1" dirty="0">
              <a:ln w="22225">
                <a:noFill/>
                <a:prstDash val="solid"/>
              </a:ln>
              <a:solidFill>
                <a:schemeClr val="bg1"/>
              </a:solidFill>
              <a:effectLst/>
              <a:latin typeface="Cambria" panose="02040503050406030204" pitchFamily="18" charset="0"/>
              <a:ea typeface="Cambria" panose="02040503050406030204" pitchFamily="18" charset="0"/>
            </a:endParaRPr>
          </a:p>
          <a:p>
            <a:pPr algn="ctr"/>
            <a:r>
              <a:rPr lang="en-US" sz="2000" b="1" dirty="0">
                <a:ln w="22225">
                  <a:noFill/>
                  <a:prstDash val="solid"/>
                </a:ln>
                <a:solidFill>
                  <a:schemeClr val="bg1"/>
                </a:solidFill>
                <a:latin typeface="Cambria" panose="02040503050406030204" pitchFamily="18" charset="0"/>
                <a:ea typeface="Cambria" panose="02040503050406030204" pitchFamily="18" charset="0"/>
              </a:rPr>
              <a:t>TẬP SOẠN THẢO VĂN BẢN</a:t>
            </a: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7575662" y="2584275"/>
            <a:ext cx="1568338" cy="1470367"/>
          </a:xfrm>
          <a:prstGeom prst="rect">
            <a:avLst/>
          </a:prstGeom>
        </p:spPr>
      </p:pic>
      <p:sp>
        <p:nvSpPr>
          <p:cNvPr id="3" name="TextBox 2"/>
          <p:cNvSpPr txBox="1"/>
          <p:nvPr/>
        </p:nvSpPr>
        <p:spPr>
          <a:xfrm>
            <a:off x="76200" y="4171950"/>
            <a:ext cx="7187565" cy="829945"/>
          </a:xfrm>
          <a:prstGeom prst="rect">
            <a:avLst/>
          </a:prstGeom>
          <a:solidFill>
            <a:schemeClr val="accent2">
              <a:lumMod val="60000"/>
              <a:lumOff val="40000"/>
            </a:schemeClr>
          </a:solid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3. Thái </a:t>
            </a:r>
            <a:r>
              <a:rPr lang="en-US" sz="2400" b="1" dirty="0" smtClean="0">
                <a:solidFill>
                  <a:srgbClr val="FF0000"/>
                </a:solidFill>
                <a:latin typeface="Times New Roman" panose="02020603050405020304" pitchFamily="18" charset="0"/>
                <a:cs typeface="Times New Roman" panose="02020603050405020304" pitchFamily="18" charset="0"/>
              </a:rPr>
              <a:t>độ: </a:t>
            </a:r>
            <a:r>
              <a:rPr lang="en-US" sz="2400" dirty="0" smtClean="0">
                <a:latin typeface="Times New Roman" panose="02020603050405020304" pitchFamily="18" charset="0"/>
                <a:cs typeface="Times New Roman" panose="02020603050405020304" pitchFamily="18" charset="0"/>
              </a:rPr>
              <a:t>Yêu </a:t>
            </a:r>
            <a:r>
              <a:rPr lang="en-US" sz="2400" dirty="0">
                <a:latin typeface="Times New Roman" panose="02020603050405020304" pitchFamily="18" charset="0"/>
                <a:cs typeface="Times New Roman" panose="02020603050405020304" pitchFamily="18" charset="0"/>
              </a:rPr>
              <a:t>thích môn tin học, chủ động xây dựng bài </a:t>
            </a:r>
            <a:r>
              <a:rPr lang="en-US" sz="2400" dirty="0" smtClean="0">
                <a:latin typeface="Times New Roman" panose="02020603050405020304" pitchFamily="18" charset="0"/>
                <a:cs typeface="Times New Roman" panose="02020603050405020304" pitchFamily="18" charset="0"/>
              </a:rPr>
              <a:t>học</a:t>
            </a:r>
            <a:endParaRPr lang="en-US" sz="2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76200" y="3138805"/>
            <a:ext cx="7212965" cy="891540"/>
          </a:xfrm>
          <a:prstGeom prst="rect">
            <a:avLst/>
          </a:prstGeom>
          <a:solidFill>
            <a:schemeClr val="accent6">
              <a:lumMod val="60000"/>
              <a:lumOff val="40000"/>
            </a:schemeClr>
          </a:solidFill>
        </p:spPr>
        <p:txBody>
          <a:bodyPr wrap="square" rtlCol="0">
            <a:spAutoFit/>
          </a:bodyPr>
          <a:lstStyle/>
          <a:p>
            <a:pPr marL="0" lvl="6"/>
            <a:r>
              <a:rPr lang="en-US" sz="2400" b="1" dirty="0">
                <a:solidFill>
                  <a:srgbClr val="FF0000"/>
                </a:solidFill>
                <a:latin typeface="Times New Roman" panose="02020603050405020304" pitchFamily="18" charset="0"/>
                <a:cs typeface="Times New Roman" panose="02020603050405020304" pitchFamily="18" charset="0"/>
              </a:rPr>
              <a:t>2. Kỹ năng</a:t>
            </a:r>
            <a:r>
              <a:rPr lang="en-US" sz="2400" b="1" dirty="0" smtClean="0">
                <a:solidFill>
                  <a:srgbClr val="FF0000"/>
                </a:solidFill>
                <a:latin typeface="Times New Roman" panose="02020603050405020304" pitchFamily="18" charset="0"/>
                <a:cs typeface="Times New Roman" panose="02020603050405020304" pitchFamily="18" charset="0"/>
              </a:rPr>
              <a: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Vận dụng được kiến thức đã học để tạo bài văn bản theo chủ đề mà em thích.</a:t>
            </a:r>
          </a:p>
        </p:txBody>
      </p:sp>
      <p:sp>
        <p:nvSpPr>
          <p:cNvPr id="10" name="TextBox 9"/>
          <p:cNvSpPr txBox="1"/>
          <p:nvPr/>
        </p:nvSpPr>
        <p:spPr>
          <a:xfrm>
            <a:off x="76200" y="1428750"/>
            <a:ext cx="7212965" cy="1568450"/>
          </a:xfrm>
          <a:prstGeom prst="rect">
            <a:avLst/>
          </a:prstGeom>
          <a:solidFill>
            <a:srgbClr val="92D050"/>
          </a:solidFill>
        </p:spPr>
        <p:txBody>
          <a:bodyPr wrap="square" rtlCol="0">
            <a:spAutoFit/>
          </a:bodyPr>
          <a:lstStyle/>
          <a:p>
            <a:pPr marL="0" lvl="6" algn="just"/>
            <a:r>
              <a:rPr lang="en-US" sz="2400" b="1" dirty="0" smtClean="0">
                <a:solidFill>
                  <a:srgbClr val="FF0000"/>
                </a:solidFill>
                <a:latin typeface="Times New Roman" panose="02020603050405020304" pitchFamily="18" charset="0"/>
                <a:cs typeface="Times New Roman" panose="02020603050405020304" pitchFamily="18" charset="0"/>
              </a:rPr>
              <a:t>1. Kiến thức: </a:t>
            </a:r>
          </a:p>
          <a:p>
            <a:pPr marL="0" lvl="6" algn="just"/>
            <a:r>
              <a:rPr lang="vi-VN" sz="2400" dirty="0">
                <a:latin typeface="Times New Roman" panose="02020603050405020304" pitchFamily="18" charset="0"/>
                <a:cs typeface="Times New Roman" panose="02020603050405020304" pitchFamily="18" charset="0"/>
              </a:rPr>
              <a:t>- Soạn thảo được văn bản theo chủ đề và có ảnh minh họa.</a:t>
            </a:r>
          </a:p>
          <a:p>
            <a:pPr marL="0" lvl="6" algn="just"/>
            <a:r>
              <a:rPr lang="vi-VN" sz="2400" dirty="0">
                <a:latin typeface="Times New Roman" panose="02020603050405020304" pitchFamily="18" charset="0"/>
                <a:cs typeface="Times New Roman" panose="02020603050405020304" pitchFamily="18" charset="0"/>
              </a:rPr>
              <a:t>- Chọn được cách bố trí ảnh trong văn bản theo yêu cầu..</a:t>
            </a:r>
            <a:endParaRPr lang="en-US" sz="2400"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599" y="895330"/>
            <a:ext cx="8658226" cy="521970"/>
          </a:xfrm>
          <a:prstGeom prst="rect">
            <a:avLst/>
          </a:prstGeom>
          <a:solidFill>
            <a:schemeClr val="accent4">
              <a:lumMod val="60000"/>
              <a:lumOff val="40000"/>
            </a:schemeClr>
          </a:solid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1. Soạn thảo văn bản theo chủ đề và có ảnh minh họa</a:t>
            </a:r>
          </a:p>
        </p:txBody>
      </p:sp>
      <p:sp>
        <p:nvSpPr>
          <p:cNvPr id="2" name="Title 1"/>
          <p:cNvSpPr txBox="1"/>
          <p:nvPr/>
        </p:nvSpPr>
        <p:spPr>
          <a:xfrm>
            <a:off x="304800" y="57150"/>
            <a:ext cx="4572000" cy="62865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600" b="1" dirty="0">
                <a:solidFill>
                  <a:srgbClr val="000099"/>
                </a:solidFill>
                <a:latin typeface="Times New Roman" panose="02020603050405020304" pitchFamily="18" charset="0"/>
                <a:cs typeface="Times New Roman" panose="02020603050405020304" pitchFamily="18" charset="0"/>
              </a:rPr>
              <a:t>Khám phá</a:t>
            </a:r>
          </a:p>
        </p:txBody>
      </p:sp>
      <p:sp>
        <p:nvSpPr>
          <p:cNvPr id="100" name="Text Box 99"/>
          <p:cNvSpPr txBox="1"/>
          <p:nvPr/>
        </p:nvSpPr>
        <p:spPr>
          <a:xfrm>
            <a:off x="457200" y="1725930"/>
            <a:ext cx="4722495" cy="1691640"/>
          </a:xfrm>
          <a:prstGeom prst="rect">
            <a:avLst/>
          </a:prstGeom>
          <a:noFill/>
          <a:ln w="9525">
            <a:noFill/>
          </a:ln>
        </p:spPr>
        <p:txBody>
          <a:bodyPr wrap="square">
            <a:spAutoFit/>
          </a:bodyPr>
          <a:lstStyle/>
          <a:p>
            <a:pPr indent="0"/>
            <a:r>
              <a:rPr lang="en-US" sz="2600" b="0">
                <a:latin typeface="Times New Roman" panose="02020603050405020304" pitchFamily="18" charset="0"/>
                <a:cs typeface="Calibri" panose="020F0502020204030204" charset="0"/>
              </a:rPr>
              <a:t>+ Tạo một văn bản theo chủ đề “Chúc mừng mẹ nhân ngày 8-3”. Nội dung văn bản và ảnh minh họa tương tự như hình:</a:t>
            </a:r>
            <a:endParaRPr lang="en-US" sz="2600"/>
          </a:p>
        </p:txBody>
      </p:sp>
      <p:pic>
        <p:nvPicPr>
          <p:cNvPr id="6" name="Content Placeholder 5" descr="C:\Users\PC\AppData\Local\Temp\ksohtml1924\wps2.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060315" y="1733550"/>
            <a:ext cx="3826510" cy="2302510"/>
          </a:xfrm>
          <a:prstGeom prst="rect">
            <a:avLst/>
          </a:prstGeom>
          <a:noFill/>
          <a:ln>
            <a:noFill/>
          </a:ln>
        </p:spPr>
      </p:pic>
      <p:sp>
        <p:nvSpPr>
          <p:cNvPr id="8" name="Text Box 7"/>
          <p:cNvSpPr txBox="1"/>
          <p:nvPr/>
        </p:nvSpPr>
        <p:spPr>
          <a:xfrm>
            <a:off x="376555" y="3562033"/>
            <a:ext cx="5080000" cy="460375"/>
          </a:xfrm>
          <a:prstGeom prst="rect">
            <a:avLst/>
          </a:prstGeom>
          <a:noFill/>
          <a:ln w="9525">
            <a:noFill/>
          </a:ln>
        </p:spPr>
        <p:txBody>
          <a:bodyPr>
            <a:spAutoFit/>
          </a:bodyPr>
          <a:lstStyle/>
          <a:p>
            <a:pPr indent="0"/>
            <a:r>
              <a:rPr lang="en-US" sz="1400" b="0">
                <a:latin typeface="Times New Roman" panose="02020603050405020304" pitchFamily="18" charset="0"/>
                <a:cs typeface="Calibri" panose="020F0502020204030204" charset="0"/>
              </a:rPr>
              <a:t>+</a:t>
            </a:r>
            <a:r>
              <a:rPr lang="en-US" sz="2400" b="0">
                <a:latin typeface="Times New Roman" panose="02020603050405020304" pitchFamily="18" charset="0"/>
                <a:cs typeface="Calibri" panose="020F0502020204030204" charset="0"/>
              </a:rPr>
              <a:t> Lưu và đặt tên tệp là</a:t>
            </a:r>
            <a:r>
              <a:rPr lang="en-US" sz="2400" b="1" i="1">
                <a:latin typeface="Times New Roman" panose="02020603050405020304" pitchFamily="18" charset="0"/>
                <a:cs typeface="Calibri" panose="020F0502020204030204" charset="0"/>
              </a:rPr>
              <a:t> Con tặng mẹ</a:t>
            </a:r>
            <a:endParaRPr lang="en-US" sz="240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0"/>
                                        </p:tgtEl>
                                        <p:attrNameLst>
                                          <p:attrName>style.visibility</p:attrName>
                                        </p:attrNameLst>
                                      </p:cBhvr>
                                      <p:to>
                                        <p:strVal val="visible"/>
                                      </p:to>
                                    </p:set>
                                    <p:anim calcmode="lin" valueType="num">
                                      <p:cBhvr additive="base">
                                        <p:cTn id="19" dur="500" fill="hold"/>
                                        <p:tgtEl>
                                          <p:spTgt spid="100"/>
                                        </p:tgtEl>
                                        <p:attrNameLst>
                                          <p:attrName>ppt_x</p:attrName>
                                        </p:attrNameLst>
                                      </p:cBhvr>
                                      <p:tavLst>
                                        <p:tav tm="0">
                                          <p:val>
                                            <p:strVal val="#ppt_x"/>
                                          </p:val>
                                        </p:tav>
                                        <p:tav tm="100000">
                                          <p:val>
                                            <p:strVal val="#ppt_x"/>
                                          </p:val>
                                        </p:tav>
                                      </p:tavLst>
                                    </p:anim>
                                    <p:anim calcmode="lin" valueType="num">
                                      <p:cBhvr additive="base">
                                        <p:cTn id="20" dur="500" fill="hold"/>
                                        <p:tgtEl>
                                          <p:spTgt spid="100"/>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bldLvl="0" animBg="1"/>
      <p:bldP spid="100"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599" y="895330"/>
            <a:ext cx="8658226" cy="521970"/>
          </a:xfrm>
          <a:prstGeom prst="rect">
            <a:avLst/>
          </a:prstGeom>
          <a:solidFill>
            <a:schemeClr val="accent4">
              <a:lumMod val="60000"/>
              <a:lumOff val="40000"/>
            </a:schemeClr>
          </a:solid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1. Soạn thảo văn bản theo chủ đề và có ảnh minh họa</a:t>
            </a:r>
          </a:p>
        </p:txBody>
      </p:sp>
      <p:sp>
        <p:nvSpPr>
          <p:cNvPr id="2" name="Title 1"/>
          <p:cNvSpPr txBox="1"/>
          <p:nvPr/>
        </p:nvSpPr>
        <p:spPr>
          <a:xfrm>
            <a:off x="304800" y="57150"/>
            <a:ext cx="4572000" cy="62865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600" b="1" dirty="0">
                <a:solidFill>
                  <a:srgbClr val="000099"/>
                </a:solidFill>
                <a:latin typeface="Times New Roman" panose="02020603050405020304" pitchFamily="18" charset="0"/>
                <a:cs typeface="Times New Roman" panose="02020603050405020304" pitchFamily="18" charset="0"/>
              </a:rPr>
              <a:t>Khám phá</a:t>
            </a:r>
          </a:p>
        </p:txBody>
      </p:sp>
      <p:pic>
        <p:nvPicPr>
          <p:cNvPr id="6" name="Content Placeholder 5" descr="C:\Users\PC\AppData\Local\Temp\ksohtml1924\wps2.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143000" y="1427480"/>
            <a:ext cx="6176010" cy="371602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2"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9075" y="209550"/>
            <a:ext cx="8610600" cy="460375"/>
          </a:xfrm>
          <a:prstGeom prst="rect">
            <a:avLst/>
          </a:prstGeom>
          <a:solidFill>
            <a:schemeClr val="accent6">
              <a:lumMod val="60000"/>
              <a:lumOff val="40000"/>
            </a:schemeClr>
          </a:solidFill>
        </p:spPr>
        <p:txBody>
          <a:bodyPr wrap="square" rtlCol="0">
            <a:spAutoFit/>
          </a:bodyPr>
          <a:lstStyle/>
          <a:p>
            <a:pPr algn="just"/>
            <a:r>
              <a:rPr lang="en-US" sz="2400" b="1" dirty="0">
                <a:solidFill>
                  <a:srgbClr val="FF0000"/>
                </a:solidFill>
                <a:latin typeface="Times New Roman (Headings)"/>
                <a:cs typeface="Times New Roman" panose="02020603050405020304" pitchFamily="18" charset="0"/>
              </a:rPr>
              <a:t>HƯỚNG DẪN LÀM:</a:t>
            </a:r>
          </a:p>
        </p:txBody>
      </p:sp>
      <p:sp>
        <p:nvSpPr>
          <p:cNvPr id="100" name="Text Box 99"/>
          <p:cNvSpPr txBox="1"/>
          <p:nvPr/>
        </p:nvSpPr>
        <p:spPr>
          <a:xfrm>
            <a:off x="202565" y="790575"/>
            <a:ext cx="8627745" cy="829945"/>
          </a:xfrm>
          <a:prstGeom prst="rect">
            <a:avLst/>
          </a:prstGeom>
          <a:noFill/>
          <a:ln w="9525">
            <a:noFill/>
          </a:ln>
        </p:spPr>
        <p:txBody>
          <a:bodyPr wrap="square">
            <a:spAutoFit/>
          </a:bodyPr>
          <a:lstStyle/>
          <a:p>
            <a:pPr indent="0"/>
            <a:r>
              <a:rPr lang="en-US" sz="2400" b="0">
                <a:latin typeface="Times New Roman" panose="02020603050405020304" pitchFamily="18" charset="0"/>
                <a:cs typeface="Calibri" panose="020F0502020204030204" charset="0"/>
              </a:rPr>
              <a:t>+ Bước 1: Chọn lệnh </a:t>
            </a:r>
            <a:r>
              <a:rPr lang="en-US" sz="2400" b="1">
                <a:latin typeface="Times New Roman" panose="02020603050405020304" pitchFamily="18" charset="0"/>
                <a:cs typeface="Calibri" panose="020F0502020204030204" charset="0"/>
              </a:rPr>
              <a:t>New </a:t>
            </a:r>
            <a:r>
              <a:rPr lang="en-US" sz="2400" b="0">
                <a:latin typeface="Times New Roman" panose="02020603050405020304" pitchFamily="18" charset="0"/>
                <a:cs typeface="Calibri" panose="020F0502020204030204" charset="0"/>
              </a:rPr>
              <a:t>trên bảng chọn </a:t>
            </a:r>
            <a:r>
              <a:rPr lang="en-US" sz="2400" b="1">
                <a:latin typeface="Times New Roman" panose="02020603050405020304" pitchFamily="18" charset="0"/>
                <a:cs typeface="Calibri" panose="020F0502020204030204" charset="0"/>
              </a:rPr>
              <a:t>File</a:t>
            </a:r>
            <a:r>
              <a:rPr lang="en-US" sz="2400" b="0">
                <a:latin typeface="Times New Roman" panose="02020603050405020304" pitchFamily="18" charset="0"/>
                <a:cs typeface="Calibri" panose="020F0502020204030204" charset="0"/>
              </a:rPr>
              <a:t>  để tạo tệp mới rồi gõ nội dung văn bản theo yêu cầu.</a:t>
            </a:r>
            <a:endParaRPr lang="en-US" sz="2400"/>
          </a:p>
        </p:txBody>
      </p:sp>
      <p:pic>
        <p:nvPicPr>
          <p:cNvPr id="4" name="Picture 4" descr="C:\Users\PC\AppData\Local\Temp\ksohtml1924\wps3.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0" y="2114550"/>
            <a:ext cx="3526790" cy="1737360"/>
          </a:xfrm>
          <a:prstGeom prst="rect">
            <a:avLst/>
          </a:prstGeom>
          <a:noFill/>
          <a:ln>
            <a:noFill/>
          </a:ln>
        </p:spPr>
      </p:pic>
      <p:sp>
        <p:nvSpPr>
          <p:cNvPr id="3" name="Text Box 2"/>
          <p:cNvSpPr txBox="1"/>
          <p:nvPr/>
        </p:nvSpPr>
        <p:spPr>
          <a:xfrm>
            <a:off x="228600" y="2266950"/>
            <a:ext cx="3786505" cy="1568450"/>
          </a:xfrm>
          <a:prstGeom prst="rect">
            <a:avLst/>
          </a:prstGeom>
          <a:noFill/>
        </p:spPr>
        <p:txBody>
          <a:bodyPr wrap="square" rtlCol="0" anchor="t">
            <a:spAutoFit/>
          </a:bodyPr>
          <a:lstStyle/>
          <a:p>
            <a:r>
              <a:rPr lang="en-US" sz="2400">
                <a:latin typeface="Times New Roman" panose="02020603050405020304" pitchFamily="18" charset="0"/>
                <a:cs typeface="Calibri" panose="020F0502020204030204" charset="0"/>
                <a:sym typeface="+mn-ea"/>
              </a:rPr>
              <a:t>+ Bước 3: Chọn lệnh </a:t>
            </a:r>
            <a:r>
              <a:rPr lang="en-US" sz="2400" b="1">
                <a:latin typeface="Times New Roman" panose="02020603050405020304" pitchFamily="18" charset="0"/>
                <a:cs typeface="Calibri" panose="020F0502020204030204" charset="0"/>
                <a:sym typeface="+mn-ea"/>
              </a:rPr>
              <a:t>Insert</a:t>
            </a:r>
            <a:r>
              <a:rPr lang="en-US" sz="2400">
                <a:latin typeface="Times New Roman" panose="02020603050405020304" pitchFamily="18" charset="0"/>
                <a:cs typeface="Calibri" panose="020F0502020204030204" charset="0"/>
                <a:sym typeface="+mn-ea"/>
              </a:rPr>
              <a:t> rồi chọn lệnh </a:t>
            </a:r>
            <a:r>
              <a:rPr lang="en-US" sz="2400" b="1">
                <a:latin typeface="Times New Roman" panose="02020603050405020304" pitchFamily="18" charset="0"/>
                <a:cs typeface="Calibri" panose="020F0502020204030204" charset="0"/>
                <a:sym typeface="+mn-ea"/>
              </a:rPr>
              <a:t>Pictures</a:t>
            </a:r>
            <a:r>
              <a:rPr lang="en-US" sz="2400">
                <a:latin typeface="Times New Roman" panose="02020603050405020304" pitchFamily="18" charset="0"/>
                <a:cs typeface="Calibri" panose="020F0502020204030204" charset="0"/>
                <a:sym typeface="+mn-ea"/>
              </a:rPr>
              <a:t> để chèn hình ảnh bông hoa, kết quả như hình:</a:t>
            </a:r>
            <a:endParaRPr lang="en-US" sz="2400"/>
          </a:p>
        </p:txBody>
      </p:sp>
      <p:sp>
        <p:nvSpPr>
          <p:cNvPr id="7" name="Text Box 6"/>
          <p:cNvSpPr txBox="1"/>
          <p:nvPr/>
        </p:nvSpPr>
        <p:spPr>
          <a:xfrm>
            <a:off x="228600" y="3835400"/>
            <a:ext cx="8257540" cy="829945"/>
          </a:xfrm>
          <a:prstGeom prst="rect">
            <a:avLst/>
          </a:prstGeom>
          <a:noFill/>
          <a:ln w="9525">
            <a:noFill/>
          </a:ln>
        </p:spPr>
        <p:txBody>
          <a:bodyPr wrap="square">
            <a:spAutoFit/>
          </a:bodyPr>
          <a:lstStyle/>
          <a:p>
            <a:pPr indent="0"/>
            <a:r>
              <a:rPr lang="en-US" sz="2400" b="0">
                <a:latin typeface="Times New Roman" panose="02020603050405020304" pitchFamily="18" charset="0"/>
                <a:cs typeface="Calibri" panose="020F0502020204030204" charset="0"/>
              </a:rPr>
              <a:t>+ Bước 4: Chọn ảnh rồi kéo thả chuột từ một trong các điểm mốc ở góc ảnh để thay đổi kích thước ảnh phù hợp.</a:t>
            </a:r>
            <a:endParaRPr lang="en-US" sz="2400"/>
          </a:p>
        </p:txBody>
      </p:sp>
      <p:sp>
        <p:nvSpPr>
          <p:cNvPr id="8" name="Text Box 7"/>
          <p:cNvSpPr txBox="1"/>
          <p:nvPr/>
        </p:nvSpPr>
        <p:spPr>
          <a:xfrm>
            <a:off x="202565" y="1504950"/>
            <a:ext cx="9966960" cy="829945"/>
          </a:xfrm>
          <a:prstGeom prst="rect">
            <a:avLst/>
          </a:prstGeom>
          <a:noFill/>
        </p:spPr>
        <p:txBody>
          <a:bodyPr wrap="square" rtlCol="0" anchor="t">
            <a:spAutoFit/>
          </a:bodyPr>
          <a:lstStyle/>
          <a:p>
            <a:pPr indent="0"/>
            <a:r>
              <a:rPr lang="en-US" sz="2400">
                <a:latin typeface="Times New Roman" panose="02020603050405020304" pitchFamily="18" charset="0"/>
                <a:cs typeface="Calibri" panose="020F0502020204030204" charset="0"/>
                <a:sym typeface="+mn-ea"/>
              </a:rPr>
              <a:t>+ Bước 2: Đưa con trỏ soạn thảo vào cuối dòng văn bản cuối cùng và</a:t>
            </a:r>
          </a:p>
          <a:p>
            <a:pPr indent="0"/>
            <a:r>
              <a:rPr lang="en-US" sz="2400">
                <a:latin typeface="Times New Roman" panose="02020603050405020304" pitchFamily="18" charset="0"/>
                <a:cs typeface="Calibri" panose="020F0502020204030204" charset="0"/>
                <a:sym typeface="+mn-ea"/>
              </a:rPr>
              <a:t> nhấn </a:t>
            </a:r>
            <a:r>
              <a:rPr lang="en-US" sz="2400" b="1">
                <a:latin typeface="Times New Roman" panose="02020603050405020304" pitchFamily="18" charset="0"/>
                <a:cs typeface="Calibri" panose="020F0502020204030204" charset="0"/>
                <a:sym typeface="+mn-ea"/>
              </a:rPr>
              <a:t>Enter.</a:t>
            </a:r>
            <a:endParaRPr lang="en-US" sz="240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additive="base">
                                        <p:cTn id="13" dur="500" fill="hold"/>
                                        <p:tgtEl>
                                          <p:spTgt spid="100"/>
                                        </p:tgtEl>
                                        <p:attrNameLst>
                                          <p:attrName>ppt_x</p:attrName>
                                        </p:attrNameLst>
                                      </p:cBhvr>
                                      <p:tavLst>
                                        <p:tav tm="0">
                                          <p:val>
                                            <p:strVal val="#ppt_x"/>
                                          </p:val>
                                        </p:tav>
                                        <p:tav tm="100000">
                                          <p:val>
                                            <p:strVal val="#ppt_x"/>
                                          </p:val>
                                        </p:tav>
                                      </p:tavLst>
                                    </p:anim>
                                    <p:anim calcmode="lin" valueType="num">
                                      <p:cBhvr additive="base">
                                        <p:cTn id="14"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0" grpId="0"/>
      <p:bldP spid="3"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9075" y="209550"/>
            <a:ext cx="8610600" cy="460375"/>
          </a:xfrm>
          <a:prstGeom prst="rect">
            <a:avLst/>
          </a:prstGeom>
          <a:solidFill>
            <a:schemeClr val="accent6">
              <a:lumMod val="60000"/>
              <a:lumOff val="40000"/>
            </a:schemeClr>
          </a:solidFill>
        </p:spPr>
        <p:txBody>
          <a:bodyPr wrap="square" rtlCol="0">
            <a:spAutoFit/>
          </a:bodyPr>
          <a:lstStyle/>
          <a:p>
            <a:pPr algn="just"/>
            <a:r>
              <a:rPr lang="en-US" sz="2400" b="1" dirty="0">
                <a:solidFill>
                  <a:srgbClr val="FF0000"/>
                </a:solidFill>
                <a:latin typeface="Times New Roman (Headings)"/>
                <a:cs typeface="Times New Roman" panose="02020603050405020304" pitchFamily="18" charset="0"/>
              </a:rPr>
              <a:t>HƯỚNG DẪN LÀM:</a:t>
            </a:r>
          </a:p>
        </p:txBody>
      </p:sp>
      <p:sp>
        <p:nvSpPr>
          <p:cNvPr id="100" name="Text Box 99"/>
          <p:cNvSpPr txBox="1"/>
          <p:nvPr/>
        </p:nvSpPr>
        <p:spPr>
          <a:xfrm>
            <a:off x="228600" y="675005"/>
            <a:ext cx="8627745" cy="829945"/>
          </a:xfrm>
          <a:prstGeom prst="rect">
            <a:avLst/>
          </a:prstGeom>
          <a:noFill/>
          <a:ln w="9525">
            <a:noFill/>
          </a:ln>
        </p:spPr>
        <p:txBody>
          <a:bodyPr wrap="square">
            <a:spAutoFit/>
          </a:bodyPr>
          <a:lstStyle/>
          <a:p>
            <a:pPr indent="0"/>
            <a:r>
              <a:rPr lang="en-US" sz="2400">
                <a:latin typeface="Times New Roman" panose="02020603050405020304" pitchFamily="18" charset="0"/>
                <a:cs typeface="Calibri" panose="020F0502020204030204" charset="0"/>
              </a:rPr>
              <a:t>+ Bước 5: Chọn ảnh rồi chọn các lệnh </a:t>
            </a:r>
            <a:r>
              <a:rPr lang="en-US" sz="2400" b="1">
                <a:latin typeface="Times New Roman" panose="02020603050405020304" pitchFamily="18" charset="0"/>
                <a:cs typeface="Calibri" panose="020F0502020204030204" charset="0"/>
              </a:rPr>
              <a:t>Wrap Text</a:t>
            </a:r>
            <a:r>
              <a:rPr lang="en-US" sz="2400">
                <a:latin typeface="Times New Roman" panose="02020603050405020304" pitchFamily="18" charset="0"/>
                <a:cs typeface="Calibri" panose="020F0502020204030204" charset="0"/>
              </a:rPr>
              <a:t> trong thẻ </a:t>
            </a:r>
            <a:r>
              <a:rPr lang="en-US" sz="2400" b="1">
                <a:latin typeface="Times New Roman" panose="02020603050405020304" pitchFamily="18" charset="0"/>
                <a:cs typeface="Calibri" panose="020F0502020204030204" charset="0"/>
              </a:rPr>
              <a:t>Page Layout </a:t>
            </a:r>
            <a:r>
              <a:rPr lang="en-US" sz="2400">
                <a:latin typeface="Times New Roman" panose="02020603050405020304" pitchFamily="18" charset="0"/>
                <a:cs typeface="Calibri" panose="020F0502020204030204" charset="0"/>
              </a:rPr>
              <a:t>và </a:t>
            </a:r>
            <a:r>
              <a:rPr lang="en-US" sz="2400" b="1">
                <a:latin typeface="Times New Roman" panose="02020603050405020304" pitchFamily="18" charset="0"/>
                <a:cs typeface="Calibri" panose="020F0502020204030204" charset="0"/>
              </a:rPr>
              <a:t>Square</a:t>
            </a:r>
            <a:r>
              <a:rPr lang="en-US" sz="2400">
                <a:latin typeface="Times New Roman" panose="02020603050405020304" pitchFamily="18" charset="0"/>
                <a:cs typeface="Calibri" panose="020F0502020204030204" charset="0"/>
              </a:rPr>
              <a:t>, sau đó kéo thả ảnh tới vị trí mong muốn</a:t>
            </a:r>
          </a:p>
        </p:txBody>
      </p:sp>
      <p:graphicFrame>
        <p:nvGraphicFramePr>
          <p:cNvPr id="12" name="Content Placeholder 11"/>
          <p:cNvGraphicFramePr>
            <a:graphicFrameLocks noGrp="1" noChangeAspect="1"/>
          </p:cNvGraphicFramePr>
          <p:nvPr>
            <p:ph sz="half" idx="2"/>
          </p:nvPr>
        </p:nvGraphicFramePr>
        <p:xfrm>
          <a:off x="5293360" y="1553845"/>
          <a:ext cx="3780155" cy="3319145"/>
        </p:xfrm>
        <a:graphic>
          <a:graphicData uri="http://schemas.openxmlformats.org/presentationml/2006/ole">
            <mc:AlternateContent xmlns:mc="http://schemas.openxmlformats.org/markup-compatibility/2006">
              <mc:Choice xmlns:v="urn:schemas-microsoft-com:vml" Requires="v">
                <p:oleObj spid="_x0000_s1027" r:id="rId3" imgW="6134100" imgH="4000500" progId="Paint.Picture">
                  <p:embed/>
                </p:oleObj>
              </mc:Choice>
              <mc:Fallback>
                <p:oleObj r:id="rId3" imgW="6134100" imgH="4000500" progId="Paint.Picture">
                  <p:embed/>
                  <p:pic>
                    <p:nvPicPr>
                      <p:cNvPr id="0" name="Picture 12"/>
                      <p:cNvPicPr/>
                      <p:nvPr/>
                    </p:nvPicPr>
                    <p:blipFill>
                      <a:blip r:embed="rId4"/>
                      <a:stretch>
                        <a:fillRect/>
                      </a:stretch>
                    </p:blipFill>
                    <p:spPr>
                      <a:xfrm>
                        <a:off x="5293360" y="1553845"/>
                        <a:ext cx="3780155" cy="3319145"/>
                      </a:xfrm>
                      <a:prstGeom prst="rect">
                        <a:avLst/>
                      </a:prstGeom>
                    </p:spPr>
                  </p:pic>
                </p:oleObj>
              </mc:Fallback>
            </mc:AlternateContent>
          </a:graphicData>
        </a:graphic>
      </p:graphicFrame>
      <p:sp>
        <p:nvSpPr>
          <p:cNvPr id="14" name="Text Box 13"/>
          <p:cNvSpPr txBox="1"/>
          <p:nvPr/>
        </p:nvSpPr>
        <p:spPr>
          <a:xfrm>
            <a:off x="76200" y="1428750"/>
            <a:ext cx="5216525" cy="3753485"/>
          </a:xfrm>
          <a:prstGeom prst="rect">
            <a:avLst/>
          </a:prstGeom>
          <a:noFill/>
          <a:ln w="9525">
            <a:noFill/>
          </a:ln>
        </p:spPr>
        <p:txBody>
          <a:bodyPr wrap="square">
            <a:spAutoFit/>
          </a:bodyPr>
          <a:lstStyle/>
          <a:p>
            <a:pPr marL="12700" indent="-12700"/>
            <a:r>
              <a:rPr lang="en-US" sz="1400" b="1">
                <a:latin typeface="Times New Roman" panose="02020603050405020304" pitchFamily="18" charset="0"/>
                <a:cs typeface="Calibri" panose="020F0502020204030204" charset="0"/>
              </a:rPr>
              <a:t>+ In the line with text</a:t>
            </a:r>
            <a:r>
              <a:rPr lang="en-US" sz="1400" b="0">
                <a:latin typeface="Times New Roman" panose="02020603050405020304" pitchFamily="18" charset="0"/>
                <a:cs typeface="Calibri" panose="020F0502020204030204" charset="0"/>
              </a:rPr>
              <a:t>: Hình ảnh được thêm sẽ nằm cùng dòng với văn bản. </a:t>
            </a:r>
          </a:p>
          <a:p>
            <a:pPr marL="12700" indent="-12700"/>
            <a:r>
              <a:rPr lang="en-US" sz="1400" b="0">
                <a:latin typeface="Times New Roman" panose="02020603050405020304" pitchFamily="18" charset="0"/>
                <a:cs typeface="Calibri" panose="020F0502020204030204" charset="0"/>
              </a:rPr>
              <a:t>+ </a:t>
            </a:r>
            <a:r>
              <a:rPr lang="en-US" sz="1400" b="1">
                <a:latin typeface="Times New Roman" panose="02020603050405020304" pitchFamily="18" charset="0"/>
                <a:ea typeface="SimSun" panose="02010600030101010101" pitchFamily="2" charset="-122"/>
              </a:rPr>
              <a:t>Square:</a:t>
            </a:r>
            <a:r>
              <a:rPr lang="en-US" sz="1400" b="0">
                <a:latin typeface="Times New Roman" panose="02020603050405020304" pitchFamily="18" charset="0"/>
                <a:ea typeface="SimSun" panose="02010600030101010101" pitchFamily="2" charset="-122"/>
              </a:rPr>
              <a:t> phần văn bản sẽ bao quanh hình ảnh được chèn vào (tùy chọn này thường xuyên được sử dụng trong định dạng tài liệu, báo chí).</a:t>
            </a:r>
          </a:p>
          <a:p>
            <a:pPr marL="12700" indent="-12700"/>
            <a:r>
              <a:rPr lang="en-US" sz="1400" b="0">
                <a:latin typeface="Times New Roman" panose="02020603050405020304" pitchFamily="18" charset="0"/>
                <a:ea typeface="SimSun" panose="02010600030101010101" pitchFamily="2" charset="-122"/>
              </a:rPr>
              <a:t>+ </a:t>
            </a:r>
            <a:r>
              <a:rPr lang="en-US" sz="1400" b="1">
                <a:latin typeface="Times New Roman" panose="02020603050405020304" pitchFamily="18" charset="0"/>
                <a:cs typeface="Calibri" panose="020F0502020204030204" charset="0"/>
              </a:rPr>
              <a:t>Tight:</a:t>
            </a:r>
            <a:r>
              <a:rPr lang="en-US" sz="1400" b="0">
                <a:latin typeface="Times New Roman" panose="02020603050405020304" pitchFamily="18" charset="0"/>
                <a:cs typeface="Calibri" panose="020F0502020204030204" charset="0"/>
              </a:rPr>
              <a:t> Hình ảnh được chỉnh kích thước đối xứng với đoạn văn bản (hiển thị tương tự square). </a:t>
            </a:r>
          </a:p>
          <a:p>
            <a:pPr marL="12700" indent="-12700"/>
            <a:r>
              <a:rPr lang="en-US" sz="1400" b="0">
                <a:latin typeface="Times New Roman" panose="02020603050405020304" pitchFamily="18" charset="0"/>
                <a:cs typeface="Calibri" panose="020F0502020204030204" charset="0"/>
              </a:rPr>
              <a:t>+ </a:t>
            </a:r>
            <a:r>
              <a:rPr lang="en-US" sz="1400" b="1">
                <a:latin typeface="Times New Roman" panose="02020603050405020304" pitchFamily="18" charset="0"/>
                <a:ea typeface="SimSun" panose="02010600030101010101" pitchFamily="2" charset="-122"/>
              </a:rPr>
              <a:t>In front of text</a:t>
            </a:r>
            <a:r>
              <a:rPr lang="en-US" sz="1400" b="0">
                <a:latin typeface="Times New Roman" panose="02020603050405020304" pitchFamily="18" charset="0"/>
                <a:ea typeface="SimSun" panose="02010600030101010101" pitchFamily="2" charset="-122"/>
              </a:rPr>
              <a:t>: Hình ảnh được đặt bên trên văn bản và sẽ che lấp 1 phần hoặc toàn bộ nội dung bên dưới (sử dụng tùy chọn này để di chuyển hình ảnh)</a:t>
            </a:r>
          </a:p>
          <a:p>
            <a:pPr marL="12700" indent="-12700"/>
            <a:r>
              <a:rPr lang="en-US" sz="1400" b="0">
                <a:latin typeface="Times New Roman" panose="02020603050405020304" pitchFamily="18" charset="0"/>
                <a:ea typeface="SimSun" panose="02010600030101010101" pitchFamily="2" charset="-122"/>
              </a:rPr>
              <a:t>+ </a:t>
            </a:r>
            <a:r>
              <a:rPr lang="en-US" sz="1400" b="1">
                <a:latin typeface="Times New Roman" panose="02020603050405020304" pitchFamily="18" charset="0"/>
                <a:ea typeface="SimSun" panose="02010600030101010101" pitchFamily="2" charset="-122"/>
              </a:rPr>
              <a:t>Behind text:</a:t>
            </a:r>
            <a:r>
              <a:rPr lang="en-US" sz="1400" b="0">
                <a:latin typeface="Times New Roman" panose="02020603050405020304" pitchFamily="18" charset="0"/>
                <a:ea typeface="SimSun" panose="02010600030101010101" pitchFamily="2" charset="-122"/>
              </a:rPr>
              <a:t> Hình ảnh được gắn chìm phía sau nội dung (khi ở chế độ này, bạn rất khó thay đổi vị trí của hình ảnh)</a:t>
            </a:r>
          </a:p>
          <a:p>
            <a:pPr marL="12700" indent="-12700"/>
            <a:r>
              <a:rPr lang="en-US" sz="1400" b="0">
                <a:latin typeface="Times New Roman" panose="02020603050405020304" pitchFamily="18" charset="0"/>
                <a:ea typeface="SimSun" panose="02010600030101010101" pitchFamily="2" charset="-122"/>
              </a:rPr>
              <a:t>+ </a:t>
            </a:r>
            <a:r>
              <a:rPr lang="en-US" sz="1400" b="1">
                <a:latin typeface="Times New Roman" panose="02020603050405020304" pitchFamily="18" charset="0"/>
                <a:cs typeface="Calibri" panose="020F0502020204030204" charset="0"/>
              </a:rPr>
              <a:t>Top and bottom:</a:t>
            </a:r>
            <a:r>
              <a:rPr lang="en-US" sz="1400" b="0">
                <a:latin typeface="Times New Roman" panose="02020603050405020304" pitchFamily="18" charset="0"/>
                <a:cs typeface="Calibri" panose="020F0502020204030204" charset="0"/>
              </a:rPr>
              <a:t> Hình ảnh nằm phía trên hoặc phía dưới đoạn văn bản (Sử dụng tùy chọn này để minh họa cho phần nội dung văn bản). </a:t>
            </a:r>
          </a:p>
          <a:p>
            <a:pPr marL="12700" indent="-12700"/>
            <a:r>
              <a:rPr lang="en-US" sz="1400" b="0">
                <a:latin typeface="Times New Roman" panose="02020603050405020304" pitchFamily="18" charset="0"/>
                <a:cs typeface="Calibri" panose="020F0502020204030204" charset="0"/>
              </a:rPr>
              <a:t>+ </a:t>
            </a:r>
            <a:r>
              <a:rPr lang="en-US" sz="1400" b="1">
                <a:latin typeface="Times New Roman" panose="02020603050405020304" pitchFamily="18" charset="0"/>
                <a:cs typeface="Calibri" panose="020F0502020204030204" charset="0"/>
              </a:rPr>
              <a:t>Through:</a:t>
            </a:r>
            <a:r>
              <a:rPr lang="en-US" sz="1400" b="0">
                <a:latin typeface="Times New Roman" panose="02020603050405020304" pitchFamily="18" charset="0"/>
                <a:cs typeface="Calibri" panose="020F0502020204030204" charset="0"/>
              </a:rPr>
              <a:t> Văn bản nằm sát quanh hình ảnh, tùy chọn này thường được sử dụng để trang trí và minh họa cho nội dung văn bản. </a:t>
            </a:r>
          </a:p>
          <a:p>
            <a:pPr marL="12700" indent="-12700"/>
            <a:r>
              <a:rPr lang="en-US" sz="1400" b="0">
                <a:latin typeface="Times New Roman" panose="02020603050405020304" pitchFamily="18" charset="0"/>
                <a:cs typeface="Calibri" panose="020F0502020204030204" charset="0"/>
              </a:rPr>
              <a:t>. </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additive="base">
                                        <p:cTn id="13" dur="500" fill="hold"/>
                                        <p:tgtEl>
                                          <p:spTgt spid="100"/>
                                        </p:tgtEl>
                                        <p:attrNameLst>
                                          <p:attrName>ppt_x</p:attrName>
                                        </p:attrNameLst>
                                      </p:cBhvr>
                                      <p:tavLst>
                                        <p:tav tm="0">
                                          <p:val>
                                            <p:strVal val="#ppt_x"/>
                                          </p:val>
                                        </p:tav>
                                        <p:tav tm="100000">
                                          <p:val>
                                            <p:strVal val="#ppt_x"/>
                                          </p:val>
                                        </p:tav>
                                      </p:tavLst>
                                    </p:anim>
                                    <p:anim calcmode="lin" valueType="num">
                                      <p:cBhvr additive="base">
                                        <p:cTn id="14"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00"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9075" y="209550"/>
            <a:ext cx="8610600" cy="460375"/>
          </a:xfrm>
          <a:prstGeom prst="rect">
            <a:avLst/>
          </a:prstGeom>
          <a:solidFill>
            <a:schemeClr val="accent6">
              <a:lumMod val="60000"/>
              <a:lumOff val="40000"/>
            </a:schemeClr>
          </a:solidFill>
        </p:spPr>
        <p:txBody>
          <a:bodyPr wrap="square" rtlCol="0">
            <a:spAutoFit/>
          </a:bodyPr>
          <a:lstStyle/>
          <a:p>
            <a:pPr algn="just"/>
            <a:r>
              <a:rPr lang="en-US" sz="2400" b="1" dirty="0">
                <a:solidFill>
                  <a:srgbClr val="FF0000"/>
                </a:solidFill>
                <a:latin typeface="Times New Roman (Headings)"/>
                <a:cs typeface="Times New Roman" panose="02020603050405020304" pitchFamily="18" charset="0"/>
              </a:rPr>
              <a:t>HƯỚNG DẪN LÀM:</a:t>
            </a:r>
          </a:p>
        </p:txBody>
      </p:sp>
      <p:sp>
        <p:nvSpPr>
          <p:cNvPr id="100" name="Text Box 99"/>
          <p:cNvSpPr txBox="1"/>
          <p:nvPr/>
        </p:nvSpPr>
        <p:spPr>
          <a:xfrm>
            <a:off x="202565" y="790575"/>
            <a:ext cx="8627745" cy="829945"/>
          </a:xfrm>
          <a:prstGeom prst="rect">
            <a:avLst/>
          </a:prstGeom>
          <a:noFill/>
          <a:ln w="9525">
            <a:noFill/>
          </a:ln>
        </p:spPr>
        <p:txBody>
          <a:bodyPr wrap="square">
            <a:spAutoFit/>
          </a:bodyPr>
          <a:lstStyle/>
          <a:p>
            <a:pPr indent="0"/>
            <a:r>
              <a:rPr lang="en-US" sz="2400">
                <a:latin typeface="Times New Roman" panose="02020603050405020304" pitchFamily="18" charset="0"/>
                <a:cs typeface="Calibri" panose="020F0502020204030204" charset="0"/>
              </a:rPr>
              <a:t>+ Bước 6: Chọn lệnh </a:t>
            </a:r>
            <a:r>
              <a:rPr lang="en-US" sz="2400" b="1">
                <a:latin typeface="Times New Roman" panose="02020603050405020304" pitchFamily="18" charset="0"/>
                <a:cs typeface="Calibri" panose="020F0502020204030204" charset="0"/>
              </a:rPr>
              <a:t>Save</a:t>
            </a:r>
            <a:r>
              <a:rPr lang="en-US" sz="2400">
                <a:latin typeface="Times New Roman" panose="02020603050405020304" pitchFamily="18" charset="0"/>
                <a:cs typeface="Calibri" panose="020F0502020204030204" charset="0"/>
              </a:rPr>
              <a:t> trên bảng chọn </a:t>
            </a:r>
            <a:r>
              <a:rPr lang="en-US" sz="2400" b="1">
                <a:latin typeface="Times New Roman" panose="02020603050405020304" pitchFamily="18" charset="0"/>
                <a:cs typeface="Calibri" panose="020F0502020204030204" charset="0"/>
              </a:rPr>
              <a:t>File</a:t>
            </a:r>
            <a:r>
              <a:rPr lang="en-US" sz="2400">
                <a:latin typeface="Times New Roman" panose="02020603050405020304" pitchFamily="18" charset="0"/>
                <a:cs typeface="Calibri" panose="020F0502020204030204" charset="0"/>
              </a:rPr>
              <a:t> để lưu và đặt tên tệp theo yêu cầu.</a:t>
            </a:r>
          </a:p>
        </p:txBody>
      </p:sp>
      <p:sp>
        <p:nvSpPr>
          <p:cNvPr id="7" name="Text Box 6"/>
          <p:cNvSpPr txBox="1"/>
          <p:nvPr/>
        </p:nvSpPr>
        <p:spPr>
          <a:xfrm>
            <a:off x="381000" y="1962150"/>
            <a:ext cx="8257540" cy="460375"/>
          </a:xfrm>
          <a:prstGeom prst="rect">
            <a:avLst/>
          </a:prstGeom>
          <a:noFill/>
          <a:ln w="9525">
            <a:noFill/>
          </a:ln>
        </p:spPr>
        <p:txBody>
          <a:bodyPr wrap="square">
            <a:spAutoFit/>
          </a:bodyPr>
          <a:lstStyle/>
          <a:p>
            <a:pPr indent="0"/>
            <a:r>
              <a:rPr lang="en-US" sz="2400" b="0">
                <a:latin typeface="Times New Roman" panose="02020603050405020304" pitchFamily="18" charset="0"/>
                <a:cs typeface="Calibri" panose="020F0502020204030204" charset="0"/>
              </a:rPr>
              <a:t>Lưu lại tệp với tên là </a:t>
            </a:r>
            <a:r>
              <a:rPr lang="en-US" sz="2400" b="1">
                <a:latin typeface="Times New Roman" panose="02020603050405020304" pitchFamily="18" charset="0"/>
                <a:cs typeface="Calibri" panose="020F0502020204030204" charset="0"/>
              </a:rPr>
              <a:t>Con mừng mẹ</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additive="base">
                                        <p:cTn id="13" dur="500" fill="hold"/>
                                        <p:tgtEl>
                                          <p:spTgt spid="100"/>
                                        </p:tgtEl>
                                        <p:attrNameLst>
                                          <p:attrName>ppt_x</p:attrName>
                                        </p:attrNameLst>
                                      </p:cBhvr>
                                      <p:tavLst>
                                        <p:tav tm="0">
                                          <p:val>
                                            <p:strVal val="#ppt_x"/>
                                          </p:val>
                                        </p:tav>
                                        <p:tav tm="100000">
                                          <p:val>
                                            <p:strVal val="#ppt_x"/>
                                          </p:val>
                                        </p:tav>
                                      </p:tavLst>
                                    </p:anim>
                                    <p:anim calcmode="lin" valueType="num">
                                      <p:cBhvr additive="base">
                                        <p:cTn id="14"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00"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599" y="895330"/>
            <a:ext cx="8658226" cy="521970"/>
          </a:xfrm>
          <a:prstGeom prst="rect">
            <a:avLst/>
          </a:prstGeom>
          <a:solidFill>
            <a:schemeClr val="accent4">
              <a:lumMod val="60000"/>
              <a:lumOff val="40000"/>
            </a:schemeClr>
          </a:solid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2. Văn bản có ảnh lấy từ Internet</a:t>
            </a:r>
          </a:p>
        </p:txBody>
      </p:sp>
      <p:sp>
        <p:nvSpPr>
          <p:cNvPr id="2" name="Title 1"/>
          <p:cNvSpPr txBox="1"/>
          <p:nvPr/>
        </p:nvSpPr>
        <p:spPr>
          <a:xfrm>
            <a:off x="304800" y="57150"/>
            <a:ext cx="4572000" cy="62865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600" b="1" dirty="0">
                <a:solidFill>
                  <a:srgbClr val="000099"/>
                </a:solidFill>
                <a:latin typeface="Times New Roman" panose="02020603050405020304" pitchFamily="18" charset="0"/>
                <a:cs typeface="Times New Roman" panose="02020603050405020304" pitchFamily="18" charset="0"/>
              </a:rPr>
              <a:t>Khám phá</a:t>
            </a:r>
          </a:p>
        </p:txBody>
      </p:sp>
      <p:sp>
        <p:nvSpPr>
          <p:cNvPr id="100" name="Text Box 99"/>
          <p:cNvSpPr txBox="1"/>
          <p:nvPr/>
        </p:nvSpPr>
        <p:spPr>
          <a:xfrm>
            <a:off x="228600" y="1657350"/>
            <a:ext cx="8551545" cy="645160"/>
          </a:xfrm>
          <a:prstGeom prst="rect">
            <a:avLst/>
          </a:prstGeom>
          <a:noFill/>
          <a:ln w="9525">
            <a:noFill/>
          </a:ln>
        </p:spPr>
        <p:txBody>
          <a:bodyPr wrap="square">
            <a:spAutoFit/>
          </a:bodyPr>
          <a:lstStyle/>
          <a:p>
            <a:pPr indent="0"/>
            <a:endParaRPr lang="en-US" sz="3600"/>
          </a:p>
        </p:txBody>
      </p:sp>
      <p:sp>
        <p:nvSpPr>
          <p:cNvPr id="4" name="Horizontal Scroll 3"/>
          <p:cNvSpPr/>
          <p:nvPr/>
        </p:nvSpPr>
        <p:spPr>
          <a:xfrm>
            <a:off x="1066800" y="2038350"/>
            <a:ext cx="6705600" cy="2209800"/>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000">
              <a:latin typeface="Times New Roman" panose="02020603050405020304" pitchFamily="18" charset="0"/>
              <a:cs typeface="Calibri" panose="020F0502020204030204" charset="0"/>
              <a:sym typeface="+mn-ea"/>
            </a:endParaRPr>
          </a:p>
          <a:p>
            <a:pPr algn="ctr"/>
            <a:r>
              <a:rPr lang="en-US" sz="4000">
                <a:latin typeface="Times New Roman" panose="02020603050405020304" pitchFamily="18" charset="0"/>
                <a:cs typeface="Calibri" panose="020F0502020204030204" charset="0"/>
                <a:sym typeface="+mn-ea"/>
              </a:rPr>
              <a:t>Chèn ảnh lấy từ Internet vào văn bản</a:t>
            </a:r>
            <a:endParaRPr lang="en-US" sz="4000"/>
          </a:p>
          <a:p>
            <a:pPr algn="ctr"/>
            <a:endParaRPr lang="en-US" sz="400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2" grpId="0" bldLvl="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1002</Words>
  <Application>Microsoft Office PowerPoint</Application>
  <PresentationFormat>On-screen Show (16:9)</PresentationFormat>
  <Paragraphs>91</Paragraphs>
  <Slides>20</Slides>
  <Notes>0</Notes>
  <HiddenSlides>0</HiddenSlides>
  <MMClips>1</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31" baseType="lpstr">
      <vt:lpstr>SimSun</vt:lpstr>
      <vt:lpstr>Arial</vt:lpstr>
      <vt:lpstr>AvantGarde</vt:lpstr>
      <vt:lpstr>Calibri</vt:lpstr>
      <vt:lpstr>Calibri Light</vt:lpstr>
      <vt:lpstr>Cambria</vt:lpstr>
      <vt:lpstr>Times New Roman</vt:lpstr>
      <vt:lpstr>Times New Roman (Headings)</vt:lpstr>
      <vt:lpstr>Wingdings</vt: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DẶN DÒ</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WELCOME</dc:creator>
  <cp:lastModifiedBy>MTC</cp:lastModifiedBy>
  <cp:revision>258</cp:revision>
  <dcterms:created xsi:type="dcterms:W3CDTF">2017-10-03T01:20:00Z</dcterms:created>
  <dcterms:modified xsi:type="dcterms:W3CDTF">2025-03-20T08:12:06Z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9280715F83424EB9AB229DB068D8C3E5</vt:lpwstr>
  </property>
  <property fmtid="{D5CDD505-2E9C-101B-9397-08002B2CF9AE}" pid="3" name="KSOProductBuildVer">
    <vt:lpwstr>1033-11.2.0.11537</vt:lpwstr>
  </property>
</Properties>
</file>