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3" r:id="rId3"/>
  </p:sldMasterIdLst>
  <p:notesMasterIdLst>
    <p:notesMasterId r:id="rId22"/>
  </p:notesMasterIdLst>
  <p:sldIdLst>
    <p:sldId id="2973" r:id="rId4"/>
    <p:sldId id="403" r:id="rId5"/>
    <p:sldId id="2974" r:id="rId6"/>
    <p:sldId id="2958" r:id="rId7"/>
    <p:sldId id="292" r:id="rId8"/>
    <p:sldId id="282" r:id="rId9"/>
    <p:sldId id="2977" r:id="rId10"/>
    <p:sldId id="3160" r:id="rId11"/>
    <p:sldId id="314" r:id="rId12"/>
    <p:sldId id="278" r:id="rId13"/>
    <p:sldId id="3161" r:id="rId14"/>
    <p:sldId id="2988" r:id="rId15"/>
    <p:sldId id="2986" r:id="rId16"/>
    <p:sldId id="2989" r:id="rId17"/>
    <p:sldId id="2990" r:id="rId18"/>
    <p:sldId id="2991" r:id="rId19"/>
    <p:sldId id="3155" r:id="rId20"/>
    <p:sldId id="3157" r:id="rId21"/>
  </p:sldIdLst>
  <p:sldSz cx="9144000" cy="5143500" type="screen16x9"/>
  <p:notesSz cx="6858000" cy="9144000"/>
  <p:defaultTextStyle>
    <a:defPPr>
      <a:defRPr lang="zh-CN"/>
    </a:defPPr>
    <a:lvl1pPr marL="0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757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514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265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022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3775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6529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286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043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85" userDrawn="1">
          <p15:clr>
            <a:srgbClr val="A4A3A4"/>
          </p15:clr>
        </p15:guide>
        <p15:guide id="4" pos="5375" userDrawn="1">
          <p15:clr>
            <a:srgbClr val="A4A3A4"/>
          </p15:clr>
        </p15:guide>
        <p15:guide id="5" orient="horz" pos="259" userDrawn="1">
          <p15:clr>
            <a:srgbClr val="A4A3A4"/>
          </p15:clr>
        </p15:guide>
        <p15:guide id="6" orient="horz" pos="2981" userDrawn="1">
          <p15:clr>
            <a:srgbClr val="A4A3A4"/>
          </p15:clr>
        </p15:guide>
        <p15:guide id="7" orient="horz" pos="316">
          <p15:clr>
            <a:srgbClr val="A4A3A4"/>
          </p15:clr>
        </p15:guide>
        <p15:guide id="8" orient="horz" pos="4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0404"/>
    <a:srgbClr val="0065B0"/>
    <a:srgbClr val="D84D0E"/>
    <a:srgbClr val="EF5511"/>
    <a:srgbClr val="FFD102"/>
    <a:srgbClr val="69D8FF"/>
    <a:srgbClr val="FF3399"/>
    <a:srgbClr val="79DCFF"/>
    <a:srgbClr val="B3EBFF"/>
    <a:srgbClr val="D1F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80663" autoAdjust="0"/>
  </p:normalViewPr>
  <p:slideViewPr>
    <p:cSldViewPr snapToGrid="0" showGuides="1">
      <p:cViewPr varScale="1">
        <p:scale>
          <a:sx n="74" d="100"/>
          <a:sy n="74" d="100"/>
        </p:scale>
        <p:origin x="414" y="66"/>
      </p:cViewPr>
      <p:guideLst>
        <p:guide orient="horz" pos="1643"/>
        <p:guide pos="2880"/>
        <p:guide pos="385"/>
        <p:guide pos="5375"/>
        <p:guide orient="horz" pos="259"/>
        <p:guide orient="horz" pos="2981"/>
        <p:guide orient="horz" pos="316"/>
        <p:guide orient="horz" pos="4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DFAFB-71C1-48B7-8214-8E31A2E46542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4450B-48A1-4EA9-BC69-F5FA574CC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9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05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1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2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3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38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43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48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53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AF72614A-304C-4EF2-CA45-25504D9F06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2CBF22FD-9E86-F664-38E7-0653111D2A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C062CA67-F168-7CB4-C63A-E57296D6CC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8C130B-09E2-49AA-8A10-3051C701B00B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4579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luật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,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chơi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945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 HS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video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đố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048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Đố</a:t>
            </a:r>
            <a:r>
              <a:rPr lang="en-US" dirty="0"/>
              <a:t> </a:t>
            </a:r>
            <a:r>
              <a:rPr lang="en-US" dirty="0" err="1"/>
              <a:t>bạn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mốc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neo?</a:t>
            </a:r>
          </a:p>
          <a:p>
            <a:pPr marL="228600" indent="-228600">
              <a:buAutoNum type="arabicPeriod"/>
            </a:pP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kéo</a:t>
            </a:r>
            <a:r>
              <a:rPr lang="en-US" dirty="0"/>
              <a:t> </a:t>
            </a:r>
            <a:r>
              <a:rPr lang="en-US" dirty="0" err="1"/>
              <a:t>thả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ở </a:t>
            </a:r>
            <a:r>
              <a:rPr lang="en-US" dirty="0" err="1"/>
              <a:t>đâu</a:t>
            </a:r>
            <a:r>
              <a:rPr lang="en-US" dirty="0"/>
              <a:t>?</a:t>
            </a:r>
          </a:p>
          <a:p>
            <a:pPr marL="228600" indent="-228600">
              <a:buAutoNum type="arabicPeriod"/>
            </a:pP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xoay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 err="1"/>
              <a:t>Khen</a:t>
            </a:r>
            <a:r>
              <a:rPr lang="en-US" dirty="0"/>
              <a:t>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, + </a:t>
            </a:r>
            <a:r>
              <a:rPr lang="en-US" dirty="0" err="1"/>
              <a:t>điểm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GV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1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nữa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1 HS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,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theo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Để</a:t>
            </a:r>
            <a:r>
              <a:rPr lang="en-US" dirty="0"/>
              <a:t> di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qua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ta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mời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video </a:t>
            </a:r>
            <a:r>
              <a:rPr lang="en-US" dirty="0" err="1"/>
              <a:t>sau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238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 HS </a:t>
            </a:r>
            <a:r>
              <a:rPr lang="en-US" dirty="0" err="1"/>
              <a:t>xem</a:t>
            </a:r>
            <a:r>
              <a:rPr lang="en-US" dirty="0"/>
              <a:t> 2 </a:t>
            </a:r>
            <a:r>
              <a:rPr lang="en-US" dirty="0" err="1"/>
              <a:t>lần</a:t>
            </a:r>
            <a:r>
              <a:rPr lang="en-US" dirty="0"/>
              <a:t>. </a:t>
            </a:r>
            <a:r>
              <a:rPr lang="en-US" dirty="0" err="1"/>
              <a:t>Gọi</a:t>
            </a:r>
            <a:r>
              <a:rPr lang="en-US" dirty="0"/>
              <a:t> 1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.</a:t>
            </a:r>
          </a:p>
          <a:p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luận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328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Bây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tập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801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HS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, HS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,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đỡ</a:t>
            </a:r>
            <a:r>
              <a:rPr lang="en-US" dirty="0"/>
              <a:t> HS </a:t>
            </a:r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được</a:t>
            </a:r>
            <a:endParaRPr lang="en-US" dirty="0"/>
          </a:p>
          <a:p>
            <a:r>
              <a:rPr lang="en-US" dirty="0"/>
              <a:t>Sau 1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, GV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lớp</a:t>
            </a:r>
            <a:endParaRPr lang="en-US" dirty="0"/>
          </a:p>
          <a:p>
            <a:r>
              <a:rPr lang="en-US" dirty="0" err="1"/>
              <a:t>Chuyển</a:t>
            </a:r>
            <a:r>
              <a:rPr lang="en-US" dirty="0"/>
              <a:t> qua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dụng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0515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Mời</a:t>
            </a:r>
            <a:r>
              <a:rPr lang="en-US" dirty="0"/>
              <a:t> 1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làm</a:t>
            </a:r>
            <a:endParaRPr lang="en-US" dirty="0"/>
          </a:p>
          <a:p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688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vài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HS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nhớ</a:t>
            </a:r>
            <a:endParaRPr lang="en-US" dirty="0"/>
          </a:p>
          <a:p>
            <a:r>
              <a:rPr lang="en-US" dirty="0" err="1"/>
              <a:t>Dặn</a:t>
            </a:r>
            <a:r>
              <a:rPr lang="en-US" dirty="0"/>
              <a:t> </a:t>
            </a:r>
            <a:r>
              <a:rPr lang="en-US" dirty="0" err="1"/>
              <a:t>dò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mới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120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altLang="en-US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629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Văn </a:t>
            </a:r>
            <a:r>
              <a:rPr lang="en-US" dirty="0" err="1"/>
              <a:t>bản</a:t>
            </a:r>
            <a:r>
              <a:rPr lang="en-US" dirty="0"/>
              <a:t> 1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,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2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endParaRPr lang="en-US" dirty="0"/>
          </a:p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.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?</a:t>
            </a:r>
          </a:p>
          <a:p>
            <a:pPr marL="0" marR="0" lvl="0" indent="0" algn="l" defTabSz="9140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Theo </a:t>
            </a:r>
            <a:r>
              <a:rPr lang="en-US" dirty="0" err="1"/>
              <a:t>em</a:t>
            </a:r>
            <a:r>
              <a:rPr lang="en-US" dirty="0"/>
              <a:t> ,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chèn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chèn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?</a:t>
            </a:r>
          </a:p>
          <a:p>
            <a:pPr marL="0" marR="0" lvl="0" indent="0" algn="l" defTabSz="9140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hấp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hôm</a:t>
            </a:r>
            <a:r>
              <a:rPr lang="en-US" dirty="0"/>
              <a:t> nay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chèn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qua </a:t>
            </a:r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Chèn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4450B-48A1-4EA9-BC69-F5FA574CC8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86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HS </a:t>
            </a:r>
            <a:r>
              <a:rPr lang="en-US" altLang="zh-CN" dirty="0" err="1"/>
              <a:t>đọc</a:t>
            </a:r>
            <a:r>
              <a:rPr lang="en-US" altLang="zh-CN" dirty="0"/>
              <a:t> </a:t>
            </a:r>
            <a:r>
              <a:rPr lang="en-US" altLang="zh-CN" dirty="0" err="1"/>
              <a:t>nối</a:t>
            </a:r>
            <a:r>
              <a:rPr lang="en-US" altLang="zh-CN" dirty="0"/>
              <a:t> </a:t>
            </a:r>
            <a:r>
              <a:rPr lang="en-US" altLang="zh-CN" dirty="0" err="1"/>
              <a:t>tiếp</a:t>
            </a:r>
            <a:r>
              <a:rPr lang="en-US" altLang="zh-CN" dirty="0"/>
              <a:t> </a:t>
            </a:r>
            <a:r>
              <a:rPr lang="en-US" altLang="zh-CN" dirty="0" err="1"/>
              <a:t>tên</a:t>
            </a:r>
            <a:r>
              <a:rPr lang="en-US" altLang="zh-CN" dirty="0"/>
              <a:t> </a:t>
            </a:r>
            <a:r>
              <a:rPr lang="en-US" altLang="zh-CN" dirty="0" err="1"/>
              <a:t>bài</a:t>
            </a:r>
            <a:r>
              <a:rPr lang="en-US" altLang="zh-CN" dirty="0"/>
              <a:t> </a:t>
            </a:r>
            <a:r>
              <a:rPr lang="en-US" altLang="zh-CN" dirty="0" err="1"/>
              <a:t>học</a:t>
            </a:r>
            <a:endParaRPr lang="en-US" altLang="zh-CN" dirty="0"/>
          </a:p>
          <a:p>
            <a:r>
              <a:rPr lang="en-US" altLang="zh-CN" dirty="0" err="1"/>
              <a:t>Mục</a:t>
            </a:r>
            <a:r>
              <a:rPr lang="en-US" altLang="zh-CN" dirty="0"/>
              <a:t> </a:t>
            </a:r>
            <a:r>
              <a:rPr lang="en-US" altLang="zh-CN" dirty="0" err="1"/>
              <a:t>tiêu</a:t>
            </a:r>
            <a:r>
              <a:rPr lang="en-US" altLang="zh-CN" dirty="0"/>
              <a:t> </a:t>
            </a:r>
            <a:r>
              <a:rPr lang="en-US" altLang="zh-CN" dirty="0" err="1"/>
              <a:t>bài</a:t>
            </a:r>
            <a:r>
              <a:rPr lang="en-US" altLang="zh-CN" dirty="0"/>
              <a:t> </a:t>
            </a:r>
            <a:r>
              <a:rPr lang="en-US" altLang="zh-CN" dirty="0" err="1"/>
              <a:t>học</a:t>
            </a:r>
            <a:r>
              <a:rPr lang="en-US" altLang="zh-CN" dirty="0"/>
              <a:t> </a:t>
            </a:r>
            <a:r>
              <a:rPr lang="en-US" altLang="zh-CN" dirty="0" err="1"/>
              <a:t>hôm</a:t>
            </a:r>
            <a:r>
              <a:rPr lang="en-US" altLang="zh-CN" dirty="0"/>
              <a:t> nay </a:t>
            </a:r>
            <a:r>
              <a:rPr lang="en-US" altLang="zh-CN" dirty="0" err="1"/>
              <a:t>các</a:t>
            </a:r>
            <a:r>
              <a:rPr lang="en-US" altLang="zh-CN" dirty="0"/>
              <a:t> </a:t>
            </a:r>
            <a:r>
              <a:rPr lang="en-US" altLang="zh-CN" dirty="0" err="1"/>
              <a:t>em</a:t>
            </a:r>
            <a:r>
              <a:rPr lang="en-US" altLang="zh-CN" dirty="0"/>
              <a:t> </a:t>
            </a:r>
            <a:r>
              <a:rPr lang="en-US" altLang="zh-CN" dirty="0" err="1"/>
              <a:t>cần</a:t>
            </a:r>
            <a:r>
              <a:rPr lang="en-US" altLang="zh-CN" dirty="0"/>
              <a:t> </a:t>
            </a:r>
            <a:r>
              <a:rPr lang="en-US" altLang="zh-CN" dirty="0" err="1"/>
              <a:t>nắm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630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Bây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khám</a:t>
            </a:r>
            <a:r>
              <a:rPr lang="en-US" dirty="0"/>
              <a:t> </a:t>
            </a:r>
            <a:r>
              <a:rPr lang="en-US" dirty="0" err="1"/>
              <a:t>phá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hôm</a:t>
            </a:r>
            <a:r>
              <a:rPr lang="en-US" dirty="0"/>
              <a:t> nay </a:t>
            </a:r>
            <a:r>
              <a:rPr lang="en-US" dirty="0" err="1"/>
              <a:t>nhé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557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Tuần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tệp</a:t>
            </a:r>
            <a:r>
              <a:rPr lang="en-US" dirty="0"/>
              <a:t> 5 ĐIỀU BÁC HỒ DẠY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9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Gọi</a:t>
            </a:r>
            <a:r>
              <a:rPr lang="en-US" dirty="0"/>
              <a:t> 1 HS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,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endParaRPr lang="en-US" dirty="0"/>
          </a:p>
          <a:p>
            <a:r>
              <a:rPr lang="en-US" dirty="0"/>
              <a:t>GV </a:t>
            </a:r>
            <a:r>
              <a:rPr lang="en-US" dirty="0" err="1"/>
              <a:t>khen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càu</a:t>
            </a:r>
            <a:r>
              <a:rPr lang="en-US" dirty="0"/>
              <a:t> HS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.</a:t>
            </a:r>
          </a:p>
          <a:p>
            <a:r>
              <a:rPr lang="en-US" dirty="0" err="1"/>
              <a:t>Bây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1. </a:t>
            </a:r>
            <a:r>
              <a:rPr lang="en-US" dirty="0" err="1"/>
              <a:t>chèn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4450B-48A1-4EA9-BC69-F5FA574CC8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14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Mời</a:t>
            </a:r>
            <a:r>
              <a:rPr lang="en-US" dirty="0"/>
              <a:t> 1 HS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endParaRPr lang="en-US" dirty="0"/>
          </a:p>
          <a:p>
            <a:r>
              <a:rPr lang="en-US" dirty="0"/>
              <a:t>Cho HS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2 (5p)</a:t>
            </a:r>
          </a:p>
          <a:p>
            <a:r>
              <a:rPr lang="en-US" dirty="0" err="1"/>
              <a:t>Gọi</a:t>
            </a:r>
            <a:r>
              <a:rPr lang="en-US" dirty="0"/>
              <a:t> 2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=&gt;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NX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en-US" dirty="0"/>
              <a:t>GV NX, </a:t>
            </a:r>
            <a:r>
              <a:rPr lang="en-US" dirty="0" err="1"/>
              <a:t>tuyên</a:t>
            </a:r>
            <a:r>
              <a:rPr lang="en-US" dirty="0"/>
              <a:t> </a:t>
            </a:r>
            <a:r>
              <a:rPr lang="en-US" dirty="0" err="1"/>
              <a:t>dương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video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chèn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69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Gọi</a:t>
            </a:r>
            <a:r>
              <a:rPr lang="en-US" dirty="0"/>
              <a:t> 2 HS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luận</a:t>
            </a:r>
            <a:endParaRPr lang="en-US" dirty="0"/>
          </a:p>
          <a:p>
            <a:r>
              <a:rPr lang="en-US" dirty="0"/>
              <a:t>Cho HS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939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57" indent="0" algn="ctr">
              <a:buNone/>
              <a:defRPr sz="1500"/>
            </a:lvl2pPr>
            <a:lvl3pPr marL="685514" indent="0" algn="ctr">
              <a:buNone/>
              <a:defRPr sz="1400"/>
            </a:lvl3pPr>
            <a:lvl4pPr marL="1028265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75" indent="0" algn="ctr">
              <a:buNone/>
              <a:defRPr sz="1200"/>
            </a:lvl6pPr>
            <a:lvl7pPr marL="2056529" indent="0" algn="ctr">
              <a:buNone/>
              <a:defRPr sz="1200"/>
            </a:lvl7pPr>
            <a:lvl8pPr marL="2399286" indent="0" algn="ctr">
              <a:buNone/>
              <a:defRPr sz="1200"/>
            </a:lvl8pPr>
            <a:lvl9pPr marL="2742043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2026/2/13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754665"/>
      </p:ext>
    </p:extLst>
  </p:cSld>
  <p:clrMapOvr>
    <a:masterClrMapping/>
  </p:clrMapOvr>
  <p:transition spd="med" advClick="0" advTm="0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2026/2/13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570419"/>
      </p:ext>
    </p:extLst>
  </p:cSld>
  <p:clrMapOvr>
    <a:masterClrMapping/>
  </p:clrMapOvr>
  <p:transition spd="med" advClick="0" advTm="0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2026/2/13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468879"/>
      </p:ext>
    </p:extLst>
  </p:cSld>
  <p:clrMapOvr>
    <a:masterClrMapping/>
  </p:clrMapOvr>
  <p:transition spd="med" advClick="0" advTm="0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897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57" indent="0" algn="ctr">
              <a:buNone/>
              <a:defRPr sz="1500"/>
            </a:lvl2pPr>
            <a:lvl3pPr marL="685514" indent="0" algn="ctr">
              <a:buNone/>
              <a:defRPr sz="1400"/>
            </a:lvl3pPr>
            <a:lvl4pPr marL="1028265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75" indent="0" algn="ctr">
              <a:buNone/>
              <a:defRPr sz="1200"/>
            </a:lvl6pPr>
            <a:lvl7pPr marL="2056529" indent="0" algn="ctr">
              <a:buNone/>
              <a:defRPr sz="1200"/>
            </a:lvl7pPr>
            <a:lvl8pPr marL="2399286" indent="0" algn="ctr">
              <a:buNone/>
              <a:defRPr sz="1200"/>
            </a:lvl8pPr>
            <a:lvl9pPr marL="2742043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46263"/>
      </p:ext>
    </p:extLst>
  </p:cSld>
  <p:clrMapOvr>
    <a:masterClrMapping/>
  </p:clrMapOvr>
  <p:transition spd="med" advClick="0" advTm="0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11224"/>
      </p:ext>
    </p:extLst>
  </p:cSld>
  <p:clrMapOvr>
    <a:masterClrMapping/>
  </p:clrMapOvr>
  <p:transition spd="med" advClick="0" advTm="0"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61046"/>
      </p:ext>
    </p:extLst>
  </p:cSld>
  <p:clrMapOvr>
    <a:masterClrMapping/>
  </p:clrMapOvr>
  <p:transition spd="med" advClick="0" advTm="0"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18625"/>
      </p:ext>
    </p:extLst>
  </p:cSld>
  <p:clrMapOvr>
    <a:masterClrMapping/>
  </p:clrMapOvr>
  <p:transition spd="med" advClick="0" advTm="0"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24361"/>
      </p:ext>
    </p:extLst>
  </p:cSld>
  <p:clrMapOvr>
    <a:masterClrMapping/>
  </p:clrMapOvr>
  <p:transition spd="med" advClick="0" advTm="0">
    <p:push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33021"/>
      </p:ext>
    </p:extLst>
  </p:cSld>
  <p:clrMapOvr>
    <a:masterClrMapping/>
  </p:clrMapOvr>
  <p:transition spd="med" advClick="0" advTm="0">
    <p:push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45070"/>
      </p:ext>
    </p:extLst>
  </p:cSld>
  <p:clrMapOvr>
    <a:masterClrMapping/>
  </p:clrMapOvr>
  <p:transition spd="med" advClick="0" advTm="0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2026/2/13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82493"/>
      </p:ext>
    </p:extLst>
  </p:cSld>
  <p:clrMapOvr>
    <a:masterClrMapping/>
  </p:clrMapOvr>
  <p:transition spd="med" advClick="0" advTm="0"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2138"/>
      </p:ext>
    </p:extLst>
  </p:cSld>
  <p:clrMapOvr>
    <a:masterClrMapping/>
  </p:clrMapOvr>
  <p:transition spd="med" advClick="0" advTm="0"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57" indent="0">
              <a:buNone/>
              <a:defRPr sz="2100"/>
            </a:lvl2pPr>
            <a:lvl3pPr marL="685514" indent="0">
              <a:buNone/>
              <a:defRPr sz="1800"/>
            </a:lvl3pPr>
            <a:lvl4pPr marL="1028265" indent="0">
              <a:buNone/>
              <a:defRPr sz="1500"/>
            </a:lvl4pPr>
            <a:lvl5pPr marL="1371022" indent="0">
              <a:buNone/>
              <a:defRPr sz="1500"/>
            </a:lvl5pPr>
            <a:lvl6pPr marL="1713775" indent="0">
              <a:buNone/>
              <a:defRPr sz="1500"/>
            </a:lvl6pPr>
            <a:lvl7pPr marL="2056529" indent="0">
              <a:buNone/>
              <a:defRPr sz="1500"/>
            </a:lvl7pPr>
            <a:lvl8pPr marL="2399286" indent="0">
              <a:buNone/>
              <a:defRPr sz="1500"/>
            </a:lvl8pPr>
            <a:lvl9pPr marL="274204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0428"/>
      </p:ext>
    </p:extLst>
  </p:cSld>
  <p:clrMapOvr>
    <a:masterClrMapping/>
  </p:clrMapOvr>
  <p:transition spd="med" advClick="0" advTm="0"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90044"/>
      </p:ext>
    </p:extLst>
  </p:cSld>
  <p:clrMapOvr>
    <a:masterClrMapping/>
  </p:clrMapOvr>
  <p:transition spd="med" advClick="0" advTm="0">
    <p:push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434154"/>
      </p:ext>
    </p:extLst>
  </p:cSld>
  <p:clrMapOvr>
    <a:masterClrMapping/>
  </p:clrMapOvr>
  <p:transition spd="med" advClick="0" advTm="0">
    <p:push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696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319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766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508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4" indent="0">
              <a:buNone/>
              <a:defRPr sz="1600" b="1"/>
            </a:lvl5pPr>
            <a:lvl6pPr marL="2285630" indent="0">
              <a:buNone/>
              <a:defRPr sz="1600" b="1"/>
            </a:lvl6pPr>
            <a:lvl7pPr marL="2742755" indent="0">
              <a:buNone/>
              <a:defRPr sz="1600" b="1"/>
            </a:lvl7pPr>
            <a:lvl8pPr marL="3199880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4" indent="0">
              <a:buNone/>
              <a:defRPr sz="1600" b="1"/>
            </a:lvl5pPr>
            <a:lvl6pPr marL="2285630" indent="0">
              <a:buNone/>
              <a:defRPr sz="1600" b="1"/>
            </a:lvl6pPr>
            <a:lvl7pPr marL="2742755" indent="0">
              <a:buNone/>
              <a:defRPr sz="1600" b="1"/>
            </a:lvl7pPr>
            <a:lvl8pPr marL="3199880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506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07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2026/2/13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170526"/>
      </p:ext>
    </p:extLst>
  </p:cSld>
  <p:clrMapOvr>
    <a:masterClrMapping/>
  </p:clrMapOvr>
  <p:transition spd="med" advClick="0" advTm="0">
    <p:push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882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4" indent="0">
              <a:buNone/>
              <a:defRPr sz="900"/>
            </a:lvl5pPr>
            <a:lvl6pPr marL="2285630" indent="0">
              <a:buNone/>
              <a:defRPr sz="900"/>
            </a:lvl6pPr>
            <a:lvl7pPr marL="2742755" indent="0">
              <a:buNone/>
              <a:defRPr sz="900"/>
            </a:lvl7pPr>
            <a:lvl8pPr marL="3199880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55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25" indent="0">
              <a:buNone/>
              <a:defRPr sz="2800"/>
            </a:lvl2pPr>
            <a:lvl3pPr marL="914251" indent="0">
              <a:buNone/>
              <a:defRPr sz="2400"/>
            </a:lvl3pPr>
            <a:lvl4pPr marL="1371377" indent="0">
              <a:buNone/>
              <a:defRPr sz="2000"/>
            </a:lvl4pPr>
            <a:lvl5pPr marL="1828504" indent="0">
              <a:buNone/>
              <a:defRPr sz="2000"/>
            </a:lvl5pPr>
            <a:lvl6pPr marL="2285630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4" indent="0">
              <a:buNone/>
              <a:defRPr sz="900"/>
            </a:lvl5pPr>
            <a:lvl6pPr marL="2285630" indent="0">
              <a:buNone/>
              <a:defRPr sz="900"/>
            </a:lvl6pPr>
            <a:lvl7pPr marL="2742755" indent="0">
              <a:buNone/>
              <a:defRPr sz="900"/>
            </a:lvl7pPr>
            <a:lvl8pPr marL="3199880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397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493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818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661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2026/2/13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462351"/>
      </p:ext>
    </p:extLst>
  </p:cSld>
  <p:clrMapOvr>
    <a:masterClrMapping/>
  </p:clrMapOvr>
  <p:transition spd="med" advClick="0" advTm="0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2026/2/13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431860"/>
      </p:ext>
    </p:extLst>
  </p:cSld>
  <p:clrMapOvr>
    <a:masterClrMapping/>
  </p:clrMapOvr>
  <p:transition spd="med" advClick="0" advTm="0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2026/2/13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431904"/>
      </p:ext>
    </p:extLst>
  </p:cSld>
  <p:clrMapOvr>
    <a:masterClrMapping/>
  </p:clrMapOvr>
  <p:transition spd="med" advClick="0" advTm="0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2026/2/13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517798"/>
      </p:ext>
    </p:extLst>
  </p:cSld>
  <p:clrMapOvr>
    <a:masterClrMapping/>
  </p:clrMapOvr>
  <p:transition spd="med" advClick="0" advTm="0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2026/2/13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490346"/>
      </p:ext>
    </p:extLst>
  </p:cSld>
  <p:clrMapOvr>
    <a:masterClrMapping/>
  </p:clrMapOvr>
  <p:transition spd="med" advClick="0" advTm="0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57" indent="0">
              <a:buNone/>
              <a:defRPr sz="2100"/>
            </a:lvl2pPr>
            <a:lvl3pPr marL="685514" indent="0">
              <a:buNone/>
              <a:defRPr sz="1800"/>
            </a:lvl3pPr>
            <a:lvl4pPr marL="1028265" indent="0">
              <a:buNone/>
              <a:defRPr sz="1500"/>
            </a:lvl4pPr>
            <a:lvl5pPr marL="1371022" indent="0">
              <a:buNone/>
              <a:defRPr sz="1500"/>
            </a:lvl5pPr>
            <a:lvl6pPr marL="1713775" indent="0">
              <a:buNone/>
              <a:defRPr sz="1500"/>
            </a:lvl6pPr>
            <a:lvl7pPr marL="2056529" indent="0">
              <a:buNone/>
              <a:defRPr sz="1500"/>
            </a:lvl7pPr>
            <a:lvl8pPr marL="2399286" indent="0">
              <a:buNone/>
              <a:defRPr sz="1500"/>
            </a:lvl8pPr>
            <a:lvl9pPr marL="274204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2026/2/13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072730"/>
      </p:ext>
    </p:extLst>
  </p:cSld>
  <p:clrMapOvr>
    <a:masterClrMapping/>
  </p:clrMapOvr>
  <p:transition spd="med" advClick="0" advTm="0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D091-6DC5-409E-B12C-CE976C70648B}" type="datetimeFigureOut">
              <a:rPr lang="zh-CN" altLang="en-US" smtClean="0"/>
              <a:pPr/>
              <a:t>2026/2/13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87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65" r:id="rId12"/>
  </p:sldLayoutIdLst>
  <p:transition spd="med" advClick="0" advTm="0">
    <p:push dir="r"/>
  </p:transition>
  <p:txStyles>
    <p:titleStyle>
      <a:lvl1pPr algn="l" defTabSz="6855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2" indent="-171372" algn="l" defTabSz="685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3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0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9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4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17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7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9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6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43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1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0">
    <p:push dir="r"/>
  </p:transition>
  <p:txStyles>
    <p:titleStyle>
      <a:lvl1pPr algn="l" defTabSz="6855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2" indent="-171372" algn="l" defTabSz="685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3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0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9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4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17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7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9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6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43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5" tIns="45714" rIns="91425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5" tIns="45714" rIns="91425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1"/>
              <a:t>2/13/2026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5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7" r:id="rId12"/>
  </p:sldLayoutIdLst>
  <p:txStyles>
    <p:titleStyle>
      <a:lvl1pPr algn="ctr" defTabSz="91425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5" indent="-34284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0" indent="-285704" algn="l" defTabSz="9142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0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6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91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17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4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9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1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7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4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5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0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30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33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7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microsoft.com/office/2007/relationships/hdphoto" Target="../media/hdphoto6.wdp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9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microsoft.com/office/2007/relationships/hdphoto" Target="../media/hdphoto8.wdp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hyperlink" Target="../Desktop/Word.lnk" TargetMode="Externa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microsoft.com/office/2007/relationships/hdphoto" Target="../media/hdphoto3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5AC30A-D54A-255C-511B-2AD6F14F6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6C1DA68C-732F-B278-6322-763DBDD3A51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13297" y="476343"/>
            <a:ext cx="5918597" cy="605936"/>
          </a:xfrm>
        </p:spPr>
        <p:txBody>
          <a:bodyPr vert="horz" lIns="51435" tIns="25718" rIns="51435" bIns="25718" rtlCol="0" anchor="b">
            <a:spAutoFit/>
          </a:bodyPr>
          <a:lstStyle/>
          <a:p>
            <a:pPr indent="257175">
              <a:lnSpc>
                <a:spcPct val="150000"/>
              </a:lnSpc>
              <a:spcBef>
                <a:spcPts val="1013"/>
              </a:spcBef>
              <a:defRPr/>
            </a:pP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4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TIỂU HỌCTHẠCH BÀN B</a:t>
            </a:r>
            <a:endParaRPr lang="en-US" sz="2100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9" name="Rectangle 5">
            <a:extLst>
              <a:ext uri="{FF2B5EF4-FFF2-40B4-BE49-F238E27FC236}">
                <a16:creationId xmlns:a16="http://schemas.microsoft.com/office/drawing/2014/main" id="{C48F044E-3934-5DAD-C3C1-7CBC043E2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203" y="3859624"/>
            <a:ext cx="7594997" cy="2908358"/>
          </a:xfrm>
          <a:prstGeom prst="rect">
            <a:avLst/>
          </a:prstGeom>
          <a:noFill/>
          <a:ln>
            <a:noFill/>
          </a:ln>
        </p:spPr>
        <p:txBody>
          <a:bodyPr spcFirstLastPara="1" lIns="51435" tIns="25718" rIns="51435" bIns="25718" numCol="1">
            <a:prstTxWarp prst="textArchUp">
              <a:avLst>
                <a:gd name="adj" fmla="val 10825441"/>
              </a:avLst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defRPr/>
            </a:pP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defRPr/>
            </a:pP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B7EE51-EB83-D695-53D8-09283F0DAF1C}"/>
              </a:ext>
            </a:extLst>
          </p:cNvPr>
          <p:cNvSpPr/>
          <p:nvPr/>
        </p:nvSpPr>
        <p:spPr>
          <a:xfrm>
            <a:off x="2953733" y="4441135"/>
            <a:ext cx="3580532" cy="55399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en-US" sz="3000" b="1" dirty="0">
                <a:ln/>
                <a:solidFill>
                  <a:srgbClr val="00CC00"/>
                </a:solidFill>
                <a:latin typeface="Arial" charset="0"/>
              </a:rPr>
              <a:t>GV</a:t>
            </a:r>
            <a:r>
              <a:rPr lang="en-US" sz="3000" b="1">
                <a:ln/>
                <a:solidFill>
                  <a:srgbClr val="00CC00"/>
                </a:solidFill>
                <a:latin typeface="Arial" charset="0"/>
              </a:rPr>
              <a:t>: Phạm Thị Tiện</a:t>
            </a:r>
            <a:endParaRPr lang="en-US" sz="3000" b="1" dirty="0">
              <a:ln/>
              <a:solidFill>
                <a:srgbClr val="00CC0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HANHLIEM\Pictures\natureblogtopxa2.jpg">
            <a:extLst>
              <a:ext uri="{FF2B5EF4-FFF2-40B4-BE49-F238E27FC236}">
                <a16:creationId xmlns:a16="http://schemas.microsoft.com/office/drawing/2014/main" id="{3E72AD63-3EA5-9C4C-5ACB-B3764E868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0579EE1-8FD3-B374-ED0E-4FA324069469}"/>
              </a:ext>
            </a:extLst>
          </p:cNvPr>
          <p:cNvSpPr/>
          <p:nvPr/>
        </p:nvSpPr>
        <p:spPr>
          <a:xfrm>
            <a:off x="-55198" y="519753"/>
            <a:ext cx="2131835" cy="623248"/>
          </a:xfrm>
          <a:prstGeom prst="rect">
            <a:avLst/>
          </a:prstGeom>
          <a:noFill/>
        </p:spPr>
        <p:txBody>
          <a:bodyPr wrap="none">
            <a:prstTxWarp prst="textWave4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pPr algn="ctr">
              <a:defRPr/>
            </a:pPr>
            <a:r>
              <a:rPr lang="en-US" sz="3600" b="1" spc="38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Trò</a:t>
            </a:r>
            <a:r>
              <a:rPr lang="en-US" sz="36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spc="38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chơi</a:t>
            </a:r>
            <a:endParaRPr lang="en-US" sz="3600" b="1" spc="38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C422C7-5A34-C36F-4517-C37960B4115A}"/>
              </a:ext>
            </a:extLst>
          </p:cNvPr>
          <p:cNvSpPr/>
          <p:nvPr/>
        </p:nvSpPr>
        <p:spPr>
          <a:xfrm>
            <a:off x="0" y="1771650"/>
            <a:ext cx="2131835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perspectiveRight"/>
              <a:lightRig rig="threePt" dir="t"/>
            </a:scene3d>
          </a:bodyPr>
          <a:lstStyle/>
          <a:p>
            <a:pPr>
              <a:defRPr/>
            </a:pPr>
            <a:r>
              <a:rPr lang="en-US" sz="66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ĐỐ </a:t>
            </a:r>
          </a:p>
          <a:p>
            <a:pPr>
              <a:defRPr/>
            </a:pPr>
            <a:r>
              <a:rPr lang="en-US" sz="66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BẠN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DA7858-7E8C-ECBD-18E2-821053D379CD}"/>
              </a:ext>
            </a:extLst>
          </p:cNvPr>
          <p:cNvSpPr/>
          <p:nvPr/>
        </p:nvSpPr>
        <p:spPr>
          <a:xfrm>
            <a:off x="2076637" y="107603"/>
            <a:ext cx="6840716" cy="7155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685800">
              <a:buClr>
                <a:srgbClr val="000000"/>
              </a:buClr>
              <a:defRPr/>
            </a:pPr>
            <a:r>
              <a:rPr lang="en-US" sz="4050" b="1" kern="0" dirty="0" err="1">
                <a:solidFill>
                  <a:prstClr val="black"/>
                </a:solidFill>
                <a:latin typeface="Josefin Sans SemiBold" charset="0"/>
                <a:cs typeface="Josefin Sans SemiBold" charset="0"/>
                <a:sym typeface="Arial" panose="020B0604020202020204"/>
              </a:rPr>
              <a:t>Luật</a:t>
            </a:r>
            <a:r>
              <a:rPr lang="en-US" sz="4050" b="1" kern="0" dirty="0">
                <a:solidFill>
                  <a:prstClr val="black"/>
                </a:solidFill>
                <a:latin typeface="Josefin Sans SemiBold" charset="0"/>
                <a:cs typeface="Josefin Sans SemiBold" charset="0"/>
                <a:sym typeface="Arial" panose="020B0604020202020204"/>
              </a:rPr>
              <a:t> </a:t>
            </a:r>
            <a:r>
              <a:rPr lang="en-US" sz="4050" b="1" kern="0" dirty="0" err="1">
                <a:solidFill>
                  <a:prstClr val="black"/>
                </a:solidFill>
                <a:latin typeface="Josefin Sans SemiBold" charset="0"/>
                <a:cs typeface="Josefin Sans SemiBold" charset="0"/>
                <a:sym typeface="Arial" panose="020B0604020202020204"/>
              </a:rPr>
              <a:t>chơi</a:t>
            </a:r>
            <a:endParaRPr lang="en-US" sz="4050" b="1" kern="0" dirty="0">
              <a:solidFill>
                <a:prstClr val="black"/>
              </a:solidFill>
              <a:latin typeface="Josefin Sans SemiBold" charset="0"/>
              <a:cs typeface="Josefin Sans SemiBold" charset="0"/>
              <a:sym typeface="Arial" panose="020B060402020202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EC19C8-8B27-2F67-A3BA-116964C1172A}"/>
              </a:ext>
            </a:extLst>
          </p:cNvPr>
          <p:cNvSpPr/>
          <p:nvPr/>
        </p:nvSpPr>
        <p:spPr>
          <a:xfrm>
            <a:off x="2131834" y="1308512"/>
            <a:ext cx="6840716" cy="3416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defTabSz="685800">
              <a:buClr>
                <a:srgbClr val="000000"/>
              </a:buClr>
              <a:defRPr/>
            </a:pP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Các</a:t>
            </a:r>
            <a:r>
              <a:rPr lang="en-US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em</a:t>
            </a:r>
            <a:r>
              <a:rPr lang="en-US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quan</a:t>
            </a:r>
            <a:r>
              <a:rPr lang="en-US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sát</a:t>
            </a:r>
            <a:r>
              <a:rPr lang="en-US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video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rồi</a:t>
            </a:r>
            <a:r>
              <a:rPr lang="en-US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cô</a:t>
            </a:r>
            <a:r>
              <a:rPr lang="en-US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hô</a:t>
            </a:r>
            <a:r>
              <a:rPr lang="en-US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vi-VN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“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đố</a:t>
            </a:r>
            <a:r>
              <a:rPr lang="en-US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bạn</a:t>
            </a:r>
            <a:r>
              <a:rPr lang="en-US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đố</a:t>
            </a:r>
            <a:r>
              <a:rPr lang="en-US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bạn</a:t>
            </a:r>
            <a:r>
              <a:rPr lang="vi-VN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” </a:t>
            </a:r>
            <a:endParaRPr lang="en-US" sz="2700" dirty="0">
              <a:solidFill>
                <a:srgbClr val="202124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defTabSz="685800">
              <a:buClr>
                <a:srgbClr val="000000"/>
              </a:buClr>
              <a:defRPr/>
            </a:pPr>
            <a:r>
              <a:rPr lang="vi-VN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cả lớp sẽ đáp lại: “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bạn</a:t>
            </a:r>
            <a:r>
              <a:rPr lang="en-US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nào</a:t>
            </a:r>
            <a:r>
              <a:rPr lang="en-US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bạn</a:t>
            </a:r>
            <a:r>
              <a:rPr lang="en-US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nào</a:t>
            </a:r>
            <a:r>
              <a:rPr lang="vi-VN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”</a:t>
            </a:r>
            <a:endParaRPr lang="en-US" sz="2700" dirty="0">
              <a:solidFill>
                <a:srgbClr val="202124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defTabSz="685800">
              <a:buClr>
                <a:srgbClr val="000000"/>
              </a:buClr>
              <a:defRPr/>
            </a:pPr>
            <a:r>
              <a:rPr lang="vi-VN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Sau đó,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cô</a:t>
            </a:r>
            <a:r>
              <a:rPr lang="en-US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vi-VN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sẽ gọi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số</a:t>
            </a:r>
            <a:r>
              <a:rPr lang="en-US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một</a:t>
            </a:r>
            <a:r>
              <a:rPr lang="vi-VN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bạn học sinh trong lớp và đặt câu hỏi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liên</a:t>
            </a:r>
            <a:r>
              <a:rPr lang="en-US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quan</a:t>
            </a:r>
            <a:r>
              <a:rPr lang="en-US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trong</a:t>
            </a:r>
            <a:r>
              <a:rPr lang="en-US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video </a:t>
            </a:r>
            <a:r>
              <a:rPr lang="vi-VN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để bạn đó trả lời. </a:t>
            </a:r>
            <a:endParaRPr lang="en-US" sz="2700" dirty="0">
              <a:solidFill>
                <a:srgbClr val="202124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defTabSz="685800">
              <a:buClr>
                <a:srgbClr val="000000"/>
              </a:buClr>
              <a:defRPr/>
            </a:pPr>
            <a:r>
              <a:rPr lang="vi-VN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Nếu trả lời đúng thì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sẽ</a:t>
            </a:r>
            <a:r>
              <a:rPr lang="en-US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được</a:t>
            </a:r>
            <a:r>
              <a:rPr lang="en-US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thưởng</a:t>
            </a:r>
            <a:r>
              <a:rPr lang="en-US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1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điểm</a:t>
            </a:r>
            <a:r>
              <a:rPr lang="en-US" sz="270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700" dirty="0" err="1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cộng</a:t>
            </a:r>
            <a:r>
              <a:rPr lang="en-US" sz="2700" kern="0" dirty="0">
                <a:solidFill>
                  <a:srgbClr val="202124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 panose="020B0604020202020204"/>
              </a:rPr>
              <a:t>.</a:t>
            </a:r>
            <a:endParaRPr lang="en-US" sz="2700" kern="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Arial" panose="020B0604020202020204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6960AE-AAA6-263D-4D80-69AD37BF64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61"/>
            <a:ext cx="9182437" cy="51389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5EDE8C-2015-5951-69CF-2627ABBD4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46" y="13915"/>
            <a:ext cx="91824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0" name="thaydoikichthuoc">
            <a:hlinkClick r:id="" action="ppaction://media"/>
            <a:extLst>
              <a:ext uri="{FF2B5EF4-FFF2-40B4-BE49-F238E27FC236}">
                <a16:creationId xmlns:a16="http://schemas.microsoft.com/office/drawing/2014/main" id="{2970214A-55F7-C457-F160-4A8EEACA577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5730" y="567913"/>
            <a:ext cx="8164667" cy="452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68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00" fill="hold"/>
                                        <p:tgtEl>
                                          <p:spTgt spid="20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06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0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A83FE1-9F85-6DEB-B4E3-52297384A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260" y="0"/>
            <a:ext cx="9182437" cy="51389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598FC8-FB73-7E54-6A86-F892BAF13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6319" y="25941"/>
            <a:ext cx="3863801" cy="5003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541E8B-E8BA-01B8-6C9D-40D8FD07BE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2190" y="26163"/>
            <a:ext cx="4263887" cy="51677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2C9A40-8E12-D105-849C-12E7121723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03" t="47362" r="36906" b="5835"/>
          <a:stretch/>
        </p:blipFill>
        <p:spPr>
          <a:xfrm>
            <a:off x="2667002" y="2480103"/>
            <a:ext cx="2509059" cy="254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1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7284E-6 L 0.40937 -0.4737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69" y="-2370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6960AE-AAA6-263D-4D80-69AD37BF64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61"/>
            <a:ext cx="9182437" cy="5138978"/>
          </a:xfrm>
          <a:prstGeom prst="rect">
            <a:avLst/>
          </a:prstGeom>
        </p:spPr>
      </p:pic>
      <p:pic>
        <p:nvPicPr>
          <p:cNvPr id="2" name="thaydoivitri">
            <a:hlinkClick r:id="" action="ppaction://media"/>
            <a:extLst>
              <a:ext uri="{FF2B5EF4-FFF2-40B4-BE49-F238E27FC236}">
                <a16:creationId xmlns:a16="http://schemas.microsoft.com/office/drawing/2014/main" id="{83405681-FC38-5456-FF6E-F6EFA08D9A7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157" y="0"/>
            <a:ext cx="9158157" cy="513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25467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7" t="20541" r="6249" b="14493"/>
          <a:stretch/>
        </p:blipFill>
        <p:spPr bwMode="auto">
          <a:xfrm>
            <a:off x="0" y="9938"/>
            <a:ext cx="9144000" cy="511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95FFED-CE42-51ED-CEBA-A2FEB573B2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3080"/>
          <a:stretch/>
        </p:blipFill>
        <p:spPr>
          <a:xfrm>
            <a:off x="6729" y="2902596"/>
            <a:ext cx="3105583" cy="2326695"/>
          </a:xfrm>
          <a:prstGeom prst="rect">
            <a:avLst/>
          </a:prstGeom>
        </p:spPr>
      </p:pic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502178" y="16226"/>
            <a:ext cx="4000500" cy="8901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257175" algn="ctr">
              <a:lnSpc>
                <a:spcPct val="150000"/>
              </a:lnSpc>
              <a:spcBef>
                <a:spcPts val="1013"/>
              </a:spcBef>
            </a:pPr>
            <a:r>
              <a:rPr lang="en-US" sz="4125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" y="934973"/>
            <a:ext cx="9144001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neo.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PictureFormat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2DFA81D2-6AFB-6704-1F03-A84D65685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8763" y="2336468"/>
            <a:ext cx="13856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050" dirty="0">
              <a:latin typeface="Arial" panose="020B0604020202020204" pitchFamily="34" charset="0"/>
            </a:endParaRP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0599BDDD-254E-58FA-202C-9BCECF96BA9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9410" y="3229134"/>
            <a:ext cx="441081" cy="69880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9" name="AutoShape 5">
            <a:extLst>
              <a:ext uri="{FF2B5EF4-FFF2-40B4-BE49-F238E27FC236}">
                <a16:creationId xmlns:a16="http://schemas.microsoft.com/office/drawing/2014/main" id="{609377B3-6FAC-A968-A5B3-1626689CADE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89965" y="3429000"/>
            <a:ext cx="3536576" cy="14835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AutoShape 7">
            <a:extLst>
              <a:ext uri="{FF2B5EF4-FFF2-40B4-BE49-F238E27FC236}">
                <a16:creationId xmlns:a16="http://schemas.microsoft.com/office/drawing/2014/main" id="{673445E4-F04D-A5F8-7A88-340E146E0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6541" y="2915084"/>
            <a:ext cx="4370294" cy="883915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 w="9525">
            <a:solidFill>
              <a:srgbClr val="E36C0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Bước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1: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Chọn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altLang="en-US" sz="2800" b="1" dirty="0">
                <a:latin typeface="Calibri" panose="020F0502020204030204" pitchFamily="34" charset="0"/>
              </a:rPr>
              <a:t>Wrap Text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768" name="Rectangle 2">
            <a:extLst>
              <a:ext uri="{FF2B5EF4-FFF2-40B4-BE49-F238E27FC236}">
                <a16:creationId xmlns:a16="http://schemas.microsoft.com/office/drawing/2014/main" id="{DD33FFFA-315E-0606-8EBA-12B055238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1" y="4185698"/>
            <a:ext cx="937904" cy="26864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3" name="AutoShape 7">
            <a:extLst>
              <a:ext uri="{FF2B5EF4-FFF2-40B4-BE49-F238E27FC236}">
                <a16:creationId xmlns:a16="http://schemas.microsoft.com/office/drawing/2014/main" id="{54A6B733-EC0C-8821-7B1E-F8427B9F9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6541" y="3968795"/>
            <a:ext cx="4370294" cy="975329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 w="9525">
            <a:solidFill>
              <a:srgbClr val="E36C0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Bước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2: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Chọn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lệnh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Square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2777" name="Straight Arrow Connector 32776">
            <a:extLst>
              <a:ext uri="{FF2B5EF4-FFF2-40B4-BE49-F238E27FC236}">
                <a16:creationId xmlns:a16="http://schemas.microsoft.com/office/drawing/2014/main" id="{BAB8E8F1-E440-BA36-68C7-F30CCC064D6D}"/>
              </a:ext>
            </a:extLst>
          </p:cNvPr>
          <p:cNvCxnSpPr>
            <a:cxnSpLocks/>
          </p:cNvCxnSpPr>
          <p:nvPr/>
        </p:nvCxnSpPr>
        <p:spPr>
          <a:xfrm flipH="1" flipV="1">
            <a:off x="984166" y="4388951"/>
            <a:ext cx="2942375" cy="2226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21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2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" grpId="0" animBg="1"/>
      <p:bldP spid="31" grpId="0" animBg="1"/>
      <p:bldP spid="32768" grpId="0" animBg="1"/>
      <p:bldP spid="3277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A281CD-F32D-CCD2-24AA-EF08E5A44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259" y="0"/>
            <a:ext cx="9167259" cy="5143500"/>
          </a:xfrm>
          <a:prstGeom prst="rect">
            <a:avLst/>
          </a:prstGeom>
        </p:spPr>
      </p:pic>
      <p:sp>
        <p:nvSpPr>
          <p:cNvPr id="15" name="Rectangle: Rounded Corners 43"/>
          <p:cNvSpPr/>
          <p:nvPr/>
        </p:nvSpPr>
        <p:spPr>
          <a:xfrm>
            <a:off x="2100384" y="184510"/>
            <a:ext cx="5794058" cy="1182053"/>
          </a:xfrm>
          <a:custGeom>
            <a:avLst/>
            <a:gdLst>
              <a:gd name="connsiteX0" fmla="*/ 0 w 2827790"/>
              <a:gd name="connsiteY0" fmla="*/ 72098 h 432581"/>
              <a:gd name="connsiteX1" fmla="*/ 72098 w 2827790"/>
              <a:gd name="connsiteY1" fmla="*/ 0 h 432581"/>
              <a:gd name="connsiteX2" fmla="*/ 635653 w 2827790"/>
              <a:gd name="connsiteY2" fmla="*/ 0 h 432581"/>
              <a:gd name="connsiteX3" fmla="*/ 1118700 w 2827790"/>
              <a:gd name="connsiteY3" fmla="*/ 0 h 432581"/>
              <a:gd name="connsiteX4" fmla="*/ 1601747 w 2827790"/>
              <a:gd name="connsiteY4" fmla="*/ 0 h 432581"/>
              <a:gd name="connsiteX5" fmla="*/ 2138465 w 2827790"/>
              <a:gd name="connsiteY5" fmla="*/ 0 h 432581"/>
              <a:gd name="connsiteX6" fmla="*/ 2755692 w 2827790"/>
              <a:gd name="connsiteY6" fmla="*/ 0 h 432581"/>
              <a:gd name="connsiteX7" fmla="*/ 2827790 w 2827790"/>
              <a:gd name="connsiteY7" fmla="*/ 72098 h 432581"/>
              <a:gd name="connsiteX8" fmla="*/ 2827790 w 2827790"/>
              <a:gd name="connsiteY8" fmla="*/ 360483 h 432581"/>
              <a:gd name="connsiteX9" fmla="*/ 2755692 w 2827790"/>
              <a:gd name="connsiteY9" fmla="*/ 432581 h 432581"/>
              <a:gd name="connsiteX10" fmla="*/ 2245809 w 2827790"/>
              <a:gd name="connsiteY10" fmla="*/ 432581 h 432581"/>
              <a:gd name="connsiteX11" fmla="*/ 1709090 w 2827790"/>
              <a:gd name="connsiteY11" fmla="*/ 432581 h 432581"/>
              <a:gd name="connsiteX12" fmla="*/ 1199207 w 2827790"/>
              <a:gd name="connsiteY12" fmla="*/ 432581 h 432581"/>
              <a:gd name="connsiteX13" fmla="*/ 716161 w 2827790"/>
              <a:gd name="connsiteY13" fmla="*/ 432581 h 432581"/>
              <a:gd name="connsiteX14" fmla="*/ 72098 w 2827790"/>
              <a:gd name="connsiteY14" fmla="*/ 432581 h 432581"/>
              <a:gd name="connsiteX15" fmla="*/ 0 w 2827790"/>
              <a:gd name="connsiteY15" fmla="*/ 360483 h 432581"/>
              <a:gd name="connsiteX16" fmla="*/ 0 w 2827790"/>
              <a:gd name="connsiteY16" fmla="*/ 72098 h 43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27790" h="432581" fill="none" extrusionOk="0">
                <a:moveTo>
                  <a:pt x="0" y="72098"/>
                </a:moveTo>
                <a:cubicBezTo>
                  <a:pt x="1001" y="25215"/>
                  <a:pt x="34345" y="4891"/>
                  <a:pt x="72098" y="0"/>
                </a:cubicBezTo>
                <a:cubicBezTo>
                  <a:pt x="229340" y="-51516"/>
                  <a:pt x="419749" y="29485"/>
                  <a:pt x="635653" y="0"/>
                </a:cubicBezTo>
                <a:cubicBezTo>
                  <a:pt x="851558" y="-29485"/>
                  <a:pt x="978709" y="27118"/>
                  <a:pt x="1118700" y="0"/>
                </a:cubicBezTo>
                <a:cubicBezTo>
                  <a:pt x="1258691" y="-27118"/>
                  <a:pt x="1420170" y="14335"/>
                  <a:pt x="1601747" y="0"/>
                </a:cubicBezTo>
                <a:cubicBezTo>
                  <a:pt x="1783324" y="-14335"/>
                  <a:pt x="1952381" y="48729"/>
                  <a:pt x="2138465" y="0"/>
                </a:cubicBezTo>
                <a:cubicBezTo>
                  <a:pt x="2324549" y="-48729"/>
                  <a:pt x="2522957" y="32208"/>
                  <a:pt x="2755692" y="0"/>
                </a:cubicBezTo>
                <a:cubicBezTo>
                  <a:pt x="2792909" y="1288"/>
                  <a:pt x="2834995" y="27631"/>
                  <a:pt x="2827790" y="72098"/>
                </a:cubicBezTo>
                <a:cubicBezTo>
                  <a:pt x="2860237" y="179020"/>
                  <a:pt x="2816481" y="240392"/>
                  <a:pt x="2827790" y="360483"/>
                </a:cubicBezTo>
                <a:cubicBezTo>
                  <a:pt x="2826533" y="402355"/>
                  <a:pt x="2801843" y="439445"/>
                  <a:pt x="2755692" y="432581"/>
                </a:cubicBezTo>
                <a:cubicBezTo>
                  <a:pt x="2591990" y="455432"/>
                  <a:pt x="2398484" y="422711"/>
                  <a:pt x="2245809" y="432581"/>
                </a:cubicBezTo>
                <a:cubicBezTo>
                  <a:pt x="2093134" y="442451"/>
                  <a:pt x="1855517" y="416456"/>
                  <a:pt x="1709090" y="432581"/>
                </a:cubicBezTo>
                <a:cubicBezTo>
                  <a:pt x="1562663" y="448706"/>
                  <a:pt x="1370978" y="384086"/>
                  <a:pt x="1199207" y="432581"/>
                </a:cubicBezTo>
                <a:cubicBezTo>
                  <a:pt x="1027436" y="481076"/>
                  <a:pt x="897717" y="416537"/>
                  <a:pt x="716161" y="432581"/>
                </a:cubicBezTo>
                <a:cubicBezTo>
                  <a:pt x="534605" y="448625"/>
                  <a:pt x="318805" y="402407"/>
                  <a:pt x="72098" y="432581"/>
                </a:cubicBezTo>
                <a:cubicBezTo>
                  <a:pt x="28200" y="424964"/>
                  <a:pt x="7023" y="404653"/>
                  <a:pt x="0" y="360483"/>
                </a:cubicBezTo>
                <a:cubicBezTo>
                  <a:pt x="-14659" y="233349"/>
                  <a:pt x="21818" y="208548"/>
                  <a:pt x="0" y="72098"/>
                </a:cubicBezTo>
                <a:close/>
              </a:path>
              <a:path w="2827790" h="432581" stroke="0" extrusionOk="0">
                <a:moveTo>
                  <a:pt x="0" y="72098"/>
                </a:moveTo>
                <a:cubicBezTo>
                  <a:pt x="-8013" y="29912"/>
                  <a:pt x="38893" y="5035"/>
                  <a:pt x="72098" y="0"/>
                </a:cubicBezTo>
                <a:cubicBezTo>
                  <a:pt x="286748" y="-20249"/>
                  <a:pt x="372321" y="44445"/>
                  <a:pt x="635653" y="0"/>
                </a:cubicBezTo>
                <a:cubicBezTo>
                  <a:pt x="898986" y="-44445"/>
                  <a:pt x="1061610" y="30941"/>
                  <a:pt x="1199207" y="0"/>
                </a:cubicBezTo>
                <a:cubicBezTo>
                  <a:pt x="1336804" y="-30941"/>
                  <a:pt x="1538963" y="51190"/>
                  <a:pt x="1762762" y="0"/>
                </a:cubicBezTo>
                <a:cubicBezTo>
                  <a:pt x="1986561" y="-51190"/>
                  <a:pt x="2397808" y="31337"/>
                  <a:pt x="2755692" y="0"/>
                </a:cubicBezTo>
                <a:cubicBezTo>
                  <a:pt x="2783903" y="-2755"/>
                  <a:pt x="2833834" y="30682"/>
                  <a:pt x="2827790" y="72098"/>
                </a:cubicBezTo>
                <a:cubicBezTo>
                  <a:pt x="2831393" y="140277"/>
                  <a:pt x="2794730" y="282470"/>
                  <a:pt x="2827790" y="360483"/>
                </a:cubicBezTo>
                <a:cubicBezTo>
                  <a:pt x="2830389" y="404694"/>
                  <a:pt x="2792864" y="422924"/>
                  <a:pt x="2755692" y="432581"/>
                </a:cubicBezTo>
                <a:cubicBezTo>
                  <a:pt x="2601571" y="472590"/>
                  <a:pt x="2351431" y="390222"/>
                  <a:pt x="2245809" y="432581"/>
                </a:cubicBezTo>
                <a:cubicBezTo>
                  <a:pt x="2140187" y="474940"/>
                  <a:pt x="1943293" y="414455"/>
                  <a:pt x="1789598" y="432581"/>
                </a:cubicBezTo>
                <a:cubicBezTo>
                  <a:pt x="1635903" y="450707"/>
                  <a:pt x="1357966" y="393016"/>
                  <a:pt x="1226043" y="432581"/>
                </a:cubicBezTo>
                <a:cubicBezTo>
                  <a:pt x="1094120" y="472146"/>
                  <a:pt x="893879" y="375318"/>
                  <a:pt x="742996" y="432581"/>
                </a:cubicBezTo>
                <a:cubicBezTo>
                  <a:pt x="592113" y="489844"/>
                  <a:pt x="359594" y="419002"/>
                  <a:pt x="72098" y="432581"/>
                </a:cubicBezTo>
                <a:cubicBezTo>
                  <a:pt x="36563" y="438401"/>
                  <a:pt x="1583" y="399949"/>
                  <a:pt x="0" y="360483"/>
                </a:cubicBezTo>
                <a:cubicBezTo>
                  <a:pt x="-20063" y="239111"/>
                  <a:pt x="23227" y="211769"/>
                  <a:pt x="0" y="7209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Clr>
                <a:srgbClr val="000000"/>
              </a:buClr>
              <a:defRPr/>
            </a:pPr>
            <a:endParaRPr lang="en-US" sz="1050" ker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grpSp>
        <p:nvGrpSpPr>
          <p:cNvPr id="20" name="Group 19"/>
          <p:cNvGrpSpPr/>
          <p:nvPr/>
        </p:nvGrpSpPr>
        <p:grpSpPr>
          <a:xfrm rot="260226">
            <a:off x="2652383" y="4141679"/>
            <a:ext cx="3962492" cy="1253836"/>
            <a:chOff x="561349" y="4544613"/>
            <a:chExt cx="4171068" cy="1648917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099" r="73673" b="9264"/>
            <a:stretch>
              <a:fillRect/>
            </a:stretch>
          </p:blipFill>
          <p:spPr>
            <a:xfrm rot="20862508">
              <a:off x="561349" y="4820325"/>
              <a:ext cx="1168923" cy="137320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9" t="62452" r="48984" b="8911"/>
            <a:stretch>
              <a:fillRect/>
            </a:stretch>
          </p:blipFill>
          <p:spPr>
            <a:xfrm rot="21392206">
              <a:off x="3563494" y="4544613"/>
              <a:ext cx="1168923" cy="137320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31" t="63022" r="25216" b="8341"/>
            <a:stretch>
              <a:fillRect/>
            </a:stretch>
          </p:blipFill>
          <p:spPr>
            <a:xfrm rot="21372641">
              <a:off x="2652857" y="4605800"/>
              <a:ext cx="1094593" cy="137320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88" t="62865" r="1059" b="8498"/>
            <a:stretch>
              <a:fillRect/>
            </a:stretch>
          </p:blipFill>
          <p:spPr>
            <a:xfrm>
              <a:off x="1739819" y="4657649"/>
              <a:ext cx="1094593" cy="1373205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9E35BFB-9160-475A-9A3C-F4BFA55FD3C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350" y="114300"/>
            <a:ext cx="1613134" cy="12788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E3F8B8-2830-E113-00C2-10BEBF133565}"/>
              </a:ext>
            </a:extLst>
          </p:cNvPr>
          <p:cNvSpPr txBox="1"/>
          <p:nvPr/>
        </p:nvSpPr>
        <p:spPr>
          <a:xfrm>
            <a:off x="502138" y="1933013"/>
            <a:ext cx="8238450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BFD4FB-738C-46F5-5440-58D6F0245D68}"/>
              </a:ext>
            </a:extLst>
          </p:cNvPr>
          <p:cNvSpPr/>
          <p:nvPr/>
        </p:nvSpPr>
        <p:spPr>
          <a:xfrm>
            <a:off x="2851785" y="381952"/>
            <a:ext cx="434911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buClr>
                <a:srgbClr val="000000"/>
              </a:buClr>
              <a:defRPr/>
            </a:pPr>
            <a:r>
              <a:rPr lang="en-US" altLang="zh-CN" sz="4500" b="1" dirty="0">
                <a:solidFill>
                  <a:srgbClr val="FF1531"/>
                </a:solidFill>
                <a:latin typeface="Josefin Sans SemiBold" charset="0"/>
                <a:ea typeface="SimSun" panose="02010600030101010101" pitchFamily="2" charset="-122"/>
                <a:cs typeface="Josefin Sans SemiBold" charset="0"/>
                <a:sym typeface="Arial" panose="020B0604020202020204"/>
              </a:rPr>
              <a:t>C. </a:t>
            </a:r>
            <a:r>
              <a:rPr lang="en-US" altLang="zh-CN" sz="4500" b="1" dirty="0" err="1">
                <a:solidFill>
                  <a:srgbClr val="FF1531"/>
                </a:solidFill>
                <a:latin typeface="Josefin Sans SemiBold" charset="0"/>
                <a:ea typeface="SimSun" panose="02010600030101010101" pitchFamily="2" charset="-122"/>
                <a:cs typeface="Josefin Sans SemiBold" charset="0"/>
                <a:sym typeface="Arial" panose="020B0604020202020204"/>
              </a:rPr>
              <a:t>Luyện</a:t>
            </a:r>
            <a:r>
              <a:rPr lang="en-US" altLang="zh-CN" sz="4500" b="1" dirty="0">
                <a:solidFill>
                  <a:srgbClr val="FF1531"/>
                </a:solidFill>
                <a:latin typeface="Josefin Sans SemiBold" charset="0"/>
                <a:ea typeface="SimSun" panose="02010600030101010101" pitchFamily="2" charset="-122"/>
                <a:cs typeface="Josefin Sans SemiBold" charset="0"/>
                <a:sym typeface="Arial" panose="020B0604020202020204"/>
              </a:rPr>
              <a:t> </a:t>
            </a:r>
            <a:r>
              <a:rPr lang="en-US" altLang="zh-CN" sz="4500" b="1" dirty="0" err="1">
                <a:solidFill>
                  <a:srgbClr val="FF1531"/>
                </a:solidFill>
                <a:latin typeface="Josefin Sans SemiBold" charset="0"/>
                <a:ea typeface="SimSun" panose="02010600030101010101" pitchFamily="2" charset="-122"/>
                <a:cs typeface="Josefin Sans SemiBold" charset="0"/>
                <a:sym typeface="Arial" panose="020B0604020202020204"/>
              </a:rPr>
              <a:t>tập</a:t>
            </a:r>
            <a:endParaRPr lang="en-US" altLang="zh-CN" sz="4500" b="1" dirty="0">
              <a:solidFill>
                <a:srgbClr val="FF1531"/>
              </a:solidFill>
              <a:latin typeface="Josefin Sans SemiBold" charset="0"/>
              <a:ea typeface="SimSun" panose="02010600030101010101" pitchFamily="2" charset="-122"/>
              <a:cs typeface="Josefin Sans SemiBold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983404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A281CD-F32D-CCD2-24AA-EF08E5A44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259" y="0"/>
            <a:ext cx="9167259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15E69C-AD02-9096-9045-22312682C30F}"/>
              </a:ext>
            </a:extLst>
          </p:cNvPr>
          <p:cNvSpPr txBox="1"/>
          <p:nvPr/>
        </p:nvSpPr>
        <p:spPr>
          <a:xfrm>
            <a:off x="67238" y="1065683"/>
            <a:ext cx="4397186" cy="40108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Hà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chèn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kích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thước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5.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Hà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B4CA4F-ACBD-421F-5261-3A4DE60D4F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54921" y="1731075"/>
            <a:ext cx="4568789" cy="248434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135FEAA-1D9D-9D67-BDC5-B98E73B492D6}"/>
              </a:ext>
            </a:extLst>
          </p:cNvPr>
          <p:cNvSpPr/>
          <p:nvPr/>
        </p:nvSpPr>
        <p:spPr>
          <a:xfrm>
            <a:off x="2851785" y="28972"/>
            <a:ext cx="434911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buClr>
                <a:srgbClr val="000000"/>
              </a:buClr>
              <a:defRPr/>
            </a:pPr>
            <a:r>
              <a:rPr lang="en-US" altLang="zh-CN" sz="4500" b="1" dirty="0">
                <a:solidFill>
                  <a:srgbClr val="FF1531"/>
                </a:solidFill>
                <a:latin typeface="Josefin Sans SemiBold" charset="0"/>
                <a:ea typeface="SimSun" panose="02010600030101010101" pitchFamily="2" charset="-122"/>
                <a:cs typeface="Josefin Sans SemiBold" charset="0"/>
                <a:sym typeface="Arial" panose="020B0604020202020204"/>
              </a:rPr>
              <a:t>D. </a:t>
            </a:r>
            <a:r>
              <a:rPr lang="en-US" altLang="zh-CN" sz="4500" b="1" dirty="0" err="1">
                <a:solidFill>
                  <a:srgbClr val="FF1531"/>
                </a:solidFill>
                <a:latin typeface="Josefin Sans SemiBold" charset="0"/>
                <a:ea typeface="SimSun" panose="02010600030101010101" pitchFamily="2" charset="-122"/>
                <a:cs typeface="Josefin Sans SemiBold" charset="0"/>
                <a:sym typeface="Arial" panose="020B0604020202020204"/>
              </a:rPr>
              <a:t>Vận</a:t>
            </a:r>
            <a:r>
              <a:rPr lang="en-US" altLang="zh-CN" sz="4500" b="1" dirty="0">
                <a:solidFill>
                  <a:srgbClr val="FF1531"/>
                </a:solidFill>
                <a:latin typeface="Josefin Sans SemiBold" charset="0"/>
                <a:ea typeface="SimSun" panose="02010600030101010101" pitchFamily="2" charset="-122"/>
                <a:cs typeface="Josefin Sans SemiBold" charset="0"/>
                <a:sym typeface="Arial" panose="020B0604020202020204"/>
              </a:rPr>
              <a:t> </a:t>
            </a:r>
            <a:r>
              <a:rPr lang="en-US" altLang="zh-CN" sz="4500" b="1" dirty="0" err="1">
                <a:solidFill>
                  <a:srgbClr val="FF1531"/>
                </a:solidFill>
                <a:latin typeface="Josefin Sans SemiBold" charset="0"/>
                <a:ea typeface="SimSun" panose="02010600030101010101" pitchFamily="2" charset="-122"/>
                <a:cs typeface="Josefin Sans SemiBold" charset="0"/>
                <a:sym typeface="Arial" panose="020B0604020202020204"/>
              </a:rPr>
              <a:t>dụng</a:t>
            </a:r>
            <a:endParaRPr lang="en-US" altLang="zh-CN" sz="4500" b="1" dirty="0">
              <a:solidFill>
                <a:srgbClr val="FF1531"/>
              </a:solidFill>
              <a:latin typeface="Josefin Sans SemiBold" charset="0"/>
              <a:ea typeface="SimSun" panose="02010600030101010101" pitchFamily="2" charset="-122"/>
              <a:cs typeface="Josefin Sans SemiBold" charset="0"/>
              <a:sym typeface="Arial" panose="020B060402020202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0BB127-0170-AB71-3046-9E24B793F32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6068" y="28972"/>
            <a:ext cx="960203" cy="88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1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DCCE64-9E68-3D78-76CF-75073C311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472"/>
            <a:ext cx="9144000" cy="515844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543E864-AFE2-4840-8FB5-A39ADFA13751}"/>
              </a:ext>
            </a:extLst>
          </p:cNvPr>
          <p:cNvGrpSpPr/>
          <p:nvPr/>
        </p:nvGrpSpPr>
        <p:grpSpPr>
          <a:xfrm>
            <a:off x="109401" y="520254"/>
            <a:ext cx="8927025" cy="4132428"/>
            <a:chOff x="552796" y="223689"/>
            <a:chExt cx="9277320" cy="262503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7D8A4F6-9738-4F5B-B180-3C016B155A00}"/>
                </a:ext>
              </a:extLst>
            </p:cNvPr>
            <p:cNvGrpSpPr/>
            <p:nvPr/>
          </p:nvGrpSpPr>
          <p:grpSpPr>
            <a:xfrm>
              <a:off x="552796" y="223689"/>
              <a:ext cx="9261263" cy="2625035"/>
              <a:chOff x="552796" y="223689"/>
              <a:chExt cx="9261263" cy="262503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FA31F111-66E5-491A-835C-4BCEBA0906CD}"/>
                  </a:ext>
                </a:extLst>
              </p:cNvPr>
              <p:cNvGrpSpPr/>
              <p:nvPr/>
            </p:nvGrpSpPr>
            <p:grpSpPr>
              <a:xfrm>
                <a:off x="552796" y="667167"/>
                <a:ext cx="9261263" cy="2181557"/>
                <a:chOff x="1338208" y="573516"/>
                <a:chExt cx="8331834" cy="3218399"/>
              </a:xfrm>
            </p:grpSpPr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8A3F0A41-AACA-4A98-8DB9-4D06DCF7807C}"/>
                    </a:ext>
                  </a:extLst>
                </p:cNvPr>
                <p:cNvSpPr/>
                <p:nvPr/>
              </p:nvSpPr>
              <p:spPr>
                <a:xfrm>
                  <a:off x="1424711" y="1063553"/>
                  <a:ext cx="8153627" cy="1719388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6D4220A3-2819-400B-935C-1A366337815C}"/>
                    </a:ext>
                  </a:extLst>
                </p:cNvPr>
                <p:cNvSpPr/>
                <p:nvPr/>
              </p:nvSpPr>
              <p:spPr>
                <a:xfrm>
                  <a:off x="1338208" y="573516"/>
                  <a:ext cx="8331834" cy="3218399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EA668E9-8FE3-4E0C-8067-4F44E4AA25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04557" y="223689"/>
                <a:ext cx="998307" cy="653638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3749312-4667-48AE-AE82-0FC71722F103}"/>
                </a:ext>
              </a:extLst>
            </p:cNvPr>
            <p:cNvSpPr/>
            <p:nvPr/>
          </p:nvSpPr>
          <p:spPr>
            <a:xfrm>
              <a:off x="766297" y="1031419"/>
              <a:ext cx="9063819" cy="1629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just" defTabSz="257175">
                <a:lnSpc>
                  <a:spcPts val="120"/>
                </a:lnSpc>
                <a:buFont typeface="Arial" panose="020B0604020202020204" pitchFamily="34" charset="0"/>
                <a:buChar char="•"/>
              </a:pP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Chèn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Pictures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dải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Insert.</a:t>
              </a:r>
            </a:p>
            <a:p>
              <a:pPr marL="457200" indent="-457200" algn="just" defTabSz="257175">
                <a:lnSpc>
                  <a:spcPct val="135000"/>
                </a:lnSpc>
                <a:buFont typeface="Arial" panose="020B0604020202020204" pitchFamily="34" charset="0"/>
                <a:buChar char="•"/>
              </a:pP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Thay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kích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thước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kéo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thả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chuột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mốc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xung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quanh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,.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Thay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trí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kéo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thả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chuột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neo.</a:t>
              </a:r>
            </a:p>
            <a:p>
              <a:pPr marL="457200" indent="-457200" algn="just" defTabSz="257175">
                <a:lnSpc>
                  <a:spcPct val="135000"/>
                </a:lnSpc>
                <a:buFont typeface="Arial" panose="020B0604020202020204" pitchFamily="34" charset="0"/>
                <a:buChar char="•"/>
              </a:pP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kéo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thả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trí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mong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Wrap Text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Square.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73A56B5-B52A-7B40-5BC7-A516721E7C19}"/>
              </a:ext>
            </a:extLst>
          </p:cNvPr>
          <p:cNvSpPr txBox="1"/>
          <p:nvPr/>
        </p:nvSpPr>
        <p:spPr>
          <a:xfrm>
            <a:off x="3328938" y="312933"/>
            <a:ext cx="2399594" cy="7833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4500" b="1" dirty="0" err="1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4500" b="1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endParaRPr lang="en-US" sz="4500" b="1" dirty="0">
              <a:ln w="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图片 16">
            <a:extLst>
              <a:ext uri="{FF2B5EF4-FFF2-40B4-BE49-F238E27FC236}">
                <a16:creationId xmlns:a16="http://schemas.microsoft.com/office/drawing/2014/main" id="{5A70AEE2-7046-9D83-70EC-B41CD6049E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1" y="84232"/>
            <a:ext cx="1248572" cy="1134161"/>
          </a:xfrm>
          <a:prstGeom prst="rect">
            <a:avLst/>
          </a:prstGeom>
        </p:spPr>
      </p:pic>
      <p:pic>
        <p:nvPicPr>
          <p:cNvPr id="13" name="图片 25">
            <a:extLst>
              <a:ext uri="{FF2B5EF4-FFF2-40B4-BE49-F238E27FC236}">
                <a16:creationId xmlns:a16="http://schemas.microsoft.com/office/drawing/2014/main" id="{5C2E0585-CB79-40EA-47AB-8F522B98BD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174" y="267880"/>
            <a:ext cx="827024" cy="7668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B40CF4-1FD4-BC5E-796C-08BEFE38E4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89" y="4407964"/>
            <a:ext cx="846055" cy="74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54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" r="5000"/>
          <a:stretch/>
        </p:blipFill>
        <p:spPr bwMode="auto">
          <a:xfrm>
            <a:off x="0" y="0"/>
            <a:ext cx="9144000" cy="563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164" y="3435290"/>
            <a:ext cx="2107406" cy="200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35" y="932055"/>
            <a:ext cx="750094" cy="217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265"/>
            <a:ext cx="1371600" cy="101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285750"/>
            <a:ext cx="1371600" cy="101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4265"/>
            <a:ext cx="1371600" cy="101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0"/>
            <a:ext cx="1371600" cy="101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324100" y="2171701"/>
            <a:ext cx="5613399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6BDFED-49D9-4501-08DF-9496F0363812}"/>
              </a:ext>
            </a:extLst>
          </p:cNvPr>
          <p:cNvSpPr/>
          <p:nvPr/>
        </p:nvSpPr>
        <p:spPr>
          <a:xfrm>
            <a:off x="1857830" y="1257301"/>
            <a:ext cx="6316024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108353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28C25F9-6E14-FB86-FB5A-9E6C528CE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259" y="0"/>
            <a:ext cx="9167259" cy="5143500"/>
          </a:xfrm>
          <a:prstGeom prst="rect">
            <a:avLst/>
          </a:prstGeom>
        </p:spPr>
      </p:pic>
      <p:pic>
        <p:nvPicPr>
          <p:cNvPr id="2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826" y="367053"/>
            <a:ext cx="5390535" cy="29285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39" y="1010131"/>
            <a:ext cx="3864476" cy="903235"/>
          </a:xfrm>
          <a:prstGeom prst="rect">
            <a:avLst/>
          </a:prstGeom>
        </p:spPr>
      </p:pic>
      <p:pic>
        <p:nvPicPr>
          <p:cNvPr id="5" name="Picture 4" descr="A picture containing toy, doll&#10;&#10;Description automatically generate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28530" y="1144054"/>
            <a:ext cx="4076414" cy="407641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744546" y="1010048"/>
            <a:ext cx="723276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buClr>
                <a:srgbClr val="000000"/>
              </a:buClr>
              <a:defRPr/>
            </a:pPr>
            <a:r>
              <a:rPr lang="en-US" altLang="zh-CN" sz="4950" b="1" dirty="0">
                <a:solidFill>
                  <a:srgbClr val="CA0404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  <a:sym typeface="Arial" panose="020B0604020202020204"/>
              </a:rPr>
              <a:t>A</a:t>
            </a:r>
            <a:r>
              <a:rPr lang="en-US" altLang="zh-CN" sz="4500" b="1" dirty="0">
                <a:solidFill>
                  <a:srgbClr val="CA0404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  <a:sym typeface="Arial" panose="020B0604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27500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17B7CE-0BCA-C80E-8E32-35D11E2528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259" y="0"/>
            <a:ext cx="9167259" cy="51435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FF338D4-3B86-789E-EBAC-6302828780D5}"/>
              </a:ext>
            </a:extLst>
          </p:cNvPr>
          <p:cNvSpPr/>
          <p:nvPr/>
        </p:nvSpPr>
        <p:spPr>
          <a:xfrm>
            <a:off x="85060" y="606059"/>
            <a:ext cx="3505224" cy="39446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ABCECF-4B76-8353-2380-8E2414AAF161}"/>
              </a:ext>
            </a:extLst>
          </p:cNvPr>
          <p:cNvSpPr txBox="1"/>
          <p:nvPr/>
        </p:nvSpPr>
        <p:spPr>
          <a:xfrm>
            <a:off x="435937" y="637953"/>
            <a:ext cx="1924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E6A15B-8618-0883-904F-5281364F9D78}"/>
              </a:ext>
            </a:extLst>
          </p:cNvPr>
          <p:cNvSpPr txBox="1"/>
          <p:nvPr/>
        </p:nvSpPr>
        <p:spPr>
          <a:xfrm>
            <a:off x="31889" y="1509827"/>
            <a:ext cx="398720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65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ĐIỀU BÁC HỒ DẠY</a:t>
            </a:r>
          </a:p>
          <a:p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Khiêm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1A5E905-890B-0396-4DD1-249CC9585B4C}"/>
              </a:ext>
            </a:extLst>
          </p:cNvPr>
          <p:cNvSpPr/>
          <p:nvPr/>
        </p:nvSpPr>
        <p:spPr>
          <a:xfrm>
            <a:off x="3703682" y="609600"/>
            <a:ext cx="5376525" cy="39446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2FCBCF-B734-7E0E-BDFF-623CF9F05A4D}"/>
              </a:ext>
            </a:extLst>
          </p:cNvPr>
          <p:cNvSpPr txBox="1"/>
          <p:nvPr/>
        </p:nvSpPr>
        <p:spPr>
          <a:xfrm>
            <a:off x="4075826" y="652127"/>
            <a:ext cx="1924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4632E4-D0D7-8E5A-E6AB-DA811F5D8DB4}"/>
              </a:ext>
            </a:extLst>
          </p:cNvPr>
          <p:cNvSpPr txBox="1"/>
          <p:nvPr/>
        </p:nvSpPr>
        <p:spPr>
          <a:xfrm>
            <a:off x="3682411" y="1513368"/>
            <a:ext cx="398720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65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ĐIỀU BÁC HỒ DẠY</a:t>
            </a:r>
          </a:p>
          <a:p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Khiêm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/>
          </a:p>
        </p:txBody>
      </p:sp>
      <p:pic>
        <p:nvPicPr>
          <p:cNvPr id="1026" name="Picture 2" descr="CÁCH CẮM SEN ĐẸP VÀ TƯƠI LÂU - Bí quyết làng nghề Bát Tràng">
            <a:extLst>
              <a:ext uri="{FF2B5EF4-FFF2-40B4-BE49-F238E27FC236}">
                <a16:creationId xmlns:a16="http://schemas.microsoft.com/office/drawing/2014/main" id="{B2D0B795-34C2-8D85-C791-6A8593521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484" y="1682149"/>
            <a:ext cx="1726029" cy="172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227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8" grpId="0" animBg="1"/>
      <p:bldP spid="9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91" y="3440221"/>
            <a:ext cx="9493781" cy="1703279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19" y="180290"/>
            <a:ext cx="1248572" cy="11341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56A7776-4028-E9A6-9337-6BFB731C7BE4}"/>
              </a:ext>
            </a:extLst>
          </p:cNvPr>
          <p:cNvSpPr txBox="1"/>
          <p:nvPr/>
        </p:nvSpPr>
        <p:spPr>
          <a:xfrm>
            <a:off x="3304306" y="3240791"/>
            <a:ext cx="36108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(SGK - </a:t>
            </a:r>
            <a:r>
              <a:rPr lang="en-US" sz="33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3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40)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C8EFAC-FDA8-26A5-F2F9-1BD8661C0C5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240" y="1198158"/>
            <a:ext cx="8293396" cy="24336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011F7B-5B6C-B5FF-5911-D1E98FD6DA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524000" cy="4667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988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7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43250" y="257176"/>
            <a:ext cx="30289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57250" y="1726466"/>
            <a:ext cx="7715250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spcBef>
                <a:spcPct val="0"/>
              </a:spcBef>
              <a:buNone/>
            </a:pP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A94AF23-1FB5-C9AA-FEDB-D48066AAB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260" y="0"/>
            <a:ext cx="9182437" cy="5138978"/>
          </a:xfrm>
          <a:prstGeom prst="rect">
            <a:avLst/>
          </a:prstGeom>
        </p:spPr>
      </p:pic>
      <p:pic>
        <p:nvPicPr>
          <p:cNvPr id="2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706" y="390525"/>
            <a:ext cx="5805011" cy="371284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147" y="673568"/>
            <a:ext cx="951872" cy="39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6594589" y="1355271"/>
            <a:ext cx="347627" cy="464605"/>
            <a:chOff x="-2033679" y="889419"/>
            <a:chExt cx="463503" cy="619473"/>
          </a:xfrm>
        </p:grpSpPr>
        <p:pic>
          <p:nvPicPr>
            <p:cNvPr id="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03" y="390541"/>
            <a:ext cx="1010894" cy="42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组合 21"/>
          <p:cNvGrpSpPr/>
          <p:nvPr/>
        </p:nvGrpSpPr>
        <p:grpSpPr>
          <a:xfrm>
            <a:off x="2478862" y="3136751"/>
            <a:ext cx="347627" cy="464605"/>
            <a:chOff x="-2033679" y="889419"/>
            <a:chExt cx="463503" cy="619473"/>
          </a:xfrm>
        </p:grpSpPr>
        <p:pic>
          <p:nvPicPr>
            <p:cNvPr id="1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图片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586" y="219298"/>
            <a:ext cx="827024" cy="766865"/>
          </a:xfrm>
          <a:prstGeom prst="rect">
            <a:avLst/>
          </a:prstGeom>
        </p:spPr>
      </p:pic>
      <p:pic>
        <p:nvPicPr>
          <p:cNvPr id="13" name="图片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424" y="766669"/>
            <a:ext cx="2459555" cy="338837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-161830" y="1760633"/>
            <a:ext cx="3986756" cy="3378345"/>
            <a:chOff x="-215774" y="2347510"/>
            <a:chExt cx="5315675" cy="4504460"/>
          </a:xfrm>
        </p:grpSpPr>
        <p:pic>
          <p:nvPicPr>
            <p:cNvPr id="44" name="图片 3" descr="图片包含 餐桌&#10;&#10;描述已自动生成"/>
            <p:cNvPicPr>
              <a:picLocks noChangeAspect="1"/>
            </p:cNvPicPr>
            <p:nvPr/>
          </p:nvPicPr>
          <p:blipFill rotWithShape="1">
            <a:blip r:embed="rId11" cstate="email"/>
            <a:srcRect/>
            <a:stretch>
              <a:fillRect/>
            </a:stretch>
          </p:blipFill>
          <p:spPr>
            <a:xfrm>
              <a:off x="-215774" y="2347510"/>
              <a:ext cx="5315675" cy="4504460"/>
            </a:xfrm>
            <a:prstGeom prst="rect">
              <a:avLst/>
            </a:prstGeom>
          </p:spPr>
        </p:pic>
        <p:sp>
          <p:nvSpPr>
            <p:cNvPr id="45" name="Rectangle 44"/>
            <p:cNvSpPr/>
            <p:nvPr/>
          </p:nvSpPr>
          <p:spPr>
            <a:xfrm rot="20941502">
              <a:off x="1112362" y="3487658"/>
              <a:ext cx="1395167" cy="443321"/>
            </a:xfrm>
            <a:prstGeom prst="rect">
              <a:avLst/>
            </a:prstGeom>
            <a:solidFill>
              <a:srgbClr val="4B482F"/>
            </a:solidFill>
            <a:ln>
              <a:solidFill>
                <a:srgbClr val="4B48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 rot="908466">
              <a:off x="404064" y="5261910"/>
              <a:ext cx="1288938" cy="305204"/>
            </a:xfrm>
            <a:prstGeom prst="rect">
              <a:avLst/>
            </a:prstGeom>
            <a:solidFill>
              <a:srgbClr val="ED8C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 rot="908466">
              <a:off x="1021930" y="5538136"/>
              <a:ext cx="546638" cy="305204"/>
            </a:xfrm>
            <a:prstGeom prst="rect">
              <a:avLst/>
            </a:prstGeom>
            <a:solidFill>
              <a:srgbClr val="ED8C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 rot="20941502">
              <a:off x="1665321" y="3777486"/>
              <a:ext cx="837105" cy="443321"/>
            </a:xfrm>
            <a:prstGeom prst="rect">
              <a:avLst/>
            </a:prstGeom>
            <a:solidFill>
              <a:srgbClr val="4B482F"/>
            </a:solidFill>
            <a:ln>
              <a:solidFill>
                <a:srgbClr val="4B48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Arial" panose="020B0604020202020204"/>
              </a:endParaRPr>
            </a:p>
          </p:txBody>
        </p:sp>
      </p:grpSp>
      <p:sp>
        <p:nvSpPr>
          <p:cNvPr id="49" name="文本框 18"/>
          <p:cNvSpPr txBox="1"/>
          <p:nvPr/>
        </p:nvSpPr>
        <p:spPr>
          <a:xfrm rot="20956820">
            <a:off x="608800" y="2373129"/>
            <a:ext cx="178794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altLang="zh-CN" sz="4950" b="1" dirty="0">
                <a:ln w="28575">
                  <a:solidFill>
                    <a:srgbClr val="FFFFFF"/>
                  </a:solidFill>
                </a:ln>
                <a:solidFill>
                  <a:srgbClr val="6DAA2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iny" panose="02000903060500060000" pitchFamily="2" charset="0"/>
                <a:ea typeface="站酷快乐体2016修订版" panose="02010600030101010101" pitchFamily="2" charset="-122"/>
                <a:cs typeface="Arial" panose="020B0604020202020204"/>
                <a:sym typeface="Arial" panose="020B0604020202020204"/>
              </a:rPr>
              <a:t>01</a:t>
            </a:r>
            <a:endParaRPr lang="zh-CN" altLang="en-US" sz="2400" b="1" dirty="0">
              <a:ln w="3175">
                <a:solidFill>
                  <a:srgbClr val="FFFFFF"/>
                </a:solidFill>
              </a:ln>
              <a:solidFill>
                <a:srgbClr val="6DAA2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iny" panose="02000903060500060000" pitchFamily="2" charset="0"/>
              <a:ea typeface="站酷快乐体2016修订版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94184" y="1567339"/>
            <a:ext cx="434911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buClr>
                <a:srgbClr val="000000"/>
              </a:buClr>
              <a:defRPr/>
            </a:pPr>
            <a:r>
              <a:rPr lang="en-US" altLang="zh-CN" sz="4500" b="1" dirty="0">
                <a:solidFill>
                  <a:srgbClr val="FF1531"/>
                </a:solidFill>
                <a:latin typeface="Josefin Sans SemiBold" charset="0"/>
                <a:ea typeface="SimSun" panose="02010600030101010101" pitchFamily="2" charset="-122"/>
                <a:cs typeface="Josefin Sans SemiBold" charset="0"/>
                <a:sym typeface="Arial" panose="020B0604020202020204"/>
              </a:rPr>
              <a:t>B.Khám phá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FAB765-F033-599B-605D-D01D0E0537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260" y="0"/>
            <a:ext cx="9182437" cy="5138978"/>
          </a:xfrm>
          <a:prstGeom prst="rect">
            <a:avLst/>
          </a:prstGeom>
        </p:spPr>
      </p:pic>
      <p:sp>
        <p:nvSpPr>
          <p:cNvPr id="2" name="Horizontal Scroll 1"/>
          <p:cNvSpPr/>
          <p:nvPr/>
        </p:nvSpPr>
        <p:spPr>
          <a:xfrm>
            <a:off x="96517" y="788044"/>
            <a:ext cx="9062660" cy="1584226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dirty="0" err="1">
                <a:solidFill>
                  <a:schemeClr val="tx1"/>
                </a:solidFill>
                <a:latin typeface="#9Slide03 Arima Madurai Medium" panose="00000600000000000000" pitchFamily="2" charset="-93"/>
                <a:cs typeface="#9Slide03 Arima Madurai Medium" panose="00000600000000000000" pitchFamily="2" charset="-93"/>
              </a:rPr>
              <a:t>Em</a:t>
            </a:r>
            <a:r>
              <a:rPr lang="en-US" sz="3300" dirty="0">
                <a:solidFill>
                  <a:schemeClr val="tx1"/>
                </a:solidFill>
                <a:latin typeface="#9Slide03 Arima Madurai Medium" panose="00000600000000000000" pitchFamily="2" charset="-93"/>
                <a:cs typeface="#9Slide03 Arima Madurai Medium" panose="00000600000000000000" pitchFamily="2" charset="-93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#9Slide03 Arima Madurai Medium" panose="00000600000000000000" pitchFamily="2" charset="-93"/>
                <a:cs typeface="#9Slide03 Arima Madurai Medium" panose="00000600000000000000" pitchFamily="2" charset="-93"/>
              </a:rPr>
              <a:t>hãy</a:t>
            </a:r>
            <a:r>
              <a:rPr lang="en-US" sz="3300" dirty="0">
                <a:solidFill>
                  <a:schemeClr val="tx1"/>
                </a:solidFill>
                <a:latin typeface="#9Slide03 Arima Madurai Medium" panose="00000600000000000000" pitchFamily="2" charset="-93"/>
                <a:cs typeface="#9Slide03 Arima Madurai Medium" panose="00000600000000000000" pitchFamily="2" charset="-93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#9Slide03 Arima Madurai Medium" panose="00000600000000000000" pitchFamily="2" charset="-93"/>
                <a:cs typeface="#9Slide03 Arima Madurai Medium" panose="00000600000000000000" pitchFamily="2" charset="-93"/>
              </a:rPr>
              <a:t>mở</a:t>
            </a:r>
            <a:r>
              <a:rPr lang="en-US" sz="3300" dirty="0">
                <a:solidFill>
                  <a:schemeClr val="tx1"/>
                </a:solidFill>
                <a:latin typeface="#9Slide03 Arima Madurai Medium" panose="00000600000000000000" pitchFamily="2" charset="-93"/>
                <a:cs typeface="#9Slide03 Arima Madurai Medium" panose="00000600000000000000" pitchFamily="2" charset="-93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#9Slide03 Arima Madurai Medium" panose="00000600000000000000" pitchFamily="2" charset="-93"/>
                <a:cs typeface="#9Slide03 Arima Madurai Medium" panose="00000600000000000000" pitchFamily="2" charset="-93"/>
              </a:rPr>
              <a:t>tệp</a:t>
            </a:r>
            <a:r>
              <a:rPr lang="en-US" sz="3300" dirty="0">
                <a:solidFill>
                  <a:schemeClr val="tx1"/>
                </a:solidFill>
                <a:latin typeface="#9Slide03 Arima Madurai Medium" panose="00000600000000000000" pitchFamily="2" charset="-93"/>
                <a:cs typeface="#9Slide03 Arima Madurai Medium" panose="00000600000000000000" pitchFamily="2" charset="-93"/>
              </a:rPr>
              <a:t> 5 ĐIỀU BÁC HỒ DẠY ở </a:t>
            </a:r>
            <a:r>
              <a:rPr lang="en-US" sz="3300" dirty="0" err="1">
                <a:solidFill>
                  <a:schemeClr val="tx1"/>
                </a:solidFill>
                <a:latin typeface="#9Slide03 Arima Madurai Medium" panose="00000600000000000000" pitchFamily="2" charset="-93"/>
                <a:cs typeface="#9Slide03 Arima Madurai Medium" panose="00000600000000000000" pitchFamily="2" charset="-93"/>
              </a:rPr>
              <a:t>bài</a:t>
            </a:r>
            <a:r>
              <a:rPr lang="en-US" sz="3300" dirty="0">
                <a:solidFill>
                  <a:schemeClr val="tx1"/>
                </a:solidFill>
                <a:latin typeface="#9Slide03 Arima Madurai Medium" panose="00000600000000000000" pitchFamily="2" charset="-93"/>
                <a:cs typeface="#9Slide03 Arima Madurai Medium" panose="00000600000000000000" pitchFamily="2" charset="-93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#9Slide03 Arima Madurai Medium" panose="00000600000000000000" pitchFamily="2" charset="-93"/>
                <a:cs typeface="#9Slide03 Arima Madurai Medium" panose="00000600000000000000" pitchFamily="2" charset="-93"/>
              </a:rPr>
              <a:t>trước</a:t>
            </a:r>
            <a:endParaRPr lang="en-US" sz="3300" dirty="0">
              <a:solidFill>
                <a:schemeClr val="tx1"/>
              </a:solidFill>
              <a:latin typeface="#9Slide03 Arima Madurai Medium" panose="00000600000000000000" pitchFamily="2" charset="-93"/>
              <a:cs typeface="#9Slide03 Arima Madurai Medium" panose="00000600000000000000" pitchFamily="2" charset="-93"/>
            </a:endParaRPr>
          </a:p>
        </p:txBody>
      </p:sp>
      <p:pic>
        <p:nvPicPr>
          <p:cNvPr id="4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16508" y="-1388690"/>
            <a:ext cx="808020" cy="808020"/>
          </a:xfrm>
          <a:prstGeom prst="rect">
            <a:avLst/>
          </a:prstGeom>
        </p:spPr>
      </p:pic>
      <p:pic>
        <p:nvPicPr>
          <p:cNvPr id="6" name="Picture 5">
            <a:hlinkClick r:id="rId7" action="ppaction://hlinkfile"/>
            <a:extLst>
              <a:ext uri="{FF2B5EF4-FFF2-40B4-BE49-F238E27FC236}">
                <a16:creationId xmlns:a16="http://schemas.microsoft.com/office/drawing/2014/main" id="{236E30B3-C658-5E26-1BBF-706A4DDF6B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4720" y="3126971"/>
            <a:ext cx="1268764" cy="122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0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6960AE-AAA6-263D-4D80-69AD37BF6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260" y="0"/>
            <a:ext cx="9182437" cy="5138978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8587458F-4538-4809-A474-C47A2A46A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1" y="1524968"/>
            <a:ext cx="13856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050" dirty="0"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5EDE8C-2015-5951-69CF-2627ABBD4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172939"/>
            <a:ext cx="56007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10245" descr="22">
            <a:extLst>
              <a:ext uri="{FF2B5EF4-FFF2-40B4-BE49-F238E27FC236}">
                <a16:creationId xmlns:a16="http://schemas.microsoft.com/office/drawing/2014/main" id="{3B8DC281-BBD8-59D1-04E4-A2287074F5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104"/>
          <a:stretch/>
        </p:blipFill>
        <p:spPr>
          <a:xfrm>
            <a:off x="174812" y="867051"/>
            <a:ext cx="5029200" cy="328203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10244" descr="23">
            <a:extLst>
              <a:ext uri="{FF2B5EF4-FFF2-40B4-BE49-F238E27FC236}">
                <a16:creationId xmlns:a16="http://schemas.microsoft.com/office/drawing/2014/main" id="{895F9AFC-C192-583A-3CD9-A02E8D3412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2151" y="899875"/>
            <a:ext cx="4051853" cy="424362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10247">
            <a:extLst>
              <a:ext uri="{FF2B5EF4-FFF2-40B4-BE49-F238E27FC236}">
                <a16:creationId xmlns:a16="http://schemas.microsoft.com/office/drawing/2014/main" id="{A5DD1AD9-B6E7-D8F1-81DC-BD90AAFEEC70}"/>
              </a:ext>
            </a:extLst>
          </p:cNvPr>
          <p:cNvSpPr txBox="1"/>
          <p:nvPr/>
        </p:nvSpPr>
        <p:spPr>
          <a:xfrm>
            <a:off x="523366" y="1258436"/>
            <a:ext cx="4277234" cy="3066448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algn="just"/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SGK/40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文本框 10248">
            <a:extLst>
              <a:ext uri="{FF2B5EF4-FFF2-40B4-BE49-F238E27FC236}">
                <a16:creationId xmlns:a16="http://schemas.microsoft.com/office/drawing/2014/main" id="{58EF448F-044F-A136-CB82-54CD12762E1A}"/>
              </a:ext>
            </a:extLst>
          </p:cNvPr>
          <p:cNvSpPr txBox="1"/>
          <p:nvPr/>
        </p:nvSpPr>
        <p:spPr>
          <a:xfrm>
            <a:off x="6178870" y="1715634"/>
            <a:ext cx="3045810" cy="1512177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defTabSz="816443">
              <a:lnSpc>
                <a:spcPts val="3840"/>
              </a:lnSpc>
              <a:spcBef>
                <a:spcPct val="50000"/>
              </a:spcBef>
            </a:pPr>
            <a:r>
              <a:rPr lang="en-US" altLang="zh-C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Thảo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luận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nhóm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đôi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(5 </a:t>
            </a:r>
            <a:r>
              <a:rPr lang="en-US" altLang="zh-C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phút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DB2E94-B33F-03BB-B6AB-B4150FF7A514}"/>
              </a:ext>
            </a:extLst>
          </p:cNvPr>
          <p:cNvSpPr txBox="1"/>
          <p:nvPr/>
        </p:nvSpPr>
        <p:spPr>
          <a:xfrm>
            <a:off x="430304" y="4195475"/>
            <a:ext cx="4601646" cy="8560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ổ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(D:)</a:t>
            </a:r>
          </a:p>
        </p:txBody>
      </p:sp>
    </p:spTree>
    <p:extLst>
      <p:ext uri="{BB962C8B-B14F-4D97-AF65-F5344CB8AC3E}">
        <p14:creationId xmlns:p14="http://schemas.microsoft.com/office/powerpoint/2010/main" val="1140023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 build="allAtOnce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7" t="20541" r="6249" b="14493"/>
          <a:stretch/>
        </p:blipFill>
        <p:spPr bwMode="auto">
          <a:xfrm>
            <a:off x="0" y="9939"/>
            <a:ext cx="9144000" cy="491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D525F8-0FD0-2591-DB64-844A8A89ED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1632" y="1484493"/>
            <a:ext cx="4814096" cy="2843071"/>
          </a:xfrm>
          <a:prstGeom prst="rect">
            <a:avLst/>
          </a:prstGeom>
        </p:spPr>
      </p:pic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502178" y="96908"/>
            <a:ext cx="4000500" cy="8901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257175" algn="ctr">
              <a:lnSpc>
                <a:spcPct val="150000"/>
              </a:lnSpc>
              <a:spcBef>
                <a:spcPts val="1013"/>
              </a:spcBef>
            </a:pPr>
            <a:r>
              <a:rPr lang="en-US" sz="4125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1015655"/>
            <a:ext cx="485029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2DFA81D2-6AFB-6704-1F03-A84D65685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8812" y="2121316"/>
            <a:ext cx="13856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050" dirty="0">
              <a:latin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2D55183-268A-C2AE-BFBC-1546C83342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3" y="1496966"/>
            <a:ext cx="3212959" cy="1897333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2">
            <a:extLst>
              <a:ext uri="{FF2B5EF4-FFF2-40B4-BE49-F238E27FC236}">
                <a16:creationId xmlns:a16="http://schemas.microsoft.com/office/drawing/2014/main" id="{0599BDDD-254E-58FA-202C-9BCECF96B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4353" y="1851009"/>
            <a:ext cx="581025" cy="32385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8" name="Group 4">
            <a:extLst>
              <a:ext uri="{FF2B5EF4-FFF2-40B4-BE49-F238E27FC236}">
                <a16:creationId xmlns:a16="http://schemas.microsoft.com/office/drawing/2014/main" id="{8D3DDDBF-AD45-F5AD-A394-4992D71F5E70}"/>
              </a:ext>
            </a:extLst>
          </p:cNvPr>
          <p:cNvGrpSpPr>
            <a:grpSpLocks/>
          </p:cNvGrpSpPr>
          <p:nvPr/>
        </p:nvGrpSpPr>
        <p:grpSpPr bwMode="auto">
          <a:xfrm>
            <a:off x="1048434" y="1968007"/>
            <a:ext cx="659303" cy="1731957"/>
            <a:chOff x="2820" y="2007"/>
            <a:chExt cx="870" cy="2445"/>
          </a:xfrm>
        </p:grpSpPr>
        <p:cxnSp>
          <p:nvCxnSpPr>
            <p:cNvPr id="29" name="AutoShape 5">
              <a:extLst>
                <a:ext uri="{FF2B5EF4-FFF2-40B4-BE49-F238E27FC236}">
                  <a16:creationId xmlns:a16="http://schemas.microsoft.com/office/drawing/2014/main" id="{609377B3-6FAC-A968-A5B3-1626689CAD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95" y="2025"/>
              <a:ext cx="495" cy="3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6">
              <a:extLst>
                <a:ext uri="{FF2B5EF4-FFF2-40B4-BE49-F238E27FC236}">
                  <a16:creationId xmlns:a16="http://schemas.microsoft.com/office/drawing/2014/main" id="{9615B5F9-BE9C-3C42-28B4-27B078D179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820" y="2007"/>
              <a:ext cx="375" cy="2445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1" name="AutoShape 7">
            <a:extLst>
              <a:ext uri="{FF2B5EF4-FFF2-40B4-BE49-F238E27FC236}">
                <a16:creationId xmlns:a16="http://schemas.microsoft.com/office/drawing/2014/main" id="{673445E4-F04D-A5F8-7A88-340E146E0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938" y="3687237"/>
            <a:ext cx="1710746" cy="685981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 w="9525">
            <a:solidFill>
              <a:srgbClr val="E36C0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Bước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1: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Chọn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dải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lệnh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Insert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768" name="Rectangle 2">
            <a:extLst>
              <a:ext uri="{FF2B5EF4-FFF2-40B4-BE49-F238E27FC236}">
                <a16:creationId xmlns:a16="http://schemas.microsoft.com/office/drawing/2014/main" id="{DD33FFFA-315E-0606-8EBA-12B055238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0920" y="2221642"/>
            <a:ext cx="666910" cy="76960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69" name="Rectangle 2">
            <a:extLst>
              <a:ext uri="{FF2B5EF4-FFF2-40B4-BE49-F238E27FC236}">
                <a16:creationId xmlns:a16="http://schemas.microsoft.com/office/drawing/2014/main" id="{3B68E1A5-E9AF-0378-205A-4DE7F9A86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2816" y="2089575"/>
            <a:ext cx="675666" cy="72676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8DA62944-3E4B-54C8-BA39-DC0C3D1B8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1656" y="2816340"/>
            <a:ext cx="836114" cy="24334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7FFA0D74-44C9-7F96-10D9-C71DE0BCA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1" y="4137612"/>
            <a:ext cx="589952" cy="20831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3" name="AutoShape 7">
            <a:extLst>
              <a:ext uri="{FF2B5EF4-FFF2-40B4-BE49-F238E27FC236}">
                <a16:creationId xmlns:a16="http://schemas.microsoft.com/office/drawing/2014/main" id="{54A6B733-EC0C-8821-7B1E-F8427B9F9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599" y="3710430"/>
            <a:ext cx="1604179" cy="685981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 w="9525">
            <a:solidFill>
              <a:srgbClr val="E36C0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Bước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2: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Chọn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lệnh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Pictures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774" name="AutoShape 7">
            <a:extLst>
              <a:ext uri="{FF2B5EF4-FFF2-40B4-BE49-F238E27FC236}">
                <a16:creationId xmlns:a16="http://schemas.microsoft.com/office/drawing/2014/main" id="{B0B7949A-BC9B-F00F-4827-9655E3C0B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5072" y="4449239"/>
            <a:ext cx="2495223" cy="685981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 w="9525">
            <a:solidFill>
              <a:srgbClr val="E36C0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Bước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3: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Chọn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thư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mục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chứa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ảnh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cần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chèn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775" name="AutoShape 7">
            <a:extLst>
              <a:ext uri="{FF2B5EF4-FFF2-40B4-BE49-F238E27FC236}">
                <a16:creationId xmlns:a16="http://schemas.microsoft.com/office/drawing/2014/main" id="{30EB1BE1-6658-04A0-9B12-672F5AFFC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7782" y="4492315"/>
            <a:ext cx="2029182" cy="647210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 w="9525">
            <a:solidFill>
              <a:srgbClr val="E36C0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Bước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altLang="en-US" sz="1900" dirty="0">
                <a:latin typeface="Calibri" panose="020F0502020204030204" pitchFamily="34" charset="0"/>
              </a:rPr>
              <a:t>4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: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Chọn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tệp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ảnh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cần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chèn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776" name="AutoShape 7">
            <a:extLst>
              <a:ext uri="{FF2B5EF4-FFF2-40B4-BE49-F238E27FC236}">
                <a16:creationId xmlns:a16="http://schemas.microsoft.com/office/drawing/2014/main" id="{563D7E26-7281-01B1-4E3A-0CEFC6BB4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4697" y="4554064"/>
            <a:ext cx="1929177" cy="610661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 w="9525">
            <a:solidFill>
              <a:srgbClr val="E36C0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Bước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5: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Chọn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lệnh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Insert 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2777" name="Straight Arrow Connector 32776">
            <a:extLst>
              <a:ext uri="{FF2B5EF4-FFF2-40B4-BE49-F238E27FC236}">
                <a16:creationId xmlns:a16="http://schemas.microsoft.com/office/drawing/2014/main" id="{BAB8E8F1-E440-BA36-68C7-F30CCC064D6D}"/>
              </a:ext>
            </a:extLst>
          </p:cNvPr>
          <p:cNvCxnSpPr/>
          <p:nvPr/>
        </p:nvCxnSpPr>
        <p:spPr>
          <a:xfrm flipV="1">
            <a:off x="2759180" y="3013983"/>
            <a:ext cx="0" cy="69644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778" name="Straight Arrow Connector 32777">
            <a:extLst>
              <a:ext uri="{FF2B5EF4-FFF2-40B4-BE49-F238E27FC236}">
                <a16:creationId xmlns:a16="http://schemas.microsoft.com/office/drawing/2014/main" id="{68CBD3F5-DBCE-AEDF-4972-7416F2A57FEA}"/>
              </a:ext>
            </a:extLst>
          </p:cNvPr>
          <p:cNvCxnSpPr>
            <a:cxnSpLocks/>
            <a:endCxn id="32771" idx="2"/>
          </p:cNvCxnSpPr>
          <p:nvPr/>
        </p:nvCxnSpPr>
        <p:spPr>
          <a:xfrm flipV="1">
            <a:off x="3774835" y="3059689"/>
            <a:ext cx="354878" cy="13572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779" name="Straight Arrow Connector 32778">
            <a:extLst>
              <a:ext uri="{FF2B5EF4-FFF2-40B4-BE49-F238E27FC236}">
                <a16:creationId xmlns:a16="http://schemas.microsoft.com/office/drawing/2014/main" id="{21EC2F07-E270-9364-0F0D-DCC8B5B679A9}"/>
              </a:ext>
            </a:extLst>
          </p:cNvPr>
          <p:cNvCxnSpPr>
            <a:cxnSpLocks/>
            <a:stCxn id="32775" idx="0"/>
            <a:endCxn id="32769" idx="2"/>
          </p:cNvCxnSpPr>
          <p:nvPr/>
        </p:nvCxnSpPr>
        <p:spPr>
          <a:xfrm flipH="1" flipV="1">
            <a:off x="5000649" y="2816340"/>
            <a:ext cx="1011724" cy="16759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780" name="Straight Arrow Connector 32779">
            <a:extLst>
              <a:ext uri="{FF2B5EF4-FFF2-40B4-BE49-F238E27FC236}">
                <a16:creationId xmlns:a16="http://schemas.microsoft.com/office/drawing/2014/main" id="{8ED90DA7-2A75-1481-8510-D78CBE2B27C2}"/>
              </a:ext>
            </a:extLst>
          </p:cNvPr>
          <p:cNvCxnSpPr>
            <a:cxnSpLocks/>
            <a:endCxn id="32772" idx="2"/>
          </p:cNvCxnSpPr>
          <p:nvPr/>
        </p:nvCxnSpPr>
        <p:spPr>
          <a:xfrm flipH="1" flipV="1">
            <a:off x="7686377" y="4345929"/>
            <a:ext cx="124968" cy="2081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00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6221</TotalTime>
  <Words>1058</Words>
  <Application>Microsoft Office PowerPoint</Application>
  <PresentationFormat>On-screen Show (16:9)</PresentationFormat>
  <Paragraphs>116</Paragraphs>
  <Slides>18</Slides>
  <Notes>17</Notes>
  <HiddenSlides>0</HiddenSlides>
  <MMClips>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等线</vt:lpstr>
      <vt:lpstr>#9Slide03 Arima Madurai Medium</vt:lpstr>
      <vt:lpstr>Arial</vt:lpstr>
      <vt:lpstr>Arial Unicode MS</vt:lpstr>
      <vt:lpstr>Calibri</vt:lpstr>
      <vt:lpstr>Calibri Light</vt:lpstr>
      <vt:lpstr>Coiny</vt:lpstr>
      <vt:lpstr>Josefin Sans SemiBold</vt:lpstr>
      <vt:lpstr>Symbol</vt:lpstr>
      <vt:lpstr>Times New Roman</vt:lpstr>
      <vt:lpstr>UTM Avo</vt:lpstr>
      <vt:lpstr>Office 主题​​</vt:lpstr>
      <vt:lpstr>1_Office 主题​​</vt:lpstr>
      <vt:lpstr>Custom Design</vt:lpstr>
      <vt:lpstr>TRƯỜNG TIỂU HỌCTHẠCH BÀN 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273</cp:revision>
  <dcterms:created xsi:type="dcterms:W3CDTF">2017-06-11T12:45:34Z</dcterms:created>
  <dcterms:modified xsi:type="dcterms:W3CDTF">2026-02-13T03:02:52Z</dcterms:modified>
</cp:coreProperties>
</file>