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9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294" r:id="rId12"/>
    <p:sldId id="337" r:id="rId13"/>
    <p:sldId id="268" r:id="rId14"/>
    <p:sldId id="315" r:id="rId15"/>
    <p:sldId id="295" r:id="rId16"/>
    <p:sldId id="339" r:id="rId17"/>
    <p:sldId id="340" r:id="rId18"/>
    <p:sldId id="297" r:id="rId19"/>
    <p:sldId id="338" r:id="rId20"/>
    <p:sldId id="306" r:id="rId21"/>
    <p:sldId id="341" r:id="rId22"/>
    <p:sldId id="342" r:id="rId23"/>
    <p:sldId id="343" r:id="rId24"/>
    <p:sldId id="317" r:id="rId25"/>
    <p:sldId id="323" r:id="rId26"/>
    <p:sldId id="310" r:id="rId27"/>
    <p:sldId id="280" r:id="rId28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93" d="100"/>
          <a:sy n="93" d="100"/>
        </p:scale>
        <p:origin x="-642" y="-96"/>
      </p:cViewPr>
      <p:guideLst>
        <p:guide orient="horz" pos="1643"/>
        <p:guide orient="horz" pos="259"/>
        <p:guide orient="horz" pos="2981"/>
        <p:guide orient="horz" pos="316"/>
        <p:guide orient="horz" pos="430"/>
        <p:guide pos="288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2024/1/15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219789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“NAN DO CHOI”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99957" y="1944256"/>
            <a:ext cx="7777779" cy="184664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 Name.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31932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999958" y="1944256"/>
            <a:ext cx="5529430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1930597"/>
            <a:ext cx="266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97956"/>
            <a:ext cx="248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958" y="3121819"/>
            <a:ext cx="315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7" y="2292842"/>
            <a:ext cx="400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95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1057107" y="1582134"/>
            <a:ext cx="7777779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5" y="2328966"/>
            <a:ext cx="6429374" cy="20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“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”.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/>
              <a:t>gõ</a:t>
            </a:r>
            <a:r>
              <a:rPr lang="en-US" sz="2000" dirty="0"/>
              <a:t>: 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đọc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d, d, o, c, j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sách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s, a, c, h, s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152068"/>
            <a:ext cx="2941373" cy="1896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987845"/>
            <a:ext cx="2668176" cy="1989230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 smtClean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53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8"/>
              </p:ext>
            </p:extLst>
          </p:nvPr>
        </p:nvGraphicFramePr>
        <p:xfrm>
          <a:off x="1895436" y="213678"/>
          <a:ext cx="6297649" cy="464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39"/>
                <a:gridCol w="1457325"/>
                <a:gridCol w="2935285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trong lúc soạn thảo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với tên tệp mới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  <a:tr h="4217353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Save As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as: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Ở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đĩa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 Name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enter.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57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pt-BR" sz="2000" dirty="0"/>
              <a:t>Em hãy tạo một tệp văn bản mới và gõ nội dung là tên của 2 bạn ngồi cạnh em với tên tệp là Các bạn cùng bàn.</a:t>
            </a:r>
            <a:endParaRPr lang="en-US" sz="2000" dirty="0"/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9386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08909" y="1873641"/>
            <a:ext cx="2382982" cy="2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243148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Telex.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NHANH</a:t>
            </a: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4" y="2315704"/>
            <a:ext cx="382360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nl-NL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muốn mở một tệp văn bản đã có để xem và sửa lại, ví dụ để gõ tiếng Việt có dấu, em sẽ làm thế nào?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VẢN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tệp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mới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" y="1787676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45479" y="2032340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1801" y="1978029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614</Words>
  <Application>Microsoft Office PowerPoint</Application>
  <PresentationFormat>On-screen Show (16:9)</PresentationFormat>
  <Paragraphs>73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MTC</cp:lastModifiedBy>
  <cp:revision>256</cp:revision>
  <dcterms:created xsi:type="dcterms:W3CDTF">2017-06-11T12:45:34Z</dcterms:created>
  <dcterms:modified xsi:type="dcterms:W3CDTF">2024-01-15T09:27:37Z</dcterms:modified>
</cp:coreProperties>
</file>