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6"/>
  </p:notesMasterIdLst>
  <p:sldIdLst>
    <p:sldId id="290" r:id="rId3"/>
    <p:sldId id="291" r:id="rId4"/>
    <p:sldId id="292" r:id="rId5"/>
    <p:sldId id="440" r:id="rId6"/>
    <p:sldId id="294" r:id="rId7"/>
    <p:sldId id="447" r:id="rId8"/>
    <p:sldId id="295" r:id="rId9"/>
    <p:sldId id="296" r:id="rId10"/>
    <p:sldId id="441" r:id="rId11"/>
    <p:sldId id="310" r:id="rId12"/>
    <p:sldId id="309" r:id="rId13"/>
    <p:sldId id="439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1/15/2024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xmlns="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11" Type="http://schemas.openxmlformats.org/officeDocument/2006/relationships/image" Target="../media/image28.jpe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dụng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132527"/>
            <a:ext cx="6400800" cy="220008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514350" algn="l"/>
              </a:tabLst>
            </a:pP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b="1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Cloud">
            <a:extLst>
              <a:ext uri="{FF2B5EF4-FFF2-40B4-BE49-F238E27FC236}">
                <a16:creationId xmlns:a16="http://schemas.microsoft.com/office/drawing/2014/main" xmlns="" id="{4D53F853-0D18-A7B7-01B2-FE47558FB39F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 rot="620481">
            <a:off x="338138" y="1566863"/>
            <a:ext cx="8518525" cy="44148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9525">
            <a:solidFill>
              <a:srgbClr val="00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5144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1C9E9E-AC2B-5DCE-34B0-C8E5325D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99" y="2136785"/>
            <a:ext cx="7126049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6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605" y="3230799"/>
            <a:ext cx="7436574" cy="52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noProof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noProof="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43DD794-3D46-17AA-9567-592DAAAF4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51" y="3801651"/>
            <a:ext cx="7436574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alt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xếp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17160" y="77870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1: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Sự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cần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thiết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của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sắp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xếp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237714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543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1" y="1043004"/>
            <a:ext cx="3798699" cy="291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2" t="1748" r="16311" b="-1"/>
          <a:stretch/>
        </p:blipFill>
        <p:spPr>
          <a:xfrm>
            <a:off x="4946863" y="1010010"/>
            <a:ext cx="3669871" cy="2980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64" y="4191000"/>
            <a:ext cx="3669871" cy="2558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2" y="4194412"/>
            <a:ext cx="3832338" cy="25550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1108" y="198634"/>
            <a:ext cx="2061783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Khởi</a:t>
            </a:r>
            <a:r>
              <a:rPr lang="en-US" sz="34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400" b="1" cap="none" spc="0" dirty="0" err="1">
                <a:ln/>
                <a:solidFill>
                  <a:srgbClr val="FF0000"/>
                </a:solidFill>
                <a:effectLst/>
              </a:rPr>
              <a:t>động</a:t>
            </a:r>
            <a:endParaRPr lang="en-US" sz="3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328645"/>
            <a:ext cx="76962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alt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990600" y="1311652"/>
            <a:ext cx="716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quần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333" r="17408" b="8889"/>
          <a:stretch/>
        </p:blipFill>
        <p:spPr>
          <a:xfrm rot="16200000">
            <a:off x="5214816" y="1819711"/>
            <a:ext cx="2476031" cy="37616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r="22869" b="7222"/>
          <a:stretch/>
        </p:blipFill>
        <p:spPr>
          <a:xfrm rot="16200000">
            <a:off x="1059286" y="1781996"/>
            <a:ext cx="2443193" cy="3754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1556982" y="5147483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152148-CC10-5F08-D7C0-8558B935C934}"/>
              </a:ext>
            </a:extLst>
          </p:cNvPr>
          <p:cNvSpPr txBox="1"/>
          <p:nvPr/>
        </p:nvSpPr>
        <p:spPr>
          <a:xfrm>
            <a:off x="5728931" y="5135325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23363" cy="6858000"/>
          </a:xfrm>
        </p:spPr>
      </p:pic>
      <p:sp>
        <p:nvSpPr>
          <p:cNvPr id="7" name="Cloud 6"/>
          <p:cNvSpPr/>
          <p:nvPr/>
        </p:nvSpPr>
        <p:spPr>
          <a:xfrm>
            <a:off x="611555" y="350838"/>
            <a:ext cx="8222457" cy="10668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 err="1" smtClean="0">
                <a:solidFill>
                  <a:srgbClr val="FFFFFF"/>
                </a:solidFill>
              </a:rPr>
              <a:t>Trò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chơi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</a:rPr>
              <a:t>“ </a:t>
            </a:r>
            <a:r>
              <a:rPr lang="en-US" sz="2800" b="1" dirty="0" err="1" smtClean="0">
                <a:solidFill>
                  <a:srgbClr val="FFFFFF"/>
                </a:solidFill>
              </a:rPr>
              <a:t>Tấm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bìa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phép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</a:rPr>
              <a:t>thuật</a:t>
            </a:r>
            <a:r>
              <a:rPr lang="en-US" sz="2800" b="1" dirty="0" smtClean="0">
                <a:solidFill>
                  <a:srgbClr val="FFFFFF"/>
                </a:solidFill>
              </a:rPr>
              <a:t>”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242" y="1895859"/>
            <a:ext cx="8229600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444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t="57778" r="44833" b="5555"/>
          <a:stretch/>
        </p:blipFill>
        <p:spPr>
          <a:xfrm rot="16200000">
            <a:off x="5420591" y="1048546"/>
            <a:ext cx="2493818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r="49278" b="44444"/>
          <a:stretch/>
        </p:blipFill>
        <p:spPr>
          <a:xfrm rot="16200000">
            <a:off x="1572491" y="858045"/>
            <a:ext cx="2493819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2286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A0F3D9-F47F-9207-0D43-5148A1837BBF}"/>
              </a:ext>
            </a:extLst>
          </p:cNvPr>
          <p:cNvSpPr txBox="1"/>
          <p:nvPr/>
        </p:nvSpPr>
        <p:spPr>
          <a:xfrm>
            <a:off x="0" y="591529"/>
            <a:ext cx="8991600" cy="4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hộp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08914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4" y="1010883"/>
            <a:ext cx="2103505" cy="1974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8" y="5057464"/>
            <a:ext cx="2377880" cy="173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839" y="1021775"/>
            <a:ext cx="2005430" cy="1952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" y="3106643"/>
            <a:ext cx="2410306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3140631"/>
            <a:ext cx="2060740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30" y="5077825"/>
            <a:ext cx="2060740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69" y="5077825"/>
            <a:ext cx="1992651" cy="174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1051615"/>
            <a:ext cx="2343569" cy="19520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23" y="3132211"/>
            <a:ext cx="2015197" cy="18157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20" y="5057464"/>
            <a:ext cx="2356464" cy="1779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86" y="3132211"/>
            <a:ext cx="2343569" cy="181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64677" y="2286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14BC0D-3AC6-3120-F4D8-257C53D644BF}"/>
              </a:ext>
            </a:extLst>
          </p:cNvPr>
          <p:cNvSpPr txBox="1"/>
          <p:nvPr/>
        </p:nvSpPr>
        <p:spPr>
          <a:xfrm>
            <a:off x="468923" y="1165086"/>
            <a:ext cx="86750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em</a:t>
            </a:r>
            <a:r>
              <a:rPr lang="es-ES" sz="2200" b="1" dirty="0" smtClean="0">
                <a:latin typeface="Times New Roman" panose="02020603050405020304" pitchFamily="18" charset="0"/>
              </a:rPr>
              <a:t>,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các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bạn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lớp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có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được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theo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thứ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tự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nào</a:t>
            </a:r>
            <a:r>
              <a:rPr lang="es-ES" sz="2200" b="1" dirty="0" smtClean="0">
                <a:latin typeface="Times New Roman" panose="02020603050405020304" pitchFamily="18" charset="0"/>
              </a:rPr>
              <a:t>?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Vì</a:t>
            </a:r>
            <a:r>
              <a:rPr lang="es-ES" sz="2200" b="1" dirty="0" smtClean="0">
                <a:latin typeface="Times New Roman" panose="02020603050405020304" pitchFamily="18" charset="0"/>
              </a:rPr>
              <a:t> sao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cần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sắp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xếp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tên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trong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danh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sách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như</a:t>
            </a:r>
            <a:r>
              <a:rPr lang="es-ES" sz="2200" b="1" dirty="0" smtClean="0">
                <a:latin typeface="Times New Roman" panose="02020603050405020304" pitchFamily="18" charset="0"/>
              </a:rPr>
              <a:t> </a:t>
            </a:r>
            <a:r>
              <a:rPr lang="es-ES" sz="2200" b="1" dirty="0" err="1" smtClean="0">
                <a:latin typeface="Times New Roman" panose="02020603050405020304" pitchFamily="18" charset="0"/>
              </a:rPr>
              <a:t>vậy</a:t>
            </a:r>
            <a:r>
              <a:rPr lang="es-ES" sz="2200" b="1" dirty="0" smtClean="0">
                <a:latin typeface="Times New Roman" panose="02020603050405020304" pitchFamily="18" charset="0"/>
              </a:rPr>
              <a:t>?</a:t>
            </a:r>
            <a:endParaRPr lang="en-US" sz="2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952813"/>
              </p:ext>
            </p:extLst>
          </p:nvPr>
        </p:nvGraphicFramePr>
        <p:xfrm>
          <a:off x="468925" y="2066403"/>
          <a:ext cx="821787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897"/>
                <a:gridCol w="3510378"/>
                <a:gridCol w="751450"/>
                <a:gridCol w="1643575"/>
                <a:gridCol w="16435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Tuyết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Nguyễn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Văn</a:t>
                      </a:r>
                      <a:r>
                        <a:rPr lang="en-US" baseline="0" dirty="0" smtClean="0"/>
                        <a:t> Ba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Tạ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Bảo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Cường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Tuấn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Cương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3E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3B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Yến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406</Words>
  <Application>Microsoft Office PowerPoint</Application>
  <PresentationFormat>On-screen Show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120</cp:revision>
  <dcterms:created xsi:type="dcterms:W3CDTF">2017-10-03T01:20:28Z</dcterms:created>
  <dcterms:modified xsi:type="dcterms:W3CDTF">2024-01-15T10:00:28Z</dcterms:modified>
</cp:coreProperties>
</file>