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 id="2147483894" r:id="rId2"/>
    <p:sldMasterId id="2147483907" r:id="rId3"/>
  </p:sldMasterIdLst>
  <p:notesMasterIdLst>
    <p:notesMasterId r:id="rId18"/>
  </p:notesMasterIdLst>
  <p:sldIdLst>
    <p:sldId id="320" r:id="rId4"/>
    <p:sldId id="293" r:id="rId5"/>
    <p:sldId id="321" r:id="rId6"/>
    <p:sldId id="294" r:id="rId7"/>
    <p:sldId id="323" r:id="rId8"/>
    <p:sldId id="325" r:id="rId9"/>
    <p:sldId id="324" r:id="rId10"/>
    <p:sldId id="326" r:id="rId11"/>
    <p:sldId id="327" r:id="rId12"/>
    <p:sldId id="299" r:id="rId13"/>
    <p:sldId id="328" r:id="rId14"/>
    <p:sldId id="315" r:id="rId15"/>
    <p:sldId id="316" r:id="rId16"/>
    <p:sldId id="31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CC"/>
    <a:srgbClr val="FF9900"/>
    <a:srgbClr val="FFFFCC"/>
    <a:srgbClr val="00FFFF"/>
    <a:srgbClr val="000099"/>
    <a:srgbClr val="00FF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849" autoAdjust="0"/>
  </p:normalViewPr>
  <p:slideViewPr>
    <p:cSldViewPr>
      <p:cViewPr varScale="1">
        <p:scale>
          <a:sx n="70" d="100"/>
          <a:sy n="70" d="100"/>
        </p:scale>
        <p:origin x="44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DB4D9-CB78-4D56-B892-028D3778355C}" type="datetimeFigureOut">
              <a:rPr lang="en-US" smtClean="0"/>
              <a:t>1/20/2026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4A2CC9-6214-4A4F-A7F2-C474977A49D9}" type="slidenum">
              <a:rPr lang="en-US" smtClean="0"/>
              <a:t>‹#›</a:t>
            </a:fld>
            <a:endParaRPr lang="en-US" dirty="0"/>
          </a:p>
        </p:txBody>
      </p:sp>
    </p:spTree>
    <p:extLst>
      <p:ext uri="{BB962C8B-B14F-4D97-AF65-F5344CB8AC3E}">
        <p14:creationId xmlns:p14="http://schemas.microsoft.com/office/powerpoint/2010/main" val="328998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0AE39EF-C0E5-4896-B9D3-7E7938E4611D}" type="slidenum">
              <a:rPr lang="zh-CN" altLang="en-US" smtClean="0">
                <a:solidFill>
                  <a:prstClr val="black"/>
                </a:solidFill>
              </a:rPr>
              <a:pPr>
                <a:defRPr/>
              </a:pPr>
              <a:t>1</a:t>
            </a:fld>
            <a:endParaRPr lang="zh-CN" altLang="en-US">
              <a:solidFill>
                <a:prstClr val="black"/>
              </a:solidFill>
            </a:endParaRPr>
          </a:p>
        </p:txBody>
      </p:sp>
    </p:spTree>
    <p:extLst>
      <p:ext uri="{BB962C8B-B14F-4D97-AF65-F5344CB8AC3E}">
        <p14:creationId xmlns:p14="http://schemas.microsoft.com/office/powerpoint/2010/main" val="4186714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4A2CC9-6214-4A4F-A7F2-C474977A49D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833000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E29967A-7568-4B43-ADFF-F109EFF199E4}" type="datetimeFigureOut">
              <a:rPr lang="en-US" smtClean="0"/>
              <a:t>1/20/2026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899183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9967A-7568-4B43-ADFF-F109EFF199E4}" type="datetimeFigureOut">
              <a:rPr lang="en-US" smtClean="0"/>
              <a:t>1/20/2026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925629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9967A-7568-4B43-ADFF-F109EFF199E4}" type="datetimeFigureOut">
              <a:rPr lang="en-US" smtClean="0"/>
              <a:t>1/20/2026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690373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071548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699974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487523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59109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992764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22334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533400" y="609600"/>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BT&amp;TH số 3: Thao tác trên bảng</a:t>
            </a:r>
            <a:endParaRPr kumimoji="0" lang="vi-VN" altLang="en-US" sz="2400" b="1" i="0" u="sng"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3" name="Rectangle 4"/>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5"/>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17EB14-D66A-4676-92A4-03881C61F091}"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117691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4DE8D5-FADB-4070-88E7-7B5CF0C5DCB3}"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692329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29967A-7568-4B43-ADFF-F109EFF199E4}" type="datetimeFigureOut">
              <a:rPr lang="en-US" smtClean="0"/>
              <a:t>1/20/2026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046558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638800" y="1981200"/>
            <a:ext cx="28194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1D8597-DE7C-46D9-AA0A-98318070A285}"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657183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1489075"/>
            <a:ext cx="3867150"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3888" y="2193925"/>
            <a:ext cx="3867150"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1850" y="1489075"/>
            <a:ext cx="3868738" cy="6413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50" y="2193925"/>
            <a:ext cx="3868738" cy="3978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2EDA07B-E8E9-4AD7-9D49-812C4BDF930A}"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206343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1447C7-73A7-49A8-9072-0AB4175D801C}"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814334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8" y="2101850"/>
            <a:ext cx="2949575" cy="375920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Arial" panose="020B0604020202020204" pitchFamily="34"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117518-C007-4C20-9FB3-A0C5308DF146}" type="slidenum">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3616148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1/20/2026</a:t>
            </a:fld>
            <a:endParaRPr lang="en-US" sz="750">
              <a:solidFill>
                <a:prstClr val="black"/>
              </a:solidFill>
              <a:latin typeface="Trebuchet MS"/>
            </a:endParaRPr>
          </a:p>
        </p:txBody>
      </p:sp>
      <p:sp>
        <p:nvSpPr>
          <p:cNvPr id="5" name="Footer Placeholder 4"/>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754460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1/20/2026</a:t>
            </a:fld>
            <a:endParaRPr lang="en-US" sz="750">
              <a:solidFill>
                <a:prstClr val="black"/>
              </a:solidFill>
              <a:latin typeface="Trebuchet MS"/>
            </a:endParaRPr>
          </a:p>
        </p:txBody>
      </p:sp>
      <p:sp>
        <p:nvSpPr>
          <p:cNvPr id="5" name="Footer Placeholder 4"/>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31113985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1/20/2026</a:t>
            </a:fld>
            <a:endParaRPr lang="en-US" sz="750">
              <a:solidFill>
                <a:prstClr val="black"/>
              </a:solidFill>
              <a:latin typeface="Trebuchet MS"/>
            </a:endParaRPr>
          </a:p>
        </p:txBody>
      </p:sp>
      <p:sp>
        <p:nvSpPr>
          <p:cNvPr id="5" name="Footer Placeholder 4"/>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28835824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1/20/2026</a:t>
            </a:fld>
            <a:endParaRPr lang="en-US" sz="750">
              <a:solidFill>
                <a:prstClr val="black"/>
              </a:solidFill>
              <a:latin typeface="Trebuchet MS"/>
            </a:endParaRPr>
          </a:p>
        </p:txBody>
      </p:sp>
      <p:sp>
        <p:nvSpPr>
          <p:cNvPr id="6" name="Footer Placeholder 5"/>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7" name="Slide Number Placeholder 6"/>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37931227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1/20/2026</a:t>
            </a:fld>
            <a:endParaRPr lang="en-US" sz="750">
              <a:solidFill>
                <a:prstClr val="black"/>
              </a:solidFill>
              <a:latin typeface="Trebuchet MS"/>
            </a:endParaRPr>
          </a:p>
        </p:txBody>
      </p:sp>
      <p:sp>
        <p:nvSpPr>
          <p:cNvPr id="8" name="Footer Placeholder 7"/>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9" name="Slide Number Placeholder 8"/>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32899981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1/20/2026</a:t>
            </a:fld>
            <a:endParaRPr lang="en-US" sz="750">
              <a:solidFill>
                <a:prstClr val="black"/>
              </a:solidFill>
              <a:latin typeface="Trebuchet MS"/>
            </a:endParaRPr>
          </a:p>
        </p:txBody>
      </p:sp>
      <p:sp>
        <p:nvSpPr>
          <p:cNvPr id="4" name="Footer Placeholder 3"/>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5" name="Slide Number Placeholder 4"/>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51147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29967A-7568-4B43-ADFF-F109EFF199E4}" type="datetimeFigureOut">
              <a:rPr lang="en-US" smtClean="0"/>
              <a:t>1/20/2026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330436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1/20/2026</a:t>
            </a:fld>
            <a:endParaRPr lang="en-US" sz="750">
              <a:solidFill>
                <a:prstClr val="black"/>
              </a:solidFill>
              <a:latin typeface="Trebuchet MS"/>
            </a:endParaRPr>
          </a:p>
        </p:txBody>
      </p:sp>
      <p:sp>
        <p:nvSpPr>
          <p:cNvPr id="3" name="Footer Placeholder 2"/>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4" name="Slide Number Placeholder 3"/>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2160799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1/20/2026</a:t>
            </a:fld>
            <a:endParaRPr lang="en-US" sz="750">
              <a:solidFill>
                <a:prstClr val="black"/>
              </a:solidFill>
              <a:latin typeface="Trebuchet MS"/>
            </a:endParaRPr>
          </a:p>
        </p:txBody>
      </p:sp>
      <p:sp>
        <p:nvSpPr>
          <p:cNvPr id="6" name="Footer Placeholder 5"/>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7" name="Slide Number Placeholder 6"/>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36978963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1/20/2026</a:t>
            </a:fld>
            <a:endParaRPr lang="en-US" sz="750">
              <a:solidFill>
                <a:prstClr val="black"/>
              </a:solidFill>
              <a:latin typeface="Trebuchet MS"/>
            </a:endParaRPr>
          </a:p>
        </p:txBody>
      </p:sp>
      <p:sp>
        <p:nvSpPr>
          <p:cNvPr id="6" name="Footer Placeholder 5"/>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7" name="Slide Number Placeholder 6"/>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2546241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1/20/2026</a:t>
            </a:fld>
            <a:endParaRPr lang="en-US" sz="750">
              <a:solidFill>
                <a:prstClr val="black"/>
              </a:solidFill>
              <a:latin typeface="Trebuchet MS"/>
            </a:endParaRPr>
          </a:p>
        </p:txBody>
      </p:sp>
      <p:sp>
        <p:nvSpPr>
          <p:cNvPr id="5" name="Footer Placeholder 4"/>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32769442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gn="r" defTabSz="342900">
              <a:defRPr/>
            </a:pPr>
            <a:fld id="{846CE7D5-CF57-46EF-B807-FDD0502418D4}" type="datetimeFigureOut">
              <a:rPr lang="en-US" sz="750" smtClean="0">
                <a:solidFill>
                  <a:prstClr val="black"/>
                </a:solidFill>
                <a:latin typeface="Trebuchet MS"/>
              </a:rPr>
              <a:pPr algn="r" defTabSz="342900">
                <a:defRPr/>
              </a:pPr>
              <a:t>1/20/2026</a:t>
            </a:fld>
            <a:endParaRPr lang="en-US" sz="750">
              <a:solidFill>
                <a:prstClr val="black"/>
              </a:solidFill>
              <a:latin typeface="Trebuchet MS"/>
            </a:endParaRPr>
          </a:p>
        </p:txBody>
      </p:sp>
      <p:sp>
        <p:nvSpPr>
          <p:cNvPr id="5" name="Footer Placeholder 4"/>
          <p:cNvSpPr>
            <a:spLocks noGrp="1"/>
          </p:cNvSpPr>
          <p:nvPr>
            <p:ph type="ftr" sz="quarter" idx="11"/>
          </p:nvPr>
        </p:nvSpPr>
        <p:spPr/>
        <p:txBody>
          <a:bodyPr/>
          <a:lstStyle/>
          <a:p>
            <a:pPr algn="l" defTabSz="342900">
              <a:defRPr/>
            </a:pPr>
            <a:endParaRPr lang="en-US" sz="750">
              <a:solidFill>
                <a:prstClr val="black"/>
              </a:solidFill>
              <a:latin typeface="Trebuchet MS"/>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23750320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grpSp>
        <p:nvGrpSpPr>
          <p:cNvPr id="26" name="L_blue"/>
          <p:cNvGrpSpPr/>
          <p:nvPr userDrawn="1"/>
        </p:nvGrpSpPr>
        <p:grpSpPr>
          <a:xfrm>
            <a:off x="-1" y="34210"/>
            <a:ext cx="257539" cy="6748492"/>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8964555" y="423057"/>
            <a:ext cx="198086" cy="6405652"/>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275766" y="3"/>
            <a:ext cx="8976754" cy="380567"/>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150298" y="6557733"/>
            <a:ext cx="8605580" cy="300269"/>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216120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019299" y="1871132"/>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pPr defTabSz="342900">
              <a:defRPr/>
            </a:pPr>
            <a:fld id="{846CE7D5-CF57-46EF-B807-FDD0502418D4}" type="datetimeFigureOut">
              <a:rPr lang="en-US" smtClean="0">
                <a:solidFill>
                  <a:prstClr val="black"/>
                </a:solidFill>
              </a:rPr>
              <a:pPr defTabSz="342900">
                <a:defRPr/>
              </a:pPr>
              <a:t>1/20/2026</a:t>
            </a:fld>
            <a:endParaRPr lang="en-US">
              <a:solidFill>
                <a:prstClr val="black"/>
              </a:solidFill>
            </a:endParaRPr>
          </a:p>
        </p:txBody>
      </p:sp>
      <p:sp>
        <p:nvSpPr>
          <p:cNvPr id="5" name="Footer Placeholder 4"/>
          <p:cNvSpPr>
            <a:spLocks noGrp="1"/>
          </p:cNvSpPr>
          <p:nvPr>
            <p:ph type="ftr" sz="quarter" idx="11"/>
          </p:nvPr>
        </p:nvSpPr>
        <p:spPr>
          <a:xfrm>
            <a:off x="2019298" y="5037663"/>
            <a:ext cx="3910976" cy="279400"/>
          </a:xfrm>
        </p:spPr>
        <p:txBody>
          <a:bodyPr/>
          <a:lstStyle/>
          <a:p>
            <a:pPr defTabSz="342900">
              <a:defRPr/>
            </a:pPr>
            <a:endParaRPr lang="en-US">
              <a:solidFill>
                <a:prstClr val="black"/>
              </a:solidFill>
            </a:endParaRPr>
          </a:p>
        </p:txBody>
      </p:sp>
      <p:sp>
        <p:nvSpPr>
          <p:cNvPr id="6" name="Slide Number Placeholder 5"/>
          <p:cNvSpPr>
            <a:spLocks noGrp="1"/>
          </p:cNvSpPr>
          <p:nvPr>
            <p:ph type="sldNum" sz="quarter" idx="12"/>
          </p:nvPr>
        </p:nvSpPr>
        <p:spPr>
          <a:xfrm>
            <a:off x="6717676" y="5037663"/>
            <a:ext cx="413375" cy="279400"/>
          </a:xfrm>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94516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1/20/2026</a:t>
            </a:fld>
            <a:endParaRPr lang="en-US">
              <a:solidFill>
                <a:prstClr val="black"/>
              </a:solidFill>
            </a:endParaRPr>
          </a:p>
        </p:txBody>
      </p:sp>
      <p:sp>
        <p:nvSpPr>
          <p:cNvPr id="5" name="Footer Placeholder 4"/>
          <p:cNvSpPr>
            <a:spLocks noGrp="1"/>
          </p:cNvSpPr>
          <p:nvPr>
            <p:ph type="ftr" sz="quarter" idx="11"/>
          </p:nvPr>
        </p:nvSpPr>
        <p:spPr/>
        <p:txBody>
          <a:bodyPr/>
          <a:lstStyle/>
          <a:p>
            <a:pPr defTabSz="342900">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Tree>
    <p:extLst>
      <p:ext uri="{BB962C8B-B14F-4D97-AF65-F5344CB8AC3E}">
        <p14:creationId xmlns:p14="http://schemas.microsoft.com/office/powerpoint/2010/main" val="6031645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98A5301E-AB93-4945-A0AA-2215B6872DB2}"/>
              </a:ext>
            </a:extLst>
          </p:cNvPr>
          <p:cNvSpPr>
            <a:spLocks noChangeAspect="1"/>
          </p:cNvSpPr>
          <p:nvPr userDrawn="1"/>
        </p:nvSpPr>
        <p:spPr>
          <a:xfrm>
            <a:off x="1403551" y="2602132"/>
            <a:ext cx="1351026" cy="18013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endParaRPr>
          </a:p>
        </p:txBody>
      </p:sp>
      <p:sp>
        <p:nvSpPr>
          <p:cNvPr id="13" name="Oval 12">
            <a:extLst>
              <a:ext uri="{FF2B5EF4-FFF2-40B4-BE49-F238E27FC236}">
                <a16:creationId xmlns:a16="http://schemas.microsoft.com/office/drawing/2014/main" id="{D2FF1D57-3E5F-584B-94C2-629CD166831B}"/>
              </a:ext>
            </a:extLst>
          </p:cNvPr>
          <p:cNvSpPr>
            <a:spLocks noChangeAspect="1"/>
          </p:cNvSpPr>
          <p:nvPr userDrawn="1"/>
        </p:nvSpPr>
        <p:spPr>
          <a:xfrm>
            <a:off x="3895974" y="2602132"/>
            <a:ext cx="1351026" cy="18013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endParaRPr>
          </a:p>
        </p:txBody>
      </p:sp>
      <p:sp>
        <p:nvSpPr>
          <p:cNvPr id="15" name="Oval 14">
            <a:extLst>
              <a:ext uri="{FF2B5EF4-FFF2-40B4-BE49-F238E27FC236}">
                <a16:creationId xmlns:a16="http://schemas.microsoft.com/office/drawing/2014/main" id="{90A619F7-99B1-EB46-8946-F77C733C4D86}"/>
              </a:ext>
            </a:extLst>
          </p:cNvPr>
          <p:cNvSpPr>
            <a:spLocks noChangeAspect="1"/>
          </p:cNvSpPr>
          <p:nvPr userDrawn="1"/>
        </p:nvSpPr>
        <p:spPr>
          <a:xfrm>
            <a:off x="6389423" y="2602132"/>
            <a:ext cx="1351026" cy="18013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US" sz="1350">
              <a:solidFill>
                <a:prstClr val="white"/>
              </a:solidFill>
            </a:endParaRPr>
          </a:p>
        </p:txBody>
      </p:sp>
      <p:sp>
        <p:nvSpPr>
          <p:cNvPr id="2" name="Title 1"/>
          <p:cNvSpPr>
            <a:spLocks noGrp="1"/>
          </p:cNvSpPr>
          <p:nvPr>
            <p:ph type="title"/>
          </p:nvPr>
        </p:nvSpPr>
        <p:spPr>
          <a:xfrm>
            <a:off x="971552" y="982133"/>
            <a:ext cx="7200897" cy="1303867"/>
          </a:xfrm>
        </p:spPr>
        <p:txBody>
          <a:bodyPr/>
          <a:lstStyle/>
          <a:p>
            <a:r>
              <a:rPr lang="en-US"/>
              <a:t>Click to edit Master title style</a:t>
            </a:r>
            <a:endParaRPr lang="en-US" dirty="0"/>
          </a:p>
        </p:txBody>
      </p:sp>
      <p:sp>
        <p:nvSpPr>
          <p:cNvPr id="3" name="Content Placeholder 2"/>
          <p:cNvSpPr>
            <a:spLocks noGrp="1"/>
          </p:cNvSpPr>
          <p:nvPr>
            <p:ph idx="1"/>
          </p:nvPr>
        </p:nvSpPr>
        <p:spPr>
          <a:xfrm>
            <a:off x="971551" y="4804496"/>
            <a:ext cx="2214000" cy="1109133"/>
          </a:xfrm>
        </p:spPr>
        <p:txBody>
          <a:body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1/20/2026</a:t>
            </a:fld>
            <a:endParaRPr lang="en-US">
              <a:solidFill>
                <a:prstClr val="black"/>
              </a:solidFill>
            </a:endParaRPr>
          </a:p>
        </p:txBody>
      </p:sp>
      <p:sp>
        <p:nvSpPr>
          <p:cNvPr id="5" name="Footer Placeholder 4"/>
          <p:cNvSpPr>
            <a:spLocks noGrp="1"/>
          </p:cNvSpPr>
          <p:nvPr>
            <p:ph type="ftr" sz="quarter" idx="11"/>
          </p:nvPr>
        </p:nvSpPr>
        <p:spPr/>
        <p:txBody>
          <a:bodyPr/>
          <a:lstStyle/>
          <a:p>
            <a:pPr defTabSz="342900">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
        <p:nvSpPr>
          <p:cNvPr id="9" name="Content Placeholder 2">
            <a:extLst>
              <a:ext uri="{FF2B5EF4-FFF2-40B4-BE49-F238E27FC236}">
                <a16:creationId xmlns:a16="http://schemas.microsoft.com/office/drawing/2014/main" id="{D2FC6D4A-DA65-4AB4-A214-ABFCCC77CE2F}"/>
              </a:ext>
            </a:extLst>
          </p:cNvPr>
          <p:cNvSpPr>
            <a:spLocks noGrp="1"/>
          </p:cNvSpPr>
          <p:nvPr>
            <p:ph idx="13"/>
          </p:nvPr>
        </p:nvSpPr>
        <p:spPr>
          <a:xfrm>
            <a:off x="3465000" y="4804496"/>
            <a:ext cx="2214000" cy="1109133"/>
          </a:xfrm>
        </p:spPr>
        <p:txBody>
          <a:bodyPr/>
          <a:lstStyle/>
          <a:p>
            <a:pPr lvl="0"/>
            <a:r>
              <a:rPr lang="en-US"/>
              <a:t>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64EDB116-654D-48D8-BED5-DCA5C06DA378}"/>
              </a:ext>
            </a:extLst>
          </p:cNvPr>
          <p:cNvSpPr>
            <a:spLocks noGrp="1"/>
          </p:cNvSpPr>
          <p:nvPr>
            <p:ph idx="14"/>
          </p:nvPr>
        </p:nvSpPr>
        <p:spPr>
          <a:xfrm>
            <a:off x="5958449" y="4804496"/>
            <a:ext cx="2214000" cy="1109133"/>
          </a:xfrm>
        </p:spPr>
        <p:txBody>
          <a:bodyPr/>
          <a:lstStyle/>
          <a:p>
            <a:pPr lvl="0"/>
            <a:r>
              <a:rPr lang="en-US"/>
              <a:t>Edit Master text styles</a:t>
            </a:r>
          </a:p>
          <a:p>
            <a:pPr lvl="1"/>
            <a:r>
              <a:rPr lang="en-US"/>
              <a:t>Second level</a:t>
            </a:r>
          </a:p>
          <a:p>
            <a:pPr lvl="2"/>
            <a:r>
              <a:rPr lang="en-US"/>
              <a:t>Third level</a:t>
            </a:r>
          </a:p>
        </p:txBody>
      </p:sp>
      <p:sp>
        <p:nvSpPr>
          <p:cNvPr id="12" name="Picture Placeholder 11">
            <a:extLst>
              <a:ext uri="{FF2B5EF4-FFF2-40B4-BE49-F238E27FC236}">
                <a16:creationId xmlns:a16="http://schemas.microsoft.com/office/drawing/2014/main" id="{0E6232E7-9350-493B-BFD0-883015EB07CE}"/>
              </a:ext>
            </a:extLst>
          </p:cNvPr>
          <p:cNvSpPr>
            <a:spLocks noGrp="1" noChangeAspect="1"/>
          </p:cNvSpPr>
          <p:nvPr>
            <p:ph type="pic" sz="quarter" idx="15" hasCustomPrompt="1"/>
          </p:nvPr>
        </p:nvSpPr>
        <p:spPr>
          <a:xfrm>
            <a:off x="1643581" y="2922172"/>
            <a:ext cx="870966" cy="1161288"/>
          </a:xfrm>
          <a:prstGeom prst="ellipse">
            <a:avLst/>
          </a:prstGeom>
          <a:noFill/>
        </p:spPr>
        <p:txBody>
          <a:bodyPr anchor="ctr"/>
          <a:lstStyle>
            <a:lvl1pPr marL="0" indent="0" algn="ctr">
              <a:buNone/>
              <a:defRPr sz="1050" i="1">
                <a:solidFill>
                  <a:schemeClr val="bg1"/>
                </a:solidFill>
              </a:defRPr>
            </a:lvl1pPr>
          </a:lstStyle>
          <a:p>
            <a:r>
              <a:rPr lang="en-ZA" dirty="0"/>
              <a:t>Insert Icon or Picture</a:t>
            </a:r>
          </a:p>
        </p:txBody>
      </p:sp>
      <p:sp>
        <p:nvSpPr>
          <p:cNvPr id="14" name="Picture Placeholder 13">
            <a:extLst>
              <a:ext uri="{FF2B5EF4-FFF2-40B4-BE49-F238E27FC236}">
                <a16:creationId xmlns:a16="http://schemas.microsoft.com/office/drawing/2014/main" id="{E13A6892-C6C0-404F-96AD-993154ED8C7C}"/>
              </a:ext>
            </a:extLst>
          </p:cNvPr>
          <p:cNvSpPr>
            <a:spLocks noGrp="1" noChangeAspect="1"/>
          </p:cNvSpPr>
          <p:nvPr>
            <p:ph type="pic" sz="quarter" idx="16" hasCustomPrompt="1"/>
          </p:nvPr>
        </p:nvSpPr>
        <p:spPr>
          <a:xfrm>
            <a:off x="4136004" y="2922172"/>
            <a:ext cx="870966" cy="1161288"/>
          </a:xfrm>
          <a:prstGeom prst="ellipse">
            <a:avLst/>
          </a:prstGeom>
          <a:solidFill>
            <a:schemeClr val="accent2"/>
          </a:solidFill>
        </p:spPr>
        <p:txBody>
          <a:bodyPr anchor="ctr"/>
          <a:lstStyle>
            <a:lvl1pPr marL="0" marR="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sz="1050" i="1">
                <a:solidFill>
                  <a:schemeClr val="bg1"/>
                </a:solidFill>
              </a:defRPr>
            </a:lvl1pPr>
          </a:lstStyle>
          <a:p>
            <a:pPr marL="0" marR="0" lvl="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a:pPr>
            <a:r>
              <a:rPr lang="en-ZA" dirty="0"/>
              <a:t>Insert Icon or Picture</a:t>
            </a:r>
          </a:p>
        </p:txBody>
      </p:sp>
      <p:sp>
        <p:nvSpPr>
          <p:cNvPr id="16" name="Picture Placeholder 15">
            <a:extLst>
              <a:ext uri="{FF2B5EF4-FFF2-40B4-BE49-F238E27FC236}">
                <a16:creationId xmlns:a16="http://schemas.microsoft.com/office/drawing/2014/main" id="{70281C28-F044-4622-B651-CE20C022E723}"/>
              </a:ext>
            </a:extLst>
          </p:cNvPr>
          <p:cNvSpPr>
            <a:spLocks noGrp="1"/>
          </p:cNvSpPr>
          <p:nvPr>
            <p:ph type="pic" sz="quarter" idx="17" hasCustomPrompt="1"/>
          </p:nvPr>
        </p:nvSpPr>
        <p:spPr>
          <a:xfrm>
            <a:off x="6628500" y="2920902"/>
            <a:ext cx="872871" cy="1163828"/>
          </a:xfrm>
          <a:prstGeom prst="ellipse">
            <a:avLst/>
          </a:prstGeom>
          <a:noFill/>
        </p:spPr>
        <p:txBody>
          <a:bodyPr anchor="ctr"/>
          <a:lstStyle>
            <a:lvl1pPr marL="0" marR="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sz="1050" b="0" i="1">
                <a:solidFill>
                  <a:schemeClr val="bg1"/>
                </a:solidFill>
              </a:defRPr>
            </a:lvl1pPr>
          </a:lstStyle>
          <a:p>
            <a:pPr marL="0" marR="0" lvl="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a:pPr>
            <a:r>
              <a:rPr lang="en-ZA" dirty="0"/>
              <a:t>Insert Icon or Picture</a:t>
            </a:r>
          </a:p>
        </p:txBody>
      </p:sp>
    </p:spTree>
    <p:extLst>
      <p:ext uri="{BB962C8B-B14F-4D97-AF65-F5344CB8AC3E}">
        <p14:creationId xmlns:p14="http://schemas.microsoft.com/office/powerpoint/2010/main" val="15451423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 + Photo">
    <p:spTree>
      <p:nvGrpSpPr>
        <p:cNvPr id="1" name=""/>
        <p:cNvGrpSpPr/>
        <p:nvPr/>
      </p:nvGrpSpPr>
      <p:grpSpPr>
        <a:xfrm>
          <a:off x="0" y="0"/>
          <a:ext cx="0" cy="0"/>
          <a:chOff x="0" y="0"/>
          <a:chExt cx="0" cy="0"/>
        </a:xfrm>
      </p:grpSpPr>
      <p:cxnSp>
        <p:nvCxnSpPr>
          <p:cNvPr id="8" name="Straight Connector 7"/>
          <p:cNvCxnSpPr>
            <a:cxnSpLocks/>
          </p:cNvCxnSpPr>
          <p:nvPr/>
        </p:nvCxnSpPr>
        <p:spPr>
          <a:xfrm>
            <a:off x="2624020" y="2421466"/>
            <a:ext cx="555548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624021" y="982133"/>
            <a:ext cx="5548427"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24021" y="2560320"/>
            <a:ext cx="2685286"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87162" y="2560320"/>
            <a:ext cx="2685286"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1/20/2026</a:t>
            </a:fld>
            <a:endParaRPr lang="en-US">
              <a:solidFill>
                <a:prstClr val="black"/>
              </a:solidFill>
            </a:endParaRPr>
          </a:p>
        </p:txBody>
      </p:sp>
      <p:sp>
        <p:nvSpPr>
          <p:cNvPr id="6" name="Footer Placeholder 5"/>
          <p:cNvSpPr>
            <a:spLocks noGrp="1"/>
          </p:cNvSpPr>
          <p:nvPr>
            <p:ph type="ftr" sz="quarter" idx="11"/>
          </p:nvPr>
        </p:nvSpPr>
        <p:spPr/>
        <p:txBody>
          <a:bodyPr/>
          <a:lstStyle/>
          <a:p>
            <a:pPr defTabSz="342900">
              <a:defRPr/>
            </a:pPr>
            <a:endParaRPr lang="en-US">
              <a:solidFill>
                <a:prstClr val="black"/>
              </a:solidFill>
            </a:endParaRPr>
          </a:p>
        </p:txBody>
      </p:sp>
      <p:sp>
        <p:nvSpPr>
          <p:cNvPr id="7" name="Slide Number Placeholder 6"/>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110920" y="2905099"/>
            <a:ext cx="3220061" cy="2530089"/>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ZA" sz="1350">
              <a:solidFill>
                <a:prstClr val="white"/>
              </a:solidFill>
            </a:endParaRPr>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158535" y="1442831"/>
            <a:ext cx="2415046"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ZA" sz="1350">
              <a:solidFill>
                <a:prstClr val="white"/>
              </a:solidFill>
            </a:endParaRPr>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316577" y="1691853"/>
            <a:ext cx="2052000" cy="3367314"/>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200" i="1">
                <a:solidFill>
                  <a:schemeClr val="bg1"/>
                </a:solidFill>
                <a:latin typeface="+mn-lt"/>
                <a:cs typeface="Times New Roman" panose="02020603050405020304" pitchFamily="18" charset="0"/>
              </a:defRPr>
            </a:lvl1pPr>
          </a:lstStyle>
          <a:p>
            <a:r>
              <a:rPr lang="en-ZA" dirty="0"/>
              <a:t>Insert Photo or Drag &amp; Drop your Photo</a:t>
            </a:r>
          </a:p>
        </p:txBody>
      </p:sp>
    </p:spTree>
    <p:extLst>
      <p:ext uri="{BB962C8B-B14F-4D97-AF65-F5344CB8AC3E}">
        <p14:creationId xmlns:p14="http://schemas.microsoft.com/office/powerpoint/2010/main" val="2573381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29967A-7568-4B43-ADFF-F109EFF199E4}" type="datetimeFigureOut">
              <a:rPr lang="en-US" smtClean="0"/>
              <a:t>1/20/2026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9864690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F82F76-1F28-4871-AA44-ADE3B29E465F}"/>
              </a:ext>
            </a:extLst>
          </p:cNvPr>
          <p:cNvSpPr/>
          <p:nvPr userDrawn="1"/>
        </p:nvSpPr>
        <p:spPr>
          <a:xfrm>
            <a:off x="800100" y="1009666"/>
            <a:ext cx="5292727" cy="4847145"/>
          </a:xfrm>
          <a:prstGeom prst="rect">
            <a:avLst/>
          </a:prstGeom>
          <a:solidFill>
            <a:schemeClr val="bg1"/>
          </a:solidFill>
          <a:ln w="82550" cmpd="thickThin">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ZA" sz="1350">
              <a:solidFill>
                <a:prstClr val="white"/>
              </a:solidFill>
            </a:endParaRPr>
          </a:p>
        </p:txBody>
      </p:sp>
      <p:sp>
        <p:nvSpPr>
          <p:cNvPr id="2" name="Title 1"/>
          <p:cNvSpPr>
            <a:spLocks noGrp="1"/>
          </p:cNvSpPr>
          <p:nvPr>
            <p:ph type="title" hasCustomPrompt="1"/>
          </p:nvPr>
        </p:nvSpPr>
        <p:spPr>
          <a:xfrm>
            <a:off x="6162675" y="982133"/>
            <a:ext cx="2009774" cy="1412725"/>
          </a:xfrm>
        </p:spPr>
        <p:txBody>
          <a:bodyPr anchor="t"/>
          <a:lstStyle>
            <a:lvl1pPr algn="r">
              <a:defRPr/>
            </a:lvl1pPr>
          </a:lstStyle>
          <a:p>
            <a:r>
              <a:rPr lang="en-US" dirty="0"/>
              <a:t>Click to title</a:t>
            </a:r>
          </a:p>
        </p:txBody>
      </p:sp>
      <p:sp>
        <p:nvSpPr>
          <p:cNvPr id="4" name="Date Placeholder 3"/>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1/20/2026</a:t>
            </a:fld>
            <a:endParaRPr lang="en-US">
              <a:solidFill>
                <a:prstClr val="black"/>
              </a:solidFill>
            </a:endParaRPr>
          </a:p>
        </p:txBody>
      </p:sp>
      <p:sp>
        <p:nvSpPr>
          <p:cNvPr id="5" name="Footer Placeholder 4"/>
          <p:cNvSpPr>
            <a:spLocks noGrp="1"/>
          </p:cNvSpPr>
          <p:nvPr>
            <p:ph type="ftr" sz="quarter" idx="11"/>
          </p:nvPr>
        </p:nvSpPr>
        <p:spPr/>
        <p:txBody>
          <a:bodyPr/>
          <a:lstStyle/>
          <a:p>
            <a:pPr defTabSz="342900">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
        <p:nvSpPr>
          <p:cNvPr id="11" name="Picture Placeholder 10">
            <a:extLst>
              <a:ext uri="{FF2B5EF4-FFF2-40B4-BE49-F238E27FC236}">
                <a16:creationId xmlns:a16="http://schemas.microsoft.com/office/drawing/2014/main" id="{087D12F9-00B3-48A4-8EFB-78ACCA9F99DC}"/>
              </a:ext>
            </a:extLst>
          </p:cNvPr>
          <p:cNvSpPr>
            <a:spLocks noGrp="1"/>
          </p:cNvSpPr>
          <p:nvPr>
            <p:ph type="pic" sz="quarter" idx="13" hasCustomPrompt="1"/>
          </p:nvPr>
        </p:nvSpPr>
        <p:spPr>
          <a:xfrm>
            <a:off x="4111539" y="1318687"/>
            <a:ext cx="1753870" cy="2881988"/>
          </a:xfrm>
          <a:solidFill>
            <a:schemeClr val="bg1">
              <a:lumMod val="95000"/>
            </a:schemeClr>
          </a:solidFill>
        </p:spPr>
        <p:txBody>
          <a:bodyPr anchor="ctr"/>
          <a:lstStyle>
            <a:lvl1pPr marL="0" indent="0" algn="ctr">
              <a:buNone/>
              <a:defRPr sz="900" i="1"/>
            </a:lvl1pPr>
          </a:lstStyle>
          <a:p>
            <a:r>
              <a:rPr lang="en-ZA" dirty="0"/>
              <a:t>Pictures of buildings</a:t>
            </a:r>
          </a:p>
        </p:txBody>
      </p:sp>
      <p:sp>
        <p:nvSpPr>
          <p:cNvPr id="12" name="Picture Placeholder 10">
            <a:extLst>
              <a:ext uri="{FF2B5EF4-FFF2-40B4-BE49-F238E27FC236}">
                <a16:creationId xmlns:a16="http://schemas.microsoft.com/office/drawing/2014/main" id="{242B44F9-2E79-4910-8D1A-CE37EF05242B}"/>
              </a:ext>
            </a:extLst>
          </p:cNvPr>
          <p:cNvSpPr>
            <a:spLocks noGrp="1"/>
          </p:cNvSpPr>
          <p:nvPr>
            <p:ph type="pic" sz="quarter" idx="14" hasCustomPrompt="1"/>
          </p:nvPr>
        </p:nvSpPr>
        <p:spPr>
          <a:xfrm>
            <a:off x="1030667" y="3128437"/>
            <a:ext cx="2980972" cy="2424639"/>
          </a:xfrm>
          <a:solidFill>
            <a:schemeClr val="bg1">
              <a:lumMod val="95000"/>
            </a:schemeClr>
          </a:solidFill>
        </p:spPr>
        <p:txBody>
          <a:bodyPr anchor="ctr"/>
          <a:lstStyle>
            <a:lvl1pPr marL="0" marR="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sz="900" i="1"/>
            </a:lvl1pPr>
          </a:lstStyle>
          <a:p>
            <a:pPr marL="0" marR="0" lvl="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a:pPr>
            <a:r>
              <a:rPr lang="en-ZA" dirty="0"/>
              <a:t> Pictures of jobs</a:t>
            </a:r>
          </a:p>
        </p:txBody>
      </p:sp>
      <p:sp>
        <p:nvSpPr>
          <p:cNvPr id="13" name="Picture Placeholder 10">
            <a:extLst>
              <a:ext uri="{FF2B5EF4-FFF2-40B4-BE49-F238E27FC236}">
                <a16:creationId xmlns:a16="http://schemas.microsoft.com/office/drawing/2014/main" id="{68412D06-1A64-446B-8E3E-026437ADFB5D}"/>
              </a:ext>
            </a:extLst>
          </p:cNvPr>
          <p:cNvSpPr>
            <a:spLocks noGrp="1"/>
          </p:cNvSpPr>
          <p:nvPr>
            <p:ph type="pic" sz="quarter" idx="15" hasCustomPrompt="1"/>
          </p:nvPr>
        </p:nvSpPr>
        <p:spPr>
          <a:xfrm>
            <a:off x="2700338" y="1318688"/>
            <a:ext cx="1311300" cy="1680173"/>
          </a:xfrm>
          <a:solidFill>
            <a:schemeClr val="bg1">
              <a:lumMod val="95000"/>
            </a:schemeClr>
          </a:solidFill>
        </p:spPr>
        <p:txBody>
          <a:bodyPr anchor="ctr"/>
          <a:lstStyle>
            <a:lvl1pPr marL="0" marR="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sz="900" i="1"/>
            </a:lvl1pPr>
          </a:lstStyle>
          <a:p>
            <a:pPr marL="0" marR="0" lvl="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a:pPr>
            <a:r>
              <a:rPr lang="en-ZA" dirty="0"/>
              <a:t>Pictures of transportation</a:t>
            </a:r>
          </a:p>
        </p:txBody>
      </p:sp>
      <p:sp>
        <p:nvSpPr>
          <p:cNvPr id="14" name="Picture Placeholder 10">
            <a:extLst>
              <a:ext uri="{FF2B5EF4-FFF2-40B4-BE49-F238E27FC236}">
                <a16:creationId xmlns:a16="http://schemas.microsoft.com/office/drawing/2014/main" id="{3152ED43-82C8-44B9-8B8E-2C0C9CEB1F19}"/>
              </a:ext>
            </a:extLst>
          </p:cNvPr>
          <p:cNvSpPr>
            <a:spLocks noGrp="1"/>
          </p:cNvSpPr>
          <p:nvPr>
            <p:ph type="pic" sz="quarter" idx="16" hasCustomPrompt="1"/>
          </p:nvPr>
        </p:nvSpPr>
        <p:spPr>
          <a:xfrm>
            <a:off x="1030667" y="1318688"/>
            <a:ext cx="1569770" cy="1680173"/>
          </a:xfrm>
          <a:solidFill>
            <a:schemeClr val="bg1">
              <a:lumMod val="95000"/>
            </a:schemeClr>
          </a:solidFill>
        </p:spPr>
        <p:txBody>
          <a:bodyPr anchor="ctr"/>
          <a:lstStyle>
            <a:lvl1pPr marL="0" indent="0" algn="ctr">
              <a:buNone/>
              <a:defRPr sz="900" i="1"/>
            </a:lvl1pPr>
          </a:lstStyle>
          <a:p>
            <a:r>
              <a:rPr lang="en-ZA" dirty="0"/>
              <a:t>Pictures of clothing</a:t>
            </a:r>
          </a:p>
        </p:txBody>
      </p:sp>
      <p:sp>
        <p:nvSpPr>
          <p:cNvPr id="19" name="Picture Placeholder 10">
            <a:extLst>
              <a:ext uri="{FF2B5EF4-FFF2-40B4-BE49-F238E27FC236}">
                <a16:creationId xmlns:a16="http://schemas.microsoft.com/office/drawing/2014/main" id="{0BCC3DC8-BDE4-4B07-A8CA-0321A364356B}"/>
              </a:ext>
            </a:extLst>
          </p:cNvPr>
          <p:cNvSpPr>
            <a:spLocks noGrp="1"/>
          </p:cNvSpPr>
          <p:nvPr>
            <p:ph type="pic" sz="quarter" idx="17" hasCustomPrompt="1"/>
          </p:nvPr>
        </p:nvSpPr>
        <p:spPr>
          <a:xfrm>
            <a:off x="4111539" y="4333875"/>
            <a:ext cx="1753870" cy="1219200"/>
          </a:xfrm>
          <a:solidFill>
            <a:schemeClr val="bg1">
              <a:lumMod val="95000"/>
            </a:schemeClr>
          </a:solidFill>
        </p:spPr>
        <p:txBody>
          <a:bodyPr anchor="ctr"/>
          <a:lstStyle>
            <a:lvl1pPr marL="0" marR="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sz="900" i="1"/>
            </a:lvl1pPr>
          </a:lstStyle>
          <a:p>
            <a:pPr marL="0" marR="0" lvl="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a:pPr>
            <a:r>
              <a:rPr lang="en-US" dirty="0"/>
              <a:t>Pictures of other items that capture the era</a:t>
            </a:r>
            <a:endParaRPr lang="en-ZA" dirty="0"/>
          </a:p>
        </p:txBody>
      </p:sp>
      <p:sp>
        <p:nvSpPr>
          <p:cNvPr id="21" name="Text Placeholder 20">
            <a:extLst>
              <a:ext uri="{FF2B5EF4-FFF2-40B4-BE49-F238E27FC236}">
                <a16:creationId xmlns:a16="http://schemas.microsoft.com/office/drawing/2014/main" id="{2E769B50-B286-4700-AFD4-EFDA8F2FBA04}"/>
              </a:ext>
            </a:extLst>
          </p:cNvPr>
          <p:cNvSpPr>
            <a:spLocks noGrp="1"/>
          </p:cNvSpPr>
          <p:nvPr>
            <p:ph type="body" sz="quarter" idx="18" hasCustomPrompt="1"/>
          </p:nvPr>
        </p:nvSpPr>
        <p:spPr>
          <a:xfrm>
            <a:off x="6162675" y="2507047"/>
            <a:ext cx="2009774" cy="3349763"/>
          </a:xfrm>
        </p:spPr>
        <p:txBody>
          <a:bodyPr/>
          <a:lstStyle>
            <a:lvl1pPr marL="0" indent="0" algn="r">
              <a:buNone/>
              <a:defRPr/>
            </a:lvl1pPr>
            <a:lvl2pPr marL="342900" indent="0" algn="r">
              <a:buNone/>
              <a:defRPr/>
            </a:lvl2pPr>
            <a:lvl3pPr marL="685800" indent="0" algn="r">
              <a:buNone/>
              <a:defRPr/>
            </a:lvl3pPr>
            <a:lvl4pPr marL="1028700" indent="0" algn="r">
              <a:buNone/>
              <a:defRPr/>
            </a:lvl4pPr>
            <a:lvl5pPr marL="1371600" indent="0" algn="r">
              <a:buNone/>
              <a:defRPr/>
            </a:lvl5pPr>
          </a:lstStyle>
          <a:p>
            <a:pPr lvl="0"/>
            <a:r>
              <a:rPr lang="en-US" dirty="0" err="1"/>
              <a:t>Subheader</a:t>
            </a:r>
            <a:endParaRPr lang="en-ZA" dirty="0"/>
          </a:p>
        </p:txBody>
      </p:sp>
    </p:spTree>
    <p:extLst>
      <p:ext uri="{BB962C8B-B14F-4D97-AF65-F5344CB8AC3E}">
        <p14:creationId xmlns:p14="http://schemas.microsoft.com/office/powerpoint/2010/main" val="18049880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ig Phot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CE66FB-7564-43B1-9A0A-6594394A243B}"/>
              </a:ext>
            </a:extLst>
          </p:cNvPr>
          <p:cNvSpPr/>
          <p:nvPr userDrawn="1"/>
        </p:nvSpPr>
        <p:spPr>
          <a:xfrm>
            <a:off x="357188" y="476250"/>
            <a:ext cx="8429625" cy="59245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ZA" sz="1350">
              <a:solidFill>
                <a:prstClr val="white"/>
              </a:solidFill>
            </a:endParaRPr>
          </a:p>
        </p:txBody>
      </p:sp>
      <p:sp>
        <p:nvSpPr>
          <p:cNvPr id="11" name="Picture Placeholder 10">
            <a:extLst>
              <a:ext uri="{FF2B5EF4-FFF2-40B4-BE49-F238E27FC236}">
                <a16:creationId xmlns:a16="http://schemas.microsoft.com/office/drawing/2014/main" id="{D335E96D-A567-4898-B2BA-3B8C2F40BA6E}"/>
              </a:ext>
            </a:extLst>
          </p:cNvPr>
          <p:cNvSpPr>
            <a:spLocks noGrp="1"/>
          </p:cNvSpPr>
          <p:nvPr>
            <p:ph type="pic" sz="quarter" idx="10" hasCustomPrompt="1"/>
          </p:nvPr>
        </p:nvSpPr>
        <p:spPr>
          <a:xfrm>
            <a:off x="414000" y="567000"/>
            <a:ext cx="8316000" cy="5724000"/>
          </a:xfrm>
          <a:solidFill>
            <a:schemeClr val="bg1">
              <a:lumMod val="95000"/>
            </a:schemeClr>
          </a:solidFill>
        </p:spPr>
        <p:txBody>
          <a:bodyPr anchor="ctr"/>
          <a:lstStyle>
            <a:lvl1pPr marL="0" indent="0" algn="ctr">
              <a:buNone/>
              <a:defRPr sz="1200" i="1">
                <a:solidFill>
                  <a:schemeClr val="tx1">
                    <a:lumMod val="85000"/>
                    <a:lumOff val="15000"/>
                  </a:schemeClr>
                </a:solidFill>
              </a:defRPr>
            </a:lvl1pPr>
          </a:lstStyle>
          <a:p>
            <a:r>
              <a:rPr lang="en-ZA" dirty="0"/>
              <a:t>Insert an iconic picture from the era</a:t>
            </a:r>
          </a:p>
        </p:txBody>
      </p:sp>
      <p:sp>
        <p:nvSpPr>
          <p:cNvPr id="2" name="Title 1"/>
          <p:cNvSpPr>
            <a:spLocks noGrp="1"/>
          </p:cNvSpPr>
          <p:nvPr>
            <p:ph type="title"/>
          </p:nvPr>
        </p:nvSpPr>
        <p:spPr>
          <a:xfrm>
            <a:off x="971552" y="692939"/>
            <a:ext cx="7200897" cy="751418"/>
          </a:xfrm>
        </p:spPr>
        <p:txBody>
          <a:bodyPr/>
          <a:lstStyle/>
          <a:p>
            <a:r>
              <a:rPr lang="en-US"/>
              <a:t>Click to edit Master title style</a:t>
            </a:r>
            <a:endParaRPr lang="en-US" dirty="0"/>
          </a:p>
        </p:txBody>
      </p:sp>
      <p:pic>
        <p:nvPicPr>
          <p:cNvPr id="7" name="Picture 6" descr="HD-PanelContent-GrommetsCombined.png">
            <a:extLst>
              <a:ext uri="{FF2B5EF4-FFF2-40B4-BE49-F238E27FC236}">
                <a16:creationId xmlns:a16="http://schemas.microsoft.com/office/drawing/2014/main" id="{EE5D561D-B993-4D57-A306-77777AD909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1496" y="631070"/>
            <a:ext cx="180361" cy="238041"/>
          </a:xfrm>
          <a:prstGeom prst="ellipse">
            <a:avLst/>
          </a:prstGeom>
          <a:effectLst>
            <a:outerShdw blurRad="12700" dir="2700000" sx="102000" sy="102000" algn="tl" rotWithShape="0">
              <a:prstClr val="black">
                <a:alpha val="40000"/>
              </a:prstClr>
            </a:outerShdw>
          </a:effectLst>
        </p:spPr>
      </p:pic>
      <p:pic>
        <p:nvPicPr>
          <p:cNvPr id="8" name="Picture 7" descr="HD-PanelContent-GrommetsCombined.png">
            <a:extLst>
              <a:ext uri="{FF2B5EF4-FFF2-40B4-BE49-F238E27FC236}">
                <a16:creationId xmlns:a16="http://schemas.microsoft.com/office/drawing/2014/main" id="{56E46F13-579D-42C5-8CB9-411911275F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2144" y="631070"/>
            <a:ext cx="180361" cy="238041"/>
          </a:xfrm>
          <a:prstGeom prst="ellipse">
            <a:avLst/>
          </a:prstGeom>
          <a:effectLst>
            <a:outerShdw blurRad="12700" dir="2700000" sx="102000" sy="102000" algn="tl" rotWithShape="0">
              <a:prstClr val="black">
                <a:alpha val="40000"/>
              </a:prstClr>
            </a:outerShdw>
          </a:effectLst>
        </p:spPr>
      </p:pic>
      <p:pic>
        <p:nvPicPr>
          <p:cNvPr id="9" name="Picture 8" descr="HD-PanelContent-GrommetsCombined.png">
            <a:extLst>
              <a:ext uri="{FF2B5EF4-FFF2-40B4-BE49-F238E27FC236}">
                <a16:creationId xmlns:a16="http://schemas.microsoft.com/office/drawing/2014/main" id="{E055F617-AE0E-412B-BD58-B6C6F1E57E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1496" y="5996030"/>
            <a:ext cx="180361" cy="238041"/>
          </a:xfrm>
          <a:prstGeom prst="ellipse">
            <a:avLst/>
          </a:prstGeom>
          <a:effectLst>
            <a:outerShdw blurRad="12700" dir="2700000" sx="102000" sy="102000" algn="tl" rotWithShape="0">
              <a:prstClr val="black">
                <a:alpha val="40000"/>
              </a:prstClr>
            </a:outerShdw>
          </a:effectLst>
        </p:spPr>
      </p:pic>
      <p:pic>
        <p:nvPicPr>
          <p:cNvPr id="10" name="Picture 9" descr="HD-PanelContent-GrommetsCombined.png">
            <a:extLst>
              <a:ext uri="{FF2B5EF4-FFF2-40B4-BE49-F238E27FC236}">
                <a16:creationId xmlns:a16="http://schemas.microsoft.com/office/drawing/2014/main" id="{E6A3ABD2-1E11-490E-83ED-21CCB18789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2144" y="5996030"/>
            <a:ext cx="180361" cy="238041"/>
          </a:xfrm>
          <a:prstGeom prst="ellipse">
            <a:avLst/>
          </a:prstGeom>
          <a:effectLst>
            <a:outerShdw blurRad="12700" dir="2700000" sx="102000" sy="102000" algn="tl" rotWithShape="0">
              <a:prstClr val="black">
                <a:alpha val="40000"/>
              </a:prstClr>
            </a:outerShdw>
          </a:effectLst>
        </p:spPr>
      </p:pic>
    </p:spTree>
    <p:extLst>
      <p:ext uri="{BB962C8B-B14F-4D97-AF65-F5344CB8AC3E}">
        <p14:creationId xmlns:p14="http://schemas.microsoft.com/office/powerpoint/2010/main" val="9233330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971551" y="2421466"/>
            <a:ext cx="268528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71552" y="982133"/>
            <a:ext cx="2685285" cy="1303867"/>
          </a:xfrm>
        </p:spPr>
        <p:txBody>
          <a:bodyPr/>
          <a:lstStyle>
            <a:lvl1pPr algn="l">
              <a:defRPr/>
            </a:lvl1pPr>
          </a:lstStyle>
          <a:p>
            <a:r>
              <a:rPr lang="en-US" dirty="0"/>
              <a:t>Click to edit title</a:t>
            </a:r>
          </a:p>
        </p:txBody>
      </p:sp>
      <p:sp>
        <p:nvSpPr>
          <p:cNvPr id="3" name="Content Placeholder 2"/>
          <p:cNvSpPr>
            <a:spLocks noGrp="1"/>
          </p:cNvSpPr>
          <p:nvPr>
            <p:ph sz="half" idx="1"/>
          </p:nvPr>
        </p:nvSpPr>
        <p:spPr>
          <a:xfrm>
            <a:off x="971551" y="2560320"/>
            <a:ext cx="2685286"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1/20/2026</a:t>
            </a:fld>
            <a:endParaRPr lang="en-US">
              <a:solidFill>
                <a:prstClr val="black"/>
              </a:solidFill>
            </a:endParaRPr>
          </a:p>
        </p:txBody>
      </p:sp>
      <p:sp>
        <p:nvSpPr>
          <p:cNvPr id="6" name="Footer Placeholder 5"/>
          <p:cNvSpPr>
            <a:spLocks noGrp="1"/>
          </p:cNvSpPr>
          <p:nvPr>
            <p:ph type="ftr" sz="quarter" idx="11"/>
          </p:nvPr>
        </p:nvSpPr>
        <p:spPr/>
        <p:txBody>
          <a:bodyPr/>
          <a:lstStyle/>
          <a:p>
            <a:pPr defTabSz="342900">
              <a:defRPr/>
            </a:pPr>
            <a:endParaRPr lang="en-US">
              <a:solidFill>
                <a:prstClr val="black"/>
              </a:solidFill>
            </a:endParaRPr>
          </a:p>
        </p:txBody>
      </p:sp>
      <p:sp>
        <p:nvSpPr>
          <p:cNvPr id="7" name="Slide Number Placeholder 6"/>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4596593" y="2063901"/>
            <a:ext cx="4037344" cy="4481543"/>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ZA" sz="1350">
              <a:solidFill>
                <a:prstClr val="white"/>
              </a:solidFill>
            </a:endParaRPr>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4029085" y="869569"/>
            <a:ext cx="4277768"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ZA" sz="1350">
              <a:solidFill>
                <a:prstClr val="white"/>
              </a:solidFill>
            </a:endParaRPr>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4188023" y="1077709"/>
            <a:ext cx="3959891"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200" i="1">
                <a:solidFill>
                  <a:schemeClr val="bg1"/>
                </a:solidFill>
                <a:latin typeface="+mn-lt"/>
                <a:cs typeface="Times New Roman" panose="02020603050405020304" pitchFamily="18" charset="0"/>
              </a:defRPr>
            </a:lvl1pPr>
          </a:lstStyle>
          <a:p>
            <a:r>
              <a:rPr lang="en-ZA" dirty="0"/>
              <a:t>Insert Photo or Drag &amp; Drop your Photo</a:t>
            </a:r>
          </a:p>
        </p:txBody>
      </p:sp>
    </p:spTree>
    <p:extLst>
      <p:ext uri="{BB962C8B-B14F-4D97-AF65-F5344CB8AC3E}">
        <p14:creationId xmlns:p14="http://schemas.microsoft.com/office/powerpoint/2010/main" val="10880961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 Content Alt">
    <p:spTree>
      <p:nvGrpSpPr>
        <p:cNvPr id="1" name=""/>
        <p:cNvGrpSpPr/>
        <p:nvPr/>
      </p:nvGrpSpPr>
      <p:grpSpPr>
        <a:xfrm>
          <a:off x="0" y="0"/>
          <a:ext cx="0" cy="0"/>
          <a:chOff x="0" y="0"/>
          <a:chExt cx="0" cy="0"/>
        </a:xfrm>
      </p:grpSpPr>
      <p:pic>
        <p:nvPicPr>
          <p:cNvPr id="9" name="Picture 8" descr="HD-PanelContent-GrommetsCombined.png">
            <a:extLst>
              <a:ext uri="{FF2B5EF4-FFF2-40B4-BE49-F238E27FC236}">
                <a16:creationId xmlns:a16="http://schemas.microsoft.com/office/drawing/2014/main" id="{7BD0150C-9F76-4D95-80BF-675693B48F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1619" cy="6856214"/>
          </a:xfrm>
          <a:prstGeom prst="rect">
            <a:avLst/>
          </a:prstGeom>
        </p:spPr>
      </p:pic>
      <p:cxnSp>
        <p:nvCxnSpPr>
          <p:cNvPr id="7" name="Straight Connector 6"/>
          <p:cNvCxnSpPr>
            <a:cxnSpLocks/>
          </p:cNvCxnSpPr>
          <p:nvPr/>
        </p:nvCxnSpPr>
        <p:spPr>
          <a:xfrm>
            <a:off x="971551" y="2421466"/>
            <a:ext cx="3502249"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71552" y="982133"/>
            <a:ext cx="3502248" cy="1303867"/>
          </a:xfrm>
        </p:spPr>
        <p:txBody>
          <a:bodyPr/>
          <a:lstStyle/>
          <a:p>
            <a:r>
              <a:rPr lang="en-US" dirty="0"/>
              <a:t>Click to edit title</a:t>
            </a:r>
          </a:p>
        </p:txBody>
      </p:sp>
      <p:sp>
        <p:nvSpPr>
          <p:cNvPr id="3" name="Content Placeholder 2"/>
          <p:cNvSpPr>
            <a:spLocks noGrp="1"/>
          </p:cNvSpPr>
          <p:nvPr>
            <p:ph idx="1"/>
          </p:nvPr>
        </p:nvSpPr>
        <p:spPr>
          <a:xfrm>
            <a:off x="971551" y="2556932"/>
            <a:ext cx="3502250" cy="33189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1/20/2026</a:t>
            </a:fld>
            <a:endParaRPr lang="en-US">
              <a:solidFill>
                <a:prstClr val="black"/>
              </a:solidFill>
            </a:endParaRPr>
          </a:p>
        </p:txBody>
      </p:sp>
      <p:sp>
        <p:nvSpPr>
          <p:cNvPr id="5" name="Footer Placeholder 4"/>
          <p:cNvSpPr>
            <a:spLocks noGrp="1"/>
          </p:cNvSpPr>
          <p:nvPr>
            <p:ph type="ftr" sz="quarter" idx="11"/>
          </p:nvPr>
        </p:nvSpPr>
        <p:spPr/>
        <p:txBody>
          <a:bodyPr/>
          <a:lstStyle/>
          <a:p>
            <a:pPr defTabSz="342900">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
        <p:nvSpPr>
          <p:cNvPr id="11" name="Content Placeholder 2">
            <a:extLst>
              <a:ext uri="{FF2B5EF4-FFF2-40B4-BE49-F238E27FC236}">
                <a16:creationId xmlns:a16="http://schemas.microsoft.com/office/drawing/2014/main" id="{68FEA8B0-7C15-481C-885B-E54C78BC32E7}"/>
              </a:ext>
            </a:extLst>
          </p:cNvPr>
          <p:cNvSpPr>
            <a:spLocks noGrp="1"/>
          </p:cNvSpPr>
          <p:nvPr>
            <p:ph idx="13"/>
          </p:nvPr>
        </p:nvSpPr>
        <p:spPr>
          <a:xfrm>
            <a:off x="4670201" y="982133"/>
            <a:ext cx="3502250" cy="41265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a:extLst>
              <a:ext uri="{FF2B5EF4-FFF2-40B4-BE49-F238E27FC236}">
                <a16:creationId xmlns:a16="http://schemas.microsoft.com/office/drawing/2014/main" id="{8DCEB7F9-6056-41AE-93D6-C5D4C94C8F50}"/>
              </a:ext>
            </a:extLst>
          </p:cNvPr>
          <p:cNvSpPr>
            <a:spLocks noGrp="1"/>
          </p:cNvSpPr>
          <p:nvPr>
            <p:ph type="body" sz="quarter" idx="14" hasCustomPrompt="1"/>
          </p:nvPr>
        </p:nvSpPr>
        <p:spPr>
          <a:xfrm rot="21043309">
            <a:off x="6091622" y="5338537"/>
            <a:ext cx="2059767" cy="425315"/>
          </a:xfrm>
        </p:spPr>
        <p:txBody>
          <a:bodyPr/>
          <a:lstStyle>
            <a:lvl1pPr marL="0" indent="0" algn="r">
              <a:buNone/>
              <a:defRPr i="0">
                <a:latin typeface="Lucida Handwriting" panose="03010101010101010101" pitchFamily="66"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Generation XYZ</a:t>
            </a:r>
            <a:endParaRPr lang="en-ZA" dirty="0"/>
          </a:p>
        </p:txBody>
      </p:sp>
    </p:spTree>
    <p:extLst>
      <p:ext uri="{BB962C8B-B14F-4D97-AF65-F5344CB8AC3E}">
        <p14:creationId xmlns:p14="http://schemas.microsoft.com/office/powerpoint/2010/main" val="30217230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 name="Title 1"/>
          <p:cNvSpPr>
            <a:spLocks noGrp="1"/>
          </p:cNvSpPr>
          <p:nvPr>
            <p:ph type="title"/>
          </p:nvPr>
        </p:nvSpPr>
        <p:spPr>
          <a:xfrm>
            <a:off x="971550" y="979709"/>
            <a:ext cx="7200898"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971550" y="3073155"/>
            <a:ext cx="7200898" cy="520392"/>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1/20/2026</a:t>
            </a:fld>
            <a:endParaRPr lang="en-US">
              <a:solidFill>
                <a:prstClr val="black"/>
              </a:solidFill>
            </a:endParaRPr>
          </a:p>
        </p:txBody>
      </p:sp>
      <p:sp>
        <p:nvSpPr>
          <p:cNvPr id="5" name="Footer Placeholder 4"/>
          <p:cNvSpPr>
            <a:spLocks noGrp="1"/>
          </p:cNvSpPr>
          <p:nvPr>
            <p:ph type="ftr" sz="quarter" idx="11"/>
          </p:nvPr>
        </p:nvSpPr>
        <p:spPr/>
        <p:txBody>
          <a:bodyPr/>
          <a:lstStyle/>
          <a:p>
            <a:pPr defTabSz="342900">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cxnSp>
        <p:nvCxnSpPr>
          <p:cNvPr id="16" name="Straight Connector 15"/>
          <p:cNvCxnSpPr/>
          <p:nvPr/>
        </p:nvCxnSpPr>
        <p:spPr>
          <a:xfrm>
            <a:off x="1509542" y="2937688"/>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4202A890-9091-4399-80AF-8AF212A1ED43}"/>
              </a:ext>
            </a:extLst>
          </p:cNvPr>
          <p:cNvSpPr>
            <a:spLocks noGrp="1"/>
          </p:cNvSpPr>
          <p:nvPr>
            <p:ph idx="13" hasCustomPrompt="1"/>
          </p:nvPr>
        </p:nvSpPr>
        <p:spPr>
          <a:xfrm>
            <a:off x="971551" y="3864480"/>
            <a:ext cx="2214000" cy="1109133"/>
          </a:xfrm>
          <a:ln w="44450" cap="sq" cmpd="thinThick">
            <a:solidFill>
              <a:schemeClr val="accent1"/>
            </a:solidFill>
            <a:miter lim="800000"/>
          </a:ln>
        </p:spPr>
        <p:txBody>
          <a:bodyPr anchor="ctr"/>
          <a:lstStyle>
            <a:lvl1pPr marL="0" indent="0" algn="ctr">
              <a:buNone/>
              <a:defRPr/>
            </a:lvl1pPr>
            <a:lvl2pPr marL="342900" indent="0" algn="ctr">
              <a:buNone/>
              <a:defRPr/>
            </a:lvl2pPr>
            <a:lvl3pPr marL="685800" indent="0" algn="ctr">
              <a:buNone/>
              <a:defRPr/>
            </a:lvl3pPr>
          </a:lstStyle>
          <a:p>
            <a:pPr lvl="0"/>
            <a:r>
              <a:rPr lang="en-US" dirty="0"/>
              <a:t>Description</a:t>
            </a:r>
          </a:p>
        </p:txBody>
      </p:sp>
      <p:sp>
        <p:nvSpPr>
          <p:cNvPr id="9" name="Content Placeholder 2">
            <a:extLst>
              <a:ext uri="{FF2B5EF4-FFF2-40B4-BE49-F238E27FC236}">
                <a16:creationId xmlns:a16="http://schemas.microsoft.com/office/drawing/2014/main" id="{F1661F6C-2BB1-41AF-BF4C-144E940F7B25}"/>
              </a:ext>
            </a:extLst>
          </p:cNvPr>
          <p:cNvSpPr>
            <a:spLocks noGrp="1"/>
          </p:cNvSpPr>
          <p:nvPr>
            <p:ph idx="14" hasCustomPrompt="1"/>
          </p:nvPr>
        </p:nvSpPr>
        <p:spPr>
          <a:xfrm>
            <a:off x="3465000" y="3864480"/>
            <a:ext cx="2214000" cy="1109133"/>
          </a:xfrm>
          <a:ln w="44450" cap="sq" cmpd="thinThick">
            <a:solidFill>
              <a:schemeClr val="accent3"/>
            </a:solidFill>
            <a:miter lim="800000"/>
          </a:ln>
        </p:spPr>
        <p:txBody>
          <a:bodyPr anchor="ctr"/>
          <a:lstStyle>
            <a:lvl1pPr marL="0" indent="0" algn="ctr">
              <a:buNone/>
              <a:defRPr/>
            </a:lvl1pPr>
            <a:lvl2pPr marL="342900" indent="0" algn="ctr">
              <a:buNone/>
              <a:defRPr/>
            </a:lvl2pPr>
            <a:lvl3pPr marL="685800" indent="0" algn="ctr">
              <a:buNone/>
              <a:defRPr/>
            </a:lvl3pPr>
          </a:lstStyle>
          <a:p>
            <a:pPr lvl="0"/>
            <a:r>
              <a:rPr lang="en-US" dirty="0"/>
              <a:t>Description</a:t>
            </a:r>
          </a:p>
        </p:txBody>
      </p:sp>
      <p:sp>
        <p:nvSpPr>
          <p:cNvPr id="10" name="Content Placeholder 2">
            <a:extLst>
              <a:ext uri="{FF2B5EF4-FFF2-40B4-BE49-F238E27FC236}">
                <a16:creationId xmlns:a16="http://schemas.microsoft.com/office/drawing/2014/main" id="{3AFB258B-8362-4F6C-94EF-7C1F32CEBF2D}"/>
              </a:ext>
            </a:extLst>
          </p:cNvPr>
          <p:cNvSpPr>
            <a:spLocks noGrp="1"/>
          </p:cNvSpPr>
          <p:nvPr>
            <p:ph idx="15" hasCustomPrompt="1"/>
          </p:nvPr>
        </p:nvSpPr>
        <p:spPr>
          <a:xfrm>
            <a:off x="5958449" y="3864480"/>
            <a:ext cx="2214000" cy="1109133"/>
          </a:xfrm>
          <a:ln w="44450" cap="sq" cmpd="thinThick">
            <a:solidFill>
              <a:schemeClr val="accent2"/>
            </a:solidFill>
            <a:miter lim="800000"/>
          </a:ln>
        </p:spPr>
        <p:txBody>
          <a:bodyPr anchor="ctr"/>
          <a:lstStyle>
            <a:lvl1pPr marL="0" indent="0" algn="ctr">
              <a:buNone/>
              <a:defRPr/>
            </a:lvl1pPr>
            <a:lvl2pPr marL="342900" indent="0" algn="ctr">
              <a:buNone/>
              <a:defRPr/>
            </a:lvl2pPr>
            <a:lvl3pPr marL="685800" indent="0" algn="ctr">
              <a:buNone/>
              <a:defRPr/>
            </a:lvl3pPr>
          </a:lstStyle>
          <a:p>
            <a:pPr lvl="0"/>
            <a:r>
              <a:rPr lang="en-US" dirty="0"/>
              <a:t>Description</a:t>
            </a:r>
          </a:p>
        </p:txBody>
      </p:sp>
    </p:spTree>
    <p:extLst>
      <p:ext uri="{BB962C8B-B14F-4D97-AF65-F5344CB8AC3E}">
        <p14:creationId xmlns:p14="http://schemas.microsoft.com/office/powerpoint/2010/main" val="40277408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1/20/2026</a:t>
            </a:fld>
            <a:endParaRPr lang="en-US">
              <a:solidFill>
                <a:prstClr val="black"/>
              </a:solidFill>
            </a:endParaRPr>
          </a:p>
        </p:txBody>
      </p:sp>
      <p:sp>
        <p:nvSpPr>
          <p:cNvPr id="5" name="Footer Placeholder 4"/>
          <p:cNvSpPr>
            <a:spLocks noGrp="1"/>
          </p:cNvSpPr>
          <p:nvPr>
            <p:ph type="ftr" sz="quarter" idx="11"/>
          </p:nvPr>
        </p:nvSpPr>
        <p:spPr/>
        <p:txBody>
          <a:bodyPr/>
          <a:lstStyle/>
          <a:p>
            <a:pPr defTabSz="342900">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95766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1/20/2026</a:t>
            </a:fld>
            <a:endParaRPr lang="en-US">
              <a:solidFill>
                <a:prstClr val="black"/>
              </a:solidFill>
            </a:endParaRPr>
          </a:p>
        </p:txBody>
      </p:sp>
      <p:sp>
        <p:nvSpPr>
          <p:cNvPr id="6" name="Footer Placeholder 5"/>
          <p:cNvSpPr>
            <a:spLocks noGrp="1"/>
          </p:cNvSpPr>
          <p:nvPr>
            <p:ph type="ftr" sz="quarter" idx="11"/>
          </p:nvPr>
        </p:nvSpPr>
        <p:spPr/>
        <p:txBody>
          <a:bodyPr/>
          <a:lstStyle/>
          <a:p>
            <a:pPr defTabSz="342900">
              <a:defRPr/>
            </a:pPr>
            <a:endParaRPr lang="en-US">
              <a:solidFill>
                <a:prstClr val="black"/>
              </a:solidFill>
            </a:endParaRPr>
          </a:p>
        </p:txBody>
      </p:sp>
      <p:sp>
        <p:nvSpPr>
          <p:cNvPr id="7" name="Slide Number Placeholder 6"/>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Tree>
    <p:extLst>
      <p:ext uri="{BB962C8B-B14F-4D97-AF65-F5344CB8AC3E}">
        <p14:creationId xmlns:p14="http://schemas.microsoft.com/office/powerpoint/2010/main" val="6290020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530739"/>
            <a:ext cx="3538728" cy="476250"/>
          </a:xfrm>
        </p:spPr>
        <p:txBody>
          <a:bodyPr anchor="b">
            <a:noAutofit/>
          </a:bodyPr>
          <a:lstStyle>
            <a:lvl1pPr marL="0" indent="0">
              <a:buNone/>
              <a:defRPr sz="2100" b="0">
                <a:solidFill>
                  <a:schemeClr val="accent3"/>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71550" y="3116262"/>
            <a:ext cx="3538728" cy="2632605"/>
          </a:xfrm>
        </p:spPr>
        <p:txBody>
          <a:bodyPr anchor="t">
            <a:normAutofit/>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530739"/>
            <a:ext cx="3538728" cy="476250"/>
          </a:xfrm>
        </p:spPr>
        <p:txBody>
          <a:bodyPr anchor="b">
            <a:noAutofit/>
          </a:bodyPr>
          <a:lstStyle>
            <a:lvl1pPr marL="0" indent="0">
              <a:buNone/>
              <a:defRPr sz="2100" b="0">
                <a:solidFill>
                  <a:schemeClr val="accent2">
                    <a:lumMod val="7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35503" y="3116262"/>
            <a:ext cx="3538728" cy="2632605"/>
          </a:xfrm>
        </p:spPr>
        <p:txBody>
          <a:bodyPr anchor="t">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1/20/2026</a:t>
            </a:fld>
            <a:endParaRPr lang="en-US">
              <a:solidFill>
                <a:prstClr val="black"/>
              </a:solidFill>
            </a:endParaRPr>
          </a:p>
        </p:txBody>
      </p:sp>
      <p:sp>
        <p:nvSpPr>
          <p:cNvPr id="8" name="Footer Placeholder 7"/>
          <p:cNvSpPr>
            <a:spLocks noGrp="1"/>
          </p:cNvSpPr>
          <p:nvPr>
            <p:ph type="ftr" sz="quarter" idx="11"/>
          </p:nvPr>
        </p:nvSpPr>
        <p:spPr/>
        <p:txBody>
          <a:bodyPr/>
          <a:lstStyle/>
          <a:p>
            <a:pPr defTabSz="342900">
              <a:defRPr/>
            </a:pPr>
            <a:endParaRPr lang="en-US">
              <a:solidFill>
                <a:prstClr val="black"/>
              </a:solidFill>
            </a:endParaRPr>
          </a:p>
        </p:txBody>
      </p:sp>
      <p:sp>
        <p:nvSpPr>
          <p:cNvPr id="9" name="Slide Number Placeholder 8"/>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34176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971551" y="2421466"/>
            <a:ext cx="268528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71552" y="982133"/>
            <a:ext cx="2685285" cy="1303867"/>
          </a:xfrm>
        </p:spPr>
        <p:txBody>
          <a:bodyPr/>
          <a:lstStyle>
            <a:lvl1pPr algn="l">
              <a:defRPr/>
            </a:lvl1pPr>
          </a:lstStyle>
          <a:p>
            <a:r>
              <a:rPr lang="en-US" dirty="0"/>
              <a:t>Click to edit title</a:t>
            </a:r>
          </a:p>
        </p:txBody>
      </p:sp>
      <p:sp>
        <p:nvSpPr>
          <p:cNvPr id="5" name="Date Placeholder 4"/>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1/20/2026</a:t>
            </a:fld>
            <a:endParaRPr lang="en-US">
              <a:solidFill>
                <a:prstClr val="black"/>
              </a:solidFill>
            </a:endParaRPr>
          </a:p>
        </p:txBody>
      </p:sp>
      <p:sp>
        <p:nvSpPr>
          <p:cNvPr id="6" name="Footer Placeholder 5"/>
          <p:cNvSpPr>
            <a:spLocks noGrp="1"/>
          </p:cNvSpPr>
          <p:nvPr>
            <p:ph type="ftr" sz="quarter" idx="11"/>
          </p:nvPr>
        </p:nvSpPr>
        <p:spPr/>
        <p:txBody>
          <a:bodyPr/>
          <a:lstStyle/>
          <a:p>
            <a:pPr defTabSz="342900">
              <a:defRPr/>
            </a:pPr>
            <a:endParaRPr lang="en-US">
              <a:solidFill>
                <a:prstClr val="black"/>
              </a:solidFill>
            </a:endParaRPr>
          </a:p>
        </p:txBody>
      </p:sp>
      <p:sp>
        <p:nvSpPr>
          <p:cNvPr id="7" name="Slide Number Placeholder 6"/>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4596593" y="2063901"/>
            <a:ext cx="4037344" cy="4481543"/>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ZA" sz="1350">
              <a:solidFill>
                <a:prstClr val="white"/>
              </a:solidFill>
            </a:endParaRPr>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4029085" y="869569"/>
            <a:ext cx="4277768"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ZA" sz="1350">
              <a:solidFill>
                <a:prstClr val="white"/>
              </a:solidFill>
            </a:endParaRPr>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4188023" y="1077709"/>
            <a:ext cx="3959891"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200" i="1">
                <a:solidFill>
                  <a:schemeClr val="bg1"/>
                </a:solidFill>
                <a:latin typeface="+mn-lt"/>
                <a:cs typeface="Times New Roman" panose="02020603050405020304" pitchFamily="18" charset="0"/>
              </a:defRPr>
            </a:lvl1pPr>
          </a:lstStyle>
          <a:p>
            <a:r>
              <a:rPr lang="en-ZA" dirty="0"/>
              <a:t>Insert Photo or Drag &amp; Drop your Photo</a:t>
            </a:r>
          </a:p>
        </p:txBody>
      </p:sp>
      <p:sp>
        <p:nvSpPr>
          <p:cNvPr id="13" name="Text Placeholder 3">
            <a:extLst>
              <a:ext uri="{FF2B5EF4-FFF2-40B4-BE49-F238E27FC236}">
                <a16:creationId xmlns:a16="http://schemas.microsoft.com/office/drawing/2014/main" id="{809CB875-1032-49F8-A74E-BD0BA58F9727}"/>
              </a:ext>
            </a:extLst>
          </p:cNvPr>
          <p:cNvSpPr>
            <a:spLocks noGrp="1"/>
          </p:cNvSpPr>
          <p:nvPr>
            <p:ph type="body" sz="half" idx="2"/>
          </p:nvPr>
        </p:nvSpPr>
        <p:spPr>
          <a:xfrm>
            <a:off x="971550" y="2556934"/>
            <a:ext cx="2685286" cy="331205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291226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971551" y="2421466"/>
            <a:ext cx="268528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71552" y="982133"/>
            <a:ext cx="2685285" cy="1303867"/>
          </a:xfrm>
        </p:spPr>
        <p:txBody>
          <a:bodyPr/>
          <a:lstStyle>
            <a:lvl1pPr algn="l">
              <a:defRPr/>
            </a:lvl1pPr>
          </a:lstStyle>
          <a:p>
            <a:r>
              <a:rPr lang="en-US" dirty="0"/>
              <a:t>Click to edit title</a:t>
            </a:r>
          </a:p>
        </p:txBody>
      </p:sp>
      <p:sp>
        <p:nvSpPr>
          <p:cNvPr id="3" name="Content Placeholder 2"/>
          <p:cNvSpPr>
            <a:spLocks noGrp="1"/>
          </p:cNvSpPr>
          <p:nvPr>
            <p:ph sz="half" idx="1"/>
          </p:nvPr>
        </p:nvSpPr>
        <p:spPr>
          <a:xfrm>
            <a:off x="3966221" y="895548"/>
            <a:ext cx="4403494" cy="49749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1/20/2026</a:t>
            </a:fld>
            <a:endParaRPr lang="en-US">
              <a:solidFill>
                <a:prstClr val="black"/>
              </a:solidFill>
            </a:endParaRPr>
          </a:p>
        </p:txBody>
      </p:sp>
      <p:sp>
        <p:nvSpPr>
          <p:cNvPr id="6" name="Footer Placeholder 5"/>
          <p:cNvSpPr>
            <a:spLocks noGrp="1"/>
          </p:cNvSpPr>
          <p:nvPr>
            <p:ph type="ftr" sz="quarter" idx="11"/>
          </p:nvPr>
        </p:nvSpPr>
        <p:spPr/>
        <p:txBody>
          <a:bodyPr/>
          <a:lstStyle/>
          <a:p>
            <a:pPr defTabSz="342900">
              <a:defRPr/>
            </a:pPr>
            <a:endParaRPr lang="en-US">
              <a:solidFill>
                <a:prstClr val="black"/>
              </a:solidFill>
            </a:endParaRPr>
          </a:p>
        </p:txBody>
      </p:sp>
      <p:sp>
        <p:nvSpPr>
          <p:cNvPr id="7" name="Slide Number Placeholder 6"/>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
        <p:nvSpPr>
          <p:cNvPr id="13" name="Text Placeholder 3">
            <a:extLst>
              <a:ext uri="{FF2B5EF4-FFF2-40B4-BE49-F238E27FC236}">
                <a16:creationId xmlns:a16="http://schemas.microsoft.com/office/drawing/2014/main" id="{379CAAA9-085A-46C2-A892-DE935E67C328}"/>
              </a:ext>
            </a:extLst>
          </p:cNvPr>
          <p:cNvSpPr>
            <a:spLocks noGrp="1"/>
          </p:cNvSpPr>
          <p:nvPr>
            <p:ph type="body" sz="half" idx="2"/>
          </p:nvPr>
        </p:nvSpPr>
        <p:spPr>
          <a:xfrm>
            <a:off x="971550" y="2556934"/>
            <a:ext cx="2685286" cy="331205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435639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29967A-7568-4B43-ADFF-F109EFF199E4}" type="datetimeFigureOut">
              <a:rPr lang="en-US" smtClean="0"/>
              <a:t>1/20/2026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4031919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1/20/2026</a:t>
            </a:fld>
            <a:endParaRPr lang="en-US">
              <a:solidFill>
                <a:prstClr val="black"/>
              </a:solidFill>
            </a:endParaRPr>
          </a:p>
        </p:txBody>
      </p:sp>
      <p:sp>
        <p:nvSpPr>
          <p:cNvPr id="4" name="Footer Placeholder 3"/>
          <p:cNvSpPr>
            <a:spLocks noGrp="1"/>
          </p:cNvSpPr>
          <p:nvPr>
            <p:ph type="ftr" sz="quarter" idx="11"/>
          </p:nvPr>
        </p:nvSpPr>
        <p:spPr/>
        <p:txBody>
          <a:bodyPr/>
          <a:lstStyle/>
          <a:p>
            <a:pPr defTabSz="342900">
              <a:defRPr/>
            </a:pPr>
            <a:endParaRPr lang="en-US">
              <a:solidFill>
                <a:prstClr val="black"/>
              </a:solidFill>
            </a:endParaRPr>
          </a:p>
        </p:txBody>
      </p:sp>
      <p:sp>
        <p:nvSpPr>
          <p:cNvPr id="5" name="Slide Number Placeholder 4"/>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42480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342900">
              <a:defRPr/>
            </a:pPr>
            <a:fld id="{846CE7D5-CF57-46EF-B807-FDD0502418D4}" type="datetimeFigureOut">
              <a:rPr lang="en-US" smtClean="0">
                <a:solidFill>
                  <a:prstClr val="black"/>
                </a:solidFill>
              </a:rPr>
              <a:pPr defTabSz="342900">
                <a:defRPr/>
              </a:pPr>
              <a:t>1/20/2026</a:t>
            </a:fld>
            <a:endParaRPr lang="en-US">
              <a:solidFill>
                <a:prstClr val="black"/>
              </a:solidFill>
            </a:endParaRPr>
          </a:p>
        </p:txBody>
      </p:sp>
      <p:sp>
        <p:nvSpPr>
          <p:cNvPr id="3" name="Footer Placeholder 2"/>
          <p:cNvSpPr>
            <a:spLocks noGrp="1"/>
          </p:cNvSpPr>
          <p:nvPr>
            <p:ph type="ftr" sz="quarter" idx="11"/>
          </p:nvPr>
        </p:nvSpPr>
        <p:spPr/>
        <p:txBody>
          <a:bodyPr/>
          <a:lstStyle/>
          <a:p>
            <a:pPr defTabSz="342900">
              <a:defRPr/>
            </a:pPr>
            <a:endParaRPr lang="en-US">
              <a:solidFill>
                <a:prstClr val="black"/>
              </a:solidFill>
            </a:endParaRPr>
          </a:p>
        </p:txBody>
      </p:sp>
      <p:sp>
        <p:nvSpPr>
          <p:cNvPr id="4" name="Slide Number Placeholder 3"/>
          <p:cNvSpPr>
            <a:spLocks noGrp="1"/>
          </p:cNvSpPr>
          <p:nvPr>
            <p:ph type="sldNum" sz="quarter" idx="12"/>
          </p:nvPr>
        </p:nvSpPr>
        <p:spPr/>
        <p:txBody>
          <a:body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Tree>
    <p:extLst>
      <p:ext uri="{BB962C8B-B14F-4D97-AF65-F5344CB8AC3E}">
        <p14:creationId xmlns:p14="http://schemas.microsoft.com/office/powerpoint/2010/main" val="2523356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29967A-7568-4B43-ADFF-F109EFF199E4}" type="datetimeFigureOut">
              <a:rPr lang="en-US" smtClean="0"/>
              <a:t>1/20/2026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274113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9967A-7568-4B43-ADFF-F109EFF199E4}" type="datetimeFigureOut">
              <a:rPr lang="en-US" smtClean="0"/>
              <a:t>1/20/2026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1185883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t>1/20/2026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572022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E29967A-7568-4B43-ADFF-F109EFF199E4}" type="datetimeFigureOut">
              <a:rPr lang="en-US" smtClean="0"/>
              <a:t>1/20/2026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E6FE75-3C93-430E-A11F-0729BD227234}" type="slidenum">
              <a:rPr lang="en-US" smtClean="0"/>
              <a:t>‹#›</a:t>
            </a:fld>
            <a:endParaRPr lang="en-US" dirty="0"/>
          </a:p>
        </p:txBody>
      </p:sp>
    </p:spTree>
    <p:extLst>
      <p:ext uri="{BB962C8B-B14F-4D97-AF65-F5344CB8AC3E}">
        <p14:creationId xmlns:p14="http://schemas.microsoft.com/office/powerpoint/2010/main" val="3699875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14.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29967A-7568-4B43-ADFF-F109EFF199E4}" type="datetimeFigureOut">
              <a:rPr lang="en-US" smtClean="0"/>
              <a:t>1/20/2026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E6FE75-3C93-430E-A11F-0729BD227234}" type="slidenum">
              <a:rPr lang="en-US" smtClean="0"/>
              <a:t>‹#›</a:t>
            </a:fld>
            <a:endParaRPr lang="en-US" dirty="0"/>
          </a:p>
        </p:txBody>
      </p:sp>
    </p:spTree>
    <p:extLst>
      <p:ext uri="{BB962C8B-B14F-4D97-AF65-F5344CB8AC3E}">
        <p14:creationId xmlns:p14="http://schemas.microsoft.com/office/powerpoint/2010/main" val="252401263"/>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r" defTabSz="342900">
              <a:defRPr/>
            </a:pPr>
            <a:fld id="{846CE7D5-CF57-46EF-B807-FDD0502418D4}" type="datetimeFigureOut">
              <a:rPr lang="en-US" sz="750" smtClean="0">
                <a:solidFill>
                  <a:prstClr val="black"/>
                </a:solidFill>
                <a:latin typeface="Trebuchet MS"/>
              </a:rPr>
              <a:pPr algn="r" defTabSz="342900">
                <a:defRPr/>
              </a:pPr>
              <a:t>1/20/2026</a:t>
            </a:fld>
            <a:endParaRPr lang="en-US" sz="750">
              <a:solidFill>
                <a:prstClr val="black"/>
              </a:solidFill>
              <a:latin typeface="Trebuchet M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l" defTabSz="342900">
              <a:defRPr/>
            </a:pPr>
            <a:endParaRPr lang="en-US" sz="750">
              <a:solidFill>
                <a:prstClr val="black"/>
              </a:solidFill>
              <a:latin typeface="Trebuchet M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defRPr/>
            </a:pPr>
            <a:fld id="{330EA680-D336-4FF7-8B7A-9848BB0A1C32}" type="slidenum">
              <a:rPr lang="en-US" sz="750" smtClean="0">
                <a:solidFill>
                  <a:prstClr val="black"/>
                </a:solidFill>
                <a:latin typeface="Trebuchet MS"/>
              </a:rPr>
              <a:pPr defTabSz="342900">
                <a:defRPr/>
              </a:pPr>
              <a:t>‹#›</a:t>
            </a:fld>
            <a:endParaRPr lang="en-US" sz="750">
              <a:solidFill>
                <a:prstClr val="black"/>
              </a:solidFill>
              <a:latin typeface="Trebuchet MS"/>
            </a:endParaRPr>
          </a:p>
        </p:txBody>
      </p:sp>
    </p:spTree>
    <p:extLst>
      <p:ext uri="{BB962C8B-B14F-4D97-AF65-F5344CB8AC3E}">
        <p14:creationId xmlns:p14="http://schemas.microsoft.com/office/powerpoint/2010/main" val="562529631"/>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0" y="0"/>
            <a:ext cx="9141619" cy="6856214"/>
          </a:xfrm>
          <a:prstGeom prst="rect">
            <a:avLst/>
          </a:prstGeom>
        </p:spPr>
      </p:pic>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defRPr/>
            </a:pPr>
            <a:fld id="{846CE7D5-CF57-46EF-B807-FDD0502418D4}" type="datetimeFigureOut">
              <a:rPr lang="en-US" smtClean="0">
                <a:solidFill>
                  <a:prstClr val="black"/>
                </a:solidFill>
              </a:rPr>
              <a:pPr defTabSz="342900">
                <a:defRPr/>
              </a:pPr>
              <a:t>1/20/2026</a:t>
            </a:fld>
            <a:endParaRPr lang="en-US">
              <a:solidFill>
                <a:prstClr val="black"/>
              </a:solidFill>
            </a:endParaRPr>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a:defRPr/>
            </a:pPr>
            <a:endParaRPr lang="en-US">
              <a:solidFill>
                <a:prstClr val="black"/>
              </a:solidFill>
            </a:endParaRPr>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defRPr/>
            </a:pPr>
            <a:fld id="{330EA680-D336-4FF7-8B7A-9848BB0A1C32}" type="slidenum">
              <a:rPr lang="en-US" smtClean="0">
                <a:solidFill>
                  <a:prstClr val="black"/>
                </a:solidFill>
              </a:rPr>
              <a:pPr defTabSz="342900">
                <a:defRPr/>
              </a:pPr>
              <a:t>‹#›</a:t>
            </a:fld>
            <a:endParaRPr lang="en-US">
              <a:solidFill>
                <a:prstClr val="black"/>
              </a:solidFill>
            </a:endParaRPr>
          </a:p>
        </p:txBody>
      </p:sp>
    </p:spTree>
    <p:extLst>
      <p:ext uri="{BB962C8B-B14F-4D97-AF65-F5344CB8AC3E}">
        <p14:creationId xmlns:p14="http://schemas.microsoft.com/office/powerpoint/2010/main" val="1723694845"/>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Lst>
  <p:txStyles>
    <p:titleStyle>
      <a:lvl1pPr algn="ctr" defTabSz="342900" rtl="0" eaLnBrk="1" latinLnBrk="0" hangingPunct="1">
        <a:spcBef>
          <a:spcPct val="0"/>
        </a:spcBef>
        <a:buNone/>
        <a:defRPr sz="3300" b="0" i="0" u="none"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9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825"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WordArt 215"/>
          <p:cNvSpPr>
            <a:spLocks noChangeArrowheads="1" noChangeShapeType="1" noTextEdit="1"/>
          </p:cNvSpPr>
          <p:nvPr/>
        </p:nvSpPr>
        <p:spPr bwMode="auto">
          <a:xfrm>
            <a:off x="1894578" y="2249689"/>
            <a:ext cx="6220303" cy="3863720"/>
          </a:xfrm>
          <a:prstGeom prst="rect">
            <a:avLst/>
          </a:prstGeom>
        </p:spPr>
        <p:txBody>
          <a:bodyPr spcFirstLastPara="1" wrap="none" fromWordArt="1">
            <a:prstTxWarp prst="textArchUp">
              <a:avLst/>
            </a:prstTxWarp>
          </a:bodyPr>
          <a:lstStyle/>
          <a:p>
            <a:pPr algn="ctr">
              <a:defRPr/>
            </a:pPr>
            <a:r>
              <a:rPr lang="vi-VN" sz="3375" b="1" kern="10" dirty="0">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Chào mừng </a:t>
            </a:r>
            <a:r>
              <a:rPr lang="en-US" sz="3375" b="1" kern="10" dirty="0" err="1">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các</a:t>
            </a:r>
            <a:r>
              <a:rPr lang="en-US" sz="3375" b="1" kern="10" dirty="0">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 </a:t>
            </a:r>
            <a:r>
              <a:rPr lang="en-US" sz="3375" b="1" kern="10" dirty="0" err="1">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em</a:t>
            </a:r>
            <a:r>
              <a:rPr lang="en-US" sz="3375" b="1" kern="10" dirty="0">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 </a:t>
            </a:r>
            <a:r>
              <a:rPr lang="en-US" sz="3375" b="1" kern="10" dirty="0" err="1">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đến</a:t>
            </a:r>
            <a:r>
              <a:rPr lang="en-US" sz="3375" b="1" kern="10" dirty="0">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 </a:t>
            </a:r>
            <a:r>
              <a:rPr lang="en-US" sz="3375" b="1" kern="10" dirty="0" err="1">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với</a:t>
            </a:r>
            <a:r>
              <a:rPr lang="en-US" sz="3375" b="1" kern="10" dirty="0">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 </a:t>
            </a:r>
            <a:r>
              <a:rPr lang="en-US" sz="3375" b="1" kern="10" dirty="0" err="1">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môn</a:t>
            </a:r>
            <a:r>
              <a:rPr lang="en-US" sz="3375" b="1" kern="10" dirty="0">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 Tin </a:t>
            </a:r>
            <a:r>
              <a:rPr lang="en-US" sz="3375" b="1" kern="10" dirty="0" err="1">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rPr>
              <a:t>học</a:t>
            </a:r>
            <a:endParaRPr lang="en-US" sz="3375" b="1" kern="10" dirty="0">
              <a:ln w="9525">
                <a:solidFill>
                  <a:srgbClr val="800000"/>
                </a:solidFill>
                <a:round/>
                <a:headEnd/>
                <a:tailEnd/>
              </a:ln>
              <a:solidFill>
                <a:srgbClr val="FF0066"/>
              </a:solidFill>
              <a:latin typeface="Times New Roman" panose="02020603050405020304" pitchFamily="18" charset="0"/>
              <a:cs typeface="Times New Roman" panose="02020603050405020304" pitchFamily="18" charset="0"/>
            </a:endParaRPr>
          </a:p>
        </p:txBody>
      </p:sp>
      <p:sp>
        <p:nvSpPr>
          <p:cNvPr id="10" name="Text Box 216"/>
          <p:cNvSpPr txBox="1">
            <a:spLocks noChangeArrowheads="1"/>
          </p:cNvSpPr>
          <p:nvPr/>
        </p:nvSpPr>
        <p:spPr bwMode="auto">
          <a:xfrm>
            <a:off x="3230724" y="3158970"/>
            <a:ext cx="3543300"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defRPr/>
            </a:pPr>
            <a:r>
              <a:rPr lang="en-US" sz="2625" b="1" dirty="0" err="1">
                <a:solidFill>
                  <a:srgbClr val="0000FF"/>
                </a:solidFill>
                <a:latin typeface="Times New Roman" pitchFamily="18" charset="0"/>
              </a:rPr>
              <a:t>Môn</a:t>
            </a:r>
            <a:r>
              <a:rPr lang="en-US" sz="2625" b="1" dirty="0">
                <a:solidFill>
                  <a:srgbClr val="0000FF"/>
                </a:solidFill>
                <a:latin typeface="Times New Roman" pitchFamily="18" charset="0"/>
              </a:rPr>
              <a:t>: Tin </a:t>
            </a:r>
            <a:r>
              <a:rPr lang="en-US" sz="2625" b="1" dirty="0" err="1">
                <a:solidFill>
                  <a:srgbClr val="0000FF"/>
                </a:solidFill>
                <a:latin typeface="Times New Roman" pitchFamily="18" charset="0"/>
              </a:rPr>
              <a:t>học</a:t>
            </a:r>
            <a:r>
              <a:rPr lang="en-US" sz="2625" b="1" dirty="0">
                <a:solidFill>
                  <a:srgbClr val="0000FF"/>
                </a:solidFill>
                <a:latin typeface="Times New Roman" pitchFamily="18" charset="0"/>
              </a:rPr>
              <a:t> - </a:t>
            </a:r>
            <a:r>
              <a:rPr lang="en-US" sz="2625" b="1" dirty="0" err="1">
                <a:solidFill>
                  <a:srgbClr val="0000FF"/>
                </a:solidFill>
                <a:latin typeface="Times New Roman" pitchFamily="18" charset="0"/>
              </a:rPr>
              <a:t>Lớp</a:t>
            </a:r>
            <a:r>
              <a:rPr lang="en-US" sz="2625" b="1" dirty="0">
                <a:solidFill>
                  <a:srgbClr val="0000FF"/>
                </a:solidFill>
                <a:latin typeface="Times New Roman" pitchFamily="18" charset="0"/>
              </a:rPr>
              <a:t> 3</a:t>
            </a:r>
          </a:p>
        </p:txBody>
      </p:sp>
      <p:grpSp>
        <p:nvGrpSpPr>
          <p:cNvPr id="14" name="Group 13"/>
          <p:cNvGrpSpPr/>
          <p:nvPr/>
        </p:nvGrpSpPr>
        <p:grpSpPr>
          <a:xfrm>
            <a:off x="1" y="857368"/>
            <a:ext cx="1509233" cy="5256041"/>
            <a:chOff x="0" y="157"/>
            <a:chExt cx="2012311" cy="7008054"/>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r="64871" b="404"/>
            <a:stretch/>
          </p:blipFill>
          <p:spPr>
            <a:xfrm>
              <a:off x="75935" y="157"/>
              <a:ext cx="1936376" cy="4816719"/>
            </a:xfrm>
            <a:prstGeom prst="rect">
              <a:avLst/>
            </a:prstGeom>
          </p:spPr>
        </p:pic>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37058" r="71647" b="-980"/>
            <a:stretch/>
          </p:blipFill>
          <p:spPr>
            <a:xfrm>
              <a:off x="0" y="3452532"/>
              <a:ext cx="1996138" cy="3555679"/>
            </a:xfrm>
            <a:prstGeom prst="rect">
              <a:avLst/>
            </a:prstGeom>
          </p:spPr>
        </p:pic>
      </p:grpSp>
      <p:pic>
        <p:nvPicPr>
          <p:cNvPr id="17" name="Picture 5" descr="F:\1-原创素材\1_mm1102\PPT\PPT_014\materaials\flower_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724" y="4897064"/>
            <a:ext cx="265047" cy="26504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F:\1-原创素材\1_mm1102\PPT\PPT_014\materaials\flower_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351" y="5345680"/>
            <a:ext cx="265047" cy="2650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F:\1-原创素材\1_mm1102\PPT\PPT_014\materaials\flower_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3226" y="5372712"/>
            <a:ext cx="265047" cy="265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691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9"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7"/>
          <p:cNvGrpSpPr>
            <a:grpSpLocks/>
          </p:cNvGrpSpPr>
          <p:nvPr/>
        </p:nvGrpSpPr>
        <p:grpSpPr bwMode="auto">
          <a:xfrm>
            <a:off x="3048000" y="4114800"/>
            <a:ext cx="3200400" cy="2133600"/>
            <a:chOff x="249" y="75"/>
            <a:chExt cx="5216" cy="3651"/>
          </a:xfrm>
        </p:grpSpPr>
        <p:pic>
          <p:nvPicPr>
            <p:cNvPr id="32773" name="Picture 28" descr="1f31e9c370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 y="75"/>
              <a:ext cx="5216" cy="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29"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1247" y="663"/>
              <a:ext cx="1066"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30"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2608" y="300"/>
              <a:ext cx="106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31"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4014" y="572"/>
              <a:ext cx="106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32"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513" y="116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33"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604" y="184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34"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286" y="2614"/>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AutoShape 8"/>
          <p:cNvSpPr>
            <a:spLocks noChangeArrowheads="1"/>
          </p:cNvSpPr>
          <p:nvPr/>
        </p:nvSpPr>
        <p:spPr bwMode="auto">
          <a:xfrm>
            <a:off x="7696200" y="76200"/>
            <a:ext cx="838200" cy="914400"/>
          </a:xfrm>
          <a:prstGeom prst="star5">
            <a:avLst/>
          </a:prstGeom>
          <a:solidFill>
            <a:schemeClr val="accent2"/>
          </a:solidFill>
          <a:ln w="57150">
            <a:solidFill>
              <a:srgbClr val="66FF33"/>
            </a:solidFill>
            <a:miter lim="800000"/>
            <a:headEnd/>
            <a:tailEnd/>
          </a:ln>
          <a:effectLst/>
        </p:spPr>
        <p:txBody>
          <a:bodyPr wrap="none" anchor="ctr"/>
          <a:lstStyle/>
          <a:p>
            <a:pPr eaLnBrk="1" hangingPunct="1">
              <a:defRPr/>
            </a:pPr>
            <a:endParaRPr lang="en-US">
              <a:latin typeface="Arial" charset="0"/>
            </a:endParaRPr>
          </a:p>
        </p:txBody>
      </p:sp>
      <p:sp>
        <p:nvSpPr>
          <p:cNvPr id="13" name="Rectangle 1"/>
          <p:cNvSpPr txBox="1">
            <a:spLocks noChangeArrowheads="1"/>
          </p:cNvSpPr>
          <p:nvPr/>
        </p:nvSpPr>
        <p:spPr>
          <a:xfrm>
            <a:off x="2956" y="1913870"/>
            <a:ext cx="8622917" cy="27879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342900" algn="ctr">
              <a:lnSpc>
                <a:spcPct val="150000"/>
              </a:lnSpc>
              <a:spcBef>
                <a:spcPts val="1350"/>
              </a:spcBef>
            </a:pPr>
            <a:r>
              <a:rPr lang="en-US" sz="5500" b="1"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TRÒ</a:t>
            </a:r>
            <a:r>
              <a:rPr lang="en-US" sz="5500" b="1"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5500" b="1"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CHƠI</a:t>
            </a:r>
            <a:r>
              <a:rPr lang="en-US" sz="5500" b="1"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a:p>
            <a:pPr indent="342900" algn="ctr">
              <a:lnSpc>
                <a:spcPct val="150000"/>
              </a:lnSpc>
              <a:spcBef>
                <a:spcPts val="1350"/>
              </a:spcBef>
            </a:pPr>
            <a:r>
              <a:rPr lang="en-US" sz="5500" b="1"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AI </a:t>
            </a:r>
            <a:r>
              <a:rPr lang="en-US" sz="5500" b="1"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NHANH</a:t>
            </a:r>
            <a:r>
              <a:rPr lang="en-US" sz="5500" b="1"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AI </a:t>
            </a:r>
            <a:r>
              <a:rPr lang="en-US" sz="5500" b="1" dirty="0" err="1">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ĐÚNG</a:t>
            </a:r>
            <a:r>
              <a:rPr lang="en-US" sz="5500" b="1"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66637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7819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1356431" y="2788981"/>
            <a:ext cx="370381"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701" b="1" dirty="0">
                <a:solidFill>
                  <a:prstClr val="black"/>
                </a:solidFill>
                <a:latin typeface="Times New Roman" panose="02020603050405020304" pitchFamily="18" charset="0"/>
                <a:cs typeface="Times New Roman" panose="02020603050405020304" pitchFamily="18" charset="0"/>
              </a:rPr>
              <a:t>A</a:t>
            </a:r>
          </a:p>
        </p:txBody>
      </p:sp>
      <p:sp>
        <p:nvSpPr>
          <p:cNvPr id="8" name="Rectangle 5"/>
          <p:cNvSpPr>
            <a:spLocks noChangeArrowheads="1"/>
          </p:cNvSpPr>
          <p:nvPr/>
        </p:nvSpPr>
        <p:spPr bwMode="auto">
          <a:xfrm>
            <a:off x="1405877" y="4451224"/>
            <a:ext cx="434734"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701" b="1">
                <a:solidFill>
                  <a:prstClr val="black"/>
                </a:solidFill>
                <a:latin typeface="Times New Roman" panose="02020603050405020304" pitchFamily="18" charset="0"/>
                <a:cs typeface="Times New Roman" panose="02020603050405020304" pitchFamily="18" charset="0"/>
              </a:rPr>
              <a:t>D</a:t>
            </a:r>
          </a:p>
        </p:txBody>
      </p:sp>
      <p:sp>
        <p:nvSpPr>
          <p:cNvPr id="10" name="Rectangle 6"/>
          <p:cNvSpPr>
            <a:spLocks noChangeArrowheads="1"/>
          </p:cNvSpPr>
          <p:nvPr/>
        </p:nvSpPr>
        <p:spPr bwMode="auto">
          <a:xfrm>
            <a:off x="1391590" y="3983072"/>
            <a:ext cx="434734"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701" b="1" dirty="0">
                <a:solidFill>
                  <a:prstClr val="black"/>
                </a:solidFill>
                <a:latin typeface="Times New Roman" panose="02020603050405020304" pitchFamily="18" charset="0"/>
                <a:cs typeface="Times New Roman" panose="02020603050405020304" pitchFamily="18" charset="0"/>
              </a:rPr>
              <a:t>C</a:t>
            </a:r>
          </a:p>
        </p:txBody>
      </p:sp>
      <p:sp>
        <p:nvSpPr>
          <p:cNvPr id="11" name="Rectangle 7"/>
          <p:cNvSpPr>
            <a:spLocks noChangeArrowheads="1"/>
          </p:cNvSpPr>
          <p:nvPr/>
        </p:nvSpPr>
        <p:spPr bwMode="auto">
          <a:xfrm>
            <a:off x="1379977" y="3419521"/>
            <a:ext cx="415498"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701" b="1">
                <a:solidFill>
                  <a:prstClr val="black"/>
                </a:solidFill>
                <a:latin typeface="Times New Roman" panose="02020603050405020304" pitchFamily="18" charset="0"/>
                <a:cs typeface="Times New Roman" panose="02020603050405020304" pitchFamily="18" charset="0"/>
              </a:rPr>
              <a:t>B</a:t>
            </a:r>
          </a:p>
        </p:txBody>
      </p:sp>
      <p:sp>
        <p:nvSpPr>
          <p:cNvPr id="9" name="TextBox 8"/>
          <p:cNvSpPr txBox="1"/>
          <p:nvPr/>
        </p:nvSpPr>
        <p:spPr>
          <a:xfrm>
            <a:off x="1769172" y="2788981"/>
            <a:ext cx="2421828" cy="461665"/>
          </a:xfrm>
          <a:prstGeom prst="rect">
            <a:avLst/>
          </a:prstGeom>
          <a:noFill/>
        </p:spPr>
        <p:txBody>
          <a:bodyPr wrap="square" rtlCol="0">
            <a:spAutoFit/>
          </a:bodyPr>
          <a:lstStyle/>
          <a:p>
            <a:r>
              <a:rPr lang="en-US" sz="2400">
                <a:solidFill>
                  <a:prstClr val="black"/>
                </a:solidFill>
              </a:rPr>
              <a:t>Chơi điện tử</a:t>
            </a:r>
          </a:p>
        </p:txBody>
      </p:sp>
      <p:sp>
        <p:nvSpPr>
          <p:cNvPr id="17" name="TextBox 16"/>
          <p:cNvSpPr txBox="1"/>
          <p:nvPr/>
        </p:nvSpPr>
        <p:spPr>
          <a:xfrm>
            <a:off x="1783948" y="3989559"/>
            <a:ext cx="2421828" cy="461665"/>
          </a:xfrm>
          <a:prstGeom prst="rect">
            <a:avLst/>
          </a:prstGeom>
          <a:noFill/>
        </p:spPr>
        <p:txBody>
          <a:bodyPr wrap="square" rtlCol="0">
            <a:spAutoFit/>
          </a:bodyPr>
          <a:lstStyle/>
          <a:p>
            <a:r>
              <a:rPr lang="en-US" sz="2400">
                <a:solidFill>
                  <a:prstClr val="black"/>
                </a:solidFill>
              </a:rPr>
              <a:t>Học bài</a:t>
            </a:r>
          </a:p>
        </p:txBody>
      </p:sp>
      <p:sp>
        <p:nvSpPr>
          <p:cNvPr id="18" name="TextBox 17"/>
          <p:cNvSpPr txBox="1"/>
          <p:nvPr/>
        </p:nvSpPr>
        <p:spPr>
          <a:xfrm>
            <a:off x="1764403" y="3398107"/>
            <a:ext cx="4904581" cy="461665"/>
          </a:xfrm>
          <a:prstGeom prst="rect">
            <a:avLst/>
          </a:prstGeom>
          <a:noFill/>
        </p:spPr>
        <p:txBody>
          <a:bodyPr wrap="square" rtlCol="0">
            <a:spAutoFit/>
          </a:bodyPr>
          <a:lstStyle/>
          <a:p>
            <a:r>
              <a:rPr lang="en-US" sz="2400">
                <a:solidFill>
                  <a:prstClr val="black"/>
                </a:solidFill>
              </a:rPr>
              <a:t>Xem những tranh mà em yêu thích</a:t>
            </a:r>
          </a:p>
        </p:txBody>
      </p:sp>
      <p:sp>
        <p:nvSpPr>
          <p:cNvPr id="20" name="TextBox 19"/>
          <p:cNvSpPr txBox="1"/>
          <p:nvPr/>
        </p:nvSpPr>
        <p:spPr>
          <a:xfrm>
            <a:off x="1857182" y="4462371"/>
            <a:ext cx="2421828" cy="461665"/>
          </a:xfrm>
          <a:prstGeom prst="rect">
            <a:avLst/>
          </a:prstGeom>
          <a:noFill/>
        </p:spPr>
        <p:txBody>
          <a:bodyPr wrap="square" rtlCol="0">
            <a:spAutoFit/>
          </a:bodyPr>
          <a:lstStyle/>
          <a:p>
            <a:r>
              <a:rPr lang="en-US" sz="2400">
                <a:solidFill>
                  <a:prstClr val="black"/>
                </a:solidFill>
              </a:rPr>
              <a:t>Nghe nhạc</a:t>
            </a:r>
          </a:p>
        </p:txBody>
      </p:sp>
      <p:sp>
        <p:nvSpPr>
          <p:cNvPr id="16" name="TextBox 3"/>
          <p:cNvSpPr txBox="1">
            <a:spLocks noChangeArrowheads="1"/>
          </p:cNvSpPr>
          <p:nvPr/>
        </p:nvSpPr>
        <p:spPr bwMode="auto">
          <a:xfrm>
            <a:off x="547831" y="1038554"/>
            <a:ext cx="8000702" cy="92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err="1">
                <a:solidFill>
                  <a:srgbClr val="0000CC"/>
                </a:solidFill>
                <a:latin typeface="Times New Roman" panose="02020603050405020304" pitchFamily="18" charset="0"/>
                <a:cs typeface="Times New Roman" panose="02020603050405020304" pitchFamily="18" charset="0"/>
              </a:rPr>
              <a:t>Câu</a:t>
            </a:r>
            <a:r>
              <a:rPr lang="en-US" altLang="en-US" sz="2701" b="1" dirty="0">
                <a:solidFill>
                  <a:srgbClr val="0000CC"/>
                </a:solidFill>
                <a:latin typeface="Times New Roman" panose="02020603050405020304" pitchFamily="18" charset="0"/>
                <a:cs typeface="Times New Roman" panose="02020603050405020304" pitchFamily="18" charset="0"/>
              </a:rPr>
              <a:t> 1</a:t>
            </a:r>
            <a:r>
              <a:rPr lang="en-US" altLang="en-US" sz="2701" b="1">
                <a:solidFill>
                  <a:srgbClr val="0000CC"/>
                </a:solidFill>
                <a:latin typeface="Times New Roman" panose="02020603050405020304" pitchFamily="18" charset="0"/>
                <a:cs typeface="Times New Roman" panose="02020603050405020304" pitchFamily="18" charset="0"/>
              </a:rPr>
              <a:t>: </a:t>
            </a:r>
            <a:r>
              <a:rPr lang="en-US" altLang="en-US" sz="2701" b="1"/>
              <a:t>Theo em những việc nào sau đây không phù hợp khi sử dụng Internet?</a:t>
            </a:r>
            <a:endParaRPr lang="en-US" altLang="en-US" sz="2701" b="1" dirty="0">
              <a:solidFill>
                <a:srgbClr val="0000CC"/>
              </a:solidFill>
              <a:latin typeface="Times New Roman" panose="02020603050405020304" pitchFamily="18" charset="0"/>
              <a:cs typeface="Times New Roman" panose="02020603050405020304" pitchFamily="18" charset="0"/>
            </a:endParaRPr>
          </a:p>
        </p:txBody>
      </p:sp>
      <p:sp>
        <p:nvSpPr>
          <p:cNvPr id="3" name="Oval 2"/>
          <p:cNvSpPr/>
          <p:nvPr/>
        </p:nvSpPr>
        <p:spPr>
          <a:xfrm>
            <a:off x="1246565" y="2771043"/>
            <a:ext cx="579759" cy="5797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67229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8"/>
                                        </p:tgtEl>
                                        <p:attrNameLst>
                                          <p:attrName>fillcolor</p:attrName>
                                        </p:attrNameLst>
                                      </p:cBhvr>
                                      <p:to>
                                        <a:schemeClr val="accent2"/>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275772" y="1154556"/>
            <a:ext cx="8000702" cy="92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701" b="1" dirty="0" err="1">
                <a:solidFill>
                  <a:srgbClr val="0000CC"/>
                </a:solidFill>
                <a:latin typeface="Times New Roman" panose="02020603050405020304" pitchFamily="18" charset="0"/>
                <a:cs typeface="Times New Roman" panose="02020603050405020304" pitchFamily="18" charset="0"/>
              </a:rPr>
              <a:t>Câu</a:t>
            </a:r>
            <a:r>
              <a:rPr lang="en-US" altLang="en-US" sz="2701" b="1" dirty="0">
                <a:solidFill>
                  <a:srgbClr val="0000CC"/>
                </a:solidFill>
                <a:latin typeface="Times New Roman" panose="02020603050405020304" pitchFamily="18" charset="0"/>
                <a:cs typeface="Times New Roman" panose="02020603050405020304" pitchFamily="18" charset="0"/>
              </a:rPr>
              <a:t> 2</a:t>
            </a:r>
            <a:r>
              <a:rPr lang="en-US" altLang="en-US" sz="2701" b="1">
                <a:solidFill>
                  <a:srgbClr val="0000CC"/>
                </a:solidFill>
                <a:latin typeface="Times New Roman" panose="02020603050405020304" pitchFamily="18" charset="0"/>
                <a:cs typeface="Times New Roman" panose="02020603050405020304" pitchFamily="18" charset="0"/>
              </a:rPr>
              <a:t>: </a:t>
            </a:r>
            <a:r>
              <a:rPr lang="en-US" altLang="en-US" sz="2701" b="1"/>
              <a:t>Trên Internet không có những thông tin phù hợp với em.</a:t>
            </a:r>
            <a:endParaRPr lang="en-US" altLang="en-US" sz="2701" b="1" dirty="0">
              <a:solidFill>
                <a:srgbClr val="0000CC"/>
              </a:solidFill>
              <a:latin typeface="Times New Roman" panose="02020603050405020304" pitchFamily="18" charset="0"/>
              <a:cs typeface="Times New Roman" panose="02020603050405020304" pitchFamily="18" charset="0"/>
            </a:endParaRPr>
          </a:p>
        </p:txBody>
      </p:sp>
      <p:sp>
        <p:nvSpPr>
          <p:cNvPr id="6" name="TextBox 4"/>
          <p:cNvSpPr txBox="1">
            <a:spLocks noChangeArrowheads="1"/>
          </p:cNvSpPr>
          <p:nvPr/>
        </p:nvSpPr>
        <p:spPr bwMode="auto">
          <a:xfrm>
            <a:off x="1391359" y="3859142"/>
            <a:ext cx="370381"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A</a:t>
            </a:r>
          </a:p>
        </p:txBody>
      </p:sp>
      <p:sp>
        <p:nvSpPr>
          <p:cNvPr id="8" name="Rectangle 5"/>
          <p:cNvSpPr>
            <a:spLocks noChangeArrowheads="1"/>
          </p:cNvSpPr>
          <p:nvPr/>
        </p:nvSpPr>
        <p:spPr bwMode="auto">
          <a:xfrm>
            <a:off x="5408101" y="3821193"/>
            <a:ext cx="415498"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B</a:t>
            </a:r>
          </a:p>
        </p:txBody>
      </p:sp>
      <p:pic>
        <p:nvPicPr>
          <p:cNvPr id="13" name="Picture 12" descr="smil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5347" y="3607884"/>
            <a:ext cx="758626" cy="72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nhung-hinh-mat-cuoi-buon-mat-cuoi-khoc-5.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654" y="3801977"/>
            <a:ext cx="612141" cy="6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1866602" y="3912773"/>
            <a:ext cx="1882938" cy="41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101" b="1" dirty="0" err="1"/>
              <a:t>Đúng</a:t>
            </a:r>
            <a:endParaRPr lang="en-US" sz="2101" b="1" dirty="0">
              <a:solidFill>
                <a:srgbClr val="FF0000"/>
              </a:solidFill>
            </a:endParaRPr>
          </a:p>
        </p:txBody>
      </p:sp>
      <p:sp>
        <p:nvSpPr>
          <p:cNvPr id="19" name="TextBox 8"/>
          <p:cNvSpPr txBox="1">
            <a:spLocks noChangeArrowheads="1"/>
          </p:cNvSpPr>
          <p:nvPr/>
        </p:nvSpPr>
        <p:spPr bwMode="auto">
          <a:xfrm>
            <a:off x="5881100" y="3894278"/>
            <a:ext cx="1514801" cy="41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101" b="1" dirty="0" err="1"/>
              <a:t>Sai</a:t>
            </a:r>
            <a:endParaRPr lang="en-US" sz="2101" b="1" dirty="0">
              <a:solidFill>
                <a:srgbClr val="FF0000"/>
              </a:solidFill>
            </a:endParaRPr>
          </a:p>
        </p:txBody>
      </p:sp>
    </p:spTree>
    <p:extLst>
      <p:ext uri="{BB962C8B-B14F-4D97-AF65-F5344CB8AC3E}">
        <p14:creationId xmlns:p14="http://schemas.microsoft.com/office/powerpoint/2010/main" val="2037890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 chuong lac.wav"/>
                                        </p:tgtEl>
                                      </p:cMediaNode>
                                    </p:audio>
                                  </p:subTnLst>
                                </p:cTn>
                              </p:par>
                              <p:par>
                                <p:cTn id="8" presetID="1" presetClass="emph" presetSubtype="2" fill="hold" nodeType="withEffect">
                                  <p:stCondLst>
                                    <p:cond delay="0"/>
                                  </p:stCondLst>
                                  <p:childTnLst>
                                    <p:animClr clrSpc="rgb" dir="cw">
                                      <p:cBhvr>
                                        <p:cTn id="9" dur="2000" fill="hold"/>
                                        <p:tgtEl>
                                          <p:spTgt spid="8"/>
                                        </p:tgtEl>
                                        <p:attrNameLst>
                                          <p:attrName>fillcolor</p:attrName>
                                        </p:attrNameLst>
                                      </p:cBhvr>
                                      <p:to>
                                        <a:schemeClr val="accent2"/>
                                      </p:to>
                                    </p:animClr>
                                    <p:set>
                                      <p:cBhvr>
                                        <p:cTn id="10" dur="2000" fill="hold"/>
                                        <p:tgtEl>
                                          <p:spTgt spid="8"/>
                                        </p:tgtEl>
                                        <p:attrNameLst>
                                          <p:attrName>fill.type</p:attrName>
                                        </p:attrNameLst>
                                      </p:cBhvr>
                                      <p:to>
                                        <p:strVal val="solid"/>
                                      </p:to>
                                    </p:set>
                                    <p:set>
                                      <p:cBhvr>
                                        <p:cTn id="11"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3" name="sai-1 (online-audio-converter.com).wav"/>
                                        </p:tgtEl>
                                      </p:cMediaNode>
                                    </p:audio>
                                  </p:sub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a:off x="275772" y="1154556"/>
            <a:ext cx="8487228" cy="92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err="1">
                <a:solidFill>
                  <a:srgbClr val="0000CC"/>
                </a:solidFill>
                <a:latin typeface="Times New Roman" panose="02020603050405020304" pitchFamily="18" charset="0"/>
                <a:cs typeface="Times New Roman" panose="02020603050405020304" pitchFamily="18" charset="0"/>
              </a:rPr>
              <a:t>Câu</a:t>
            </a:r>
            <a:r>
              <a:rPr lang="en-US" altLang="en-US" sz="2701" b="1" dirty="0">
                <a:solidFill>
                  <a:srgbClr val="0000CC"/>
                </a:solidFill>
                <a:latin typeface="Times New Roman" panose="02020603050405020304" pitchFamily="18" charset="0"/>
                <a:cs typeface="Times New Roman" panose="02020603050405020304" pitchFamily="18" charset="0"/>
              </a:rPr>
              <a:t> 3</a:t>
            </a:r>
            <a:r>
              <a:rPr lang="en-US" altLang="en-US" sz="2701" b="1">
                <a:solidFill>
                  <a:srgbClr val="0000CC"/>
                </a:solidFill>
                <a:latin typeface="Times New Roman" panose="02020603050405020304" pitchFamily="18" charset="0"/>
                <a:cs typeface="Times New Roman" panose="02020603050405020304" pitchFamily="18" charset="0"/>
              </a:rPr>
              <a:t>: </a:t>
            </a:r>
            <a:r>
              <a:rPr lang="en-US" altLang="en-US" sz="2701" b="1"/>
              <a:t>Em có thể nhờ bố mẹ hoặc cô giáo giúp em lựa chọn những thông tin hữu ích trên Internet.</a:t>
            </a:r>
            <a:endParaRPr lang="en-US" altLang="en-US" sz="2701" b="1" dirty="0">
              <a:solidFill>
                <a:srgbClr val="0000CC"/>
              </a:solidFill>
              <a:latin typeface="Times New Roman" panose="02020603050405020304" pitchFamily="18" charset="0"/>
              <a:cs typeface="Times New Roman" panose="02020603050405020304" pitchFamily="18" charset="0"/>
            </a:endParaRPr>
          </a:p>
        </p:txBody>
      </p:sp>
      <p:sp>
        <p:nvSpPr>
          <p:cNvPr id="6" name="TextBox 4"/>
          <p:cNvSpPr txBox="1">
            <a:spLocks noChangeArrowheads="1"/>
          </p:cNvSpPr>
          <p:nvPr/>
        </p:nvSpPr>
        <p:spPr bwMode="auto">
          <a:xfrm>
            <a:off x="5415562" y="2879613"/>
            <a:ext cx="370381"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B</a:t>
            </a:r>
          </a:p>
        </p:txBody>
      </p:sp>
      <p:sp>
        <p:nvSpPr>
          <p:cNvPr id="8" name="Rectangle 5"/>
          <p:cNvSpPr>
            <a:spLocks noChangeArrowheads="1"/>
          </p:cNvSpPr>
          <p:nvPr/>
        </p:nvSpPr>
        <p:spPr bwMode="auto">
          <a:xfrm>
            <a:off x="1942488" y="2928450"/>
            <a:ext cx="434734" cy="50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1" b="1" dirty="0">
                <a:latin typeface="Times New Roman" panose="02020603050405020304" pitchFamily="18" charset="0"/>
                <a:cs typeface="Times New Roman" panose="02020603050405020304" pitchFamily="18" charset="0"/>
              </a:rPr>
              <a:t>A</a:t>
            </a:r>
          </a:p>
        </p:txBody>
      </p:sp>
      <p:pic>
        <p:nvPicPr>
          <p:cNvPr id="13" name="Picture 12" descr="smile.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2702163"/>
            <a:ext cx="758626" cy="72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nhung-hinh-mat-cuoi-buon-mat-cuoi-khoc-5.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32857" y="2822448"/>
            <a:ext cx="612141" cy="60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2471374" y="3007052"/>
            <a:ext cx="1882938" cy="41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101" b="1" dirty="0" err="1"/>
              <a:t>Đúng</a:t>
            </a:r>
            <a:endParaRPr lang="en-US" sz="2101" b="1" dirty="0">
              <a:solidFill>
                <a:srgbClr val="FF0000"/>
              </a:solidFill>
            </a:endParaRPr>
          </a:p>
        </p:txBody>
      </p:sp>
      <p:sp>
        <p:nvSpPr>
          <p:cNvPr id="19" name="TextBox 8"/>
          <p:cNvSpPr txBox="1">
            <a:spLocks noChangeArrowheads="1"/>
          </p:cNvSpPr>
          <p:nvPr/>
        </p:nvSpPr>
        <p:spPr bwMode="auto">
          <a:xfrm>
            <a:off x="5950170" y="2950781"/>
            <a:ext cx="1514801" cy="41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101" b="1" dirty="0" err="1"/>
              <a:t>Sai</a:t>
            </a:r>
            <a:endParaRPr lang="en-US" sz="2101" b="1" dirty="0">
              <a:solidFill>
                <a:srgbClr val="FF0000"/>
              </a:solidFill>
            </a:endParaRPr>
          </a:p>
        </p:txBody>
      </p:sp>
    </p:spTree>
    <p:extLst>
      <p:ext uri="{BB962C8B-B14F-4D97-AF65-F5344CB8AC3E}">
        <p14:creationId xmlns:p14="http://schemas.microsoft.com/office/powerpoint/2010/main" val="35261747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 chuong lac.wav"/>
                                        </p:tgtEl>
                                      </p:cMediaNode>
                                    </p:audio>
                                  </p:subTnLst>
                                </p:cTn>
                              </p:par>
                              <p:par>
                                <p:cTn id="8" presetID="1" presetClass="emph" presetSubtype="2" fill="hold" nodeType="withEffect">
                                  <p:stCondLst>
                                    <p:cond delay="0"/>
                                  </p:stCondLst>
                                  <p:childTnLst>
                                    <p:animClr clrSpc="rgb" dir="cw">
                                      <p:cBhvr>
                                        <p:cTn id="9" dur="2000" fill="hold"/>
                                        <p:tgtEl>
                                          <p:spTgt spid="8"/>
                                        </p:tgtEl>
                                        <p:attrNameLst>
                                          <p:attrName>fillcolor</p:attrName>
                                        </p:attrNameLst>
                                      </p:cBhvr>
                                      <p:to>
                                        <a:schemeClr val="accent2"/>
                                      </p:to>
                                    </p:animClr>
                                    <p:set>
                                      <p:cBhvr>
                                        <p:cTn id="10" dur="2000" fill="hold"/>
                                        <p:tgtEl>
                                          <p:spTgt spid="8"/>
                                        </p:tgtEl>
                                        <p:attrNameLst>
                                          <p:attrName>fill.type</p:attrName>
                                        </p:attrNameLst>
                                      </p:cBhvr>
                                      <p:to>
                                        <p:strVal val="solid"/>
                                      </p:to>
                                    </p:set>
                                    <p:set>
                                      <p:cBhvr>
                                        <p:cTn id="11"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6"/>
                    </p:tgtEl>
                  </p:cond>
                </p:stCondLst>
                <p:endSync evt="end" delay="0">
                  <p:rtn val="all"/>
                </p:endSync>
                <p:childTnLst>
                  <p:par>
                    <p:cTn id="13" fill="hold">
                      <p:stCondLst>
                        <p:cond delay="0"/>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3" name="sai-1 (online-audio-converter.com).wav"/>
                                        </p:tgtEl>
                                      </p:cMediaNode>
                                    </p:audio>
                                  </p:sub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a:p>
        </p:txBody>
      </p:sp>
      <p:pic>
        <p:nvPicPr>
          <p:cNvPr id="819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638" y="-20638"/>
            <a:ext cx="9086850" cy="6837363"/>
          </a:xfrm>
        </p:spPr>
      </p:pic>
      <p:sp>
        <p:nvSpPr>
          <p:cNvPr id="5" name="Heart 4"/>
          <p:cNvSpPr/>
          <p:nvPr/>
        </p:nvSpPr>
        <p:spPr>
          <a:xfrm rot="1015216">
            <a:off x="2089267" y="364065"/>
            <a:ext cx="5131910" cy="3600497"/>
          </a:xfrm>
          <a:prstGeom prst="hear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000" b="1" i="1" dirty="0" err="1">
                <a:solidFill>
                  <a:srgbClr val="FF0000"/>
                </a:solidFill>
              </a:rPr>
              <a:t>Chúc</a:t>
            </a:r>
            <a:r>
              <a:rPr lang="en-US" sz="4000" b="1" i="1" dirty="0">
                <a:solidFill>
                  <a:srgbClr val="FF0000"/>
                </a:solidFill>
              </a:rPr>
              <a:t> </a:t>
            </a:r>
            <a:r>
              <a:rPr lang="en-US" sz="4000" b="1" i="1" dirty="0" err="1">
                <a:solidFill>
                  <a:srgbClr val="FF0000"/>
                </a:solidFill>
              </a:rPr>
              <a:t>các</a:t>
            </a:r>
            <a:r>
              <a:rPr lang="en-US" sz="4000" b="1" i="1" dirty="0">
                <a:solidFill>
                  <a:srgbClr val="FF0000"/>
                </a:solidFill>
              </a:rPr>
              <a:t> </a:t>
            </a:r>
            <a:r>
              <a:rPr lang="en-US" sz="4000" b="1" i="1" dirty="0" err="1">
                <a:solidFill>
                  <a:srgbClr val="FF0000"/>
                </a:solidFill>
              </a:rPr>
              <a:t>em</a:t>
            </a:r>
            <a:r>
              <a:rPr lang="en-US" sz="4000" b="1" i="1" dirty="0">
                <a:solidFill>
                  <a:srgbClr val="FF0000"/>
                </a:solidFill>
              </a:rPr>
              <a:t> </a:t>
            </a:r>
            <a:r>
              <a:rPr lang="en-US" sz="4000" b="1" i="1" dirty="0" err="1">
                <a:solidFill>
                  <a:srgbClr val="FF0000"/>
                </a:solidFill>
              </a:rPr>
              <a:t>chăm</a:t>
            </a:r>
            <a:r>
              <a:rPr lang="en-US" sz="4000" b="1" i="1" dirty="0">
                <a:solidFill>
                  <a:srgbClr val="FF0000"/>
                </a:solidFill>
              </a:rPr>
              <a:t> </a:t>
            </a:r>
            <a:r>
              <a:rPr lang="en-US" sz="4000" b="1" i="1" dirty="0" err="1">
                <a:solidFill>
                  <a:srgbClr val="FF0000"/>
                </a:solidFill>
              </a:rPr>
              <a:t>ngoan</a:t>
            </a:r>
            <a:r>
              <a:rPr lang="en-US" sz="4000" b="1" i="1" dirty="0">
                <a:solidFill>
                  <a:srgbClr val="FF0000"/>
                </a:solidFill>
              </a:rPr>
              <a:t> </a:t>
            </a:r>
            <a:r>
              <a:rPr lang="en-US" sz="4000" b="1" i="1" dirty="0" err="1">
                <a:solidFill>
                  <a:srgbClr val="FF0000"/>
                </a:solidFill>
              </a:rPr>
              <a:t>học</a:t>
            </a:r>
            <a:r>
              <a:rPr lang="en-US" sz="4000" b="1" i="1" dirty="0">
                <a:solidFill>
                  <a:srgbClr val="FF0000"/>
                </a:solidFill>
              </a:rPr>
              <a:t> </a:t>
            </a:r>
            <a:r>
              <a:rPr lang="en-US" sz="4000" b="1" i="1" dirty="0" err="1">
                <a:solidFill>
                  <a:srgbClr val="FF0000"/>
                </a:solidFill>
              </a:rPr>
              <a:t>giỏi</a:t>
            </a:r>
            <a:endParaRPr lang="en-US" sz="4000" b="1" i="1" dirty="0">
              <a:solidFill>
                <a:srgbClr val="FF0000"/>
              </a:solidFill>
            </a:endParaRPr>
          </a:p>
        </p:txBody>
      </p:sp>
      <p:sp>
        <p:nvSpPr>
          <p:cNvPr id="2" name="Freeform 1"/>
          <p:cNvSpPr/>
          <p:nvPr/>
        </p:nvSpPr>
        <p:spPr>
          <a:xfrm>
            <a:off x="2662774" y="3889611"/>
            <a:ext cx="1472498" cy="1241947"/>
          </a:xfrm>
          <a:custGeom>
            <a:avLst/>
            <a:gdLst>
              <a:gd name="connsiteX0" fmla="*/ 1472498 w 1472498"/>
              <a:gd name="connsiteY0" fmla="*/ 0 h 1241947"/>
              <a:gd name="connsiteX1" fmla="*/ 1049417 w 1472498"/>
              <a:gd name="connsiteY1" fmla="*/ 109183 h 1241947"/>
              <a:gd name="connsiteX2" fmla="*/ 994826 w 1472498"/>
              <a:gd name="connsiteY2" fmla="*/ 136478 h 1241947"/>
              <a:gd name="connsiteX3" fmla="*/ 953883 w 1472498"/>
              <a:gd name="connsiteY3" fmla="*/ 150126 h 1241947"/>
              <a:gd name="connsiteX4" fmla="*/ 912939 w 1472498"/>
              <a:gd name="connsiteY4" fmla="*/ 177421 h 1241947"/>
              <a:gd name="connsiteX5" fmla="*/ 831053 w 1472498"/>
              <a:gd name="connsiteY5" fmla="*/ 204717 h 1241947"/>
              <a:gd name="connsiteX6" fmla="*/ 790110 w 1472498"/>
              <a:gd name="connsiteY6" fmla="*/ 218365 h 1241947"/>
              <a:gd name="connsiteX7" fmla="*/ 653632 w 1472498"/>
              <a:gd name="connsiteY7" fmla="*/ 232012 h 1241947"/>
              <a:gd name="connsiteX8" fmla="*/ 558098 w 1472498"/>
              <a:gd name="connsiteY8" fmla="*/ 259308 h 1241947"/>
              <a:gd name="connsiteX9" fmla="*/ 517154 w 1472498"/>
              <a:gd name="connsiteY9" fmla="*/ 272956 h 1241947"/>
              <a:gd name="connsiteX10" fmla="*/ 435268 w 1472498"/>
              <a:gd name="connsiteY10" fmla="*/ 286603 h 1241947"/>
              <a:gd name="connsiteX11" fmla="*/ 394325 w 1472498"/>
              <a:gd name="connsiteY11" fmla="*/ 313899 h 1241947"/>
              <a:gd name="connsiteX12" fmla="*/ 353381 w 1472498"/>
              <a:gd name="connsiteY12" fmla="*/ 327547 h 1241947"/>
              <a:gd name="connsiteX13" fmla="*/ 326086 w 1472498"/>
              <a:gd name="connsiteY13" fmla="*/ 368490 h 1241947"/>
              <a:gd name="connsiteX14" fmla="*/ 285142 w 1472498"/>
              <a:gd name="connsiteY14" fmla="*/ 423081 h 1241947"/>
              <a:gd name="connsiteX15" fmla="*/ 230551 w 1472498"/>
              <a:gd name="connsiteY15" fmla="*/ 464024 h 1241947"/>
              <a:gd name="connsiteX16" fmla="*/ 175960 w 1472498"/>
              <a:gd name="connsiteY16" fmla="*/ 559559 h 1241947"/>
              <a:gd name="connsiteX17" fmla="*/ 135017 w 1472498"/>
              <a:gd name="connsiteY17" fmla="*/ 586854 h 1241947"/>
              <a:gd name="connsiteX18" fmla="*/ 39483 w 1472498"/>
              <a:gd name="connsiteY18" fmla="*/ 627797 h 1241947"/>
              <a:gd name="connsiteX19" fmla="*/ 25835 w 1472498"/>
              <a:gd name="connsiteY19" fmla="*/ 818866 h 1241947"/>
              <a:gd name="connsiteX20" fmla="*/ 80426 w 1472498"/>
              <a:gd name="connsiteY20" fmla="*/ 900753 h 1241947"/>
              <a:gd name="connsiteX21" fmla="*/ 107722 w 1472498"/>
              <a:gd name="connsiteY21" fmla="*/ 1078174 h 1241947"/>
              <a:gd name="connsiteX22" fmla="*/ 175960 w 1472498"/>
              <a:gd name="connsiteY22" fmla="*/ 1160060 h 1241947"/>
              <a:gd name="connsiteX23" fmla="*/ 175960 w 1472498"/>
              <a:gd name="connsiteY23" fmla="*/ 1241947 h 124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72498" h="1241947">
                <a:moveTo>
                  <a:pt x="1472498" y="0"/>
                </a:moveTo>
                <a:cubicBezTo>
                  <a:pt x="1324616" y="24647"/>
                  <a:pt x="1189036" y="39375"/>
                  <a:pt x="1049417" y="109183"/>
                </a:cubicBezTo>
                <a:cubicBezTo>
                  <a:pt x="1031220" y="118281"/>
                  <a:pt x="1013526" y="128464"/>
                  <a:pt x="994826" y="136478"/>
                </a:cubicBezTo>
                <a:cubicBezTo>
                  <a:pt x="981603" y="142145"/>
                  <a:pt x="966750" y="143692"/>
                  <a:pt x="953883" y="150126"/>
                </a:cubicBezTo>
                <a:cubicBezTo>
                  <a:pt x="939212" y="157461"/>
                  <a:pt x="927928" y="170759"/>
                  <a:pt x="912939" y="177421"/>
                </a:cubicBezTo>
                <a:cubicBezTo>
                  <a:pt x="886647" y="189106"/>
                  <a:pt x="858348" y="195618"/>
                  <a:pt x="831053" y="204717"/>
                </a:cubicBezTo>
                <a:cubicBezTo>
                  <a:pt x="817405" y="209266"/>
                  <a:pt x="804425" y="216934"/>
                  <a:pt x="790110" y="218365"/>
                </a:cubicBezTo>
                <a:lnTo>
                  <a:pt x="653632" y="232012"/>
                </a:lnTo>
                <a:lnTo>
                  <a:pt x="558098" y="259308"/>
                </a:lnTo>
                <a:cubicBezTo>
                  <a:pt x="544318" y="263442"/>
                  <a:pt x="531198" y="269835"/>
                  <a:pt x="517154" y="272956"/>
                </a:cubicBezTo>
                <a:cubicBezTo>
                  <a:pt x="490141" y="278959"/>
                  <a:pt x="462563" y="282054"/>
                  <a:pt x="435268" y="286603"/>
                </a:cubicBezTo>
                <a:cubicBezTo>
                  <a:pt x="421620" y="295702"/>
                  <a:pt x="408996" y="306563"/>
                  <a:pt x="394325" y="313899"/>
                </a:cubicBezTo>
                <a:cubicBezTo>
                  <a:pt x="381458" y="320333"/>
                  <a:pt x="364615" y="318560"/>
                  <a:pt x="353381" y="327547"/>
                </a:cubicBezTo>
                <a:cubicBezTo>
                  <a:pt x="340573" y="337793"/>
                  <a:pt x="335620" y="355143"/>
                  <a:pt x="326086" y="368490"/>
                </a:cubicBezTo>
                <a:cubicBezTo>
                  <a:pt x="312865" y="386999"/>
                  <a:pt x="301226" y="406997"/>
                  <a:pt x="285142" y="423081"/>
                </a:cubicBezTo>
                <a:cubicBezTo>
                  <a:pt x="269058" y="439165"/>
                  <a:pt x="248748" y="450376"/>
                  <a:pt x="230551" y="464024"/>
                </a:cubicBezTo>
                <a:cubicBezTo>
                  <a:pt x="219846" y="485434"/>
                  <a:pt x="195251" y="540268"/>
                  <a:pt x="175960" y="559559"/>
                </a:cubicBezTo>
                <a:cubicBezTo>
                  <a:pt x="164362" y="571157"/>
                  <a:pt x="149258" y="578716"/>
                  <a:pt x="135017" y="586854"/>
                </a:cubicBezTo>
                <a:cubicBezTo>
                  <a:pt x="87793" y="613839"/>
                  <a:pt x="85420" y="612485"/>
                  <a:pt x="39483" y="627797"/>
                </a:cubicBezTo>
                <a:cubicBezTo>
                  <a:pt x="-8024" y="699057"/>
                  <a:pt x="-12769" y="687612"/>
                  <a:pt x="25835" y="818866"/>
                </a:cubicBezTo>
                <a:cubicBezTo>
                  <a:pt x="35092" y="850338"/>
                  <a:pt x="80426" y="900753"/>
                  <a:pt x="80426" y="900753"/>
                </a:cubicBezTo>
                <a:cubicBezTo>
                  <a:pt x="80475" y="901145"/>
                  <a:pt x="97301" y="1057333"/>
                  <a:pt x="107722" y="1078174"/>
                </a:cubicBezTo>
                <a:cubicBezTo>
                  <a:pt x="127621" y="1117971"/>
                  <a:pt x="165700" y="1113888"/>
                  <a:pt x="175960" y="1160060"/>
                </a:cubicBezTo>
                <a:cubicBezTo>
                  <a:pt x="181881" y="1186706"/>
                  <a:pt x="175960" y="1214651"/>
                  <a:pt x="175960" y="1241947"/>
                </a:cubicBezTo>
              </a:path>
            </a:pathLst>
          </a:custGeom>
          <a:noFill/>
          <a:ln>
            <a:solidFill>
              <a:srgbClr val="00009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1952463"/>
      </p:ext>
    </p:extLst>
  </p:cSld>
  <p:clrMapOvr>
    <a:masterClrMapping/>
  </p:clrMapOvr>
  <p:transition spd="slow" advClick="0" advTm="600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083" t="5555" r="8750" b="11112"/>
          <a:stretch/>
        </p:blipFill>
        <p:spPr bwMode="auto">
          <a:xfrm>
            <a:off x="0" y="-533400"/>
            <a:ext cx="9144000" cy="7218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Callout 3"/>
          <p:cNvSpPr/>
          <p:nvPr/>
        </p:nvSpPr>
        <p:spPr>
          <a:xfrm>
            <a:off x="1143000" y="609600"/>
            <a:ext cx="6324600" cy="3505200"/>
          </a:xfrm>
          <a:prstGeom prst="cloudCallou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0000"/>
                </a:solidFill>
                <a:latin typeface="Times New Roman" panose="02020603050405020304" pitchFamily="18" charset="0"/>
                <a:cs typeface="Times New Roman" panose="02020603050405020304" pitchFamily="18" charset="0"/>
              </a:rPr>
              <a:t>Đoạn Video vừa rồi có nội dung gì? Có phù hợp với lứa tuổi HS chúng mình không?</a:t>
            </a:r>
          </a:p>
        </p:txBody>
      </p:sp>
    </p:spTree>
    <p:extLst>
      <p:ext uri="{BB962C8B-B14F-4D97-AF65-F5344CB8AC3E}">
        <p14:creationId xmlns:p14="http://schemas.microsoft.com/office/powerpoint/2010/main" val="3142530528"/>
      </p:ext>
    </p:extLst>
  </p:cSld>
  <p:clrMapOvr>
    <a:masterClrMapping/>
  </p:clrMapOvr>
  <p:transition spd="slow" advTm="30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6" descr="White marble"/>
          <p:cNvSpPr txBox="1">
            <a:spLocks noChangeArrowheads="1"/>
          </p:cNvSpPr>
          <p:nvPr/>
        </p:nvSpPr>
        <p:spPr bwMode="gray">
          <a:xfrm>
            <a:off x="846159" y="2690583"/>
            <a:ext cx="27227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gn="ctr" defTabSz="685800">
              <a:lnSpc>
                <a:spcPct val="100000"/>
              </a:lnSpc>
              <a:spcBef>
                <a:spcPct val="0"/>
              </a:spcBef>
              <a:buFont typeface="Wingdings" panose="05000000000000000000" pitchFamily="2" charset="2"/>
              <a:buChar char="Ø"/>
              <a:defRPr/>
            </a:pPr>
            <a:r>
              <a:rPr lang="en-US" altLang="en-US" sz="2400" b="1" u="sng" dirty="0" err="1">
                <a:solidFill>
                  <a:srgbClr val="FF0000"/>
                </a:solidFill>
                <a:latin typeface="Times New Roman" panose="02020603050405020304" pitchFamily="18" charset="0"/>
                <a:cs typeface="Times New Roman" panose="02020603050405020304" pitchFamily="18" charset="0"/>
              </a:rPr>
              <a:t>Mục</a:t>
            </a:r>
            <a:r>
              <a:rPr lang="en-US" altLang="en-US" sz="2400" b="1" u="sng" dirty="0">
                <a:solidFill>
                  <a:srgbClr val="FF0000"/>
                </a:solidFill>
                <a:latin typeface="Times New Roman" panose="02020603050405020304" pitchFamily="18" charset="0"/>
                <a:cs typeface="Times New Roman" panose="02020603050405020304" pitchFamily="18" charset="0"/>
              </a:rPr>
              <a:t> </a:t>
            </a:r>
            <a:r>
              <a:rPr lang="en-US" altLang="en-US" sz="2400" b="1" u="sng" dirty="0" err="1">
                <a:solidFill>
                  <a:srgbClr val="FF0000"/>
                </a:solidFill>
                <a:latin typeface="Times New Roman" panose="02020603050405020304" pitchFamily="18" charset="0"/>
                <a:cs typeface="Times New Roman" panose="02020603050405020304" pitchFamily="18" charset="0"/>
              </a:rPr>
              <a:t>tiêu</a:t>
            </a:r>
            <a:r>
              <a:rPr lang="en-US" altLang="en-US" sz="2400" b="1" u="sng" dirty="0">
                <a:solidFill>
                  <a:srgbClr val="FF0000"/>
                </a:solidFill>
                <a:latin typeface="Times New Roman" panose="02020603050405020304" pitchFamily="18" charset="0"/>
                <a:cs typeface="Times New Roman" panose="02020603050405020304" pitchFamily="18" charset="0"/>
              </a:rPr>
              <a:t> </a:t>
            </a:r>
            <a:r>
              <a:rPr lang="en-US" altLang="en-US" sz="2400" b="1" u="sng" dirty="0" err="1">
                <a:solidFill>
                  <a:srgbClr val="FF0000"/>
                </a:solidFill>
                <a:latin typeface="Times New Roman" panose="02020603050405020304" pitchFamily="18" charset="0"/>
                <a:cs typeface="Times New Roman" panose="02020603050405020304" pitchFamily="18" charset="0"/>
              </a:rPr>
              <a:t>bài</a:t>
            </a:r>
            <a:r>
              <a:rPr lang="en-US" altLang="en-US" sz="2400" b="1" u="sng" dirty="0">
                <a:solidFill>
                  <a:srgbClr val="FF0000"/>
                </a:solidFill>
                <a:latin typeface="Times New Roman" panose="02020603050405020304" pitchFamily="18" charset="0"/>
                <a:cs typeface="Times New Roman" panose="02020603050405020304" pitchFamily="18" charset="0"/>
              </a:rPr>
              <a:t> </a:t>
            </a:r>
            <a:r>
              <a:rPr lang="en-US" altLang="en-US" sz="2400" b="1" u="sng" dirty="0" err="1">
                <a:solidFill>
                  <a:srgbClr val="FF0000"/>
                </a:solidFill>
                <a:latin typeface="Times New Roman" panose="02020603050405020304" pitchFamily="18" charset="0"/>
                <a:cs typeface="Times New Roman" panose="02020603050405020304" pitchFamily="18" charset="0"/>
              </a:rPr>
              <a:t>học</a:t>
            </a:r>
            <a:r>
              <a:rPr lang="en-US" altLang="en-US" sz="2400" b="1" u="sng" dirty="0">
                <a:solidFill>
                  <a:srgbClr val="FF0000"/>
                </a:solidFill>
                <a:latin typeface="Times New Roman" panose="02020603050405020304" pitchFamily="18" charset="0"/>
                <a:cs typeface="Times New Roman" panose="02020603050405020304" pitchFamily="18" charset="0"/>
              </a:rPr>
              <a:t>:</a:t>
            </a:r>
          </a:p>
        </p:txBody>
      </p:sp>
      <p:grpSp>
        <p:nvGrpSpPr>
          <p:cNvPr id="4" name="Group 3"/>
          <p:cNvGrpSpPr>
            <a:grpSpLocks/>
          </p:cNvGrpSpPr>
          <p:nvPr/>
        </p:nvGrpSpPr>
        <p:grpSpPr bwMode="auto">
          <a:xfrm>
            <a:off x="762000" y="3212976"/>
            <a:ext cx="8002575" cy="952589"/>
            <a:chOff x="912" y="1008"/>
            <a:chExt cx="4293" cy="691"/>
          </a:xfrm>
        </p:grpSpPr>
        <p:sp>
          <p:nvSpPr>
            <p:cNvPr id="5" name="AutoShape 4"/>
            <p:cNvSpPr>
              <a:spLocks noChangeArrowheads="1"/>
            </p:cNvSpPr>
            <p:nvPr/>
          </p:nvSpPr>
          <p:spPr bwMode="gray">
            <a:xfrm>
              <a:off x="912" y="1008"/>
              <a:ext cx="4251" cy="691"/>
            </a:xfrm>
            <a:prstGeom prst="roundRect">
              <a:avLst>
                <a:gd name="adj" fmla="val 10889"/>
              </a:avLst>
            </a:prstGeom>
            <a:solidFill>
              <a:srgbClr val="FFFFCC"/>
            </a:solidFill>
            <a:ln w="38100">
              <a:solidFill>
                <a:srgbClr val="FFFFFF"/>
              </a:solidFill>
              <a:round/>
              <a:headEnd/>
              <a:tailEnd/>
            </a:ln>
            <a:effectLst>
              <a:outerShdw dist="135003" dir="2928844" algn="ctr" rotWithShape="0">
                <a:srgbClr val="000000">
                  <a:alpha val="50000"/>
                </a:srgbClr>
              </a:outerShdw>
            </a:effectLst>
          </p:spPr>
          <p:txBody>
            <a:bodyPr wrap="none" anchor="ctr"/>
            <a:lstStyle/>
            <a:p>
              <a:pPr defTabSz="685800">
                <a:defRPr/>
              </a:pPr>
              <a:endParaRPr lang="en-US" sz="1350">
                <a:solidFill>
                  <a:prstClr val="black"/>
                </a:solidFill>
              </a:endParaRPr>
            </a:p>
          </p:txBody>
        </p:sp>
        <p:sp>
          <p:nvSpPr>
            <p:cNvPr id="7" name="Text Box 9"/>
            <p:cNvSpPr txBox="1">
              <a:spLocks noChangeArrowheads="1"/>
            </p:cNvSpPr>
            <p:nvPr/>
          </p:nvSpPr>
          <p:spPr bwMode="gray">
            <a:xfrm>
              <a:off x="962" y="1035"/>
              <a:ext cx="4243" cy="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800">
                <a:defRPr/>
              </a:pPr>
              <a:r>
                <a:rPr lang="en-US" sz="2400">
                  <a:latin typeface="Times New Roman" panose="02020603050405020304" pitchFamily="18" charset="0"/>
                  <a:cs typeface="Times New Roman" panose="02020603050405020304" pitchFamily="18" charset="0"/>
                </a:rPr>
                <a:t>Biết được không phải thông tin nào trên Internet cũng phù hợp với lứa tuổi.</a:t>
              </a:r>
              <a:endParaRPr lang="en-US" sz="2300" dirty="0">
                <a:solidFill>
                  <a:prstClr val="black"/>
                </a:solidFill>
                <a:latin typeface="Times New Roman" panose="02020603050405020304" pitchFamily="18" charset="0"/>
                <a:cs typeface="Times New Roman" panose="02020603050405020304" pitchFamily="18" charset="0"/>
              </a:endParaRPr>
            </a:p>
          </p:txBody>
        </p:sp>
      </p:grpSp>
      <p:pic>
        <p:nvPicPr>
          <p:cNvPr id="28" name="Picture 5" descr="F:\1-原创素材\1_mm1102\PPT\PPT_014\materaials\flower_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351" y="1281515"/>
            <a:ext cx="265047" cy="26504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descr="F:\1-原创素材\1_mm1102\PPT\PPT_014\materaials\flower_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0226" y="1281515"/>
            <a:ext cx="265047" cy="26504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5" descr="F:\1-原创素材\1_mm1102\PPT\PPT_014\materaials\flower_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0226" y="5347329"/>
            <a:ext cx="265047" cy="26504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descr="F:\1-原创素材\1_mm1102\PPT\PPT_014\materaials\flower_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351" y="5345680"/>
            <a:ext cx="265047" cy="265047"/>
          </a:xfrm>
          <a:prstGeom prst="rect">
            <a:avLst/>
          </a:prstGeom>
          <a:noFill/>
          <a:extLst>
            <a:ext uri="{909E8E84-426E-40DD-AFC4-6F175D3DCCD1}">
              <a14:hiddenFill xmlns:a14="http://schemas.microsoft.com/office/drawing/2010/main">
                <a:solidFill>
                  <a:srgbClr val="FFFFFF"/>
                </a:solidFill>
              </a14:hiddenFill>
            </a:ext>
          </a:extLst>
        </p:spPr>
      </p:pic>
      <p:sp>
        <p:nvSpPr>
          <p:cNvPr id="32" name="Text Box 11"/>
          <p:cNvSpPr txBox="1">
            <a:spLocks noChangeArrowheads="1"/>
          </p:cNvSpPr>
          <p:nvPr/>
        </p:nvSpPr>
        <p:spPr bwMode="auto">
          <a:xfrm>
            <a:off x="1396329" y="1186072"/>
            <a:ext cx="6909471" cy="830997"/>
          </a:xfrm>
          <a:prstGeom prst="rect">
            <a:avLst/>
          </a:prstGeom>
          <a:noFill/>
          <a:ln w="9525">
            <a:noFill/>
            <a:miter lim="800000"/>
            <a:headEnd/>
            <a:tailEnd/>
          </a:ln>
          <a:effectLst/>
        </p:spPr>
        <p:txBody>
          <a:bodyPr wrap="square">
            <a:spAutoFit/>
          </a:bodyPr>
          <a:lstStyle/>
          <a:p>
            <a:pPr algn="ctr" defTabSz="685800">
              <a:defRPr/>
            </a:pPr>
            <a:r>
              <a:rPr lang="en-US" sz="2400" b="1">
                <a:latin typeface="Times New Roman" panose="02020603050405020304" pitchFamily="18" charset="0"/>
                <a:cs typeface="Times New Roman" panose="02020603050405020304" pitchFamily="18" charset="0"/>
              </a:rPr>
              <a:t>Bài 2: Nhận biết những thông tin trên Internet không phù hợp với em</a:t>
            </a:r>
            <a:endParaRPr lang="en-US" sz="2400" b="1" dirty="0">
              <a:solidFill>
                <a:srgbClr val="002060"/>
              </a:solidFill>
              <a:latin typeface="Times New Roman" pitchFamily="18" charset="0"/>
              <a:cs typeface="Times New Roman" panose="02020603050405020304" pitchFamily="18" charset="0"/>
            </a:endParaRPr>
          </a:p>
        </p:txBody>
      </p:sp>
      <p:sp>
        <p:nvSpPr>
          <p:cNvPr id="24" name="Text Box 11"/>
          <p:cNvSpPr txBox="1">
            <a:spLocks noChangeArrowheads="1"/>
          </p:cNvSpPr>
          <p:nvPr/>
        </p:nvSpPr>
        <p:spPr bwMode="auto">
          <a:xfrm>
            <a:off x="3568928" y="773900"/>
            <a:ext cx="1947918" cy="461665"/>
          </a:xfrm>
          <a:prstGeom prst="rect">
            <a:avLst/>
          </a:prstGeom>
          <a:noFill/>
          <a:ln w="9525">
            <a:noFill/>
            <a:miter lim="800000"/>
            <a:headEnd/>
            <a:tailEnd/>
          </a:ln>
          <a:effectLst/>
        </p:spPr>
        <p:txBody>
          <a:bodyPr wrap="square">
            <a:spAutoFit/>
          </a:bodyPr>
          <a:lstStyle/>
          <a:p>
            <a:pPr defTabSz="685800">
              <a:defRPr/>
            </a:pPr>
            <a:r>
              <a:rPr lang="en-US" sz="2400" b="1" u="sng" dirty="0" err="1">
                <a:solidFill>
                  <a:srgbClr val="002060"/>
                </a:solidFill>
                <a:latin typeface="Times New Roman" pitchFamily="18" charset="0"/>
              </a:rPr>
              <a:t>Môn</a:t>
            </a:r>
            <a:r>
              <a:rPr lang="en-US" sz="2400" b="1" u="sng">
                <a:solidFill>
                  <a:srgbClr val="002060"/>
                </a:solidFill>
                <a:latin typeface="Times New Roman" pitchFamily="18" charset="0"/>
              </a:rPr>
              <a:t>:</a:t>
            </a:r>
            <a:r>
              <a:rPr lang="en-US" sz="2400" b="1">
                <a:solidFill>
                  <a:srgbClr val="002060"/>
                </a:solidFill>
                <a:latin typeface="Times New Roman" pitchFamily="18" charset="0"/>
              </a:rPr>
              <a:t> Tin</a:t>
            </a:r>
            <a:endParaRPr lang="en-US" sz="2400" b="1" dirty="0">
              <a:solidFill>
                <a:srgbClr val="002060"/>
              </a:solidFill>
              <a:latin typeface="Times New Roman" pitchFamily="18" charset="0"/>
            </a:endParaRPr>
          </a:p>
        </p:txBody>
      </p:sp>
      <p:sp>
        <p:nvSpPr>
          <p:cNvPr id="23" name="TextBox 22"/>
          <p:cNvSpPr txBox="1"/>
          <p:nvPr/>
        </p:nvSpPr>
        <p:spPr>
          <a:xfrm>
            <a:off x="3583215" y="1922525"/>
            <a:ext cx="2938795" cy="461665"/>
          </a:xfrm>
          <a:prstGeom prst="rect">
            <a:avLst/>
          </a:prstGeom>
          <a:noFill/>
        </p:spPr>
        <p:txBody>
          <a:bodyPr wrap="square" rtlCol="0">
            <a:spAutoFit/>
          </a:bodyPr>
          <a:lstStyle/>
          <a:p>
            <a:r>
              <a:rPr lang="en-US" sz="2400" b="1">
                <a:solidFill>
                  <a:srgbClr val="FF6600"/>
                </a:solidFill>
                <a:latin typeface="Times New Roman" panose="02020603050405020304" pitchFamily="18" charset="0"/>
                <a:cs typeface="Times New Roman" panose="02020603050405020304" pitchFamily="18" charset="0"/>
              </a:rPr>
              <a:t>(SGK - </a:t>
            </a:r>
            <a:r>
              <a:rPr lang="en-US" sz="2400" b="1" err="1">
                <a:solidFill>
                  <a:srgbClr val="FF6600"/>
                </a:solidFill>
                <a:latin typeface="Times New Roman" panose="02020603050405020304" pitchFamily="18" charset="0"/>
                <a:cs typeface="Times New Roman" panose="02020603050405020304" pitchFamily="18" charset="0"/>
              </a:rPr>
              <a:t>trang</a:t>
            </a:r>
            <a:r>
              <a:rPr lang="en-US" sz="2400" b="1">
                <a:solidFill>
                  <a:srgbClr val="FF6600"/>
                </a:solidFill>
                <a:latin typeface="Times New Roman" panose="02020603050405020304" pitchFamily="18" charset="0"/>
                <a:cs typeface="Times New Roman" panose="02020603050405020304" pitchFamily="18" charset="0"/>
              </a:rPr>
              <a:t> 35) </a:t>
            </a:r>
            <a:endParaRPr lang="en-US" sz="2400" b="1" dirty="0">
              <a:solidFill>
                <a:srgbClr val="FF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769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08" y="-20496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655191" y="354093"/>
            <a:ext cx="7467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nl-NL" b="1">
                <a:latin typeface="Times New Roman" panose="02020603050405020304" pitchFamily="18" charset="0"/>
                <a:cs typeface="Times New Roman" panose="02020603050405020304" pitchFamily="18" charset="0"/>
              </a:rPr>
              <a:t> 1</a:t>
            </a:r>
            <a:r>
              <a:rPr lang="en-US">
                <a:latin typeface="Times New Roman" panose="02020603050405020304" pitchFamily="18" charset="0"/>
                <a:cs typeface="Times New Roman" panose="02020603050405020304" pitchFamily="18" charset="0"/>
              </a:rPr>
              <a:t>. </a:t>
            </a:r>
            <a:r>
              <a:rPr lang="pt-BR" b="1">
                <a:latin typeface="Times New Roman" panose="02020603050405020304" pitchFamily="18" charset="0"/>
                <a:cs typeface="Times New Roman" panose="02020603050405020304" pitchFamily="18" charset="0"/>
              </a:rPr>
              <a:t>Trên Internet có những thông tin không phù hợp với em </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55191" y="1351067"/>
            <a:ext cx="7862887" cy="954107"/>
          </a:xfrm>
          <a:prstGeom prst="rect">
            <a:avLst/>
          </a:prstGeom>
        </p:spPr>
        <p:txBody>
          <a:bodyPr wrap="square">
            <a:spAutoFit/>
          </a:bodyPr>
          <a:lstStyle/>
          <a:p>
            <a:r>
              <a:rPr lang="pt-BR" sz="2800" spc="30">
                <a:solidFill>
                  <a:srgbClr val="0000CC"/>
                </a:solidFill>
                <a:latin typeface="Times New Roman" panose="02020603050405020304" pitchFamily="18" charset="0"/>
                <a:ea typeface="Times New Roman" panose="02020603050405020304" pitchFamily="18" charset="0"/>
              </a:rPr>
              <a:t>Đọc và thảo luận nội dung phần 1 trong SGK trang 35 để trả lời các câu hỏi.</a:t>
            </a:r>
            <a:endParaRPr lang="en-US" sz="2800">
              <a:solidFill>
                <a:srgbClr val="0000CC"/>
              </a:solidFill>
            </a:endParaRPr>
          </a:p>
        </p:txBody>
      </p:sp>
      <p:sp>
        <p:nvSpPr>
          <p:cNvPr id="5" name="Oval 4"/>
          <p:cNvSpPr/>
          <p:nvPr/>
        </p:nvSpPr>
        <p:spPr>
          <a:xfrm>
            <a:off x="609600" y="2233439"/>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rPr>
              <a:t>?</a:t>
            </a:r>
          </a:p>
        </p:txBody>
      </p:sp>
      <p:sp>
        <p:nvSpPr>
          <p:cNvPr id="14" name="Rectangle 13"/>
          <p:cNvSpPr/>
          <p:nvPr/>
        </p:nvSpPr>
        <p:spPr>
          <a:xfrm>
            <a:off x="1157287" y="2233439"/>
            <a:ext cx="7360791" cy="461665"/>
          </a:xfrm>
          <a:prstGeom prst="rect">
            <a:avLst/>
          </a:prstGeom>
        </p:spPr>
        <p:txBody>
          <a:bodyPr wrap="square">
            <a:spAutoFit/>
          </a:bodyPr>
          <a:lstStyle/>
          <a:p>
            <a:r>
              <a:rPr lang="pt-BR" sz="2400" spc="30">
                <a:latin typeface="Times New Roman" panose="02020603050405020304" pitchFamily="18" charset="0"/>
                <a:ea typeface="Times New Roman" panose="02020603050405020304" pitchFamily="18" charset="0"/>
              </a:rPr>
              <a:t>Theo em những việc nào sau đây không phù hợp?</a:t>
            </a:r>
            <a:endParaRPr lang="en-US" sz="2400"/>
          </a:p>
        </p:txBody>
      </p:sp>
      <p:sp>
        <p:nvSpPr>
          <p:cNvPr id="16" name="Rectangle 15"/>
          <p:cNvSpPr/>
          <p:nvPr/>
        </p:nvSpPr>
        <p:spPr>
          <a:xfrm>
            <a:off x="914400" y="3048000"/>
            <a:ext cx="7360791" cy="461665"/>
          </a:xfrm>
          <a:prstGeom prst="rect">
            <a:avLst/>
          </a:prstGeom>
        </p:spPr>
        <p:txBody>
          <a:bodyPr wrap="square">
            <a:spAutoFit/>
          </a:bodyPr>
          <a:lstStyle/>
          <a:p>
            <a:r>
              <a:rPr lang="pt-BR" sz="2400" spc="30">
                <a:latin typeface="Times New Roman" panose="02020603050405020304" pitchFamily="18" charset="0"/>
                <a:ea typeface="Times New Roman" panose="02020603050405020304" pitchFamily="18" charset="0"/>
              </a:rPr>
              <a:t>1. Chơi hoặc xem trò chơi bạo lực.</a:t>
            </a:r>
            <a:endParaRPr lang="en-US" sz="2400"/>
          </a:p>
        </p:txBody>
      </p:sp>
      <p:sp>
        <p:nvSpPr>
          <p:cNvPr id="17" name="Rectangle 16"/>
          <p:cNvSpPr/>
          <p:nvPr/>
        </p:nvSpPr>
        <p:spPr>
          <a:xfrm>
            <a:off x="914400" y="3410699"/>
            <a:ext cx="7360791" cy="461665"/>
          </a:xfrm>
          <a:prstGeom prst="rect">
            <a:avLst/>
          </a:prstGeom>
        </p:spPr>
        <p:txBody>
          <a:bodyPr wrap="square">
            <a:spAutoFit/>
          </a:bodyPr>
          <a:lstStyle/>
          <a:p>
            <a:r>
              <a:rPr lang="pt-BR" sz="2400" spc="30">
                <a:latin typeface="Times New Roman" panose="02020603050405020304" pitchFamily="18" charset="0"/>
                <a:ea typeface="Times New Roman" panose="02020603050405020304" pitchFamily="18" charset="0"/>
              </a:rPr>
              <a:t>2. Đọc thêm thông tin về bài học.</a:t>
            </a:r>
            <a:endParaRPr lang="en-US" sz="2400"/>
          </a:p>
        </p:txBody>
      </p:sp>
      <p:sp>
        <p:nvSpPr>
          <p:cNvPr id="18" name="Rectangle 17"/>
          <p:cNvSpPr/>
          <p:nvPr/>
        </p:nvSpPr>
        <p:spPr>
          <a:xfrm>
            <a:off x="914400" y="3807550"/>
            <a:ext cx="7360791" cy="461665"/>
          </a:xfrm>
          <a:prstGeom prst="rect">
            <a:avLst/>
          </a:prstGeom>
        </p:spPr>
        <p:txBody>
          <a:bodyPr wrap="square">
            <a:spAutoFit/>
          </a:bodyPr>
          <a:lstStyle/>
          <a:p>
            <a:r>
              <a:rPr lang="pt-BR" sz="2400" spc="30">
                <a:latin typeface="Times New Roman" panose="02020603050405020304" pitchFamily="18" charset="0"/>
                <a:ea typeface="Times New Roman" panose="02020603050405020304" pitchFamily="18" charset="0"/>
              </a:rPr>
              <a:t>3. Xem phim ảnh không phù hợp với lứa tuổi.</a:t>
            </a:r>
            <a:endParaRPr lang="en-US" sz="2400"/>
          </a:p>
        </p:txBody>
      </p:sp>
      <p:sp>
        <p:nvSpPr>
          <p:cNvPr id="19" name="Rectangle 18"/>
          <p:cNvSpPr/>
          <p:nvPr/>
        </p:nvSpPr>
        <p:spPr>
          <a:xfrm>
            <a:off x="922213" y="4170250"/>
            <a:ext cx="7360791" cy="830997"/>
          </a:xfrm>
          <a:prstGeom prst="rect">
            <a:avLst/>
          </a:prstGeom>
        </p:spPr>
        <p:txBody>
          <a:bodyPr wrap="square">
            <a:spAutoFit/>
          </a:bodyPr>
          <a:lstStyle/>
          <a:p>
            <a:r>
              <a:rPr lang="pt-BR" sz="2400" spc="30">
                <a:latin typeface="Times New Roman" panose="02020603050405020304" pitchFamily="18" charset="0"/>
                <a:ea typeface="Times New Roman" panose="02020603050405020304" pitchFamily="18" charset="0"/>
              </a:rPr>
              <a:t>4. Xem những bức tranh các bạn vẽ về chủ để mà em yêu thích.</a:t>
            </a:r>
            <a:endParaRPr lang="en-US" sz="2400"/>
          </a:p>
        </p:txBody>
      </p:sp>
      <p:sp>
        <p:nvSpPr>
          <p:cNvPr id="20" name="Rectangle 19"/>
          <p:cNvSpPr/>
          <p:nvPr/>
        </p:nvSpPr>
        <p:spPr>
          <a:xfrm>
            <a:off x="922213" y="4894620"/>
            <a:ext cx="7360791" cy="830997"/>
          </a:xfrm>
          <a:prstGeom prst="rect">
            <a:avLst/>
          </a:prstGeom>
        </p:spPr>
        <p:txBody>
          <a:bodyPr wrap="square">
            <a:spAutoFit/>
          </a:bodyPr>
          <a:lstStyle/>
          <a:p>
            <a:r>
              <a:rPr lang="pt-BR" sz="2400" spc="30">
                <a:latin typeface="Times New Roman" panose="02020603050405020304" pitchFamily="18" charset="0"/>
                <a:ea typeface="Times New Roman" panose="02020603050405020304" pitchFamily="18" charset="0"/>
              </a:rPr>
              <a:t>5. Xem những thông tin mà bố mẹ em trao đổi, làm việc trên Internet.</a:t>
            </a:r>
            <a:endParaRPr lang="en-US" sz="2400"/>
          </a:p>
        </p:txBody>
      </p:sp>
      <p:sp>
        <p:nvSpPr>
          <p:cNvPr id="21" name="Rectangle 20"/>
          <p:cNvSpPr/>
          <p:nvPr/>
        </p:nvSpPr>
        <p:spPr>
          <a:xfrm>
            <a:off x="922213" y="2685582"/>
            <a:ext cx="7360791" cy="461665"/>
          </a:xfrm>
          <a:prstGeom prst="rect">
            <a:avLst/>
          </a:prstGeom>
        </p:spPr>
        <p:txBody>
          <a:bodyPr wrap="square">
            <a:spAutoFit/>
          </a:bodyPr>
          <a:lstStyle/>
          <a:p>
            <a:r>
              <a:rPr lang="pt-BR" sz="2400" spc="30">
                <a:latin typeface="Times New Roman" panose="02020603050405020304" pitchFamily="18" charset="0"/>
                <a:ea typeface="Times New Roman" panose="02020603050405020304" pitchFamily="18" charset="0"/>
              </a:rPr>
              <a:t>Sử dụng Internet để:</a:t>
            </a:r>
            <a:endParaRPr lang="en-US" sz="2400"/>
          </a:p>
        </p:txBody>
      </p:sp>
      <p:sp>
        <p:nvSpPr>
          <p:cNvPr id="6" name="Multiply 5"/>
          <p:cNvSpPr/>
          <p:nvPr/>
        </p:nvSpPr>
        <p:spPr>
          <a:xfrm>
            <a:off x="5486400" y="3200727"/>
            <a:ext cx="304800" cy="26345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ultiply 21"/>
          <p:cNvSpPr/>
          <p:nvPr/>
        </p:nvSpPr>
        <p:spPr>
          <a:xfrm>
            <a:off x="6781800" y="3921614"/>
            <a:ext cx="304800" cy="26345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ultiply 22"/>
          <p:cNvSpPr/>
          <p:nvPr/>
        </p:nvSpPr>
        <p:spPr>
          <a:xfrm>
            <a:off x="2667000" y="5363947"/>
            <a:ext cx="304800" cy="26345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055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heckerboard(across)">
                                      <p:cBhvr>
                                        <p:cTn id="13" dur="500"/>
                                        <p:tgtEl>
                                          <p:spTgt spid="14"/>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heckerboard(across)">
                                      <p:cBhvr>
                                        <p:cTn id="16" dur="500"/>
                                        <p:tgtEl>
                                          <p:spTgt spid="2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heckerboard(across)">
                                      <p:cBhvr>
                                        <p:cTn id="19" dur="500"/>
                                        <p:tgtEl>
                                          <p:spTgt spid="16"/>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heckerboard(across)">
                                      <p:cBhvr>
                                        <p:cTn id="22" dur="500"/>
                                        <p:tgtEl>
                                          <p:spTgt spid="17"/>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heckerboard(across)">
                                      <p:cBhvr>
                                        <p:cTn id="25" dur="500"/>
                                        <p:tgtEl>
                                          <p:spTgt spid="18"/>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checkerboard(across)">
                                      <p:cBhvr>
                                        <p:cTn id="28" dur="500"/>
                                        <p:tgtEl>
                                          <p:spTgt spid="19"/>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checkerboard(across)">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4" grpId="0"/>
      <p:bldP spid="16" grpId="0"/>
      <p:bldP spid="17" grpId="0"/>
      <p:bldP spid="18" grpId="0"/>
      <p:bldP spid="19" grpId="0"/>
      <p:bldP spid="20" grpId="0"/>
      <p:bldP spid="21" grpId="0"/>
      <p:bldP spid="6" grpId="0" animBg="1"/>
      <p:bldP spid="22"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08" y="-24782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533400" y="1105937"/>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FF0000"/>
                </a:solidFill>
              </a:rPr>
              <a:t>?</a:t>
            </a:r>
          </a:p>
        </p:txBody>
      </p:sp>
      <p:sp>
        <p:nvSpPr>
          <p:cNvPr id="14" name="Rectangle 13"/>
          <p:cNvSpPr/>
          <p:nvPr/>
        </p:nvSpPr>
        <p:spPr>
          <a:xfrm>
            <a:off x="990600" y="838200"/>
            <a:ext cx="7360791" cy="1200329"/>
          </a:xfrm>
          <a:prstGeom prst="rect">
            <a:avLst/>
          </a:prstGeom>
        </p:spPr>
        <p:txBody>
          <a:bodyPr wrap="square">
            <a:spAutoFit/>
          </a:bodyPr>
          <a:lstStyle/>
          <a:p>
            <a:r>
              <a:rPr lang="pt-BR" sz="2400" spc="30">
                <a:latin typeface="Times New Roman" panose="02020603050405020304" pitchFamily="18" charset="0"/>
                <a:ea typeface="Times New Roman" panose="02020603050405020304" pitchFamily="18" charset="0"/>
              </a:rPr>
              <a:t>Một bạn cho rằng trò chơi học tập trên Internet rất bổ ích nên có thể chơi bao lâu tùy thích”. Theo em bạn đó nói đúng không? Hãy giải thích tại sao</a:t>
            </a:r>
            <a:endParaRPr lang="en-US" sz="2400"/>
          </a:p>
        </p:txBody>
      </p:sp>
    </p:spTree>
    <p:extLst>
      <p:ext uri="{BB962C8B-B14F-4D97-AF65-F5344CB8AC3E}">
        <p14:creationId xmlns:p14="http://schemas.microsoft.com/office/powerpoint/2010/main" val="397988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221125" y="107104"/>
            <a:ext cx="94753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sz="3000" b="1">
                <a:latin typeface="Times New Roman" panose="02020603050405020304" pitchFamily="18" charset="0"/>
                <a:ea typeface="Times New Roman" panose="02020603050405020304" pitchFamily="18" charset="0"/>
              </a:rPr>
              <a:t>2. Xem trên Internet những thông tin phù hợp với em </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30042" y="999188"/>
            <a:ext cx="8813958" cy="954107"/>
          </a:xfrm>
          <a:prstGeom prst="rect">
            <a:avLst/>
          </a:prstGeom>
        </p:spPr>
        <p:txBody>
          <a:bodyPr wrap="square">
            <a:spAutoFit/>
          </a:bodyPr>
          <a:lstStyle/>
          <a:p>
            <a:r>
              <a:rPr lang="pt-BR" sz="2800" spc="30">
                <a:solidFill>
                  <a:srgbClr val="0000CC"/>
                </a:solidFill>
                <a:latin typeface="Times New Roman" panose="02020603050405020304" pitchFamily="18" charset="0"/>
                <a:ea typeface="Times New Roman" panose="02020603050405020304" pitchFamily="18" charset="0"/>
              </a:rPr>
              <a:t>Đọc và thảo luận nội dung phần 2 trong SGK trang 3 để trả lời các câu hỏi.</a:t>
            </a:r>
            <a:endParaRPr lang="en-US" sz="2800">
              <a:solidFill>
                <a:srgbClr val="0000CC"/>
              </a:solidFill>
            </a:endParaRPr>
          </a:p>
        </p:txBody>
      </p:sp>
      <p:sp>
        <p:nvSpPr>
          <p:cNvPr id="24" name="TextBox 23"/>
          <p:cNvSpPr txBox="1"/>
          <p:nvPr/>
        </p:nvSpPr>
        <p:spPr>
          <a:xfrm>
            <a:off x="2993569" y="5023738"/>
            <a:ext cx="1109120" cy="369332"/>
          </a:xfrm>
          <a:prstGeom prst="rect">
            <a:avLst/>
          </a:prstGeom>
          <a:noFill/>
        </p:spPr>
        <p:txBody>
          <a:bodyPr wrap="square" rtlCol="0">
            <a:spAutoFit/>
          </a:bodyPr>
          <a:lstStyle/>
          <a:p>
            <a:r>
              <a:rPr lang="en-US" b="1"/>
              <a:t>Đàn bầu</a:t>
            </a:r>
          </a:p>
        </p:txBody>
      </p:sp>
      <p:pic>
        <p:nvPicPr>
          <p:cNvPr id="2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5535" y="4082368"/>
            <a:ext cx="1681020" cy="941371"/>
          </a:xfr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662" y="2260254"/>
            <a:ext cx="1025422" cy="1540935"/>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6196" y="2262957"/>
            <a:ext cx="840510" cy="1877139"/>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7931" y="2353272"/>
            <a:ext cx="1109473" cy="1428867"/>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5396" y="2309936"/>
            <a:ext cx="1431669" cy="1391044"/>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1976" y="4273563"/>
            <a:ext cx="1675416" cy="941371"/>
          </a:xfrm>
          <a:prstGeom prst="rect">
            <a:avLst/>
          </a:prstGeom>
        </p:spPr>
      </p:pic>
      <p:sp>
        <p:nvSpPr>
          <p:cNvPr id="31" name="TextBox 30"/>
          <p:cNvSpPr txBox="1"/>
          <p:nvPr/>
        </p:nvSpPr>
        <p:spPr>
          <a:xfrm>
            <a:off x="473662" y="3608205"/>
            <a:ext cx="1274975" cy="369332"/>
          </a:xfrm>
          <a:prstGeom prst="rect">
            <a:avLst/>
          </a:prstGeom>
          <a:noFill/>
        </p:spPr>
        <p:txBody>
          <a:bodyPr wrap="square" rtlCol="0">
            <a:spAutoFit/>
          </a:bodyPr>
          <a:lstStyle/>
          <a:p>
            <a:r>
              <a:rPr lang="en-US" b="1"/>
              <a:t>Đàn gáo</a:t>
            </a:r>
          </a:p>
        </p:txBody>
      </p:sp>
      <p:sp>
        <p:nvSpPr>
          <p:cNvPr id="32" name="TextBox 31"/>
          <p:cNvSpPr txBox="1"/>
          <p:nvPr/>
        </p:nvSpPr>
        <p:spPr>
          <a:xfrm>
            <a:off x="1856207" y="3627232"/>
            <a:ext cx="853287" cy="646331"/>
          </a:xfrm>
          <a:prstGeom prst="rect">
            <a:avLst/>
          </a:prstGeom>
          <a:noFill/>
        </p:spPr>
        <p:txBody>
          <a:bodyPr wrap="square" rtlCol="0">
            <a:spAutoFit/>
          </a:bodyPr>
          <a:lstStyle/>
          <a:p>
            <a:r>
              <a:rPr lang="en-US" b="1"/>
              <a:t>Đàn T’rưng</a:t>
            </a:r>
          </a:p>
        </p:txBody>
      </p:sp>
      <p:sp>
        <p:nvSpPr>
          <p:cNvPr id="33" name="TextBox 32"/>
          <p:cNvSpPr txBox="1"/>
          <p:nvPr/>
        </p:nvSpPr>
        <p:spPr>
          <a:xfrm>
            <a:off x="2993568" y="3825475"/>
            <a:ext cx="1267918" cy="369332"/>
          </a:xfrm>
          <a:prstGeom prst="rect">
            <a:avLst/>
          </a:prstGeom>
          <a:noFill/>
        </p:spPr>
        <p:txBody>
          <a:bodyPr wrap="square" rtlCol="0">
            <a:spAutoFit/>
          </a:bodyPr>
          <a:lstStyle/>
          <a:p>
            <a:r>
              <a:rPr lang="en-US" b="1"/>
              <a:t>Đàn tì bà</a:t>
            </a:r>
          </a:p>
        </p:txBody>
      </p:sp>
      <p:sp>
        <p:nvSpPr>
          <p:cNvPr id="34" name="TextBox 33"/>
          <p:cNvSpPr txBox="1"/>
          <p:nvPr/>
        </p:nvSpPr>
        <p:spPr>
          <a:xfrm>
            <a:off x="655191" y="5023739"/>
            <a:ext cx="1203937" cy="369332"/>
          </a:xfrm>
          <a:prstGeom prst="rect">
            <a:avLst/>
          </a:prstGeom>
          <a:noFill/>
        </p:spPr>
        <p:txBody>
          <a:bodyPr wrap="square" rtlCol="0">
            <a:spAutoFit/>
          </a:bodyPr>
          <a:lstStyle/>
          <a:p>
            <a:r>
              <a:rPr lang="en-US" b="1"/>
              <a:t>Đàn tranh</a:t>
            </a:r>
          </a:p>
        </p:txBody>
      </p:sp>
      <p:sp>
        <p:nvSpPr>
          <p:cNvPr id="35" name="TextBox 34"/>
          <p:cNvSpPr txBox="1"/>
          <p:nvPr/>
        </p:nvSpPr>
        <p:spPr>
          <a:xfrm>
            <a:off x="4056196" y="4048955"/>
            <a:ext cx="2514600" cy="369332"/>
          </a:xfrm>
          <a:prstGeom prst="rect">
            <a:avLst/>
          </a:prstGeom>
          <a:noFill/>
        </p:spPr>
        <p:txBody>
          <a:bodyPr wrap="square" rtlCol="0">
            <a:spAutoFit/>
          </a:bodyPr>
          <a:lstStyle/>
          <a:p>
            <a:r>
              <a:rPr lang="en-US" b="1"/>
              <a:t>Đàn nguyệt</a:t>
            </a: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3257" y="2305174"/>
            <a:ext cx="2997149" cy="2909760"/>
          </a:xfrm>
          <a:prstGeom prst="rect">
            <a:avLst/>
          </a:prstGeom>
        </p:spPr>
      </p:pic>
    </p:spTree>
    <p:extLst>
      <p:ext uri="{BB962C8B-B14F-4D97-AF65-F5344CB8AC3E}">
        <p14:creationId xmlns:p14="http://schemas.microsoft.com/office/powerpoint/2010/main" val="378378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heckerboard(across)">
                                      <p:cBhvr>
                                        <p:cTn id="12" dur="500"/>
                                        <p:tgtEl>
                                          <p:spTgt spid="24"/>
                                        </p:tgtEl>
                                      </p:cBhvr>
                                    </p:animEffect>
                                  </p:childTnLst>
                                </p:cTn>
                              </p:par>
                              <p:par>
                                <p:cTn id="13" presetID="5" presetClass="entr" presetSubtype="1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checkerboard(across)">
                                      <p:cBhvr>
                                        <p:cTn id="15" dur="500"/>
                                        <p:tgtEl>
                                          <p:spTgt spid="25"/>
                                        </p:tgtEl>
                                      </p:cBhvr>
                                    </p:animEffect>
                                  </p:childTnLst>
                                </p:cTn>
                              </p:par>
                              <p:par>
                                <p:cTn id="16" presetID="5" presetClass="entr" presetSubtype="1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checkerboard(across)">
                                      <p:cBhvr>
                                        <p:cTn id="18" dur="500"/>
                                        <p:tgtEl>
                                          <p:spTgt spid="26"/>
                                        </p:tgtEl>
                                      </p:cBhvr>
                                    </p:animEffect>
                                  </p:childTnLst>
                                </p:cTn>
                              </p:par>
                              <p:par>
                                <p:cTn id="19" presetID="5" presetClass="entr" presetSubtype="1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checkerboard(across)">
                                      <p:cBhvr>
                                        <p:cTn id="21" dur="500"/>
                                        <p:tgtEl>
                                          <p:spTgt spid="27"/>
                                        </p:tgtEl>
                                      </p:cBhvr>
                                    </p:animEffect>
                                  </p:childTnLst>
                                </p:cTn>
                              </p:par>
                              <p:par>
                                <p:cTn id="22" presetID="5" presetClass="entr" presetSubtype="1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checkerboard(across)">
                                      <p:cBhvr>
                                        <p:cTn id="24" dur="500"/>
                                        <p:tgtEl>
                                          <p:spTgt spid="28"/>
                                        </p:tgtEl>
                                      </p:cBhvr>
                                    </p:animEffect>
                                  </p:childTnLst>
                                </p:cTn>
                              </p:par>
                              <p:par>
                                <p:cTn id="25" presetID="5" presetClass="entr" presetSubtype="1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checkerboard(across)">
                                      <p:cBhvr>
                                        <p:cTn id="27" dur="500"/>
                                        <p:tgtEl>
                                          <p:spTgt spid="29"/>
                                        </p:tgtEl>
                                      </p:cBhvr>
                                    </p:animEffect>
                                  </p:childTnLst>
                                </p:cTn>
                              </p:par>
                              <p:par>
                                <p:cTn id="28" presetID="5" presetClass="entr" presetSubtype="10"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checkerboard(across)">
                                      <p:cBhvr>
                                        <p:cTn id="30" dur="500"/>
                                        <p:tgtEl>
                                          <p:spTgt spid="30"/>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checkerboard(across)">
                                      <p:cBhvr>
                                        <p:cTn id="33" dur="500"/>
                                        <p:tgtEl>
                                          <p:spTgt spid="31"/>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checkerboard(across)">
                                      <p:cBhvr>
                                        <p:cTn id="36" dur="500"/>
                                        <p:tgtEl>
                                          <p:spTgt spid="32"/>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checkerboard(across)">
                                      <p:cBhvr>
                                        <p:cTn id="39" dur="500"/>
                                        <p:tgtEl>
                                          <p:spTgt spid="33"/>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checkerboard(across)">
                                      <p:cBhvr>
                                        <p:cTn id="42" dur="500"/>
                                        <p:tgtEl>
                                          <p:spTgt spid="34"/>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checkerboard(across)">
                                      <p:cBhvr>
                                        <p:cTn id="45" dur="500"/>
                                        <p:tgtEl>
                                          <p:spTgt spid="35"/>
                                        </p:tgtEl>
                                      </p:cBhvr>
                                    </p:animEffect>
                                  </p:childTnLst>
                                </p:cTn>
                              </p:par>
                              <p:par>
                                <p:cTn id="46" presetID="5" presetClass="entr" presetSubtype="10" fill="hold" nodeType="with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checkerboard(across)">
                                      <p:cBhvr>
                                        <p:cTn id="48"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907" y="173469"/>
            <a:ext cx="8972755" cy="1569660"/>
          </a:xfrm>
          <a:prstGeom prst="rect">
            <a:avLst/>
          </a:prstGeom>
        </p:spPr>
        <p:txBody>
          <a:bodyPr wrap="square">
            <a:spAutoFit/>
          </a:bodyPr>
          <a:lstStyle/>
          <a:p>
            <a:r>
              <a:rPr lang="pt-BR" sz="2400" spc="30">
                <a:solidFill>
                  <a:srgbClr val="0000CC"/>
                </a:solidFill>
                <a:latin typeface="Times New Roman" panose="02020603050405020304" pitchFamily="18" charset="0"/>
                <a:ea typeface="Times New Roman" panose="02020603050405020304" pitchFamily="18" charset="0"/>
              </a:rPr>
              <a:t>- Hình 2, hình 3 mô tả những hình ảnh và video tìm được trên Internet. Những thông tin này có thú vị và giúp em mở rộng hiểu biết không? Và đó là những thông tin gì.</a:t>
            </a:r>
          </a:p>
          <a:p>
            <a:r>
              <a:rPr lang="pt-BR" sz="2400" spc="30">
                <a:solidFill>
                  <a:srgbClr val="0000CC"/>
                </a:solidFill>
                <a:latin typeface="Times New Roman" panose="02020603050405020304" pitchFamily="18" charset="0"/>
              </a:rPr>
              <a:t>- Em hãy kể tên những thông tin hữu ích trên Internet mà em biết.</a:t>
            </a:r>
            <a:endParaRPr lang="en-US" sz="2400">
              <a:solidFill>
                <a:srgbClr val="0000CC"/>
              </a:solidFill>
            </a:endParaRPr>
          </a:p>
        </p:txBody>
      </p:sp>
      <p:sp>
        <p:nvSpPr>
          <p:cNvPr id="24" name="TextBox 23"/>
          <p:cNvSpPr txBox="1"/>
          <p:nvPr/>
        </p:nvSpPr>
        <p:spPr>
          <a:xfrm>
            <a:off x="2993569" y="5023738"/>
            <a:ext cx="1109120" cy="369332"/>
          </a:xfrm>
          <a:prstGeom prst="rect">
            <a:avLst/>
          </a:prstGeom>
          <a:noFill/>
        </p:spPr>
        <p:txBody>
          <a:bodyPr wrap="square" rtlCol="0">
            <a:spAutoFit/>
          </a:bodyPr>
          <a:lstStyle/>
          <a:p>
            <a:r>
              <a:rPr lang="en-US" b="1"/>
              <a:t>Đàn bầu</a:t>
            </a:r>
          </a:p>
        </p:txBody>
      </p:sp>
      <p:pic>
        <p:nvPicPr>
          <p:cNvPr id="2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5535" y="4082368"/>
            <a:ext cx="1681020" cy="941371"/>
          </a:xfr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662" y="2260254"/>
            <a:ext cx="1025422" cy="1540935"/>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6196" y="2262957"/>
            <a:ext cx="840510" cy="1877139"/>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7931" y="2353272"/>
            <a:ext cx="1109473" cy="1428867"/>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5396" y="2309936"/>
            <a:ext cx="1431669" cy="1391044"/>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1976" y="4273563"/>
            <a:ext cx="1675416" cy="941371"/>
          </a:xfrm>
          <a:prstGeom prst="rect">
            <a:avLst/>
          </a:prstGeom>
        </p:spPr>
      </p:pic>
      <p:sp>
        <p:nvSpPr>
          <p:cNvPr id="31" name="TextBox 30"/>
          <p:cNvSpPr txBox="1"/>
          <p:nvPr/>
        </p:nvSpPr>
        <p:spPr>
          <a:xfrm>
            <a:off x="473662" y="3608205"/>
            <a:ext cx="1274975" cy="369332"/>
          </a:xfrm>
          <a:prstGeom prst="rect">
            <a:avLst/>
          </a:prstGeom>
          <a:noFill/>
        </p:spPr>
        <p:txBody>
          <a:bodyPr wrap="square" rtlCol="0">
            <a:spAutoFit/>
          </a:bodyPr>
          <a:lstStyle/>
          <a:p>
            <a:r>
              <a:rPr lang="en-US" b="1"/>
              <a:t>Đàn gáo</a:t>
            </a:r>
          </a:p>
        </p:txBody>
      </p:sp>
      <p:sp>
        <p:nvSpPr>
          <p:cNvPr id="32" name="TextBox 31"/>
          <p:cNvSpPr txBox="1"/>
          <p:nvPr/>
        </p:nvSpPr>
        <p:spPr>
          <a:xfrm>
            <a:off x="1856207" y="3627232"/>
            <a:ext cx="853287" cy="646331"/>
          </a:xfrm>
          <a:prstGeom prst="rect">
            <a:avLst/>
          </a:prstGeom>
          <a:noFill/>
        </p:spPr>
        <p:txBody>
          <a:bodyPr wrap="square" rtlCol="0">
            <a:spAutoFit/>
          </a:bodyPr>
          <a:lstStyle/>
          <a:p>
            <a:r>
              <a:rPr lang="en-US" b="1"/>
              <a:t>Đàn T’rưng</a:t>
            </a:r>
          </a:p>
        </p:txBody>
      </p:sp>
      <p:sp>
        <p:nvSpPr>
          <p:cNvPr id="33" name="TextBox 32"/>
          <p:cNvSpPr txBox="1"/>
          <p:nvPr/>
        </p:nvSpPr>
        <p:spPr>
          <a:xfrm>
            <a:off x="2993568" y="3825475"/>
            <a:ext cx="1267918" cy="369332"/>
          </a:xfrm>
          <a:prstGeom prst="rect">
            <a:avLst/>
          </a:prstGeom>
          <a:noFill/>
        </p:spPr>
        <p:txBody>
          <a:bodyPr wrap="square" rtlCol="0">
            <a:spAutoFit/>
          </a:bodyPr>
          <a:lstStyle/>
          <a:p>
            <a:r>
              <a:rPr lang="en-US" b="1"/>
              <a:t>Đàn tì bà</a:t>
            </a:r>
          </a:p>
        </p:txBody>
      </p:sp>
      <p:sp>
        <p:nvSpPr>
          <p:cNvPr id="34" name="TextBox 33"/>
          <p:cNvSpPr txBox="1"/>
          <p:nvPr/>
        </p:nvSpPr>
        <p:spPr>
          <a:xfrm>
            <a:off x="655191" y="5023739"/>
            <a:ext cx="1203937" cy="369332"/>
          </a:xfrm>
          <a:prstGeom prst="rect">
            <a:avLst/>
          </a:prstGeom>
          <a:noFill/>
        </p:spPr>
        <p:txBody>
          <a:bodyPr wrap="square" rtlCol="0">
            <a:spAutoFit/>
          </a:bodyPr>
          <a:lstStyle/>
          <a:p>
            <a:r>
              <a:rPr lang="en-US" b="1"/>
              <a:t>Đàn tranh</a:t>
            </a:r>
          </a:p>
        </p:txBody>
      </p:sp>
      <p:sp>
        <p:nvSpPr>
          <p:cNvPr id="35" name="TextBox 34"/>
          <p:cNvSpPr txBox="1"/>
          <p:nvPr/>
        </p:nvSpPr>
        <p:spPr>
          <a:xfrm>
            <a:off x="4056196" y="4048955"/>
            <a:ext cx="2514600" cy="369332"/>
          </a:xfrm>
          <a:prstGeom prst="rect">
            <a:avLst/>
          </a:prstGeom>
          <a:noFill/>
        </p:spPr>
        <p:txBody>
          <a:bodyPr wrap="square" rtlCol="0">
            <a:spAutoFit/>
          </a:bodyPr>
          <a:lstStyle/>
          <a:p>
            <a:r>
              <a:rPr lang="en-US" b="1"/>
              <a:t>Đàn nguyệt</a:t>
            </a: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3257" y="2305174"/>
            <a:ext cx="2997149" cy="3087896"/>
          </a:xfrm>
          <a:prstGeom prst="rect">
            <a:avLst/>
          </a:prstGeom>
        </p:spPr>
      </p:pic>
      <p:sp>
        <p:nvSpPr>
          <p:cNvPr id="36" name="TextBox 35"/>
          <p:cNvSpPr txBox="1"/>
          <p:nvPr/>
        </p:nvSpPr>
        <p:spPr>
          <a:xfrm>
            <a:off x="1077024" y="5651415"/>
            <a:ext cx="956663" cy="369332"/>
          </a:xfrm>
          <a:prstGeom prst="rect">
            <a:avLst/>
          </a:prstGeom>
          <a:noFill/>
        </p:spPr>
        <p:txBody>
          <a:bodyPr wrap="square" rtlCol="0">
            <a:spAutoFit/>
          </a:bodyPr>
          <a:lstStyle/>
          <a:p>
            <a:r>
              <a:rPr lang="en-US" b="1">
                <a:solidFill>
                  <a:srgbClr val="0000CC"/>
                </a:solidFill>
              </a:rPr>
              <a:t>Hình 2.</a:t>
            </a:r>
          </a:p>
        </p:txBody>
      </p:sp>
      <p:sp>
        <p:nvSpPr>
          <p:cNvPr id="37" name="TextBox 36"/>
          <p:cNvSpPr txBox="1"/>
          <p:nvPr/>
        </p:nvSpPr>
        <p:spPr>
          <a:xfrm>
            <a:off x="1856207" y="5651415"/>
            <a:ext cx="2138677" cy="369332"/>
          </a:xfrm>
          <a:prstGeom prst="rect">
            <a:avLst/>
          </a:prstGeom>
          <a:noFill/>
        </p:spPr>
        <p:txBody>
          <a:bodyPr wrap="square" rtlCol="0">
            <a:spAutoFit/>
          </a:bodyPr>
          <a:lstStyle/>
          <a:p>
            <a:r>
              <a:rPr lang="en-US" b="1">
                <a:solidFill>
                  <a:srgbClr val="0000CC"/>
                </a:solidFill>
              </a:rPr>
              <a:t>Nhạc cụ dân tộc</a:t>
            </a:r>
          </a:p>
        </p:txBody>
      </p:sp>
      <p:sp>
        <p:nvSpPr>
          <p:cNvPr id="38" name="TextBox 37"/>
          <p:cNvSpPr txBox="1"/>
          <p:nvPr/>
        </p:nvSpPr>
        <p:spPr>
          <a:xfrm>
            <a:off x="5845140" y="5638800"/>
            <a:ext cx="956663" cy="369332"/>
          </a:xfrm>
          <a:prstGeom prst="rect">
            <a:avLst/>
          </a:prstGeom>
          <a:noFill/>
        </p:spPr>
        <p:txBody>
          <a:bodyPr wrap="square" rtlCol="0">
            <a:spAutoFit/>
          </a:bodyPr>
          <a:lstStyle/>
          <a:p>
            <a:r>
              <a:rPr lang="en-US" b="1">
                <a:solidFill>
                  <a:srgbClr val="0000CC"/>
                </a:solidFill>
              </a:rPr>
              <a:t>Hình 3.</a:t>
            </a:r>
          </a:p>
        </p:txBody>
      </p:sp>
      <p:sp>
        <p:nvSpPr>
          <p:cNvPr id="39" name="TextBox 38"/>
          <p:cNvSpPr txBox="1"/>
          <p:nvPr/>
        </p:nvSpPr>
        <p:spPr>
          <a:xfrm>
            <a:off x="6624323" y="5638800"/>
            <a:ext cx="2138677" cy="369332"/>
          </a:xfrm>
          <a:prstGeom prst="rect">
            <a:avLst/>
          </a:prstGeom>
          <a:noFill/>
        </p:spPr>
        <p:txBody>
          <a:bodyPr wrap="square" rtlCol="0">
            <a:spAutoFit/>
          </a:bodyPr>
          <a:lstStyle/>
          <a:p>
            <a:r>
              <a:rPr lang="en-US" b="1">
                <a:solidFill>
                  <a:srgbClr val="0000CC"/>
                </a:solidFill>
              </a:rPr>
              <a:t>Video bài hát</a:t>
            </a:r>
          </a:p>
        </p:txBody>
      </p:sp>
    </p:spTree>
    <p:extLst>
      <p:ext uri="{BB962C8B-B14F-4D97-AF65-F5344CB8AC3E}">
        <p14:creationId xmlns:p14="http://schemas.microsoft.com/office/powerpoint/2010/main" val="352787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checkerboard(across)">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checkerboard(across)">
                                      <p:cBhvr>
                                        <p:cTn id="20" dur="500"/>
                                        <p:tgtEl>
                                          <p:spTgt spid="39"/>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checkerboard(across)">
                                      <p:cBhvr>
                                        <p:cTn id="2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9"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7"/>
          <p:cNvGrpSpPr>
            <a:grpSpLocks/>
          </p:cNvGrpSpPr>
          <p:nvPr/>
        </p:nvGrpSpPr>
        <p:grpSpPr bwMode="auto">
          <a:xfrm>
            <a:off x="3048000" y="4114800"/>
            <a:ext cx="3200400" cy="2133600"/>
            <a:chOff x="249" y="75"/>
            <a:chExt cx="5216" cy="3651"/>
          </a:xfrm>
        </p:grpSpPr>
        <p:pic>
          <p:nvPicPr>
            <p:cNvPr id="32773" name="Picture 28" descr="1f31e9c370a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 y="75"/>
              <a:ext cx="5216" cy="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29"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1247" y="663"/>
              <a:ext cx="1066"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30"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2608" y="300"/>
              <a:ext cx="106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31" descr="1f31e9c370a4"/>
            <p:cNvPicPr>
              <a:picLocks noChangeAspect="1" noChangeArrowheads="1"/>
            </p:cNvPicPr>
            <p:nvPr/>
          </p:nvPicPr>
          <p:blipFill>
            <a:blip r:embed="rId3">
              <a:extLst>
                <a:ext uri="{28A0092B-C50C-407E-A947-70E740481C1C}">
                  <a14:useLocalDpi xmlns:a14="http://schemas.microsoft.com/office/drawing/2010/main" val="0"/>
                </a:ext>
              </a:extLst>
            </a:blip>
            <a:srcRect t="19885" r="79562" b="70200"/>
            <a:stretch>
              <a:fillRect/>
            </a:stretch>
          </p:blipFill>
          <p:spPr bwMode="auto">
            <a:xfrm>
              <a:off x="4014" y="572"/>
              <a:ext cx="106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32"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513" y="116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33"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604" y="1842"/>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34" descr="1f31e9c370a4"/>
            <p:cNvPicPr>
              <a:picLocks noChangeAspect="1" noChangeArrowheads="1"/>
            </p:cNvPicPr>
            <p:nvPr/>
          </p:nvPicPr>
          <p:blipFill>
            <a:blip r:embed="rId4">
              <a:extLst>
                <a:ext uri="{28A0092B-C50C-407E-A947-70E740481C1C}">
                  <a14:useLocalDpi xmlns:a14="http://schemas.microsoft.com/office/drawing/2010/main" val="0"/>
                </a:ext>
              </a:extLst>
            </a:blip>
            <a:srcRect t="19885" r="79562" b="70200"/>
            <a:stretch>
              <a:fillRect/>
            </a:stretch>
          </p:blipFill>
          <p:spPr bwMode="auto">
            <a:xfrm>
              <a:off x="4286" y="2614"/>
              <a:ext cx="72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AutoShape 8"/>
          <p:cNvSpPr>
            <a:spLocks noChangeArrowheads="1"/>
          </p:cNvSpPr>
          <p:nvPr/>
        </p:nvSpPr>
        <p:spPr bwMode="auto">
          <a:xfrm>
            <a:off x="7696200" y="76200"/>
            <a:ext cx="838200" cy="914400"/>
          </a:xfrm>
          <a:prstGeom prst="star5">
            <a:avLst/>
          </a:prstGeom>
          <a:solidFill>
            <a:schemeClr val="accent2"/>
          </a:solidFill>
          <a:ln w="57150">
            <a:solidFill>
              <a:srgbClr val="66FF33"/>
            </a:solidFill>
            <a:miter lim="800000"/>
            <a:headEnd/>
            <a:tailEnd/>
          </a:ln>
          <a:effectLst/>
        </p:spPr>
        <p:txBody>
          <a:bodyPr wrap="none" anchor="ctr"/>
          <a:lstStyle/>
          <a:p>
            <a:pPr>
              <a:defRPr/>
            </a:pPr>
            <a:endParaRPr lang="en-US">
              <a:solidFill>
                <a:prstClr val="black"/>
              </a:solidFill>
              <a:latin typeface="Arial" charset="0"/>
            </a:endParaRPr>
          </a:p>
        </p:txBody>
      </p:sp>
      <p:sp>
        <p:nvSpPr>
          <p:cNvPr id="13" name="Rectangle 1"/>
          <p:cNvSpPr txBox="1">
            <a:spLocks noChangeArrowheads="1"/>
          </p:cNvSpPr>
          <p:nvPr/>
        </p:nvSpPr>
        <p:spPr>
          <a:xfrm>
            <a:off x="2956" y="1913870"/>
            <a:ext cx="8622917" cy="11867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80" tIns="34290" rIns="68580" bIns="34290">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342900" algn="ctr">
              <a:lnSpc>
                <a:spcPct val="150000"/>
              </a:lnSpc>
              <a:spcBef>
                <a:spcPts val="1350"/>
              </a:spcBef>
            </a:pPr>
            <a:r>
              <a:rPr lang="en-US" sz="5500" b="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THỰC HÀNH</a:t>
            </a:r>
            <a:endParaRPr lang="en-US" sz="55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8602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466725" y="1371600"/>
            <a:ext cx="8153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s-ES" sz="2800" u="sng">
                <a:solidFill>
                  <a:srgbClr val="0000CC"/>
                </a:solidFill>
                <a:latin typeface="Times New Roman" panose="02020603050405020304" pitchFamily="18" charset="0"/>
                <a:cs typeface="Times New Roman" panose="02020603050405020304" pitchFamily="18" charset="0"/>
              </a:rPr>
              <a:t>HĐ1</a:t>
            </a:r>
            <a:r>
              <a:rPr lang="es-ES" sz="2800">
                <a:solidFill>
                  <a:srgbClr val="0000CC"/>
                </a:solidFill>
                <a:latin typeface="Times New Roman" panose="02020603050405020304" pitchFamily="18" charset="0"/>
                <a:cs typeface="Times New Roman" panose="02020603050405020304" pitchFamily="18" charset="0"/>
              </a:rPr>
              <a:t>: Tìm kiếm thông tin hữu ích mà em biết đã thảo luận ở HĐ 2.</a:t>
            </a:r>
            <a:endParaRPr lang="en-US" sz="2800">
              <a:solidFill>
                <a:srgbClr val="0000CC"/>
              </a:solidFill>
              <a:latin typeface="Times New Roman" panose="02020603050405020304" pitchFamily="18" charset="0"/>
              <a:cs typeface="Times New Roman" panose="02020603050405020304" pitchFamily="18" charset="0"/>
            </a:endParaRPr>
          </a:p>
        </p:txBody>
      </p:sp>
      <p:sp>
        <p:nvSpPr>
          <p:cNvPr id="21" name="TextBox 20"/>
          <p:cNvSpPr txBox="1">
            <a:spLocks noChangeArrowheads="1"/>
          </p:cNvSpPr>
          <p:nvPr/>
        </p:nvSpPr>
        <p:spPr bwMode="auto">
          <a:xfrm>
            <a:off x="495300" y="2732276"/>
            <a:ext cx="84963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ES" sz="2800" u="sng">
                <a:solidFill>
                  <a:srgbClr val="0000CC"/>
                </a:solidFill>
                <a:latin typeface="Times New Roman" panose="02020603050405020304" pitchFamily="18" charset="0"/>
                <a:ea typeface="Times New Roman" panose="02020603050405020304" pitchFamily="18" charset="0"/>
              </a:rPr>
              <a:t>HĐ2</a:t>
            </a:r>
            <a:r>
              <a:rPr lang="es-ES" sz="2800">
                <a:solidFill>
                  <a:srgbClr val="0000CC"/>
                </a:solidFill>
                <a:latin typeface="Times New Roman" panose="02020603050405020304" pitchFamily="18" charset="0"/>
                <a:ea typeface="Times New Roman" panose="02020603050405020304" pitchFamily="18" charset="0"/>
              </a:rPr>
              <a:t>: GV đưa một số thông tin, YCHS phân biệt được thông tin hữu ích và tìm kiếm các thông tin đó trên Internet.</a:t>
            </a:r>
            <a:endParaRPr lang="en-US" altLang="en-US" sz="26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77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amond(in)">
                                      <p:cBhvr>
                                        <p:cTn id="7" dur="2000"/>
                                        <p:tgtEl>
                                          <p:spTgt spid="20"/>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amond(in)">
                                      <p:cBhvr>
                                        <p:cTn id="1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theme/_rels/them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image" Target="../media/image1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rganic">
  <a:themeElements>
    <a:clrScheme name="Custom 162">
      <a:dk1>
        <a:sysClr val="windowText" lastClr="000000"/>
      </a:dk1>
      <a:lt1>
        <a:sysClr val="window" lastClr="FFFFFF"/>
      </a:lt1>
      <a:dk2>
        <a:srgbClr val="212121"/>
      </a:dk2>
      <a:lt2>
        <a:srgbClr val="DADADA"/>
      </a:lt2>
      <a:accent1>
        <a:srgbClr val="CBAF62"/>
      </a:accent1>
      <a:accent2>
        <a:srgbClr val="4096B0"/>
      </a:accent2>
      <a:accent3>
        <a:srgbClr val="803348"/>
      </a:accent3>
      <a:accent4>
        <a:srgbClr val="8E684C"/>
      </a:accent4>
      <a:accent5>
        <a:srgbClr val="AB946B"/>
      </a:accent5>
      <a:accent6>
        <a:srgbClr val="803348"/>
      </a:accent6>
      <a:hlink>
        <a:srgbClr val="86724D"/>
      </a:hlink>
      <a:folHlink>
        <a:srgbClr val="CBAF62"/>
      </a:folHlink>
    </a:clrScheme>
    <a:fontScheme name="Custom 169">
      <a:majorFont>
        <a:latin typeface="Rockwell"/>
        <a:ea typeface=""/>
        <a:cs typeface=""/>
      </a:majorFont>
      <a:minorFont>
        <a:latin typeface="Trebuchet MS"/>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Digital Time Capsule SB - v5" id="{7D52FEA8-CE0D-4B98-8CCA-0CCE0FF5E9C1}" vid="{9ABB75D2-37B2-4B8B-B0A6-3CCF3185D65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975</TotalTime>
  <Words>509</Words>
  <Application>Microsoft Office PowerPoint</Application>
  <PresentationFormat>On-screen Show (4:3)</PresentationFormat>
  <Paragraphs>67</Paragraphs>
  <Slides>14</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vt:i4>
      </vt:variant>
    </vt:vector>
  </HeadingPairs>
  <TitlesOfParts>
    <vt:vector size="25" baseType="lpstr">
      <vt:lpstr>Arial</vt:lpstr>
      <vt:lpstr>Calibri</vt:lpstr>
      <vt:lpstr>Calibri Light</vt:lpstr>
      <vt:lpstr>Lucida Handwriting</vt:lpstr>
      <vt:lpstr>Rockwell</vt:lpstr>
      <vt:lpstr>Times New Roman</vt:lpstr>
      <vt:lpstr>Trebuchet MS</vt:lpstr>
      <vt:lpstr>Wingdings</vt:lpstr>
      <vt:lpstr>Office Theme</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WELCOME</dc:creator>
  <cp:lastModifiedBy>Administrator</cp:lastModifiedBy>
  <cp:revision>101</cp:revision>
  <dcterms:created xsi:type="dcterms:W3CDTF">2017-10-03T01:20:28Z</dcterms:created>
  <dcterms:modified xsi:type="dcterms:W3CDTF">2026-01-20T03:09:23Z</dcterms:modified>
</cp:coreProperties>
</file>