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81" r:id="rId3"/>
    <p:sldId id="296" r:id="rId4"/>
    <p:sldId id="282" r:id="rId5"/>
    <p:sldId id="297" r:id="rId6"/>
    <p:sldId id="283" r:id="rId7"/>
    <p:sldId id="284" r:id="rId8"/>
    <p:sldId id="289" r:id="rId9"/>
    <p:sldId id="290" r:id="rId10"/>
    <p:sldId id="300" r:id="rId11"/>
    <p:sldId id="29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CC"/>
    <a:srgbClr val="FF0066"/>
    <a:srgbClr val="FF00FF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13248-3E71-4684-9927-54FCC3CB86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69118-D5A0-4937-B15F-26E318B0A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9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1"/>
            <a:ext cx="118572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9094" y="1042675"/>
            <a:ext cx="9548735" cy="38666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6772" y="5226442"/>
            <a:ext cx="294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7742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487706" y="484145"/>
            <a:ext cx="6846794" cy="130615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95140" y="5747067"/>
            <a:ext cx="148197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756474" y="5724062"/>
            <a:ext cx="165152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687007" y="5724062"/>
            <a:ext cx="153712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Fade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397760" y="5724062"/>
            <a:ext cx="15900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Push</a:t>
            </a:r>
          </a:p>
        </p:txBody>
      </p:sp>
    </p:spTree>
    <p:extLst>
      <p:ext uri="{BB962C8B-B14F-4D97-AF65-F5344CB8AC3E}">
        <p14:creationId xmlns:p14="http://schemas.microsoft.com/office/powerpoint/2010/main" val="23727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88799"/>
              </p:ext>
            </p:extLst>
          </p:nvPr>
        </p:nvGraphicFramePr>
        <p:xfrm>
          <a:off x="542889" y="2475729"/>
          <a:ext cx="11117179" cy="1466088"/>
        </p:xfrm>
        <a:graphic>
          <a:graphicData uri="http://schemas.openxmlformats.org/drawingml/2006/table">
            <a:tbl>
              <a:tblPr/>
              <a:tblGrid>
                <a:gridCol w="1111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Hoc tap ở ổ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tệp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7" y="850804"/>
            <a:ext cx="20955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59793" y="1613513"/>
            <a:ext cx="4028661" cy="59508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THEO NHÓM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68170"/>
              </p:ext>
            </p:extLst>
          </p:nvPr>
        </p:nvGraphicFramePr>
        <p:xfrm>
          <a:off x="597185" y="2631216"/>
          <a:ext cx="11517813" cy="3904488"/>
        </p:xfrm>
        <a:graphic>
          <a:graphicData uri="http://schemas.openxmlformats.org/drawingml/2006/table">
            <a:tbl>
              <a:tblPr/>
              <a:tblGrid>
                <a:gridCol w="11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huong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Hoc tap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48551" y="1720423"/>
            <a:ext cx="4028661" cy="59508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THEO NHÓM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4" y="868506"/>
            <a:ext cx="2130981" cy="6355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4" y="1060283"/>
            <a:ext cx="11876222" cy="34861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32799" y="114810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531" y="557048"/>
            <a:ext cx="8179676" cy="5821745"/>
            <a:chOff x="1174531" y="557048"/>
            <a:chExt cx="8179676" cy="58217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5" b="100000" l="29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531" y="3058509"/>
              <a:ext cx="3320284" cy="3320284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2154621" y="557048"/>
              <a:ext cx="7199586" cy="2659118"/>
            </a:xfrm>
            <a:prstGeom prst="cloud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có thích cách xuất hiện của các trang trình chiếu như trong đoạn video không? Vì sao?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1163677" y="467373"/>
            <a:ext cx="8789620" cy="2017670"/>
            <a:chOff x="1055313" y="1366069"/>
            <a:chExt cx="7632065" cy="20176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GB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3</a:t>
              </a: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53810" y="2929439"/>
            <a:ext cx="9156990" cy="1496665"/>
            <a:chOff x="1053810" y="2929439"/>
            <a:chExt cx="9156990" cy="149666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26C839-5D7A-D6C9-C68C-38FBFAF1AE92}"/>
                </a:ext>
              </a:extLst>
            </p:cNvPr>
            <p:cNvSpPr/>
            <p:nvPr/>
          </p:nvSpPr>
          <p:spPr>
            <a:xfrm>
              <a:off x="1053810" y="2929439"/>
              <a:ext cx="8878519" cy="14966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F7F333-B4F2-F4B1-A5B8-12BC09AE2944}"/>
                </a:ext>
              </a:extLst>
            </p:cNvPr>
            <p:cNvSpPr txBox="1"/>
            <p:nvPr/>
          </p:nvSpPr>
          <p:spPr>
            <a:xfrm>
              <a:off x="1278887" y="3016051"/>
              <a:ext cx="893191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i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Sau bài này em sẽ:</a:t>
              </a:r>
              <a:endParaRPr lang="en-US" sz="2800" i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vài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giản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Lưu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chiếu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thư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70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67551"/>
              </p:ext>
            </p:extLst>
          </p:nvPr>
        </p:nvGraphicFramePr>
        <p:xfrm>
          <a:off x="567891" y="2320722"/>
          <a:ext cx="11290433" cy="595733"/>
        </p:xfrm>
        <a:graphic>
          <a:graphicData uri="http://schemas.openxmlformats.org/drawingml/2006/table">
            <a:tbl>
              <a:tblPr/>
              <a:tblGrid>
                <a:gridCol w="1129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sát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Nêu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bước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tạo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hiệu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ứng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chuyển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chiếu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9234" y="881687"/>
            <a:ext cx="5176826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3145997"/>
            <a:ext cx="10299031" cy="31981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431729" y="1595767"/>
            <a:ext cx="3623589" cy="59508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 LUẬN NHÓM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28290"/>
              </p:ext>
            </p:extLst>
          </p:nvPr>
        </p:nvGraphicFramePr>
        <p:xfrm>
          <a:off x="423512" y="1670313"/>
          <a:ext cx="11290433" cy="420624"/>
        </p:xfrm>
        <a:graphic>
          <a:graphicData uri="http://schemas.openxmlformats.org/drawingml/2006/table">
            <a:tbl>
              <a:tblPr/>
              <a:tblGrid>
                <a:gridCol w="1129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bước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tạo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hiệu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ứng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chuyển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chiếu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9234" y="881687"/>
            <a:ext cx="5176826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71248"/>
              </p:ext>
            </p:extLst>
          </p:nvPr>
        </p:nvGraphicFramePr>
        <p:xfrm>
          <a:off x="423511" y="2248663"/>
          <a:ext cx="11290433" cy="1280160"/>
        </p:xfrm>
        <a:graphic>
          <a:graphicData uri="http://schemas.openxmlformats.org/drawingml/2006/table">
            <a:tbl>
              <a:tblPr/>
              <a:tblGrid>
                <a:gridCol w="1129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dải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Transition.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27194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31904"/>
              </p:ext>
            </p:extLst>
          </p:nvPr>
        </p:nvGraphicFramePr>
        <p:xfrm>
          <a:off x="2182135" y="1928348"/>
          <a:ext cx="7646374" cy="426720"/>
        </p:xfrm>
        <a:graphic>
          <a:graphicData uri="http://schemas.openxmlformats.org/drawingml/2006/table">
            <a:tbl>
              <a:tblPr/>
              <a:tblGrid>
                <a:gridCol w="764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3744228" y="2762451"/>
            <a:ext cx="7434191" cy="3284096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None.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6986" y="1018828"/>
            <a:ext cx="5176826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98" r="89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2239565"/>
            <a:ext cx="2117056" cy="1504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6986" y="1018828"/>
            <a:ext cx="5176826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4316" y="1742172"/>
            <a:ext cx="4189697" cy="4598619"/>
            <a:chOff x="844316" y="1742172"/>
            <a:chExt cx="4189697" cy="4598619"/>
          </a:xfrm>
        </p:grpSpPr>
        <p:sp>
          <p:nvSpPr>
            <p:cNvPr id="2" name="Cloud Callout 1"/>
            <p:cNvSpPr/>
            <p:nvPr/>
          </p:nvSpPr>
          <p:spPr>
            <a:xfrm>
              <a:off x="1241659" y="1742172"/>
              <a:ext cx="3792354" cy="2589196"/>
            </a:xfrm>
            <a:prstGeom prst="cloud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413" l="9398" r="898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16" y="4540566"/>
              <a:ext cx="2533650" cy="1800225"/>
            </a:xfrm>
            <a:prstGeom prst="rect">
              <a:avLst/>
            </a:prstGeom>
          </p:spPr>
        </p:pic>
      </p:grpSp>
      <p:sp>
        <p:nvSpPr>
          <p:cNvPr id="9" name="Horizontal Scroll 8"/>
          <p:cNvSpPr/>
          <p:nvPr/>
        </p:nvSpPr>
        <p:spPr>
          <a:xfrm>
            <a:off x="4478678" y="3224462"/>
            <a:ext cx="7572152" cy="3724977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Bước1: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Save.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Browse.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50435" y="57059"/>
            <a:ext cx="7702088" cy="595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HIỆU ỨNG CHUYỂN TRANG CHIẾU</a:t>
            </a: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95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13296" y="750771"/>
            <a:ext cx="6986951" cy="1243135"/>
          </a:xfrm>
          <a:prstGeom prst="wedgeRoundRectCallout">
            <a:avLst>
              <a:gd name="adj1" fmla="val 71183"/>
              <a:gd name="adj2" fmla="val 1159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532779" y="5724063"/>
            <a:ext cx="2468643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581975" y="5724063"/>
            <a:ext cx="217303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494349" y="5724063"/>
            <a:ext cx="2171663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95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551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SVN-Androgyne</vt:lpstr>
      <vt:lpstr>SVN-SAF</vt:lpstr>
      <vt:lpstr>Tahoma</vt:lpstr>
      <vt:lpstr>Times New Roman</vt:lpstr>
      <vt:lpstr>UTM Avo</vt:lpstr>
      <vt:lpstr>UVF Salome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214</cp:revision>
  <dcterms:created xsi:type="dcterms:W3CDTF">2022-01-16T07:26:14Z</dcterms:created>
  <dcterms:modified xsi:type="dcterms:W3CDTF">2026-01-20T03:23:00Z</dcterms:modified>
</cp:coreProperties>
</file>