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1"/>
  </p:notesMasterIdLst>
  <p:sldIdLst>
    <p:sldId id="291" r:id="rId2"/>
    <p:sldId id="292" r:id="rId3"/>
    <p:sldId id="293" r:id="rId4"/>
    <p:sldId id="294" r:id="rId5"/>
    <p:sldId id="311" r:id="rId6"/>
    <p:sldId id="312" r:id="rId7"/>
    <p:sldId id="313" r:id="rId8"/>
    <p:sldId id="314" r:id="rId9"/>
    <p:sldId id="315" r:id="rId10"/>
    <p:sldId id="299" r:id="rId11"/>
    <p:sldId id="304" r:id="rId12"/>
    <p:sldId id="305" r:id="rId13"/>
    <p:sldId id="306" r:id="rId14"/>
    <p:sldId id="307" r:id="rId15"/>
    <p:sldId id="316" r:id="rId16"/>
    <p:sldId id="309" r:id="rId17"/>
    <p:sldId id="310" r:id="rId18"/>
    <p:sldId id="317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4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68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48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2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9.png"/><Relationship Id="rId5" Type="http://schemas.openxmlformats.org/officeDocument/2006/relationships/audio" Target="../media/audio4.wav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2: ĐỊNH DẠNG VĂN BẢN TRÊN TRANG TRÌNH CHIẾU</a:t>
            </a: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7" y="3930327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Font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Drawing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Paragraph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Slides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56108" y="1003887"/>
            <a:ext cx="8000702" cy="1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Home?</a:t>
            </a: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0941" y="276506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8" y="255250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Layout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67213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Numbering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Line spacing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Bullets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701" b="1" dirty="0" err="1">
                <a:solidFill>
                  <a:srgbClr val="0000FF"/>
                </a:solidFill>
              </a:rPr>
              <a:t>Lệnh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nào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sau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đây</a:t>
            </a:r>
            <a:r>
              <a:rPr lang="en-US" altLang="en-US" sz="2701" b="1" dirty="0">
                <a:solidFill>
                  <a:srgbClr val="0000FF"/>
                </a:solidFill>
              </a:rPr>
              <a:t>, </a:t>
            </a:r>
            <a:r>
              <a:rPr lang="en-US" altLang="en-US" sz="2701" b="1" dirty="0" err="1">
                <a:solidFill>
                  <a:srgbClr val="0000FF"/>
                </a:solidFill>
              </a:rPr>
              <a:t>giúp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em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trình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bày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một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khối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văn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bản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có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sử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dụng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dấu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đầu</a:t>
            </a:r>
            <a:r>
              <a:rPr lang="en-US" altLang="en-US" sz="2701" b="1" dirty="0">
                <a:solidFill>
                  <a:srgbClr val="0000FF"/>
                </a:solidFill>
              </a:rPr>
              <a:t> dong?</a:t>
            </a:r>
            <a:endParaRPr lang="en-US" altLang="en-US" sz="2701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A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U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U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i="1" dirty="0"/>
              <a:t>I</a:t>
            </a:r>
            <a:endParaRPr lang="en-US" sz="2101" b="1" i="1" dirty="0">
              <a:solidFill>
                <a:srgbClr val="FF0000"/>
              </a:solidFill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701" b="1" dirty="0" err="1">
                <a:solidFill>
                  <a:srgbClr val="0000FF"/>
                </a:solidFill>
              </a:rPr>
              <a:t>Biểu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tượng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nào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giúp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em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định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dạng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màu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chữ</a:t>
            </a:r>
            <a:r>
              <a:rPr lang="en-US" altLang="en-US" sz="2701" b="1" dirty="0">
                <a:solidFill>
                  <a:srgbClr val="0000FF"/>
                </a:solidFill>
              </a:rPr>
              <a:t>?</a:t>
            </a:r>
            <a:endParaRPr lang="en-US" altLang="en-US" sz="2701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029F05-8CAB-8206-D7B4-F12B5C3AE4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8151" y="3863676"/>
            <a:ext cx="758626" cy="69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1" b="1" u="sng" dirty="0">
              <a:solidFill>
                <a:srgbClr val="FF0000"/>
              </a:solidFill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701" b="1" dirty="0" err="1">
                <a:solidFill>
                  <a:srgbClr val="0000FF"/>
                </a:solidFill>
              </a:rPr>
              <a:t>Biểu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tượng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nào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giúp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em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định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dạng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kích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thước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chữ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endParaRPr lang="en-US" altLang="en-US" sz="2701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0103FD-FA49-14AE-A62C-64ECA4DD8C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4891" y="3960142"/>
            <a:ext cx="866775" cy="514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5B9400-9013-D9F1-E25C-12A5AE22DA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9261" y="2855671"/>
            <a:ext cx="1685925" cy="4000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084AB3D-009E-620E-6445-BAEA901500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2131" y="2809444"/>
            <a:ext cx="668504" cy="4704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68B9534-5B1C-5419-3774-E5D33965BB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5853" y="4005455"/>
            <a:ext cx="848886" cy="46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078415"/>
            <a:ext cx="8153400" cy="45949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Sau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phông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kích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thước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vi-VN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i="1" dirty="0" err="1">
                <a:solidFill>
                  <a:srgbClr val="FF0000"/>
                </a:solidFill>
              </a:rPr>
              <a:t>Chiếu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bài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của</a:t>
            </a:r>
            <a:r>
              <a:rPr lang="en-US" sz="3600" b="1" i="1" dirty="0">
                <a:solidFill>
                  <a:srgbClr val="FF0000"/>
                </a:solidFill>
              </a:rPr>
              <a:t> HS </a:t>
            </a:r>
            <a:r>
              <a:rPr lang="en-US" sz="3600" b="1" i="1" dirty="0" err="1">
                <a:solidFill>
                  <a:srgbClr val="FF0000"/>
                </a:solidFill>
              </a:rPr>
              <a:t>cho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cả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lớp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quan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sát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Dặn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dò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078415"/>
            <a:ext cx="8153400" cy="18249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HS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duy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endParaRPr lang="vi-VN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0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31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tệp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giản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dòng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, </a:t>
            </a:r>
            <a:r>
              <a:rPr lang="en-US" dirty="0" err="1"/>
              <a:t>phông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2C640F-E245-51CE-1A89-29225A6790D4}"/>
              </a:ext>
            </a:extLst>
          </p:cNvPr>
          <p:cNvSpPr txBox="1"/>
          <p:nvPr/>
        </p:nvSpPr>
        <p:spPr>
          <a:xfrm>
            <a:off x="1447800" y="1828800"/>
            <a:ext cx="6476999" cy="2825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HS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Theo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7701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ĐỊNH DẠNG CHỮ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312990"/>
            <a:ext cx="71628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7701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ĐỊNH DẠNG CHỮ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312990"/>
            <a:ext cx="716280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B1: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358EA6-5643-92FE-CC07-0A4411F37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86" y="3361253"/>
            <a:ext cx="6638514" cy="10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9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21896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ĐỊNH DẠNG CHỮ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13945"/>
            <a:ext cx="85344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B2: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0AB666-C708-CE90-3BB2-D2F1EAE5B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866370"/>
            <a:ext cx="4827934" cy="2096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39B2E5-65C2-B318-D05E-12AA3284B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090055"/>
            <a:ext cx="1371600" cy="542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F88C178-A1C7-7A6F-9537-7D08BE4DC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832" y="2841410"/>
            <a:ext cx="1362075" cy="485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59D2503-A339-BA5F-A641-A635AD6945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850" y="3540686"/>
            <a:ext cx="1047750" cy="981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AAC32A8-4D69-0B3F-10C5-61957C562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00" y="3993007"/>
            <a:ext cx="1247775" cy="5287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D323519-1508-1853-B3A7-D8110088E0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3259" y="3945590"/>
            <a:ext cx="1483541" cy="7933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9E8B753-0826-22CB-9751-D05D651790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2948" y="3953641"/>
            <a:ext cx="1171575" cy="5619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90FD995-227B-4787-6766-F297583616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4599" y="2139905"/>
            <a:ext cx="15811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1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218960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SỬ DỤNG CÔNG CỤ GẠCH ĐẦU DÒNG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13945"/>
            <a:ext cx="853440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tr31,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xmlns="" id="{213AEC10-4CF5-B91D-9A21-B8B28E0B4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322871"/>
            <a:ext cx="7871919" cy="255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4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218960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SỬ DỤNG CÔNG CỤ GẠCH ĐẦU DÒNG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13945"/>
            <a:ext cx="85344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Theo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8060A74-04B5-FFAE-B63B-C3B3FF21A7C1}"/>
              </a:ext>
            </a:extLst>
          </p:cNvPr>
          <p:cNvSpPr txBox="1"/>
          <p:nvPr/>
        </p:nvSpPr>
        <p:spPr>
          <a:xfrm>
            <a:off x="152400" y="2382287"/>
            <a:ext cx="853440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0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218960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SỬ DỤNG CÔNG CỤ GẠCH ĐẦU DÒNG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13945"/>
            <a:ext cx="85344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078EFF-9B48-0125-EB4A-9C2B6B642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94" y="4486400"/>
            <a:ext cx="1371600" cy="800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29895EA-AB26-BB34-EAC7-996AE10E5D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98"/>
          <a:stretch/>
        </p:blipFill>
        <p:spPr>
          <a:xfrm>
            <a:off x="2447926" y="2190875"/>
            <a:ext cx="2667000" cy="229552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05A279C-A96A-6B78-00DE-FFFE37A2BFFE}"/>
              </a:ext>
            </a:extLst>
          </p:cNvPr>
          <p:cNvGrpSpPr/>
          <p:nvPr/>
        </p:nvGrpSpPr>
        <p:grpSpPr>
          <a:xfrm>
            <a:off x="3771594" y="4161197"/>
            <a:ext cx="3391206" cy="904875"/>
            <a:chOff x="3771594" y="4161197"/>
            <a:chExt cx="3391206" cy="9048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817D202-E1DC-25A3-0B46-918C67CE7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62575" y="4161197"/>
              <a:ext cx="1800225" cy="904875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024721D0-8C37-971A-A9B5-F199BB0E4CB4}"/>
                </a:ext>
              </a:extLst>
            </p:cNvPr>
            <p:cNvCxnSpPr>
              <a:stCxn id="12" idx="2"/>
            </p:cNvCxnSpPr>
            <p:nvPr/>
          </p:nvCxnSpPr>
          <p:spPr>
            <a:xfrm>
              <a:off x="3781426" y="4486400"/>
              <a:ext cx="0" cy="542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FE9EAD2-3D1E-B7D5-8352-A287BE911ABB}"/>
                </a:ext>
              </a:extLst>
            </p:cNvPr>
            <p:cNvCxnSpPr>
              <a:cxnSpLocks/>
            </p:cNvCxnSpPr>
            <p:nvPr/>
          </p:nvCxnSpPr>
          <p:spPr>
            <a:xfrm>
              <a:off x="3771594" y="5029200"/>
              <a:ext cx="160081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7F11231-5FCF-CE9D-E1DD-B53CDD521651}"/>
              </a:ext>
            </a:extLst>
          </p:cNvPr>
          <p:cNvGrpSpPr/>
          <p:nvPr/>
        </p:nvGrpSpPr>
        <p:grpSpPr>
          <a:xfrm>
            <a:off x="5114926" y="2190875"/>
            <a:ext cx="2333624" cy="1543050"/>
            <a:chOff x="5114926" y="2190875"/>
            <a:chExt cx="2333624" cy="15430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05DD111-A3FE-F6A1-ECE7-BC8C3C79C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38800" y="2190875"/>
              <a:ext cx="1809750" cy="1543050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04C37554-2599-3156-DA8B-F8816EA17526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V="1">
              <a:off x="5114926" y="2190875"/>
              <a:ext cx="1428749" cy="189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979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492</Words>
  <Application>Microsoft Office PowerPoint</Application>
  <PresentationFormat>On-screen Show (4:3)</PresentationFormat>
  <Paragraphs>71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MTC</cp:lastModifiedBy>
  <cp:revision>108</cp:revision>
  <dcterms:created xsi:type="dcterms:W3CDTF">2017-10-03T01:20:28Z</dcterms:created>
  <dcterms:modified xsi:type="dcterms:W3CDTF">2024-01-15T09:24:37Z</dcterms:modified>
</cp:coreProperties>
</file>