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5" r:id="rId3"/>
    <p:sldId id="269" r:id="rId4"/>
    <p:sldId id="258" r:id="rId5"/>
    <p:sldId id="268" r:id="rId6"/>
    <p:sldId id="267" r:id="rId7"/>
    <p:sldId id="270" r:id="rId8"/>
    <p:sldId id="259" r:id="rId9"/>
    <p:sldId id="272" r:id="rId10"/>
    <p:sldId id="271" r:id="rId11"/>
    <p:sldId id="260" r:id="rId12"/>
    <p:sldId id="264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403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4046853" y="1024395"/>
            <a:ext cx="90678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2119" y="2704536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m,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119" y="3597526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6589" y="359343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8425" y="4605008"/>
            <a:ext cx="5280613" cy="2402858"/>
            <a:chOff x="928425" y="4605008"/>
            <a:chExt cx="5280613" cy="2402858"/>
          </a:xfrm>
        </p:grpSpPr>
        <p:sp>
          <p:nvSpPr>
            <p:cNvPr id="24" name="TextBox 23"/>
            <p:cNvSpPr txBox="1"/>
            <p:nvPr/>
          </p:nvSpPr>
          <p:spPr>
            <a:xfrm>
              <a:off x="928425" y="4605008"/>
              <a:ext cx="528061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36174" y="5497998"/>
              <a:ext cx="42290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(8 + 2) x 2 = 20 (m)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50285" y="6330758"/>
              <a:ext cx="302679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Đáp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20 m 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D68B12AA-E294-E40B-14A7-1E58AEF71C6C}"/>
              </a:ext>
            </a:extLst>
          </p:cNvPr>
          <p:cNvSpPr txBox="1">
            <a:spLocks/>
          </p:cNvSpPr>
          <p:nvPr/>
        </p:nvSpPr>
        <p:spPr>
          <a:xfrm>
            <a:off x="8287214" y="2471590"/>
            <a:ext cx="8002335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10dm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23977" y="3573209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67085" y="4571705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62604" y="5418815"/>
            <a:ext cx="49872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(15 + 10) x 2 = 50 (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00719" y="6330758"/>
            <a:ext cx="32976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39" name="Oval 38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4609" y="1943100"/>
              <a:ext cx="127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sp>
        <p:nvSpPr>
          <p:cNvPr id="41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896730" y="1071382"/>
            <a:ext cx="9144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0D0AA4E-23B5-45F1-0C36-1059862D1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5786" r="16328" b="14024"/>
          <a:stretch/>
        </p:blipFill>
        <p:spPr bwMode="auto">
          <a:xfrm>
            <a:off x="2270919" y="2432986"/>
            <a:ext cx="9143999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20675" y="5938186"/>
            <a:ext cx="15266244" cy="1377014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xmlns="" id="{5843BF83-8913-6D76-3820-DAE3163E1858}"/>
              </a:ext>
            </a:extLst>
          </p:cNvPr>
          <p:cNvSpPr txBox="1">
            <a:spLocks/>
          </p:cNvSpPr>
          <p:nvPr/>
        </p:nvSpPr>
        <p:spPr>
          <a:xfrm>
            <a:off x="1396999" y="7739626"/>
            <a:ext cx="14915876" cy="14076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1pPr>
            <a:lvl2pPr marL="60946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2pPr>
            <a:lvl3pPr marL="1218926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3pPr>
            <a:lvl4pPr marL="1828388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4pPr>
            <a:lvl5pPr marL="2437851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印品黑体" panose="00000500000000000000" pitchFamily="2" charset="-122"/>
                <a:ea typeface="+mn-ea"/>
                <a:cs typeface="+mn-cs"/>
              </a:defRPr>
            </a:lvl5pPr>
            <a:lvl6pPr marL="3047314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777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40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03" indent="0" algn="l" defTabSz="121892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675" y="5981117"/>
            <a:ext cx="14961444" cy="1291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que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99" y="838200"/>
            <a:ext cx="12253120" cy="7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51716" y="9305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DA3C9F6-547B-902E-7DD4-84218BDB8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0232" r="13635" b="59534"/>
          <a:stretch/>
        </p:blipFill>
        <p:spPr bwMode="auto">
          <a:xfrm>
            <a:off x="1966119" y="2209800"/>
            <a:ext cx="12797003" cy="624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62A652-500F-CE8B-EC5B-673EC3C65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39959" r="45958" b="45626"/>
          <a:stretch/>
        </p:blipFill>
        <p:spPr bwMode="auto">
          <a:xfrm>
            <a:off x="1051719" y="2743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69581" y="270587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2500"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199598" y="3566198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244183" y="4515239"/>
            <a:ext cx="6628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+ 3) x 2 = 16 (cm)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60420DE-E368-1B7C-164F-0912458A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55917" r="10678" b="38943"/>
          <a:stretch/>
        </p:blipFill>
        <p:spPr bwMode="auto">
          <a:xfrm>
            <a:off x="1989453" y="6705600"/>
            <a:ext cx="131826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3970" y="242003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322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940BE5-2ED1-1DDD-A577-AAB93C1D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6176" r="10150" b="10091"/>
          <a:stretch/>
        </p:blipFill>
        <p:spPr bwMode="auto">
          <a:xfrm>
            <a:off x="2953300" y="6599512"/>
            <a:ext cx="11732158" cy="171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D216ED-E47F-9D8D-E29A-6D7633195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3606" r="44365" b="15071"/>
          <a:stretch/>
        </p:blipFill>
        <p:spPr bwMode="auto">
          <a:xfrm>
            <a:off x="859991" y="2823728"/>
            <a:ext cx="4191000" cy="3685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70" y="242003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05209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839581" y="2895303"/>
            <a:ext cx="6845876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23507" y="3727717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+ 5 + 5 = 20 (cm)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748649" y="4671229"/>
            <a:ext cx="5078023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4 = 20 (cm)</a:t>
            </a:r>
          </a:p>
        </p:txBody>
      </p:sp>
    </p:spTree>
    <p:extLst>
      <p:ext uri="{BB962C8B-B14F-4D97-AF65-F5344CB8AC3E}">
        <p14:creationId xmlns:p14="http://schemas.microsoft.com/office/powerpoint/2010/main" val="11683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xmlns="" id="{F169D10E-13C2-96CA-5E7E-3D52B2537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9121"/>
              </p:ext>
            </p:extLst>
          </p:nvPr>
        </p:nvGraphicFramePr>
        <p:xfrm>
          <a:off x="1986946" y="2927095"/>
          <a:ext cx="11582403" cy="2975610"/>
        </p:xfrm>
        <a:graphic>
          <a:graphicData uri="http://schemas.openxmlformats.org/drawingml/2006/table">
            <a:tbl>
              <a:tblPr firstRow="1" bandRow="1"/>
              <a:tblGrid>
                <a:gridCol w="3192379">
                  <a:extLst>
                    <a:ext uri="{9D8B030D-6E8A-4147-A177-3AD203B41FA5}">
                      <a16:colId xmlns:a16="http://schemas.microsoft.com/office/drawing/2014/main" xmlns="" val="1151670759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415336291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3332989244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1100366380"/>
                    </a:ext>
                  </a:extLst>
                </a:gridCol>
                <a:gridCol w="2097506">
                  <a:extLst>
                    <a:ext uri="{9D8B030D-6E8A-4147-A177-3AD203B41FA5}">
                      <a16:colId xmlns:a16="http://schemas.microsoft.com/office/drawing/2014/main" xmlns="" val="620754820"/>
                    </a:ext>
                  </a:extLst>
                </a:gridCol>
              </a:tblGrid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10cm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5926974"/>
                  </a:ext>
                </a:extLst>
              </a:tr>
              <a:tr h="148780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cm 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9981186"/>
                  </a:ext>
                </a:extLst>
              </a:tr>
            </a:tbl>
          </a:graphicData>
        </a:graphic>
      </p:graphicFrame>
      <p:sp>
        <p:nvSpPr>
          <p:cNvPr id="19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26741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14621" y="4876800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74399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16037" y="4876800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185319" y="10243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816202"/>
            <a:ext cx="7504672" cy="753308"/>
            <a:chOff x="1470819" y="1943100"/>
            <a:chExt cx="1807486" cy="753308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000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15293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chữ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34278" y="2587885"/>
            <a:ext cx="74783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cm,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cm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634" y="3618152"/>
            <a:ext cx="1159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234" y="3596446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6612" y="4459321"/>
            <a:ext cx="52806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44194" y="5467882"/>
            <a:ext cx="44454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(6 + 4) x 2 = 20 (cm)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9581" y="6316698"/>
            <a:ext cx="32431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20 cm 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541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106</cp:revision>
  <dcterms:created xsi:type="dcterms:W3CDTF">2022-07-10T01:37:20Z</dcterms:created>
  <dcterms:modified xsi:type="dcterms:W3CDTF">2024-01-30T08:05:58Z</dcterms:modified>
</cp:coreProperties>
</file>