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9" r:id="rId4"/>
    <p:sldId id="270" r:id="rId5"/>
    <p:sldId id="268" r:id="rId6"/>
    <p:sldId id="278" r:id="rId7"/>
    <p:sldId id="267" r:id="rId8"/>
    <p:sldId id="271" r:id="rId9"/>
    <p:sldId id="265" r:id="rId10"/>
    <p:sldId id="275" r:id="rId11"/>
    <p:sldId id="276" r:id="rId12"/>
    <p:sldId id="274" r:id="rId13"/>
    <p:sldId id="277" r:id="rId14"/>
    <p:sldId id="264" r:id="rId1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403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50:Chu vi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2870918" cy="907942"/>
            <a:chOff x="1470819" y="1870501"/>
            <a:chExt cx="12870918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2232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7436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m, 5dm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5424" y="7305320"/>
            <a:ext cx="3964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</a:t>
            </a:r>
            <a:r>
              <a:rPr lang="en-US" sz="4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52327" y="5665285"/>
            <a:ext cx="6082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49924" y="6496282"/>
            <a:ext cx="6086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</a:t>
            </a:r>
            <a:r>
              <a:rPr 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</a:t>
            </a:r>
            <a:r>
              <a:rPr lang="en-US" sz="4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+ 6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lang="en-US" sz="4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(dm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089" y="3526672"/>
            <a:ext cx="6228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3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0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036" y="4779431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8798" y="5573325"/>
            <a:ext cx="48526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+ 4 + 5 + 6 = 18 (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19" y="6250433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dm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1682" y="3515600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10 cm, 15 cm, 10 cm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72531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419" y="4778019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60824" y="5573325"/>
            <a:ext cx="58272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+ 15 +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+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= 50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5838" y="6244520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50 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4636" y="2638614"/>
            <a:ext cx="10860752" cy="830997"/>
            <a:chOff x="1470819" y="1870501"/>
            <a:chExt cx="10860752" cy="830997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0213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BE585A-FD73-89AE-0ED0-A8FD8198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61266" r="12093" b="12736"/>
          <a:stretch/>
        </p:blipFill>
        <p:spPr bwMode="auto">
          <a:xfrm>
            <a:off x="483467" y="3429000"/>
            <a:ext cx="7463369" cy="4136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0792" y="2197403"/>
            <a:ext cx="15753654" cy="1400384"/>
            <a:chOff x="1470819" y="1870501"/>
            <a:chExt cx="15753654" cy="1400384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118519" y="1947446"/>
              <a:ext cx="151059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Rô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bốt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dung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nháy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trí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thuyền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04519" y="0"/>
            <a:ext cx="7868281" cy="1344001"/>
            <a:chOff x="4134211" y="-56168"/>
            <a:chExt cx="6895122" cy="1344001"/>
          </a:xfrm>
        </p:grpSpPr>
        <p:grpSp>
          <p:nvGrpSpPr>
            <p:cNvPr id="11" name="Group 10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7246" y="1228638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14840" y="38281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8791" y="4625109"/>
            <a:ext cx="7338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nháy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5040" y="5384279"/>
            <a:ext cx="60163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 + 25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+ 40 + 25 = 150 (cm)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72800" y="6061387"/>
            <a:ext cx="3365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150 cm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79" y="111473"/>
            <a:ext cx="6255237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F013B6-F508-46AC-77D6-9E9D6C03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9201" r="7954" b="40314"/>
          <a:stretch/>
        </p:blipFill>
        <p:spPr bwMode="auto">
          <a:xfrm>
            <a:off x="2535613" y="2743200"/>
            <a:ext cx="10900611" cy="447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B87A89-60EF-787A-8DEC-5ACD950B6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58021" r="54128" b="31483"/>
          <a:stretch/>
        </p:blipFill>
        <p:spPr bwMode="auto">
          <a:xfrm>
            <a:off x="365919" y="31242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157119" y="3877793"/>
            <a:ext cx="9525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460535" y="4731195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+ 4 cm + 3 cm = 9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74159" y="5486400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03EB5C-245F-DB90-FBDA-B2E720B0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68157" r="53219" b="14770"/>
          <a:stretch/>
        </p:blipFill>
        <p:spPr bwMode="auto">
          <a:xfrm>
            <a:off x="350838" y="2629168"/>
            <a:ext cx="5638800" cy="4152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111809-97A9-3F56-46DB-D47D1E14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84218" r="9469" b="9713"/>
          <a:stretch/>
        </p:blipFill>
        <p:spPr bwMode="auto">
          <a:xfrm>
            <a:off x="2194719" y="6781800"/>
            <a:ext cx="12801599" cy="214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20977" y="3360714"/>
            <a:ext cx="101195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147719" y="4291222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 14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035278" y="5144624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1475" y="3615535"/>
            <a:ext cx="5949901" cy="1980520"/>
            <a:chOff x="550040" y="5024659"/>
            <a:chExt cx="5949901" cy="1980520"/>
          </a:xfrm>
        </p:grpSpPr>
        <p:sp>
          <p:nvSpPr>
            <p:cNvPr id="6" name="Rectangle 5"/>
            <p:cNvSpPr/>
            <p:nvPr/>
          </p:nvSpPr>
          <p:spPr>
            <a:xfrm>
              <a:off x="550040" y="5024659"/>
              <a:ext cx="520366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2400" y="5662537"/>
              <a:ext cx="4818948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 + 30 + 40 = 90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24071" y="6328071"/>
              <a:ext cx="317587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Đáp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90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dm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56237" y="378554"/>
            <a:ext cx="6603090" cy="1344001"/>
            <a:chOff x="4134211" y="-56168"/>
            <a:chExt cx="5786408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5786408" cy="1344001"/>
              <a:chOff x="4134211" y="-56168"/>
              <a:chExt cx="5786408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57864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30 tháng 1 năm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28825" y="6269939"/>
            <a:ext cx="5955153" cy="2148110"/>
            <a:chOff x="8595519" y="4525349"/>
            <a:chExt cx="5955153" cy="2148110"/>
          </a:xfrm>
        </p:grpSpPr>
        <p:sp>
          <p:nvSpPr>
            <p:cNvPr id="26" name="Rectangle 25"/>
            <p:cNvSpPr/>
            <p:nvPr/>
          </p:nvSpPr>
          <p:spPr>
            <a:xfrm>
              <a:off x="8595519" y="4525349"/>
              <a:ext cx="484619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 vi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06281" y="5319243"/>
              <a:ext cx="4852610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+ 4 + 5 + 6 = 18 (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374802" y="5996351"/>
              <a:ext cx="317587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Đáp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 18 dm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309" y="5657797"/>
            <a:ext cx="15153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Bài 2:b</a:t>
            </a:r>
            <a:endParaRPr lang="en-US" b="1"/>
          </a:p>
        </p:txBody>
      </p:sp>
      <p:sp>
        <p:nvSpPr>
          <p:cNvPr id="29" name="TextBox 28"/>
          <p:cNvSpPr txBox="1"/>
          <p:nvPr/>
        </p:nvSpPr>
        <p:spPr>
          <a:xfrm>
            <a:off x="137319" y="3003839"/>
            <a:ext cx="15153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Bài 1:b</a:t>
            </a:r>
            <a:endParaRPr lang="en-US" b="1"/>
          </a:p>
        </p:txBody>
      </p:sp>
      <p:sp>
        <p:nvSpPr>
          <p:cNvPr id="30" name="TextBox 29"/>
          <p:cNvSpPr txBox="1"/>
          <p:nvPr/>
        </p:nvSpPr>
        <p:spPr>
          <a:xfrm>
            <a:off x="2804319" y="2198921"/>
            <a:ext cx="1188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Chu vi hình tam giác, tứ giác, chữ nhật, hình vuông (tiết 1+2)</a:t>
            </a:r>
            <a:endParaRPr lang="en-US" sz="3600" b="1"/>
          </a:p>
        </p:txBody>
      </p:sp>
      <p:sp>
        <p:nvSpPr>
          <p:cNvPr id="32" name="TextBox 31"/>
          <p:cNvSpPr txBox="1"/>
          <p:nvPr/>
        </p:nvSpPr>
        <p:spPr>
          <a:xfrm>
            <a:off x="8920457" y="3307758"/>
            <a:ext cx="333266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</a:rPr>
              <a:t>Thứ 4</a:t>
            </a:r>
          </a:p>
          <a:p>
            <a:r>
              <a:rPr lang="en-US" b="1" smtClean="0"/>
              <a:t> bài 2 trang 24  </a:t>
            </a:r>
            <a:endParaRPr lang="en-US" b="1"/>
          </a:p>
        </p:txBody>
      </p:sp>
      <p:grpSp>
        <p:nvGrpSpPr>
          <p:cNvPr id="33" name="Group 32"/>
          <p:cNvGrpSpPr/>
          <p:nvPr/>
        </p:nvGrpSpPr>
        <p:grpSpPr>
          <a:xfrm>
            <a:off x="9412396" y="4591967"/>
            <a:ext cx="5280613" cy="2402858"/>
            <a:chOff x="928425" y="4605008"/>
            <a:chExt cx="5280613" cy="2402858"/>
          </a:xfrm>
        </p:grpSpPr>
        <p:sp>
          <p:nvSpPr>
            <p:cNvPr id="34" name="TextBox 33"/>
            <p:cNvSpPr txBox="1"/>
            <p:nvPr/>
          </p:nvSpPr>
          <p:spPr>
            <a:xfrm>
              <a:off x="928425" y="4605008"/>
              <a:ext cx="528061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6174" y="5497998"/>
              <a:ext cx="42290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(8 + 2) x 2 = 20 (m)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50285" y="6330758"/>
              <a:ext cx="302679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Đáp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20 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6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3322965" cy="907942"/>
            <a:chOff x="1470819" y="1870501"/>
            <a:chExt cx="13322965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67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 cm, 10 cm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19542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786" y="3784121"/>
            <a:ext cx="5570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519" y="446297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40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400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+ 30 + 40 = 90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071" y="6328071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6410" y="3764833"/>
            <a:ext cx="55162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41103" y="454083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2703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87423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+ 20 + 15 = 50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15796" y="6262714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386" y="2465280"/>
            <a:ext cx="12279410" cy="846386"/>
            <a:chOff x="1470819" y="1870501"/>
            <a:chExt cx="12279410" cy="846386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16317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0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900</Words>
  <Application>Microsoft Office PowerPoint</Application>
  <PresentationFormat>Custom</PresentationFormat>
  <Paragraphs>133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110</cp:revision>
  <dcterms:created xsi:type="dcterms:W3CDTF">2022-07-10T01:37:20Z</dcterms:created>
  <dcterms:modified xsi:type="dcterms:W3CDTF">2024-01-30T08:05:56Z</dcterms:modified>
</cp:coreProperties>
</file>