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5" r:id="rId6"/>
    <p:sldMasterId id="2147483687" r:id="rId7"/>
    <p:sldMasterId id="2147483700" r:id="rId8"/>
  </p:sldMasterIdLst>
  <p:notesMasterIdLst>
    <p:notesMasterId r:id="rId33"/>
  </p:notesMasterIdLst>
  <p:sldIdLst>
    <p:sldId id="287" r:id="rId9"/>
    <p:sldId id="259" r:id="rId10"/>
    <p:sldId id="273" r:id="rId11"/>
    <p:sldId id="275" r:id="rId12"/>
    <p:sldId id="747" r:id="rId13"/>
    <p:sldId id="280" r:id="rId14"/>
    <p:sldId id="748" r:id="rId15"/>
    <p:sldId id="295" r:id="rId16"/>
    <p:sldId id="309" r:id="rId17"/>
    <p:sldId id="311" r:id="rId18"/>
    <p:sldId id="749" r:id="rId19"/>
    <p:sldId id="750" r:id="rId20"/>
    <p:sldId id="751" r:id="rId21"/>
    <p:sldId id="331" r:id="rId22"/>
    <p:sldId id="313" r:id="rId23"/>
    <p:sldId id="752" r:id="rId24"/>
    <p:sldId id="310" r:id="rId25"/>
    <p:sldId id="321" r:id="rId26"/>
    <p:sldId id="753" r:id="rId27"/>
    <p:sldId id="754" r:id="rId28"/>
    <p:sldId id="755" r:id="rId29"/>
    <p:sldId id="300" r:id="rId30"/>
    <p:sldId id="325" r:id="rId31"/>
    <p:sldId id="7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howGuides="1">
      <p:cViewPr varScale="1">
        <p:scale>
          <a:sx n="61" d="100"/>
          <a:sy n="61" d="100"/>
        </p:scale>
        <p:origin x="-792" y="-8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1698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58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80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09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360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54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10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7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974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07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56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5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4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2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7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xmlns="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xmlns="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213521B-D89C-9CB2-9031-2CDEF7ECEC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8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11AB4DE-D1B5-B036-FF03-B4564E0A13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8AA6F21-E4B0-F756-4AC0-3AC703152C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7127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5374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7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xmlns="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29257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1C4454-B05C-47DE-01DA-CBD3E75D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FDE974-CC8D-43BD-93C9-9D662C33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CC7738-7ACF-8391-D2A4-50AED2AB2EAA}"/>
              </a:ext>
            </a:extLst>
          </p:cNvPr>
          <p:cNvSpPr/>
          <p:nvPr/>
        </p:nvSpPr>
        <p:spPr>
          <a:xfrm>
            <a:off x="0" y="0"/>
            <a:ext cx="7587343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F25302-A0B0-36EA-2815-8A3988DD5944}"/>
              </a:ext>
            </a:extLst>
          </p:cNvPr>
          <p:cNvSpPr txBox="1"/>
          <p:nvPr/>
        </p:nvSpPr>
        <p:spPr>
          <a:xfrm>
            <a:off x="217714" y="446314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6B50E8-D3E5-4F72-B2B8-A9E7EED85949}"/>
              </a:ext>
            </a:extLst>
          </p:cNvPr>
          <p:cNvSpPr txBox="1"/>
          <p:nvPr/>
        </p:nvSpPr>
        <p:spPr>
          <a:xfrm>
            <a:off x="195943" y="440871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</p:spTree>
    <p:extLst>
      <p:ext uri="{BB962C8B-B14F-4D97-AF65-F5344CB8AC3E}">
        <p14:creationId xmlns:p14="http://schemas.microsoft.com/office/powerpoint/2010/main" val="321823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93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380E80-E50C-1CBC-9EB9-54E5BDBC6AA9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4A1D1C-03A2-305D-AC63-B68D269A80FB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A71A01-22BA-7A72-1896-E4EDE3C66C75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218666-28EB-BE67-FE94-BDFA25CE221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5DB38F-6C5F-9C8A-15E5-768E0BD421EB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3E5941-E358-026B-A396-4A95AD754755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7D1ADF-C528-63FD-35B7-1604C4E48188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AA37AB5-3CC1-3C01-F41B-970DC7F20283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FC727EB-D595-E1A0-A6EE-96B7804C500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5941DEC-119B-F9B1-E3DB-74ACFCB5C24B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C3F0C7D-C921-45A6-CEAD-8FCB4475AE0A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9157BE5-3F7A-7471-2F63-33934317F5D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9452" y="505815"/>
            <a:ext cx="111481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Các giai đoạn phát triển chính của con người (Tiết 1)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1. Các giai đoạn phát triển của con người: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Tuổi ấu thơ (từ lúc mới sinh đến 9 tuổi)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Tuổi vị thành niên (từ 10 tuổi đến 19 tuổi)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Tuổi trưởng thành (Từ 20 tuổi đến 60 tuổi)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Tuổi già (Trên 60 tuổi)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2. Tuổi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ấu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thơ: Các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giai đoạn phát triển của tuổi ấu thơ: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Dưới 1 tuổi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Từ 1 đến 3 tuổi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Từ 3 đến 5 tuổi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Từ 6 đến 9 tuổi.</a:t>
            </a:r>
          </a:p>
        </p:txBody>
      </p:sp>
    </p:spTree>
    <p:extLst>
      <p:ext uri="{BB962C8B-B14F-4D97-AF65-F5344CB8AC3E}">
        <p14:creationId xmlns:p14="http://schemas.microsoft.com/office/powerpoint/2010/main" val="39984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039168" y="-326571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3B02642-9A38-487E-B906-BF9E509671C8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925287" y="98879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783773" y="131536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BEDBFB-CA93-0C26-63B9-303FC5185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FD53BA-FDBD-4727-A998-272AE785C1C9}">
  <ds:schemaRefs>
    <ds:schemaRef ds:uri="http://schemas.microsoft.com/office/2006/metadata/properti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649</Words>
  <Application>Microsoft Office PowerPoint</Application>
  <PresentationFormat>Custom</PresentationFormat>
  <Paragraphs>53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Office Theme</vt:lpstr>
      <vt:lpstr>3_Office Theme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25</cp:revision>
  <dcterms:created xsi:type="dcterms:W3CDTF">2022-11-24T13:00:56Z</dcterms:created>
  <dcterms:modified xsi:type="dcterms:W3CDTF">2026-03-02T03:09:24Z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