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5" r:id="rId2"/>
    <p:sldId id="265" r:id="rId3"/>
    <p:sldId id="262" r:id="rId4"/>
    <p:sldId id="275" r:id="rId5"/>
    <p:sldId id="276" r:id="rId6"/>
    <p:sldId id="291" r:id="rId7"/>
    <p:sldId id="279" r:id="rId8"/>
    <p:sldId id="280" r:id="rId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-797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DCCB4-A48D-41C3-AF29-5E258F93F110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50D73-BCD4-4F46-8100-808566F1B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 việc giúp muối chua rau củ quả, vi khuẩn lactic còn giúp chúng ta tạo ra một món ăn ngon, bổ dưỡng mà nhiều người yêu thích – Đó là sữa chua.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7AE497-1BE1-4E80-B581-E314F52546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536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="" xmlns:a16="http://schemas.microsoft.com/office/drawing/2014/main" id="{649B6902-1520-A4FA-2C51-A6D4D65F66B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26857"/>
            <a:ext cx="2457152" cy="24571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7.png"/><Relationship Id="rId18" Type="http://schemas.openxmlformats.org/officeDocument/2006/relationships/image" Target="../media/image25.svg"/><Relationship Id="rId26" Type="http://schemas.openxmlformats.org/officeDocument/2006/relationships/image" Target="../media/image33.svg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image" Target="../media/image19.svg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6.png"/><Relationship Id="rId24" Type="http://schemas.openxmlformats.org/officeDocument/2006/relationships/image" Target="../media/image31.sv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image" Target="../media/image15.png"/><Relationship Id="rId10" Type="http://schemas.openxmlformats.org/officeDocument/2006/relationships/image" Target="../media/image17.svg"/><Relationship Id="rId19" Type="http://schemas.openxmlformats.org/officeDocument/2006/relationships/image" Target="../media/image10.png"/><Relationship Id="rId4" Type="http://schemas.openxmlformats.org/officeDocument/2006/relationships/image" Target="../media/image11.svg"/><Relationship Id="rId9" Type="http://schemas.openxmlformats.org/officeDocument/2006/relationships/image" Target="../media/image5.png"/><Relationship Id="rId14" Type="http://schemas.openxmlformats.org/officeDocument/2006/relationships/image" Target="../media/image21.svg"/><Relationship Id="rId22" Type="http://schemas.openxmlformats.org/officeDocument/2006/relationships/image" Target="../media/image29.svg"/><Relationship Id="rId27" Type="http://schemas.openxmlformats.org/officeDocument/2006/relationships/image" Target="../media/image14.png"/><Relationship Id="rId30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5.sv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5.sv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5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5.sv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5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7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2876219" y="2452585"/>
            <a:ext cx="12535562" cy="4686648"/>
            <a:chOff x="0" y="0"/>
            <a:chExt cx="2648587" cy="9902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49476" cy="993271"/>
            </a:xfrm>
            <a:custGeom>
              <a:avLst/>
              <a:gdLst/>
              <a:ahLst/>
              <a:cxnLst/>
              <a:rect l="l" t="t" r="r" b="b"/>
              <a:pathLst>
                <a:path w="2649476" h="993271">
                  <a:moveTo>
                    <a:pt x="2587246" y="988445"/>
                  </a:moveTo>
                  <a:cubicBezTo>
                    <a:pt x="2594485" y="986412"/>
                    <a:pt x="2601978" y="983364"/>
                    <a:pt x="2608582" y="979173"/>
                  </a:cubicBezTo>
                  <a:cubicBezTo>
                    <a:pt x="2601597" y="983492"/>
                    <a:pt x="2594104" y="986667"/>
                    <a:pt x="2587246" y="988445"/>
                  </a:cubicBezTo>
                  <a:close/>
                  <a:moveTo>
                    <a:pt x="2648587" y="894465"/>
                  </a:moveTo>
                  <a:cubicBezTo>
                    <a:pt x="2648333" y="905895"/>
                    <a:pt x="2647952" y="906276"/>
                    <a:pt x="2647571" y="906276"/>
                  </a:cubicBezTo>
                  <a:cubicBezTo>
                    <a:pt x="2647317" y="906276"/>
                    <a:pt x="2647190" y="906149"/>
                    <a:pt x="2646936" y="907165"/>
                  </a:cubicBezTo>
                  <a:cubicBezTo>
                    <a:pt x="2646682" y="908435"/>
                    <a:pt x="2646809" y="909578"/>
                    <a:pt x="2646174" y="917452"/>
                  </a:cubicBezTo>
                  <a:cubicBezTo>
                    <a:pt x="2646301" y="923802"/>
                    <a:pt x="2644777" y="935105"/>
                    <a:pt x="2638681" y="947043"/>
                  </a:cubicBezTo>
                  <a:cubicBezTo>
                    <a:pt x="2632712" y="958981"/>
                    <a:pt x="2622044" y="971173"/>
                    <a:pt x="2608582" y="979174"/>
                  </a:cubicBezTo>
                  <a:cubicBezTo>
                    <a:pt x="2623568" y="970284"/>
                    <a:pt x="2635125" y="954790"/>
                    <a:pt x="2640078" y="941836"/>
                  </a:cubicBezTo>
                  <a:cubicBezTo>
                    <a:pt x="2645158" y="928755"/>
                    <a:pt x="2645031" y="919357"/>
                    <a:pt x="2644396" y="920500"/>
                  </a:cubicBezTo>
                  <a:cubicBezTo>
                    <a:pt x="2643126" y="930914"/>
                    <a:pt x="2640586" y="936375"/>
                    <a:pt x="2639443" y="939550"/>
                  </a:cubicBezTo>
                  <a:cubicBezTo>
                    <a:pt x="2638173" y="942725"/>
                    <a:pt x="2637284" y="943614"/>
                    <a:pt x="2636649" y="944757"/>
                  </a:cubicBezTo>
                  <a:cubicBezTo>
                    <a:pt x="2635887" y="946027"/>
                    <a:pt x="2635252" y="947043"/>
                    <a:pt x="2633601" y="949837"/>
                  </a:cubicBezTo>
                  <a:cubicBezTo>
                    <a:pt x="2633347" y="950345"/>
                    <a:pt x="2632966" y="950980"/>
                    <a:pt x="2632585" y="951488"/>
                  </a:cubicBezTo>
                  <a:cubicBezTo>
                    <a:pt x="2632585" y="951488"/>
                    <a:pt x="2631315" y="956314"/>
                    <a:pt x="2621409" y="965966"/>
                  </a:cubicBezTo>
                  <a:lnTo>
                    <a:pt x="2620266" y="969141"/>
                  </a:lnTo>
                  <a:cubicBezTo>
                    <a:pt x="2615821" y="973586"/>
                    <a:pt x="2608836" y="978412"/>
                    <a:pt x="2601343" y="982095"/>
                  </a:cubicBezTo>
                  <a:cubicBezTo>
                    <a:pt x="2582547" y="993271"/>
                    <a:pt x="2566545" y="989461"/>
                    <a:pt x="2566545" y="989461"/>
                  </a:cubicBezTo>
                  <a:lnTo>
                    <a:pt x="2540764" y="986032"/>
                  </a:lnTo>
                  <a:lnTo>
                    <a:pt x="2533906" y="986413"/>
                  </a:lnTo>
                  <a:lnTo>
                    <a:pt x="2487043" y="983238"/>
                  </a:lnTo>
                  <a:cubicBezTo>
                    <a:pt x="2269867" y="984762"/>
                    <a:pt x="1951852" y="982730"/>
                    <a:pt x="1745481" y="982349"/>
                  </a:cubicBezTo>
                  <a:cubicBezTo>
                    <a:pt x="1655103" y="982476"/>
                    <a:pt x="1419251" y="981968"/>
                    <a:pt x="1293591" y="983238"/>
                  </a:cubicBezTo>
                  <a:lnTo>
                    <a:pt x="1299391" y="982095"/>
                  </a:lnTo>
                  <a:cubicBezTo>
                    <a:pt x="1149084" y="982349"/>
                    <a:pt x="942229" y="984127"/>
                    <a:pt x="851368" y="984508"/>
                  </a:cubicBezTo>
                  <a:lnTo>
                    <a:pt x="853784" y="984000"/>
                  </a:lnTo>
                  <a:cubicBezTo>
                    <a:pt x="793371" y="984127"/>
                    <a:pt x="634847" y="985270"/>
                    <a:pt x="654180" y="987429"/>
                  </a:cubicBezTo>
                  <a:cubicBezTo>
                    <a:pt x="508222" y="986794"/>
                    <a:pt x="533837" y="984762"/>
                    <a:pt x="348731" y="985905"/>
                  </a:cubicBezTo>
                  <a:lnTo>
                    <a:pt x="377246" y="986159"/>
                  </a:lnTo>
                  <a:cubicBezTo>
                    <a:pt x="324083" y="986159"/>
                    <a:pt x="219689" y="986286"/>
                    <a:pt x="170688" y="986286"/>
                  </a:cubicBezTo>
                  <a:cubicBezTo>
                    <a:pt x="153670" y="986286"/>
                    <a:pt x="135001" y="986159"/>
                    <a:pt x="115570" y="986159"/>
                  </a:cubicBezTo>
                  <a:cubicBezTo>
                    <a:pt x="105791" y="986159"/>
                    <a:pt x="95885" y="986159"/>
                    <a:pt x="85852" y="986032"/>
                  </a:cubicBezTo>
                  <a:cubicBezTo>
                    <a:pt x="80645" y="985905"/>
                    <a:pt x="76708" y="986159"/>
                    <a:pt x="68453" y="985651"/>
                  </a:cubicBezTo>
                  <a:cubicBezTo>
                    <a:pt x="61087" y="984762"/>
                    <a:pt x="53975" y="982984"/>
                    <a:pt x="47117" y="980190"/>
                  </a:cubicBezTo>
                  <a:cubicBezTo>
                    <a:pt x="19558" y="969014"/>
                    <a:pt x="1143" y="940439"/>
                    <a:pt x="1270" y="912372"/>
                  </a:cubicBezTo>
                  <a:cubicBezTo>
                    <a:pt x="1270" y="892941"/>
                    <a:pt x="1270" y="874526"/>
                    <a:pt x="1397" y="857889"/>
                  </a:cubicBezTo>
                  <a:cubicBezTo>
                    <a:pt x="1270" y="824869"/>
                    <a:pt x="1270" y="798961"/>
                    <a:pt x="1270" y="786665"/>
                  </a:cubicBezTo>
                  <a:lnTo>
                    <a:pt x="1651" y="791204"/>
                  </a:lnTo>
                  <a:cubicBezTo>
                    <a:pt x="508" y="745555"/>
                    <a:pt x="1778" y="687458"/>
                    <a:pt x="0" y="640901"/>
                  </a:cubicBezTo>
                  <a:cubicBezTo>
                    <a:pt x="1016" y="554273"/>
                    <a:pt x="2413" y="180787"/>
                    <a:pt x="1270" y="85090"/>
                  </a:cubicBezTo>
                  <a:cubicBezTo>
                    <a:pt x="1270" y="82423"/>
                    <a:pt x="1270" y="79756"/>
                    <a:pt x="1270" y="77470"/>
                  </a:cubicBezTo>
                  <a:cubicBezTo>
                    <a:pt x="1397" y="74168"/>
                    <a:pt x="1397" y="70993"/>
                    <a:pt x="1905" y="68199"/>
                  </a:cubicBezTo>
                  <a:cubicBezTo>
                    <a:pt x="2667" y="62357"/>
                    <a:pt x="3937" y="57404"/>
                    <a:pt x="5461" y="53340"/>
                  </a:cubicBezTo>
                  <a:cubicBezTo>
                    <a:pt x="8255" y="44958"/>
                    <a:pt x="11684" y="39878"/>
                    <a:pt x="13843" y="36322"/>
                  </a:cubicBezTo>
                  <a:cubicBezTo>
                    <a:pt x="18669" y="29210"/>
                    <a:pt x="19558" y="28448"/>
                    <a:pt x="20066" y="27559"/>
                  </a:cubicBezTo>
                  <a:cubicBezTo>
                    <a:pt x="20828" y="26670"/>
                    <a:pt x="21209" y="25527"/>
                    <a:pt x="27432" y="19939"/>
                  </a:cubicBezTo>
                  <a:cubicBezTo>
                    <a:pt x="30734" y="17399"/>
                    <a:pt x="35433" y="13462"/>
                    <a:pt x="43307" y="9779"/>
                  </a:cubicBezTo>
                  <a:cubicBezTo>
                    <a:pt x="50927" y="6096"/>
                    <a:pt x="62992" y="2159"/>
                    <a:pt x="77089" y="2286"/>
                  </a:cubicBezTo>
                  <a:cubicBezTo>
                    <a:pt x="88773" y="2286"/>
                    <a:pt x="93853" y="1397"/>
                    <a:pt x="78994" y="889"/>
                  </a:cubicBezTo>
                  <a:cubicBezTo>
                    <a:pt x="105918" y="1270"/>
                    <a:pt x="141478" y="889"/>
                    <a:pt x="167386" y="2159"/>
                  </a:cubicBezTo>
                  <a:cubicBezTo>
                    <a:pt x="712659" y="508"/>
                    <a:pt x="1974568" y="635"/>
                    <a:pt x="2498346" y="0"/>
                  </a:cubicBezTo>
                  <a:lnTo>
                    <a:pt x="2494155" y="254"/>
                  </a:lnTo>
                  <a:cubicBezTo>
                    <a:pt x="2507363" y="254"/>
                    <a:pt x="2525524" y="127"/>
                    <a:pt x="2547241" y="127"/>
                  </a:cubicBezTo>
                  <a:cubicBezTo>
                    <a:pt x="2552702" y="127"/>
                    <a:pt x="2558290" y="127"/>
                    <a:pt x="2564259" y="127"/>
                  </a:cubicBezTo>
                  <a:lnTo>
                    <a:pt x="2566545" y="127"/>
                  </a:lnTo>
                  <a:lnTo>
                    <a:pt x="2569974" y="254"/>
                  </a:lnTo>
                  <a:cubicBezTo>
                    <a:pt x="2572260" y="381"/>
                    <a:pt x="2574546" y="381"/>
                    <a:pt x="2576832" y="762"/>
                  </a:cubicBezTo>
                  <a:cubicBezTo>
                    <a:pt x="2581404" y="1270"/>
                    <a:pt x="2586103" y="2413"/>
                    <a:pt x="2590675" y="3810"/>
                  </a:cubicBezTo>
                  <a:cubicBezTo>
                    <a:pt x="2608963" y="9525"/>
                    <a:pt x="2626108" y="22860"/>
                    <a:pt x="2636141" y="41656"/>
                  </a:cubicBezTo>
                  <a:cubicBezTo>
                    <a:pt x="2641094" y="51054"/>
                    <a:pt x="2644396" y="61722"/>
                    <a:pt x="2645158" y="72771"/>
                  </a:cubicBezTo>
                  <a:cubicBezTo>
                    <a:pt x="2645539" y="79121"/>
                    <a:pt x="2645412" y="81915"/>
                    <a:pt x="2645412" y="85725"/>
                  </a:cubicBezTo>
                  <a:cubicBezTo>
                    <a:pt x="2645412" y="89408"/>
                    <a:pt x="2645412" y="93091"/>
                    <a:pt x="2645412" y="96901"/>
                  </a:cubicBezTo>
                  <a:cubicBezTo>
                    <a:pt x="2645412" y="111887"/>
                    <a:pt x="2645539" y="127254"/>
                    <a:pt x="2645539" y="143002"/>
                  </a:cubicBezTo>
                  <a:cubicBezTo>
                    <a:pt x="2645666" y="174562"/>
                    <a:pt x="2645793" y="207891"/>
                    <a:pt x="2645920" y="241219"/>
                  </a:cubicBezTo>
                  <a:cubicBezTo>
                    <a:pt x="2646174" y="374663"/>
                    <a:pt x="2646555" y="507977"/>
                    <a:pt x="2646682" y="561795"/>
                  </a:cubicBezTo>
                  <a:lnTo>
                    <a:pt x="2647952" y="583452"/>
                  </a:lnTo>
                  <a:cubicBezTo>
                    <a:pt x="2646936" y="606017"/>
                    <a:pt x="2647698" y="627155"/>
                    <a:pt x="2646936" y="658149"/>
                  </a:cubicBezTo>
                  <a:cubicBezTo>
                    <a:pt x="2647063" y="674360"/>
                    <a:pt x="2648079" y="667616"/>
                    <a:pt x="2648333" y="659965"/>
                  </a:cubicBezTo>
                  <a:cubicBezTo>
                    <a:pt x="2647571" y="686939"/>
                    <a:pt x="2648587" y="716247"/>
                    <a:pt x="2647825" y="731161"/>
                  </a:cubicBezTo>
                  <a:lnTo>
                    <a:pt x="2647444" y="726622"/>
                  </a:lnTo>
                  <a:cubicBezTo>
                    <a:pt x="2646174" y="768769"/>
                    <a:pt x="2649476" y="793279"/>
                    <a:pt x="2648079" y="838711"/>
                  </a:cubicBezTo>
                  <a:lnTo>
                    <a:pt x="2647825" y="838331"/>
                  </a:lnTo>
                  <a:cubicBezTo>
                    <a:pt x="2646936" y="857000"/>
                    <a:pt x="2648206" y="878209"/>
                    <a:pt x="2648587" y="894465"/>
                  </a:cubicBezTo>
                  <a:close/>
                  <a:moveTo>
                    <a:pt x="2606169" y="978793"/>
                  </a:moveTo>
                  <a:cubicBezTo>
                    <a:pt x="2605534" y="979174"/>
                    <a:pt x="2605026" y="979555"/>
                    <a:pt x="2604518" y="979936"/>
                  </a:cubicBezTo>
                  <a:cubicBezTo>
                    <a:pt x="2605026" y="979682"/>
                    <a:pt x="2605534" y="979555"/>
                    <a:pt x="2606042" y="979174"/>
                  </a:cubicBezTo>
                  <a:cubicBezTo>
                    <a:pt x="2606042" y="979174"/>
                    <a:pt x="2606169" y="978920"/>
                    <a:pt x="2606169" y="978793"/>
                  </a:cubicBezTo>
                  <a:close/>
                </a:path>
              </a:pathLst>
            </a:custGeom>
            <a:solidFill>
              <a:srgbClr val="FFFBE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8752804" y="8758183"/>
            <a:ext cx="7938367" cy="4315585"/>
          </a:xfrm>
          <a:custGeom>
            <a:avLst/>
            <a:gdLst/>
            <a:ahLst/>
            <a:cxnLst/>
            <a:rect l="l" t="t" r="r" b="b"/>
            <a:pathLst>
              <a:path w="7938367" h="4315585">
                <a:moveTo>
                  <a:pt x="0" y="0"/>
                </a:moveTo>
                <a:lnTo>
                  <a:pt x="7938367" y="0"/>
                </a:lnTo>
                <a:lnTo>
                  <a:pt x="7938367" y="4315585"/>
                </a:lnTo>
                <a:lnTo>
                  <a:pt x="0" y="43155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2226687" y="197776"/>
            <a:ext cx="2548975" cy="2530437"/>
          </a:xfrm>
          <a:custGeom>
            <a:avLst/>
            <a:gdLst/>
            <a:ahLst/>
            <a:cxnLst/>
            <a:rect l="l" t="t" r="r" b="b"/>
            <a:pathLst>
              <a:path w="2548975" h="2530437">
                <a:moveTo>
                  <a:pt x="0" y="0"/>
                </a:moveTo>
                <a:lnTo>
                  <a:pt x="2548975" y="0"/>
                </a:lnTo>
                <a:lnTo>
                  <a:pt x="2548975" y="2530437"/>
                </a:lnTo>
                <a:lnTo>
                  <a:pt x="0" y="25304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9492794" y="7596433"/>
            <a:ext cx="1687307" cy="1186734"/>
            <a:chOff x="0" y="0"/>
            <a:chExt cx="2249742" cy="1582312"/>
          </a:xfrm>
        </p:grpSpPr>
        <p:sp>
          <p:nvSpPr>
            <p:cNvPr id="8" name="Freeform 8"/>
            <p:cNvSpPr/>
            <p:nvPr/>
          </p:nvSpPr>
          <p:spPr>
            <a:xfrm>
              <a:off x="0" y="706306"/>
              <a:ext cx="2249742" cy="876006"/>
            </a:xfrm>
            <a:custGeom>
              <a:avLst/>
              <a:gdLst/>
              <a:ahLst/>
              <a:cxnLst/>
              <a:rect l="l" t="t" r="r" b="b"/>
              <a:pathLst>
                <a:path w="2249742" h="876006">
                  <a:moveTo>
                    <a:pt x="0" y="0"/>
                  </a:moveTo>
                  <a:lnTo>
                    <a:pt x="2249742" y="0"/>
                  </a:lnTo>
                  <a:lnTo>
                    <a:pt x="2249742" y="876006"/>
                  </a:lnTo>
                  <a:lnTo>
                    <a:pt x="0" y="8760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 l="-92527" t="-111068" r="-10744" b="-63239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9"/>
            <p:cNvSpPr/>
            <p:nvPr/>
          </p:nvSpPr>
          <p:spPr>
            <a:xfrm>
              <a:off x="568781" y="0"/>
              <a:ext cx="1198846" cy="862349"/>
            </a:xfrm>
            <a:custGeom>
              <a:avLst/>
              <a:gdLst/>
              <a:ahLst/>
              <a:cxnLst/>
              <a:rect l="l" t="t" r="r" b="b"/>
              <a:pathLst>
                <a:path w="1198846" h="862349">
                  <a:moveTo>
                    <a:pt x="0" y="0"/>
                  </a:moveTo>
                  <a:lnTo>
                    <a:pt x="1198847" y="0"/>
                  </a:lnTo>
                  <a:lnTo>
                    <a:pt x="1198847" y="862349"/>
                  </a:lnTo>
                  <a:lnTo>
                    <a:pt x="0" y="862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 l="-222176" r="-45784" b="-505051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605877" y="699388"/>
            <a:ext cx="1790596" cy="1527214"/>
            <a:chOff x="0" y="0"/>
            <a:chExt cx="2387461" cy="203628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87461" cy="1783615"/>
            </a:xfrm>
            <a:custGeom>
              <a:avLst/>
              <a:gdLst/>
              <a:ahLst/>
              <a:cxnLst/>
              <a:rect l="l" t="t" r="r" b="b"/>
              <a:pathLst>
                <a:path w="2387461" h="1783615">
                  <a:moveTo>
                    <a:pt x="0" y="0"/>
                  </a:moveTo>
                  <a:lnTo>
                    <a:pt x="2387461" y="0"/>
                  </a:lnTo>
                  <a:lnTo>
                    <a:pt x="2387461" y="1783615"/>
                  </a:lnTo>
                  <a:lnTo>
                    <a:pt x="0" y="1783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2"/>
            <p:cNvSpPr/>
            <p:nvPr/>
          </p:nvSpPr>
          <p:spPr>
            <a:xfrm>
              <a:off x="564548" y="685233"/>
              <a:ext cx="296403" cy="236777"/>
            </a:xfrm>
            <a:custGeom>
              <a:avLst/>
              <a:gdLst/>
              <a:ahLst/>
              <a:cxnLst/>
              <a:rect l="l" t="t" r="r" b="b"/>
              <a:pathLst>
                <a:path w="296403" h="236777">
                  <a:moveTo>
                    <a:pt x="0" y="0"/>
                  </a:moveTo>
                  <a:lnTo>
                    <a:pt x="296404" y="0"/>
                  </a:lnTo>
                  <a:lnTo>
                    <a:pt x="296404" y="236777"/>
                  </a:lnTo>
                  <a:lnTo>
                    <a:pt x="0" y="2367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3"/>
            <p:cNvSpPr/>
            <p:nvPr/>
          </p:nvSpPr>
          <p:spPr>
            <a:xfrm rot="5678905">
              <a:off x="857532" y="823144"/>
              <a:ext cx="378420" cy="537807"/>
            </a:xfrm>
            <a:custGeom>
              <a:avLst/>
              <a:gdLst/>
              <a:ahLst/>
              <a:cxnLst/>
              <a:rect l="l" t="t" r="r" b="b"/>
              <a:pathLst>
                <a:path w="378420" h="537807">
                  <a:moveTo>
                    <a:pt x="0" y="0"/>
                  </a:moveTo>
                  <a:lnTo>
                    <a:pt x="378420" y="0"/>
                  </a:lnTo>
                  <a:lnTo>
                    <a:pt x="378420" y="537806"/>
                  </a:lnTo>
                  <a:lnTo>
                    <a:pt x="0" y="5378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4"/>
            <p:cNvSpPr/>
            <p:nvPr/>
          </p:nvSpPr>
          <p:spPr>
            <a:xfrm rot="4452390">
              <a:off x="1122465" y="380874"/>
              <a:ext cx="797400" cy="585727"/>
            </a:xfrm>
            <a:custGeom>
              <a:avLst/>
              <a:gdLst/>
              <a:ahLst/>
              <a:cxnLst/>
              <a:rect l="l" t="t" r="r" b="b"/>
              <a:pathLst>
                <a:path w="797400" h="585727">
                  <a:moveTo>
                    <a:pt x="0" y="0"/>
                  </a:moveTo>
                  <a:lnTo>
                    <a:pt x="797401" y="0"/>
                  </a:lnTo>
                  <a:lnTo>
                    <a:pt x="797401" y="585727"/>
                  </a:lnTo>
                  <a:lnTo>
                    <a:pt x="0" y="585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5"/>
            <p:cNvSpPr/>
            <p:nvPr/>
          </p:nvSpPr>
          <p:spPr>
            <a:xfrm flipH="1">
              <a:off x="1273235" y="1295101"/>
              <a:ext cx="951681" cy="741184"/>
            </a:xfrm>
            <a:custGeom>
              <a:avLst/>
              <a:gdLst/>
              <a:ahLst/>
              <a:cxnLst/>
              <a:rect l="l" t="t" r="r" b="b"/>
              <a:pathLst>
                <a:path w="951681" h="741184">
                  <a:moveTo>
                    <a:pt x="951681" y="0"/>
                  </a:moveTo>
                  <a:lnTo>
                    <a:pt x="0" y="0"/>
                  </a:lnTo>
                  <a:lnTo>
                    <a:pt x="0" y="741184"/>
                  </a:lnTo>
                  <a:lnTo>
                    <a:pt x="951681" y="741184"/>
                  </a:lnTo>
                  <a:lnTo>
                    <a:pt x="951681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>
            <a:off x="371680" y="4175868"/>
            <a:ext cx="4477793" cy="6111132"/>
          </a:xfrm>
          <a:custGeom>
            <a:avLst/>
            <a:gdLst/>
            <a:ahLst/>
            <a:cxnLst/>
            <a:rect l="l" t="t" r="r" b="b"/>
            <a:pathLst>
              <a:path w="4477793" h="6111132">
                <a:moveTo>
                  <a:pt x="0" y="0"/>
                </a:moveTo>
                <a:lnTo>
                  <a:pt x="4477794" y="0"/>
                </a:lnTo>
                <a:lnTo>
                  <a:pt x="4477794" y="6111132"/>
                </a:lnTo>
                <a:lnTo>
                  <a:pt x="0" y="6111132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448622" y="1075778"/>
            <a:ext cx="2855194" cy="1809479"/>
          </a:xfrm>
          <a:custGeom>
            <a:avLst/>
            <a:gdLst/>
            <a:ahLst/>
            <a:cxnLst/>
            <a:rect l="l" t="t" r="r" b="b"/>
            <a:pathLst>
              <a:path w="2855194" h="1809479">
                <a:moveTo>
                  <a:pt x="0" y="0"/>
                </a:moveTo>
                <a:lnTo>
                  <a:pt x="2855194" y="0"/>
                </a:lnTo>
                <a:lnTo>
                  <a:pt x="2855194" y="1809479"/>
                </a:lnTo>
                <a:lnTo>
                  <a:pt x="0" y="1809479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3501174" y="5872844"/>
            <a:ext cx="2829920" cy="2532778"/>
          </a:xfrm>
          <a:custGeom>
            <a:avLst/>
            <a:gdLst/>
            <a:ahLst/>
            <a:cxnLst/>
            <a:rect l="l" t="t" r="r" b="b"/>
            <a:pathLst>
              <a:path w="2829920" h="2532778">
                <a:moveTo>
                  <a:pt x="0" y="0"/>
                </a:moveTo>
                <a:lnTo>
                  <a:pt x="2829920" y="0"/>
                </a:lnTo>
                <a:lnTo>
                  <a:pt x="2829920" y="2532779"/>
                </a:lnTo>
                <a:lnTo>
                  <a:pt x="0" y="2532779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915AC1F-E0E4-F3AD-95AF-C82370B6984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429000" y="2857500"/>
            <a:ext cx="11997968" cy="33591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8746BCD-D97D-87FE-2C7D-1E291A0BFA4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05600" y="723900"/>
            <a:ext cx="4285859" cy="2139881"/>
          </a:xfrm>
          <a:prstGeom prst="rect">
            <a:avLst/>
          </a:prstGeom>
        </p:spPr>
      </p:pic>
      <p:pic>
        <p:nvPicPr>
          <p:cNvPr id="23" name="Picture 22" descr="A round pink label with white text and a black background&#10;&#10;Description automatically generated">
            <a:extLst>
              <a:ext uri="{FF2B5EF4-FFF2-40B4-BE49-F238E27FC236}">
                <a16:creationId xmlns="" xmlns:a16="http://schemas.microsoft.com/office/drawing/2014/main" id="{ECC7E6BB-9EA9-B580-7800-3A53C3082365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8953500"/>
            <a:ext cx="1618952" cy="16189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4B9263F-20B5-A344-5DD6-C2F1543E84DA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315200" y="5524500"/>
            <a:ext cx="3688400" cy="192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CB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-616691" y="-152237"/>
            <a:ext cx="19521381" cy="2476338"/>
            <a:chOff x="0" y="0"/>
            <a:chExt cx="2495958" cy="49363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96847" cy="496686"/>
            </a:xfrm>
            <a:custGeom>
              <a:avLst/>
              <a:gdLst/>
              <a:ahLst/>
              <a:cxnLst/>
              <a:rect l="l" t="t" r="r" b="b"/>
              <a:pathLst>
                <a:path w="2496847" h="496686">
                  <a:moveTo>
                    <a:pt x="2434617" y="491860"/>
                  </a:moveTo>
                  <a:cubicBezTo>
                    <a:pt x="2441856" y="489828"/>
                    <a:pt x="2449349" y="486780"/>
                    <a:pt x="2455953" y="482589"/>
                  </a:cubicBezTo>
                  <a:cubicBezTo>
                    <a:pt x="2448968" y="486907"/>
                    <a:pt x="2441475" y="490082"/>
                    <a:pt x="2434617" y="491860"/>
                  </a:cubicBezTo>
                  <a:close/>
                  <a:moveTo>
                    <a:pt x="2495958" y="397880"/>
                  </a:moveTo>
                  <a:cubicBezTo>
                    <a:pt x="2495704" y="409310"/>
                    <a:pt x="2495323" y="409691"/>
                    <a:pt x="2494942" y="409691"/>
                  </a:cubicBezTo>
                  <a:cubicBezTo>
                    <a:pt x="2494688" y="409691"/>
                    <a:pt x="2494561" y="409564"/>
                    <a:pt x="2494307" y="410580"/>
                  </a:cubicBezTo>
                  <a:cubicBezTo>
                    <a:pt x="2494053" y="411850"/>
                    <a:pt x="2494180" y="412993"/>
                    <a:pt x="2493545" y="420867"/>
                  </a:cubicBezTo>
                  <a:cubicBezTo>
                    <a:pt x="2493672" y="427217"/>
                    <a:pt x="2492148" y="438520"/>
                    <a:pt x="2486052" y="450458"/>
                  </a:cubicBezTo>
                  <a:cubicBezTo>
                    <a:pt x="2480083" y="462396"/>
                    <a:pt x="2469415" y="474588"/>
                    <a:pt x="2455953" y="482589"/>
                  </a:cubicBezTo>
                  <a:cubicBezTo>
                    <a:pt x="2470939" y="473699"/>
                    <a:pt x="2482496" y="458205"/>
                    <a:pt x="2487449" y="445251"/>
                  </a:cubicBezTo>
                  <a:cubicBezTo>
                    <a:pt x="2492529" y="432170"/>
                    <a:pt x="2492402" y="422772"/>
                    <a:pt x="2491767" y="423915"/>
                  </a:cubicBezTo>
                  <a:cubicBezTo>
                    <a:pt x="2490497" y="434329"/>
                    <a:pt x="2487957" y="439790"/>
                    <a:pt x="2486814" y="442965"/>
                  </a:cubicBezTo>
                  <a:cubicBezTo>
                    <a:pt x="2485544" y="446140"/>
                    <a:pt x="2484655" y="447029"/>
                    <a:pt x="2484020" y="448172"/>
                  </a:cubicBezTo>
                  <a:cubicBezTo>
                    <a:pt x="2483258" y="449442"/>
                    <a:pt x="2482623" y="450458"/>
                    <a:pt x="2480972" y="453252"/>
                  </a:cubicBezTo>
                  <a:cubicBezTo>
                    <a:pt x="2480718" y="453760"/>
                    <a:pt x="2480337" y="454395"/>
                    <a:pt x="2479956" y="454903"/>
                  </a:cubicBezTo>
                  <a:cubicBezTo>
                    <a:pt x="2479956" y="454903"/>
                    <a:pt x="2478686" y="459729"/>
                    <a:pt x="2468780" y="469381"/>
                  </a:cubicBezTo>
                  <a:lnTo>
                    <a:pt x="2467637" y="472556"/>
                  </a:lnTo>
                  <a:cubicBezTo>
                    <a:pt x="2463192" y="477001"/>
                    <a:pt x="2456207" y="481827"/>
                    <a:pt x="2448714" y="485510"/>
                  </a:cubicBezTo>
                  <a:cubicBezTo>
                    <a:pt x="2429918" y="496686"/>
                    <a:pt x="2413916" y="492876"/>
                    <a:pt x="2413916" y="492876"/>
                  </a:cubicBezTo>
                  <a:lnTo>
                    <a:pt x="2388135" y="489447"/>
                  </a:lnTo>
                  <a:lnTo>
                    <a:pt x="2381277" y="489828"/>
                  </a:lnTo>
                  <a:lnTo>
                    <a:pt x="2334414" y="486653"/>
                  </a:lnTo>
                  <a:cubicBezTo>
                    <a:pt x="2130450" y="488177"/>
                    <a:pt x="1833849" y="486145"/>
                    <a:pt x="1641374" y="485764"/>
                  </a:cubicBezTo>
                  <a:cubicBezTo>
                    <a:pt x="1557082" y="485891"/>
                    <a:pt x="1337111" y="485383"/>
                    <a:pt x="1219913" y="486653"/>
                  </a:cubicBezTo>
                  <a:lnTo>
                    <a:pt x="1225322" y="485510"/>
                  </a:lnTo>
                  <a:cubicBezTo>
                    <a:pt x="1085135" y="485764"/>
                    <a:pt x="892210" y="487542"/>
                    <a:pt x="807467" y="487923"/>
                  </a:cubicBezTo>
                  <a:lnTo>
                    <a:pt x="809720" y="487415"/>
                  </a:lnTo>
                  <a:cubicBezTo>
                    <a:pt x="753375" y="487542"/>
                    <a:pt x="605526" y="488685"/>
                    <a:pt x="623556" y="490844"/>
                  </a:cubicBezTo>
                  <a:cubicBezTo>
                    <a:pt x="487426" y="490209"/>
                    <a:pt x="511317" y="488177"/>
                    <a:pt x="338675" y="489320"/>
                  </a:cubicBezTo>
                  <a:lnTo>
                    <a:pt x="365270" y="489574"/>
                  </a:lnTo>
                  <a:cubicBezTo>
                    <a:pt x="315686" y="489574"/>
                    <a:pt x="218322" y="489701"/>
                    <a:pt x="170688" y="489701"/>
                  </a:cubicBezTo>
                  <a:cubicBezTo>
                    <a:pt x="153670" y="489701"/>
                    <a:pt x="135001" y="489574"/>
                    <a:pt x="115570" y="489574"/>
                  </a:cubicBezTo>
                  <a:cubicBezTo>
                    <a:pt x="105791" y="489574"/>
                    <a:pt x="95885" y="489574"/>
                    <a:pt x="85852" y="489447"/>
                  </a:cubicBezTo>
                  <a:cubicBezTo>
                    <a:pt x="80645" y="489320"/>
                    <a:pt x="76708" y="489574"/>
                    <a:pt x="68453" y="489066"/>
                  </a:cubicBezTo>
                  <a:cubicBezTo>
                    <a:pt x="61087" y="488177"/>
                    <a:pt x="53975" y="486399"/>
                    <a:pt x="47117" y="483605"/>
                  </a:cubicBezTo>
                  <a:cubicBezTo>
                    <a:pt x="19558" y="472429"/>
                    <a:pt x="1143" y="443854"/>
                    <a:pt x="1270" y="415787"/>
                  </a:cubicBezTo>
                  <a:cubicBezTo>
                    <a:pt x="1270" y="396356"/>
                    <a:pt x="1270" y="377941"/>
                    <a:pt x="1397" y="361304"/>
                  </a:cubicBezTo>
                  <a:cubicBezTo>
                    <a:pt x="1270" y="328284"/>
                    <a:pt x="1270" y="302376"/>
                    <a:pt x="1270" y="298922"/>
                  </a:cubicBezTo>
                  <a:lnTo>
                    <a:pt x="1651" y="299863"/>
                  </a:lnTo>
                  <a:cubicBezTo>
                    <a:pt x="508" y="290404"/>
                    <a:pt x="1778" y="278366"/>
                    <a:pt x="0" y="268720"/>
                  </a:cubicBezTo>
                  <a:cubicBezTo>
                    <a:pt x="1016" y="250771"/>
                    <a:pt x="2413" y="173385"/>
                    <a:pt x="1270" y="85090"/>
                  </a:cubicBezTo>
                  <a:cubicBezTo>
                    <a:pt x="1270" y="82423"/>
                    <a:pt x="1270" y="79756"/>
                    <a:pt x="1270" y="77470"/>
                  </a:cubicBezTo>
                  <a:cubicBezTo>
                    <a:pt x="1397" y="74168"/>
                    <a:pt x="1397" y="70993"/>
                    <a:pt x="1905" y="68199"/>
                  </a:cubicBezTo>
                  <a:cubicBezTo>
                    <a:pt x="2667" y="62357"/>
                    <a:pt x="3937" y="57404"/>
                    <a:pt x="5461" y="53340"/>
                  </a:cubicBezTo>
                  <a:cubicBezTo>
                    <a:pt x="8255" y="44958"/>
                    <a:pt x="11684" y="39878"/>
                    <a:pt x="13843" y="36322"/>
                  </a:cubicBezTo>
                  <a:cubicBezTo>
                    <a:pt x="18669" y="29210"/>
                    <a:pt x="19558" y="28448"/>
                    <a:pt x="20066" y="27559"/>
                  </a:cubicBezTo>
                  <a:cubicBezTo>
                    <a:pt x="20828" y="26670"/>
                    <a:pt x="21209" y="25527"/>
                    <a:pt x="27432" y="19939"/>
                  </a:cubicBezTo>
                  <a:cubicBezTo>
                    <a:pt x="30734" y="17399"/>
                    <a:pt x="35433" y="13462"/>
                    <a:pt x="43307" y="9779"/>
                  </a:cubicBezTo>
                  <a:cubicBezTo>
                    <a:pt x="50927" y="6096"/>
                    <a:pt x="62992" y="2159"/>
                    <a:pt x="77089" y="2286"/>
                  </a:cubicBezTo>
                  <a:cubicBezTo>
                    <a:pt x="88773" y="2286"/>
                    <a:pt x="93853" y="1397"/>
                    <a:pt x="78994" y="889"/>
                  </a:cubicBezTo>
                  <a:cubicBezTo>
                    <a:pt x="105918" y="1270"/>
                    <a:pt x="141478" y="889"/>
                    <a:pt x="167386" y="2159"/>
                  </a:cubicBezTo>
                  <a:cubicBezTo>
                    <a:pt x="678098" y="508"/>
                    <a:pt x="1855035" y="635"/>
                    <a:pt x="2345717" y="0"/>
                  </a:cubicBezTo>
                  <a:lnTo>
                    <a:pt x="2341526" y="254"/>
                  </a:lnTo>
                  <a:cubicBezTo>
                    <a:pt x="2354734" y="254"/>
                    <a:pt x="2372895" y="127"/>
                    <a:pt x="2394612" y="127"/>
                  </a:cubicBezTo>
                  <a:cubicBezTo>
                    <a:pt x="2400073" y="127"/>
                    <a:pt x="2405661" y="127"/>
                    <a:pt x="2411630" y="127"/>
                  </a:cubicBezTo>
                  <a:lnTo>
                    <a:pt x="2413916" y="127"/>
                  </a:lnTo>
                  <a:lnTo>
                    <a:pt x="2417345" y="254"/>
                  </a:lnTo>
                  <a:cubicBezTo>
                    <a:pt x="2419631" y="381"/>
                    <a:pt x="2421917" y="381"/>
                    <a:pt x="2424203" y="762"/>
                  </a:cubicBezTo>
                  <a:cubicBezTo>
                    <a:pt x="2428775" y="1270"/>
                    <a:pt x="2433474" y="2413"/>
                    <a:pt x="2438046" y="3810"/>
                  </a:cubicBezTo>
                  <a:cubicBezTo>
                    <a:pt x="2456334" y="9525"/>
                    <a:pt x="2473479" y="22860"/>
                    <a:pt x="2483512" y="41656"/>
                  </a:cubicBezTo>
                  <a:cubicBezTo>
                    <a:pt x="2488465" y="51054"/>
                    <a:pt x="2491767" y="61722"/>
                    <a:pt x="2492529" y="72771"/>
                  </a:cubicBezTo>
                  <a:cubicBezTo>
                    <a:pt x="2492910" y="79121"/>
                    <a:pt x="2492783" y="81915"/>
                    <a:pt x="2492783" y="85725"/>
                  </a:cubicBezTo>
                  <a:cubicBezTo>
                    <a:pt x="2492783" y="89408"/>
                    <a:pt x="2492783" y="93091"/>
                    <a:pt x="2492783" y="96901"/>
                  </a:cubicBezTo>
                  <a:cubicBezTo>
                    <a:pt x="2492783" y="111887"/>
                    <a:pt x="2492910" y="127254"/>
                    <a:pt x="2492910" y="143002"/>
                  </a:cubicBezTo>
                  <a:cubicBezTo>
                    <a:pt x="2493037" y="172095"/>
                    <a:pt x="2493164" y="179001"/>
                    <a:pt x="2493291" y="185906"/>
                  </a:cubicBezTo>
                  <a:cubicBezTo>
                    <a:pt x="2493545" y="213556"/>
                    <a:pt x="2493926" y="241178"/>
                    <a:pt x="2494053" y="252329"/>
                  </a:cubicBezTo>
                  <a:lnTo>
                    <a:pt x="2495323" y="256817"/>
                  </a:lnTo>
                  <a:cubicBezTo>
                    <a:pt x="2494307" y="261492"/>
                    <a:pt x="2495069" y="265872"/>
                    <a:pt x="2494307" y="272294"/>
                  </a:cubicBezTo>
                  <a:cubicBezTo>
                    <a:pt x="2494434" y="275653"/>
                    <a:pt x="2495450" y="274255"/>
                    <a:pt x="2495704" y="272670"/>
                  </a:cubicBezTo>
                  <a:cubicBezTo>
                    <a:pt x="2494942" y="278259"/>
                    <a:pt x="2495958" y="284332"/>
                    <a:pt x="2495196" y="287422"/>
                  </a:cubicBezTo>
                  <a:lnTo>
                    <a:pt x="2494815" y="286481"/>
                  </a:lnTo>
                  <a:cubicBezTo>
                    <a:pt x="2493545" y="295214"/>
                    <a:pt x="2496847" y="300293"/>
                    <a:pt x="2495450" y="342127"/>
                  </a:cubicBezTo>
                  <a:lnTo>
                    <a:pt x="2495196" y="341746"/>
                  </a:lnTo>
                  <a:cubicBezTo>
                    <a:pt x="2494307" y="360415"/>
                    <a:pt x="2495577" y="381624"/>
                    <a:pt x="2495958" y="397880"/>
                  </a:cubicBezTo>
                  <a:close/>
                  <a:moveTo>
                    <a:pt x="2453540" y="482208"/>
                  </a:moveTo>
                  <a:cubicBezTo>
                    <a:pt x="2452905" y="482589"/>
                    <a:pt x="2452397" y="482970"/>
                    <a:pt x="2451889" y="483351"/>
                  </a:cubicBezTo>
                  <a:cubicBezTo>
                    <a:pt x="2452397" y="483097"/>
                    <a:pt x="2452905" y="482970"/>
                    <a:pt x="2453413" y="482589"/>
                  </a:cubicBezTo>
                  <a:cubicBezTo>
                    <a:pt x="2453413" y="482589"/>
                    <a:pt x="2453540" y="482335"/>
                    <a:pt x="2453540" y="482208"/>
                  </a:cubicBezTo>
                  <a:close/>
                </a:path>
              </a:pathLst>
            </a:custGeom>
            <a:solidFill>
              <a:srgbClr val="FFFBE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762000" y="190500"/>
            <a:ext cx="165354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79790" lvl="1" indent="-439895" algn="just">
              <a:buFont typeface="Arial"/>
              <a:buChar char="•"/>
            </a:pPr>
            <a:r>
              <a:rPr lang="vi-VN" sz="6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bin"/>
                <a:sym typeface="Cabin"/>
              </a:rPr>
              <a:t>Đọc thông tin ở trên, quan sát hình 3 và trả lời câu hỏi:</a:t>
            </a:r>
            <a:endParaRPr lang="en-US" sz="60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bin"/>
              <a:sym typeface="Cabi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D75997B-AB07-9664-F91B-1CE486362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705100"/>
            <a:ext cx="10091629" cy="693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CB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452863" y="8261621"/>
            <a:ext cx="19637069" cy="3314986"/>
            <a:chOff x="0" y="0"/>
            <a:chExt cx="2520339" cy="4254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21228" cy="428513"/>
            </a:xfrm>
            <a:custGeom>
              <a:avLst/>
              <a:gdLst/>
              <a:ahLst/>
              <a:cxnLst/>
              <a:rect l="l" t="t" r="r" b="b"/>
              <a:pathLst>
                <a:path w="2521228" h="428513">
                  <a:moveTo>
                    <a:pt x="2458998" y="423687"/>
                  </a:moveTo>
                  <a:cubicBezTo>
                    <a:pt x="2466237" y="421655"/>
                    <a:pt x="2473730" y="418607"/>
                    <a:pt x="2480334" y="414416"/>
                  </a:cubicBezTo>
                  <a:cubicBezTo>
                    <a:pt x="2473349" y="418734"/>
                    <a:pt x="2465856" y="421909"/>
                    <a:pt x="2458998" y="423687"/>
                  </a:cubicBezTo>
                  <a:close/>
                  <a:moveTo>
                    <a:pt x="2520339" y="329707"/>
                  </a:moveTo>
                  <a:cubicBezTo>
                    <a:pt x="2520085" y="341137"/>
                    <a:pt x="2519704" y="341518"/>
                    <a:pt x="2519323" y="341518"/>
                  </a:cubicBezTo>
                  <a:cubicBezTo>
                    <a:pt x="2519069" y="341518"/>
                    <a:pt x="2518942" y="341391"/>
                    <a:pt x="2518688" y="342407"/>
                  </a:cubicBezTo>
                  <a:cubicBezTo>
                    <a:pt x="2518434" y="343677"/>
                    <a:pt x="2518561" y="344820"/>
                    <a:pt x="2517926" y="352694"/>
                  </a:cubicBezTo>
                  <a:cubicBezTo>
                    <a:pt x="2518053" y="359044"/>
                    <a:pt x="2516529" y="370347"/>
                    <a:pt x="2510433" y="382285"/>
                  </a:cubicBezTo>
                  <a:cubicBezTo>
                    <a:pt x="2504464" y="394223"/>
                    <a:pt x="2493796" y="406415"/>
                    <a:pt x="2480334" y="414416"/>
                  </a:cubicBezTo>
                  <a:cubicBezTo>
                    <a:pt x="2495320" y="405526"/>
                    <a:pt x="2506877" y="390032"/>
                    <a:pt x="2511830" y="377078"/>
                  </a:cubicBezTo>
                  <a:cubicBezTo>
                    <a:pt x="2516910" y="363997"/>
                    <a:pt x="2516783" y="354599"/>
                    <a:pt x="2516148" y="355742"/>
                  </a:cubicBezTo>
                  <a:cubicBezTo>
                    <a:pt x="2514878" y="366156"/>
                    <a:pt x="2512338" y="371617"/>
                    <a:pt x="2511195" y="374792"/>
                  </a:cubicBezTo>
                  <a:cubicBezTo>
                    <a:pt x="2509925" y="377967"/>
                    <a:pt x="2509036" y="378856"/>
                    <a:pt x="2508401" y="379999"/>
                  </a:cubicBezTo>
                  <a:cubicBezTo>
                    <a:pt x="2507639" y="381269"/>
                    <a:pt x="2507004" y="382285"/>
                    <a:pt x="2505353" y="385079"/>
                  </a:cubicBezTo>
                  <a:cubicBezTo>
                    <a:pt x="2505099" y="385587"/>
                    <a:pt x="2504718" y="386222"/>
                    <a:pt x="2504337" y="386730"/>
                  </a:cubicBezTo>
                  <a:cubicBezTo>
                    <a:pt x="2504337" y="386730"/>
                    <a:pt x="2503067" y="391556"/>
                    <a:pt x="2493161" y="401208"/>
                  </a:cubicBezTo>
                  <a:lnTo>
                    <a:pt x="2492018" y="404383"/>
                  </a:lnTo>
                  <a:cubicBezTo>
                    <a:pt x="2487573" y="408828"/>
                    <a:pt x="2480588" y="413654"/>
                    <a:pt x="2473095" y="417337"/>
                  </a:cubicBezTo>
                  <a:cubicBezTo>
                    <a:pt x="2454299" y="428513"/>
                    <a:pt x="2438297" y="424703"/>
                    <a:pt x="2438297" y="424703"/>
                  </a:cubicBezTo>
                  <a:lnTo>
                    <a:pt x="2412516" y="421274"/>
                  </a:lnTo>
                  <a:lnTo>
                    <a:pt x="2405658" y="421655"/>
                  </a:lnTo>
                  <a:lnTo>
                    <a:pt x="2358795" y="418480"/>
                  </a:lnTo>
                  <a:cubicBezTo>
                    <a:pt x="2152720" y="420004"/>
                    <a:pt x="1852699" y="417972"/>
                    <a:pt x="1658004" y="417591"/>
                  </a:cubicBezTo>
                  <a:cubicBezTo>
                    <a:pt x="1572740" y="417718"/>
                    <a:pt x="1350232" y="417210"/>
                    <a:pt x="1231682" y="418480"/>
                  </a:cubicBezTo>
                  <a:lnTo>
                    <a:pt x="1237154" y="417337"/>
                  </a:lnTo>
                  <a:cubicBezTo>
                    <a:pt x="1095350" y="417591"/>
                    <a:pt x="900200" y="419369"/>
                    <a:pt x="814479" y="419750"/>
                  </a:cubicBezTo>
                  <a:lnTo>
                    <a:pt x="816759" y="419242"/>
                  </a:lnTo>
                  <a:cubicBezTo>
                    <a:pt x="759764" y="419369"/>
                    <a:pt x="610210" y="420512"/>
                    <a:pt x="628448" y="422671"/>
                  </a:cubicBezTo>
                  <a:cubicBezTo>
                    <a:pt x="490748" y="422036"/>
                    <a:pt x="514914" y="420004"/>
                    <a:pt x="340282" y="421147"/>
                  </a:cubicBezTo>
                  <a:lnTo>
                    <a:pt x="367183" y="421401"/>
                  </a:lnTo>
                  <a:cubicBezTo>
                    <a:pt x="317028" y="421401"/>
                    <a:pt x="218540" y="421528"/>
                    <a:pt x="170688" y="421528"/>
                  </a:cubicBezTo>
                  <a:cubicBezTo>
                    <a:pt x="153670" y="421528"/>
                    <a:pt x="135001" y="421401"/>
                    <a:pt x="115570" y="421401"/>
                  </a:cubicBezTo>
                  <a:cubicBezTo>
                    <a:pt x="105791" y="421401"/>
                    <a:pt x="95885" y="421401"/>
                    <a:pt x="85852" y="421274"/>
                  </a:cubicBezTo>
                  <a:cubicBezTo>
                    <a:pt x="80645" y="421147"/>
                    <a:pt x="76708" y="421401"/>
                    <a:pt x="68453" y="420893"/>
                  </a:cubicBezTo>
                  <a:cubicBezTo>
                    <a:pt x="61087" y="420004"/>
                    <a:pt x="53975" y="418226"/>
                    <a:pt x="47117" y="415432"/>
                  </a:cubicBezTo>
                  <a:cubicBezTo>
                    <a:pt x="19558" y="404256"/>
                    <a:pt x="1143" y="375681"/>
                    <a:pt x="1270" y="347614"/>
                  </a:cubicBezTo>
                  <a:cubicBezTo>
                    <a:pt x="1270" y="328183"/>
                    <a:pt x="1270" y="309768"/>
                    <a:pt x="1397" y="293131"/>
                  </a:cubicBezTo>
                  <a:cubicBezTo>
                    <a:pt x="1270" y="260111"/>
                    <a:pt x="1270" y="234203"/>
                    <a:pt x="1270" y="231963"/>
                  </a:cubicBezTo>
                  <a:lnTo>
                    <a:pt x="1651" y="232410"/>
                  </a:lnTo>
                  <a:cubicBezTo>
                    <a:pt x="508" y="227920"/>
                    <a:pt x="1778" y="222205"/>
                    <a:pt x="0" y="217626"/>
                  </a:cubicBezTo>
                  <a:cubicBezTo>
                    <a:pt x="1016" y="209105"/>
                    <a:pt x="2413" y="172368"/>
                    <a:pt x="1270" y="85090"/>
                  </a:cubicBezTo>
                  <a:cubicBezTo>
                    <a:pt x="1270" y="82423"/>
                    <a:pt x="1270" y="79756"/>
                    <a:pt x="1270" y="77470"/>
                  </a:cubicBezTo>
                  <a:cubicBezTo>
                    <a:pt x="1397" y="74168"/>
                    <a:pt x="1397" y="70993"/>
                    <a:pt x="1905" y="68199"/>
                  </a:cubicBezTo>
                  <a:cubicBezTo>
                    <a:pt x="2667" y="62357"/>
                    <a:pt x="3937" y="57404"/>
                    <a:pt x="5461" y="53340"/>
                  </a:cubicBezTo>
                  <a:cubicBezTo>
                    <a:pt x="8255" y="44958"/>
                    <a:pt x="11684" y="39878"/>
                    <a:pt x="13843" y="36322"/>
                  </a:cubicBezTo>
                  <a:cubicBezTo>
                    <a:pt x="18669" y="29210"/>
                    <a:pt x="19558" y="28448"/>
                    <a:pt x="20066" y="27559"/>
                  </a:cubicBezTo>
                  <a:cubicBezTo>
                    <a:pt x="20828" y="26670"/>
                    <a:pt x="21209" y="25527"/>
                    <a:pt x="27432" y="19939"/>
                  </a:cubicBezTo>
                  <a:cubicBezTo>
                    <a:pt x="30734" y="17399"/>
                    <a:pt x="35433" y="13462"/>
                    <a:pt x="43307" y="9779"/>
                  </a:cubicBezTo>
                  <a:cubicBezTo>
                    <a:pt x="50927" y="6096"/>
                    <a:pt x="62992" y="2159"/>
                    <a:pt x="77089" y="2286"/>
                  </a:cubicBezTo>
                  <a:cubicBezTo>
                    <a:pt x="88773" y="2286"/>
                    <a:pt x="93853" y="1397"/>
                    <a:pt x="78994" y="889"/>
                  </a:cubicBezTo>
                  <a:cubicBezTo>
                    <a:pt x="105918" y="1270"/>
                    <a:pt x="141478" y="889"/>
                    <a:pt x="167386" y="2159"/>
                  </a:cubicBezTo>
                  <a:cubicBezTo>
                    <a:pt x="683619" y="508"/>
                    <a:pt x="1874129" y="635"/>
                    <a:pt x="2370098" y="0"/>
                  </a:cubicBezTo>
                  <a:lnTo>
                    <a:pt x="2365907" y="254"/>
                  </a:lnTo>
                  <a:cubicBezTo>
                    <a:pt x="2379115" y="254"/>
                    <a:pt x="2397276" y="127"/>
                    <a:pt x="2418993" y="127"/>
                  </a:cubicBezTo>
                  <a:cubicBezTo>
                    <a:pt x="2424454" y="127"/>
                    <a:pt x="2430042" y="127"/>
                    <a:pt x="2436011" y="127"/>
                  </a:cubicBezTo>
                  <a:lnTo>
                    <a:pt x="2438297" y="127"/>
                  </a:lnTo>
                  <a:lnTo>
                    <a:pt x="2441726" y="254"/>
                  </a:lnTo>
                  <a:cubicBezTo>
                    <a:pt x="2444012" y="381"/>
                    <a:pt x="2446298" y="381"/>
                    <a:pt x="2448584" y="762"/>
                  </a:cubicBezTo>
                  <a:cubicBezTo>
                    <a:pt x="2453156" y="1270"/>
                    <a:pt x="2457855" y="2413"/>
                    <a:pt x="2462427" y="3810"/>
                  </a:cubicBezTo>
                  <a:cubicBezTo>
                    <a:pt x="2480715" y="9525"/>
                    <a:pt x="2497860" y="22860"/>
                    <a:pt x="2507893" y="41656"/>
                  </a:cubicBezTo>
                  <a:cubicBezTo>
                    <a:pt x="2512846" y="51054"/>
                    <a:pt x="2516148" y="61722"/>
                    <a:pt x="2516910" y="72771"/>
                  </a:cubicBezTo>
                  <a:cubicBezTo>
                    <a:pt x="2517291" y="79121"/>
                    <a:pt x="2517164" y="81915"/>
                    <a:pt x="2517164" y="85725"/>
                  </a:cubicBezTo>
                  <a:cubicBezTo>
                    <a:pt x="2517164" y="89408"/>
                    <a:pt x="2517164" y="93091"/>
                    <a:pt x="2517164" y="96901"/>
                  </a:cubicBezTo>
                  <a:cubicBezTo>
                    <a:pt x="2517164" y="111887"/>
                    <a:pt x="2517291" y="127254"/>
                    <a:pt x="2517291" y="143002"/>
                  </a:cubicBezTo>
                  <a:cubicBezTo>
                    <a:pt x="2517418" y="171756"/>
                    <a:pt x="2517545" y="175034"/>
                    <a:pt x="2517672" y="178313"/>
                  </a:cubicBezTo>
                  <a:cubicBezTo>
                    <a:pt x="2517926" y="191438"/>
                    <a:pt x="2518307" y="204551"/>
                    <a:pt x="2518434" y="209845"/>
                  </a:cubicBezTo>
                  <a:lnTo>
                    <a:pt x="2519704" y="211975"/>
                  </a:lnTo>
                  <a:cubicBezTo>
                    <a:pt x="2518688" y="214194"/>
                    <a:pt x="2519450" y="216274"/>
                    <a:pt x="2518688" y="219322"/>
                  </a:cubicBezTo>
                  <a:cubicBezTo>
                    <a:pt x="2518815" y="220917"/>
                    <a:pt x="2519831" y="220253"/>
                    <a:pt x="2520085" y="219501"/>
                  </a:cubicBezTo>
                  <a:cubicBezTo>
                    <a:pt x="2519323" y="222154"/>
                    <a:pt x="2520339" y="225037"/>
                    <a:pt x="2519577" y="226504"/>
                  </a:cubicBezTo>
                  <a:lnTo>
                    <a:pt x="2519196" y="226057"/>
                  </a:lnTo>
                  <a:cubicBezTo>
                    <a:pt x="2517926" y="230203"/>
                    <a:pt x="2521228" y="232614"/>
                    <a:pt x="2519831" y="273954"/>
                  </a:cubicBezTo>
                  <a:lnTo>
                    <a:pt x="2519577" y="273573"/>
                  </a:lnTo>
                  <a:cubicBezTo>
                    <a:pt x="2518688" y="292242"/>
                    <a:pt x="2519958" y="313451"/>
                    <a:pt x="2520339" y="329707"/>
                  </a:cubicBezTo>
                  <a:close/>
                  <a:moveTo>
                    <a:pt x="2477921" y="414035"/>
                  </a:moveTo>
                  <a:cubicBezTo>
                    <a:pt x="2477286" y="414416"/>
                    <a:pt x="2476778" y="414797"/>
                    <a:pt x="2476270" y="415178"/>
                  </a:cubicBezTo>
                  <a:cubicBezTo>
                    <a:pt x="2476778" y="414924"/>
                    <a:pt x="2477286" y="414797"/>
                    <a:pt x="2477794" y="414416"/>
                  </a:cubicBezTo>
                  <a:cubicBezTo>
                    <a:pt x="2477794" y="414416"/>
                    <a:pt x="2477921" y="414162"/>
                    <a:pt x="2477921" y="414035"/>
                  </a:cubicBezTo>
                  <a:close/>
                </a:path>
              </a:pathLst>
            </a:custGeom>
            <a:solidFill>
              <a:srgbClr val="682E0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2877800" y="2247900"/>
            <a:ext cx="4248534" cy="6892902"/>
          </a:xfrm>
          <a:custGeom>
            <a:avLst/>
            <a:gdLst/>
            <a:ahLst/>
            <a:cxnLst/>
            <a:rect l="l" t="t" r="r" b="b"/>
            <a:pathLst>
              <a:path w="4248534" h="6892902">
                <a:moveTo>
                  <a:pt x="0" y="0"/>
                </a:moveTo>
                <a:lnTo>
                  <a:pt x="4248534" y="0"/>
                </a:lnTo>
                <a:lnTo>
                  <a:pt x="4248534" y="6892903"/>
                </a:lnTo>
                <a:lnTo>
                  <a:pt x="0" y="68929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5715000" y="0"/>
            <a:ext cx="8138042" cy="5859390"/>
          </a:xfrm>
          <a:custGeom>
            <a:avLst/>
            <a:gdLst/>
            <a:ahLst/>
            <a:cxnLst/>
            <a:rect l="l" t="t" r="r" b="b"/>
            <a:pathLst>
              <a:path w="8138042" h="5859390">
                <a:moveTo>
                  <a:pt x="8138042" y="0"/>
                </a:moveTo>
                <a:lnTo>
                  <a:pt x="0" y="0"/>
                </a:lnTo>
                <a:lnTo>
                  <a:pt x="0" y="5859390"/>
                </a:lnTo>
                <a:lnTo>
                  <a:pt x="8138042" y="5859390"/>
                </a:lnTo>
                <a:lnTo>
                  <a:pt x="813804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477000" y="1028700"/>
            <a:ext cx="6629400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6000"/>
              </a:lnSpc>
              <a:spcBef>
                <a:spcPct val="0"/>
              </a:spcBef>
            </a:pPr>
            <a:r>
              <a:rPr lang="vi-VN" sz="5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bin Bold"/>
                <a:sym typeface="Cabin Bold"/>
              </a:rPr>
              <a:t>Sữa chua và sữa trước khi ủ có những khác biệt gì về mùi, vị, độ đặc?</a:t>
            </a:r>
            <a:endParaRPr lang="en-US" sz="5400" b="1" u="none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bin Bold"/>
              <a:sym typeface="Cabin Bold"/>
            </a:endParaRPr>
          </a:p>
        </p:txBody>
      </p:sp>
      <p:sp>
        <p:nvSpPr>
          <p:cNvPr id="11" name="Freeform 11"/>
          <p:cNvSpPr/>
          <p:nvPr/>
        </p:nvSpPr>
        <p:spPr>
          <a:xfrm flipH="1">
            <a:off x="15523373" y="7062970"/>
            <a:ext cx="3999972" cy="1825442"/>
          </a:xfrm>
          <a:custGeom>
            <a:avLst/>
            <a:gdLst/>
            <a:ahLst/>
            <a:cxnLst/>
            <a:rect l="l" t="t" r="r" b="b"/>
            <a:pathLst>
              <a:path w="3999972" h="1825442">
                <a:moveTo>
                  <a:pt x="3999972" y="0"/>
                </a:moveTo>
                <a:lnTo>
                  <a:pt x="0" y="0"/>
                </a:lnTo>
                <a:lnTo>
                  <a:pt x="0" y="1825442"/>
                </a:lnTo>
                <a:lnTo>
                  <a:pt x="3999972" y="1825442"/>
                </a:lnTo>
                <a:lnTo>
                  <a:pt x="399997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2">
            <a:extLst>
              <a:ext uri="{FF2B5EF4-FFF2-40B4-BE49-F238E27FC236}">
                <a16:creationId xmlns="" xmlns:a16="http://schemas.microsoft.com/office/drawing/2014/main" id="{E78A7902-5F6C-6FB9-2C31-69C2F38DD02D}"/>
              </a:ext>
            </a:extLst>
          </p:cNvPr>
          <p:cNvGrpSpPr/>
          <p:nvPr/>
        </p:nvGrpSpPr>
        <p:grpSpPr>
          <a:xfrm>
            <a:off x="1371600" y="5676900"/>
            <a:ext cx="10134600" cy="3774028"/>
            <a:chOff x="0" y="0"/>
            <a:chExt cx="1098500" cy="406400"/>
          </a:xfrm>
        </p:grpSpPr>
        <p:sp>
          <p:nvSpPr>
            <p:cNvPr id="20" name="Freeform 3">
              <a:extLst>
                <a:ext uri="{FF2B5EF4-FFF2-40B4-BE49-F238E27FC236}">
                  <a16:creationId xmlns="" xmlns:a16="http://schemas.microsoft.com/office/drawing/2014/main" id="{6ED14FEA-103F-A836-FA09-3533066C0BF6}"/>
                </a:ext>
              </a:extLst>
            </p:cNvPr>
            <p:cNvSpPr/>
            <p:nvPr/>
          </p:nvSpPr>
          <p:spPr>
            <a:xfrm>
              <a:off x="0" y="0"/>
              <a:ext cx="1098500" cy="406400"/>
            </a:xfrm>
            <a:custGeom>
              <a:avLst/>
              <a:gdLst/>
              <a:ahLst/>
              <a:cxnLst/>
              <a:rect l="l" t="t" r="r" b="b"/>
              <a:pathLst>
                <a:path w="1098500" h="406400">
                  <a:moveTo>
                    <a:pt x="895300" y="0"/>
                  </a:moveTo>
                  <a:cubicBezTo>
                    <a:pt x="1007524" y="0"/>
                    <a:pt x="1098500" y="90976"/>
                    <a:pt x="1098500" y="203200"/>
                  </a:cubicBezTo>
                  <a:cubicBezTo>
                    <a:pt x="1098500" y="315424"/>
                    <a:pt x="1007524" y="406400"/>
                    <a:pt x="8953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D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4">
              <a:extLst>
                <a:ext uri="{FF2B5EF4-FFF2-40B4-BE49-F238E27FC236}">
                  <a16:creationId xmlns="" xmlns:a16="http://schemas.microsoft.com/office/drawing/2014/main" id="{C8782EEF-BAC9-3FE5-FF2B-B345955623DD}"/>
                </a:ext>
              </a:extLst>
            </p:cNvPr>
            <p:cNvSpPr txBox="1"/>
            <p:nvPr/>
          </p:nvSpPr>
          <p:spPr>
            <a:xfrm>
              <a:off x="0" y="0"/>
              <a:ext cx="1098500" cy="406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1" indent="0" algn="ctr"/>
              <a:r>
                <a:rPr lang="vi-VN" sz="66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Sữa trước khi ủ loãng, vẫn giữ nguyên vị sữa. Sữa sau khi ủ đặc sánh, chua dịu</a:t>
              </a:r>
              <a:endParaRPr lang="en-US" sz="115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bin Bold"/>
                <a:sym typeface="Cabin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CB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452863" y="8261621"/>
            <a:ext cx="19637069" cy="3314986"/>
            <a:chOff x="0" y="0"/>
            <a:chExt cx="2520339" cy="4254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21228" cy="428513"/>
            </a:xfrm>
            <a:custGeom>
              <a:avLst/>
              <a:gdLst/>
              <a:ahLst/>
              <a:cxnLst/>
              <a:rect l="l" t="t" r="r" b="b"/>
              <a:pathLst>
                <a:path w="2521228" h="428513">
                  <a:moveTo>
                    <a:pt x="2458998" y="423687"/>
                  </a:moveTo>
                  <a:cubicBezTo>
                    <a:pt x="2466237" y="421655"/>
                    <a:pt x="2473730" y="418607"/>
                    <a:pt x="2480334" y="414416"/>
                  </a:cubicBezTo>
                  <a:cubicBezTo>
                    <a:pt x="2473349" y="418734"/>
                    <a:pt x="2465856" y="421909"/>
                    <a:pt x="2458998" y="423687"/>
                  </a:cubicBezTo>
                  <a:close/>
                  <a:moveTo>
                    <a:pt x="2520339" y="329707"/>
                  </a:moveTo>
                  <a:cubicBezTo>
                    <a:pt x="2520085" y="341137"/>
                    <a:pt x="2519704" y="341518"/>
                    <a:pt x="2519323" y="341518"/>
                  </a:cubicBezTo>
                  <a:cubicBezTo>
                    <a:pt x="2519069" y="341518"/>
                    <a:pt x="2518942" y="341391"/>
                    <a:pt x="2518688" y="342407"/>
                  </a:cubicBezTo>
                  <a:cubicBezTo>
                    <a:pt x="2518434" y="343677"/>
                    <a:pt x="2518561" y="344820"/>
                    <a:pt x="2517926" y="352694"/>
                  </a:cubicBezTo>
                  <a:cubicBezTo>
                    <a:pt x="2518053" y="359044"/>
                    <a:pt x="2516529" y="370347"/>
                    <a:pt x="2510433" y="382285"/>
                  </a:cubicBezTo>
                  <a:cubicBezTo>
                    <a:pt x="2504464" y="394223"/>
                    <a:pt x="2493796" y="406415"/>
                    <a:pt x="2480334" y="414416"/>
                  </a:cubicBezTo>
                  <a:cubicBezTo>
                    <a:pt x="2495320" y="405526"/>
                    <a:pt x="2506877" y="390032"/>
                    <a:pt x="2511830" y="377078"/>
                  </a:cubicBezTo>
                  <a:cubicBezTo>
                    <a:pt x="2516910" y="363997"/>
                    <a:pt x="2516783" y="354599"/>
                    <a:pt x="2516148" y="355742"/>
                  </a:cubicBezTo>
                  <a:cubicBezTo>
                    <a:pt x="2514878" y="366156"/>
                    <a:pt x="2512338" y="371617"/>
                    <a:pt x="2511195" y="374792"/>
                  </a:cubicBezTo>
                  <a:cubicBezTo>
                    <a:pt x="2509925" y="377967"/>
                    <a:pt x="2509036" y="378856"/>
                    <a:pt x="2508401" y="379999"/>
                  </a:cubicBezTo>
                  <a:cubicBezTo>
                    <a:pt x="2507639" y="381269"/>
                    <a:pt x="2507004" y="382285"/>
                    <a:pt x="2505353" y="385079"/>
                  </a:cubicBezTo>
                  <a:cubicBezTo>
                    <a:pt x="2505099" y="385587"/>
                    <a:pt x="2504718" y="386222"/>
                    <a:pt x="2504337" y="386730"/>
                  </a:cubicBezTo>
                  <a:cubicBezTo>
                    <a:pt x="2504337" y="386730"/>
                    <a:pt x="2503067" y="391556"/>
                    <a:pt x="2493161" y="401208"/>
                  </a:cubicBezTo>
                  <a:lnTo>
                    <a:pt x="2492018" y="404383"/>
                  </a:lnTo>
                  <a:cubicBezTo>
                    <a:pt x="2487573" y="408828"/>
                    <a:pt x="2480588" y="413654"/>
                    <a:pt x="2473095" y="417337"/>
                  </a:cubicBezTo>
                  <a:cubicBezTo>
                    <a:pt x="2454299" y="428513"/>
                    <a:pt x="2438297" y="424703"/>
                    <a:pt x="2438297" y="424703"/>
                  </a:cubicBezTo>
                  <a:lnTo>
                    <a:pt x="2412516" y="421274"/>
                  </a:lnTo>
                  <a:lnTo>
                    <a:pt x="2405658" y="421655"/>
                  </a:lnTo>
                  <a:lnTo>
                    <a:pt x="2358795" y="418480"/>
                  </a:lnTo>
                  <a:cubicBezTo>
                    <a:pt x="2152720" y="420004"/>
                    <a:pt x="1852699" y="417972"/>
                    <a:pt x="1658004" y="417591"/>
                  </a:cubicBezTo>
                  <a:cubicBezTo>
                    <a:pt x="1572740" y="417718"/>
                    <a:pt x="1350232" y="417210"/>
                    <a:pt x="1231682" y="418480"/>
                  </a:cubicBezTo>
                  <a:lnTo>
                    <a:pt x="1237154" y="417337"/>
                  </a:lnTo>
                  <a:cubicBezTo>
                    <a:pt x="1095350" y="417591"/>
                    <a:pt x="900200" y="419369"/>
                    <a:pt x="814479" y="419750"/>
                  </a:cubicBezTo>
                  <a:lnTo>
                    <a:pt x="816759" y="419242"/>
                  </a:lnTo>
                  <a:cubicBezTo>
                    <a:pt x="759764" y="419369"/>
                    <a:pt x="610210" y="420512"/>
                    <a:pt x="628448" y="422671"/>
                  </a:cubicBezTo>
                  <a:cubicBezTo>
                    <a:pt x="490748" y="422036"/>
                    <a:pt x="514914" y="420004"/>
                    <a:pt x="340282" y="421147"/>
                  </a:cubicBezTo>
                  <a:lnTo>
                    <a:pt x="367183" y="421401"/>
                  </a:lnTo>
                  <a:cubicBezTo>
                    <a:pt x="317028" y="421401"/>
                    <a:pt x="218540" y="421528"/>
                    <a:pt x="170688" y="421528"/>
                  </a:cubicBezTo>
                  <a:cubicBezTo>
                    <a:pt x="153670" y="421528"/>
                    <a:pt x="135001" y="421401"/>
                    <a:pt x="115570" y="421401"/>
                  </a:cubicBezTo>
                  <a:cubicBezTo>
                    <a:pt x="105791" y="421401"/>
                    <a:pt x="95885" y="421401"/>
                    <a:pt x="85852" y="421274"/>
                  </a:cubicBezTo>
                  <a:cubicBezTo>
                    <a:pt x="80645" y="421147"/>
                    <a:pt x="76708" y="421401"/>
                    <a:pt x="68453" y="420893"/>
                  </a:cubicBezTo>
                  <a:cubicBezTo>
                    <a:pt x="61087" y="420004"/>
                    <a:pt x="53975" y="418226"/>
                    <a:pt x="47117" y="415432"/>
                  </a:cubicBezTo>
                  <a:cubicBezTo>
                    <a:pt x="19558" y="404256"/>
                    <a:pt x="1143" y="375681"/>
                    <a:pt x="1270" y="347614"/>
                  </a:cubicBezTo>
                  <a:cubicBezTo>
                    <a:pt x="1270" y="328183"/>
                    <a:pt x="1270" y="309768"/>
                    <a:pt x="1397" y="293131"/>
                  </a:cubicBezTo>
                  <a:cubicBezTo>
                    <a:pt x="1270" y="260111"/>
                    <a:pt x="1270" y="234203"/>
                    <a:pt x="1270" y="231963"/>
                  </a:cubicBezTo>
                  <a:lnTo>
                    <a:pt x="1651" y="232410"/>
                  </a:lnTo>
                  <a:cubicBezTo>
                    <a:pt x="508" y="227920"/>
                    <a:pt x="1778" y="222205"/>
                    <a:pt x="0" y="217626"/>
                  </a:cubicBezTo>
                  <a:cubicBezTo>
                    <a:pt x="1016" y="209105"/>
                    <a:pt x="2413" y="172368"/>
                    <a:pt x="1270" y="85090"/>
                  </a:cubicBezTo>
                  <a:cubicBezTo>
                    <a:pt x="1270" y="82423"/>
                    <a:pt x="1270" y="79756"/>
                    <a:pt x="1270" y="77470"/>
                  </a:cubicBezTo>
                  <a:cubicBezTo>
                    <a:pt x="1397" y="74168"/>
                    <a:pt x="1397" y="70993"/>
                    <a:pt x="1905" y="68199"/>
                  </a:cubicBezTo>
                  <a:cubicBezTo>
                    <a:pt x="2667" y="62357"/>
                    <a:pt x="3937" y="57404"/>
                    <a:pt x="5461" y="53340"/>
                  </a:cubicBezTo>
                  <a:cubicBezTo>
                    <a:pt x="8255" y="44958"/>
                    <a:pt x="11684" y="39878"/>
                    <a:pt x="13843" y="36322"/>
                  </a:cubicBezTo>
                  <a:cubicBezTo>
                    <a:pt x="18669" y="29210"/>
                    <a:pt x="19558" y="28448"/>
                    <a:pt x="20066" y="27559"/>
                  </a:cubicBezTo>
                  <a:cubicBezTo>
                    <a:pt x="20828" y="26670"/>
                    <a:pt x="21209" y="25527"/>
                    <a:pt x="27432" y="19939"/>
                  </a:cubicBezTo>
                  <a:cubicBezTo>
                    <a:pt x="30734" y="17399"/>
                    <a:pt x="35433" y="13462"/>
                    <a:pt x="43307" y="9779"/>
                  </a:cubicBezTo>
                  <a:cubicBezTo>
                    <a:pt x="50927" y="6096"/>
                    <a:pt x="62992" y="2159"/>
                    <a:pt x="77089" y="2286"/>
                  </a:cubicBezTo>
                  <a:cubicBezTo>
                    <a:pt x="88773" y="2286"/>
                    <a:pt x="93853" y="1397"/>
                    <a:pt x="78994" y="889"/>
                  </a:cubicBezTo>
                  <a:cubicBezTo>
                    <a:pt x="105918" y="1270"/>
                    <a:pt x="141478" y="889"/>
                    <a:pt x="167386" y="2159"/>
                  </a:cubicBezTo>
                  <a:cubicBezTo>
                    <a:pt x="683619" y="508"/>
                    <a:pt x="1874129" y="635"/>
                    <a:pt x="2370098" y="0"/>
                  </a:cubicBezTo>
                  <a:lnTo>
                    <a:pt x="2365907" y="254"/>
                  </a:lnTo>
                  <a:cubicBezTo>
                    <a:pt x="2379115" y="254"/>
                    <a:pt x="2397276" y="127"/>
                    <a:pt x="2418993" y="127"/>
                  </a:cubicBezTo>
                  <a:cubicBezTo>
                    <a:pt x="2424454" y="127"/>
                    <a:pt x="2430042" y="127"/>
                    <a:pt x="2436011" y="127"/>
                  </a:cubicBezTo>
                  <a:lnTo>
                    <a:pt x="2438297" y="127"/>
                  </a:lnTo>
                  <a:lnTo>
                    <a:pt x="2441726" y="254"/>
                  </a:lnTo>
                  <a:cubicBezTo>
                    <a:pt x="2444012" y="381"/>
                    <a:pt x="2446298" y="381"/>
                    <a:pt x="2448584" y="762"/>
                  </a:cubicBezTo>
                  <a:cubicBezTo>
                    <a:pt x="2453156" y="1270"/>
                    <a:pt x="2457855" y="2413"/>
                    <a:pt x="2462427" y="3810"/>
                  </a:cubicBezTo>
                  <a:cubicBezTo>
                    <a:pt x="2480715" y="9525"/>
                    <a:pt x="2497860" y="22860"/>
                    <a:pt x="2507893" y="41656"/>
                  </a:cubicBezTo>
                  <a:cubicBezTo>
                    <a:pt x="2512846" y="51054"/>
                    <a:pt x="2516148" y="61722"/>
                    <a:pt x="2516910" y="72771"/>
                  </a:cubicBezTo>
                  <a:cubicBezTo>
                    <a:pt x="2517291" y="79121"/>
                    <a:pt x="2517164" y="81915"/>
                    <a:pt x="2517164" y="85725"/>
                  </a:cubicBezTo>
                  <a:cubicBezTo>
                    <a:pt x="2517164" y="89408"/>
                    <a:pt x="2517164" y="93091"/>
                    <a:pt x="2517164" y="96901"/>
                  </a:cubicBezTo>
                  <a:cubicBezTo>
                    <a:pt x="2517164" y="111887"/>
                    <a:pt x="2517291" y="127254"/>
                    <a:pt x="2517291" y="143002"/>
                  </a:cubicBezTo>
                  <a:cubicBezTo>
                    <a:pt x="2517418" y="171756"/>
                    <a:pt x="2517545" y="175034"/>
                    <a:pt x="2517672" y="178313"/>
                  </a:cubicBezTo>
                  <a:cubicBezTo>
                    <a:pt x="2517926" y="191438"/>
                    <a:pt x="2518307" y="204551"/>
                    <a:pt x="2518434" y="209845"/>
                  </a:cubicBezTo>
                  <a:lnTo>
                    <a:pt x="2519704" y="211975"/>
                  </a:lnTo>
                  <a:cubicBezTo>
                    <a:pt x="2518688" y="214194"/>
                    <a:pt x="2519450" y="216274"/>
                    <a:pt x="2518688" y="219322"/>
                  </a:cubicBezTo>
                  <a:cubicBezTo>
                    <a:pt x="2518815" y="220917"/>
                    <a:pt x="2519831" y="220253"/>
                    <a:pt x="2520085" y="219501"/>
                  </a:cubicBezTo>
                  <a:cubicBezTo>
                    <a:pt x="2519323" y="222154"/>
                    <a:pt x="2520339" y="225037"/>
                    <a:pt x="2519577" y="226504"/>
                  </a:cubicBezTo>
                  <a:lnTo>
                    <a:pt x="2519196" y="226057"/>
                  </a:lnTo>
                  <a:cubicBezTo>
                    <a:pt x="2517926" y="230203"/>
                    <a:pt x="2521228" y="232614"/>
                    <a:pt x="2519831" y="273954"/>
                  </a:cubicBezTo>
                  <a:lnTo>
                    <a:pt x="2519577" y="273573"/>
                  </a:lnTo>
                  <a:cubicBezTo>
                    <a:pt x="2518688" y="292242"/>
                    <a:pt x="2519958" y="313451"/>
                    <a:pt x="2520339" y="329707"/>
                  </a:cubicBezTo>
                  <a:close/>
                  <a:moveTo>
                    <a:pt x="2477921" y="414035"/>
                  </a:moveTo>
                  <a:cubicBezTo>
                    <a:pt x="2477286" y="414416"/>
                    <a:pt x="2476778" y="414797"/>
                    <a:pt x="2476270" y="415178"/>
                  </a:cubicBezTo>
                  <a:cubicBezTo>
                    <a:pt x="2476778" y="414924"/>
                    <a:pt x="2477286" y="414797"/>
                    <a:pt x="2477794" y="414416"/>
                  </a:cubicBezTo>
                  <a:cubicBezTo>
                    <a:pt x="2477794" y="414416"/>
                    <a:pt x="2477921" y="414162"/>
                    <a:pt x="2477921" y="414035"/>
                  </a:cubicBezTo>
                  <a:close/>
                </a:path>
              </a:pathLst>
            </a:custGeom>
            <a:solidFill>
              <a:srgbClr val="682E0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2877800" y="2247900"/>
            <a:ext cx="4248534" cy="6892902"/>
          </a:xfrm>
          <a:custGeom>
            <a:avLst/>
            <a:gdLst/>
            <a:ahLst/>
            <a:cxnLst/>
            <a:rect l="l" t="t" r="r" b="b"/>
            <a:pathLst>
              <a:path w="4248534" h="6892902">
                <a:moveTo>
                  <a:pt x="0" y="0"/>
                </a:moveTo>
                <a:lnTo>
                  <a:pt x="4248534" y="0"/>
                </a:lnTo>
                <a:lnTo>
                  <a:pt x="4248534" y="6892903"/>
                </a:lnTo>
                <a:lnTo>
                  <a:pt x="0" y="68929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5715000" y="0"/>
            <a:ext cx="8138042" cy="5859390"/>
          </a:xfrm>
          <a:custGeom>
            <a:avLst/>
            <a:gdLst/>
            <a:ahLst/>
            <a:cxnLst/>
            <a:rect l="l" t="t" r="r" b="b"/>
            <a:pathLst>
              <a:path w="8138042" h="5859390">
                <a:moveTo>
                  <a:pt x="8138042" y="0"/>
                </a:moveTo>
                <a:lnTo>
                  <a:pt x="0" y="0"/>
                </a:lnTo>
                <a:lnTo>
                  <a:pt x="0" y="5859390"/>
                </a:lnTo>
                <a:lnTo>
                  <a:pt x="8138042" y="5859390"/>
                </a:lnTo>
                <a:lnTo>
                  <a:pt x="813804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477000" y="1257300"/>
            <a:ext cx="6629400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6000"/>
              </a:lnSpc>
              <a:spcBef>
                <a:spcPct val="0"/>
              </a:spcBef>
            </a:pPr>
            <a:r>
              <a:rPr lang="vi-VN" sz="6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bin Bold"/>
                <a:sym typeface="Cabin Bold"/>
              </a:rPr>
              <a:t>Vì sao cần cho sữa chua vào sữa tươi (hoặc sữa đặc đã pha loãng)?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bin Bold"/>
              <a:sym typeface="Cabin Bold"/>
            </a:endParaRPr>
          </a:p>
        </p:txBody>
      </p:sp>
      <p:sp>
        <p:nvSpPr>
          <p:cNvPr id="11" name="Freeform 11"/>
          <p:cNvSpPr/>
          <p:nvPr/>
        </p:nvSpPr>
        <p:spPr>
          <a:xfrm flipH="1">
            <a:off x="15523373" y="7062970"/>
            <a:ext cx="3999972" cy="1825442"/>
          </a:xfrm>
          <a:custGeom>
            <a:avLst/>
            <a:gdLst/>
            <a:ahLst/>
            <a:cxnLst/>
            <a:rect l="l" t="t" r="r" b="b"/>
            <a:pathLst>
              <a:path w="3999972" h="1825442">
                <a:moveTo>
                  <a:pt x="3999972" y="0"/>
                </a:moveTo>
                <a:lnTo>
                  <a:pt x="0" y="0"/>
                </a:lnTo>
                <a:lnTo>
                  <a:pt x="0" y="1825442"/>
                </a:lnTo>
                <a:lnTo>
                  <a:pt x="3999972" y="1825442"/>
                </a:lnTo>
                <a:lnTo>
                  <a:pt x="399997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2">
            <a:extLst>
              <a:ext uri="{FF2B5EF4-FFF2-40B4-BE49-F238E27FC236}">
                <a16:creationId xmlns="" xmlns:a16="http://schemas.microsoft.com/office/drawing/2014/main" id="{E78A7902-5F6C-6FB9-2C31-69C2F38DD02D}"/>
              </a:ext>
            </a:extLst>
          </p:cNvPr>
          <p:cNvGrpSpPr/>
          <p:nvPr/>
        </p:nvGrpSpPr>
        <p:grpSpPr>
          <a:xfrm>
            <a:off x="1371600" y="6362700"/>
            <a:ext cx="10134600" cy="3088228"/>
            <a:chOff x="0" y="0"/>
            <a:chExt cx="1098500" cy="406400"/>
          </a:xfrm>
        </p:grpSpPr>
        <p:sp>
          <p:nvSpPr>
            <p:cNvPr id="20" name="Freeform 3">
              <a:extLst>
                <a:ext uri="{FF2B5EF4-FFF2-40B4-BE49-F238E27FC236}">
                  <a16:creationId xmlns="" xmlns:a16="http://schemas.microsoft.com/office/drawing/2014/main" id="{6ED14FEA-103F-A836-FA09-3533066C0BF6}"/>
                </a:ext>
              </a:extLst>
            </p:cNvPr>
            <p:cNvSpPr/>
            <p:nvPr/>
          </p:nvSpPr>
          <p:spPr>
            <a:xfrm>
              <a:off x="0" y="0"/>
              <a:ext cx="1098500" cy="406400"/>
            </a:xfrm>
            <a:custGeom>
              <a:avLst/>
              <a:gdLst/>
              <a:ahLst/>
              <a:cxnLst/>
              <a:rect l="l" t="t" r="r" b="b"/>
              <a:pathLst>
                <a:path w="1098500" h="406400">
                  <a:moveTo>
                    <a:pt x="895300" y="0"/>
                  </a:moveTo>
                  <a:cubicBezTo>
                    <a:pt x="1007524" y="0"/>
                    <a:pt x="1098500" y="90976"/>
                    <a:pt x="1098500" y="203200"/>
                  </a:cubicBezTo>
                  <a:cubicBezTo>
                    <a:pt x="1098500" y="315424"/>
                    <a:pt x="1007524" y="406400"/>
                    <a:pt x="8953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D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4">
              <a:extLst>
                <a:ext uri="{FF2B5EF4-FFF2-40B4-BE49-F238E27FC236}">
                  <a16:creationId xmlns="" xmlns:a16="http://schemas.microsoft.com/office/drawing/2014/main" id="{C8782EEF-BAC9-3FE5-FF2B-B345955623DD}"/>
                </a:ext>
              </a:extLst>
            </p:cNvPr>
            <p:cNvSpPr txBox="1"/>
            <p:nvPr/>
          </p:nvSpPr>
          <p:spPr>
            <a:xfrm>
              <a:off x="0" y="0"/>
              <a:ext cx="1098500" cy="406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Để lên men, nhanh chóng tạo vi khuẩn có lợi</a:t>
              </a:r>
              <a:endPara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bin Bold"/>
                <a:sym typeface="Cabi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80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CB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452863" y="8261621"/>
            <a:ext cx="19637069" cy="3314986"/>
            <a:chOff x="0" y="0"/>
            <a:chExt cx="2520339" cy="4254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21228" cy="428513"/>
            </a:xfrm>
            <a:custGeom>
              <a:avLst/>
              <a:gdLst/>
              <a:ahLst/>
              <a:cxnLst/>
              <a:rect l="l" t="t" r="r" b="b"/>
              <a:pathLst>
                <a:path w="2521228" h="428513">
                  <a:moveTo>
                    <a:pt x="2458998" y="423687"/>
                  </a:moveTo>
                  <a:cubicBezTo>
                    <a:pt x="2466237" y="421655"/>
                    <a:pt x="2473730" y="418607"/>
                    <a:pt x="2480334" y="414416"/>
                  </a:cubicBezTo>
                  <a:cubicBezTo>
                    <a:pt x="2473349" y="418734"/>
                    <a:pt x="2465856" y="421909"/>
                    <a:pt x="2458998" y="423687"/>
                  </a:cubicBezTo>
                  <a:close/>
                  <a:moveTo>
                    <a:pt x="2520339" y="329707"/>
                  </a:moveTo>
                  <a:cubicBezTo>
                    <a:pt x="2520085" y="341137"/>
                    <a:pt x="2519704" y="341518"/>
                    <a:pt x="2519323" y="341518"/>
                  </a:cubicBezTo>
                  <a:cubicBezTo>
                    <a:pt x="2519069" y="341518"/>
                    <a:pt x="2518942" y="341391"/>
                    <a:pt x="2518688" y="342407"/>
                  </a:cubicBezTo>
                  <a:cubicBezTo>
                    <a:pt x="2518434" y="343677"/>
                    <a:pt x="2518561" y="344820"/>
                    <a:pt x="2517926" y="352694"/>
                  </a:cubicBezTo>
                  <a:cubicBezTo>
                    <a:pt x="2518053" y="359044"/>
                    <a:pt x="2516529" y="370347"/>
                    <a:pt x="2510433" y="382285"/>
                  </a:cubicBezTo>
                  <a:cubicBezTo>
                    <a:pt x="2504464" y="394223"/>
                    <a:pt x="2493796" y="406415"/>
                    <a:pt x="2480334" y="414416"/>
                  </a:cubicBezTo>
                  <a:cubicBezTo>
                    <a:pt x="2495320" y="405526"/>
                    <a:pt x="2506877" y="390032"/>
                    <a:pt x="2511830" y="377078"/>
                  </a:cubicBezTo>
                  <a:cubicBezTo>
                    <a:pt x="2516910" y="363997"/>
                    <a:pt x="2516783" y="354599"/>
                    <a:pt x="2516148" y="355742"/>
                  </a:cubicBezTo>
                  <a:cubicBezTo>
                    <a:pt x="2514878" y="366156"/>
                    <a:pt x="2512338" y="371617"/>
                    <a:pt x="2511195" y="374792"/>
                  </a:cubicBezTo>
                  <a:cubicBezTo>
                    <a:pt x="2509925" y="377967"/>
                    <a:pt x="2509036" y="378856"/>
                    <a:pt x="2508401" y="379999"/>
                  </a:cubicBezTo>
                  <a:cubicBezTo>
                    <a:pt x="2507639" y="381269"/>
                    <a:pt x="2507004" y="382285"/>
                    <a:pt x="2505353" y="385079"/>
                  </a:cubicBezTo>
                  <a:cubicBezTo>
                    <a:pt x="2505099" y="385587"/>
                    <a:pt x="2504718" y="386222"/>
                    <a:pt x="2504337" y="386730"/>
                  </a:cubicBezTo>
                  <a:cubicBezTo>
                    <a:pt x="2504337" y="386730"/>
                    <a:pt x="2503067" y="391556"/>
                    <a:pt x="2493161" y="401208"/>
                  </a:cubicBezTo>
                  <a:lnTo>
                    <a:pt x="2492018" y="404383"/>
                  </a:lnTo>
                  <a:cubicBezTo>
                    <a:pt x="2487573" y="408828"/>
                    <a:pt x="2480588" y="413654"/>
                    <a:pt x="2473095" y="417337"/>
                  </a:cubicBezTo>
                  <a:cubicBezTo>
                    <a:pt x="2454299" y="428513"/>
                    <a:pt x="2438297" y="424703"/>
                    <a:pt x="2438297" y="424703"/>
                  </a:cubicBezTo>
                  <a:lnTo>
                    <a:pt x="2412516" y="421274"/>
                  </a:lnTo>
                  <a:lnTo>
                    <a:pt x="2405658" y="421655"/>
                  </a:lnTo>
                  <a:lnTo>
                    <a:pt x="2358795" y="418480"/>
                  </a:lnTo>
                  <a:cubicBezTo>
                    <a:pt x="2152720" y="420004"/>
                    <a:pt x="1852699" y="417972"/>
                    <a:pt x="1658004" y="417591"/>
                  </a:cubicBezTo>
                  <a:cubicBezTo>
                    <a:pt x="1572740" y="417718"/>
                    <a:pt x="1350232" y="417210"/>
                    <a:pt x="1231682" y="418480"/>
                  </a:cubicBezTo>
                  <a:lnTo>
                    <a:pt x="1237154" y="417337"/>
                  </a:lnTo>
                  <a:cubicBezTo>
                    <a:pt x="1095350" y="417591"/>
                    <a:pt x="900200" y="419369"/>
                    <a:pt x="814479" y="419750"/>
                  </a:cubicBezTo>
                  <a:lnTo>
                    <a:pt x="816759" y="419242"/>
                  </a:lnTo>
                  <a:cubicBezTo>
                    <a:pt x="759764" y="419369"/>
                    <a:pt x="610210" y="420512"/>
                    <a:pt x="628448" y="422671"/>
                  </a:cubicBezTo>
                  <a:cubicBezTo>
                    <a:pt x="490748" y="422036"/>
                    <a:pt x="514914" y="420004"/>
                    <a:pt x="340282" y="421147"/>
                  </a:cubicBezTo>
                  <a:lnTo>
                    <a:pt x="367183" y="421401"/>
                  </a:lnTo>
                  <a:cubicBezTo>
                    <a:pt x="317028" y="421401"/>
                    <a:pt x="218540" y="421528"/>
                    <a:pt x="170688" y="421528"/>
                  </a:cubicBezTo>
                  <a:cubicBezTo>
                    <a:pt x="153670" y="421528"/>
                    <a:pt x="135001" y="421401"/>
                    <a:pt x="115570" y="421401"/>
                  </a:cubicBezTo>
                  <a:cubicBezTo>
                    <a:pt x="105791" y="421401"/>
                    <a:pt x="95885" y="421401"/>
                    <a:pt x="85852" y="421274"/>
                  </a:cubicBezTo>
                  <a:cubicBezTo>
                    <a:pt x="80645" y="421147"/>
                    <a:pt x="76708" y="421401"/>
                    <a:pt x="68453" y="420893"/>
                  </a:cubicBezTo>
                  <a:cubicBezTo>
                    <a:pt x="61087" y="420004"/>
                    <a:pt x="53975" y="418226"/>
                    <a:pt x="47117" y="415432"/>
                  </a:cubicBezTo>
                  <a:cubicBezTo>
                    <a:pt x="19558" y="404256"/>
                    <a:pt x="1143" y="375681"/>
                    <a:pt x="1270" y="347614"/>
                  </a:cubicBezTo>
                  <a:cubicBezTo>
                    <a:pt x="1270" y="328183"/>
                    <a:pt x="1270" y="309768"/>
                    <a:pt x="1397" y="293131"/>
                  </a:cubicBezTo>
                  <a:cubicBezTo>
                    <a:pt x="1270" y="260111"/>
                    <a:pt x="1270" y="234203"/>
                    <a:pt x="1270" y="231963"/>
                  </a:cubicBezTo>
                  <a:lnTo>
                    <a:pt x="1651" y="232410"/>
                  </a:lnTo>
                  <a:cubicBezTo>
                    <a:pt x="508" y="227920"/>
                    <a:pt x="1778" y="222205"/>
                    <a:pt x="0" y="217626"/>
                  </a:cubicBezTo>
                  <a:cubicBezTo>
                    <a:pt x="1016" y="209105"/>
                    <a:pt x="2413" y="172368"/>
                    <a:pt x="1270" y="85090"/>
                  </a:cubicBezTo>
                  <a:cubicBezTo>
                    <a:pt x="1270" y="82423"/>
                    <a:pt x="1270" y="79756"/>
                    <a:pt x="1270" y="77470"/>
                  </a:cubicBezTo>
                  <a:cubicBezTo>
                    <a:pt x="1397" y="74168"/>
                    <a:pt x="1397" y="70993"/>
                    <a:pt x="1905" y="68199"/>
                  </a:cubicBezTo>
                  <a:cubicBezTo>
                    <a:pt x="2667" y="62357"/>
                    <a:pt x="3937" y="57404"/>
                    <a:pt x="5461" y="53340"/>
                  </a:cubicBezTo>
                  <a:cubicBezTo>
                    <a:pt x="8255" y="44958"/>
                    <a:pt x="11684" y="39878"/>
                    <a:pt x="13843" y="36322"/>
                  </a:cubicBezTo>
                  <a:cubicBezTo>
                    <a:pt x="18669" y="29210"/>
                    <a:pt x="19558" y="28448"/>
                    <a:pt x="20066" y="27559"/>
                  </a:cubicBezTo>
                  <a:cubicBezTo>
                    <a:pt x="20828" y="26670"/>
                    <a:pt x="21209" y="25527"/>
                    <a:pt x="27432" y="19939"/>
                  </a:cubicBezTo>
                  <a:cubicBezTo>
                    <a:pt x="30734" y="17399"/>
                    <a:pt x="35433" y="13462"/>
                    <a:pt x="43307" y="9779"/>
                  </a:cubicBezTo>
                  <a:cubicBezTo>
                    <a:pt x="50927" y="6096"/>
                    <a:pt x="62992" y="2159"/>
                    <a:pt x="77089" y="2286"/>
                  </a:cubicBezTo>
                  <a:cubicBezTo>
                    <a:pt x="88773" y="2286"/>
                    <a:pt x="93853" y="1397"/>
                    <a:pt x="78994" y="889"/>
                  </a:cubicBezTo>
                  <a:cubicBezTo>
                    <a:pt x="105918" y="1270"/>
                    <a:pt x="141478" y="889"/>
                    <a:pt x="167386" y="2159"/>
                  </a:cubicBezTo>
                  <a:cubicBezTo>
                    <a:pt x="683619" y="508"/>
                    <a:pt x="1874129" y="635"/>
                    <a:pt x="2370098" y="0"/>
                  </a:cubicBezTo>
                  <a:lnTo>
                    <a:pt x="2365907" y="254"/>
                  </a:lnTo>
                  <a:cubicBezTo>
                    <a:pt x="2379115" y="254"/>
                    <a:pt x="2397276" y="127"/>
                    <a:pt x="2418993" y="127"/>
                  </a:cubicBezTo>
                  <a:cubicBezTo>
                    <a:pt x="2424454" y="127"/>
                    <a:pt x="2430042" y="127"/>
                    <a:pt x="2436011" y="127"/>
                  </a:cubicBezTo>
                  <a:lnTo>
                    <a:pt x="2438297" y="127"/>
                  </a:lnTo>
                  <a:lnTo>
                    <a:pt x="2441726" y="254"/>
                  </a:lnTo>
                  <a:cubicBezTo>
                    <a:pt x="2444012" y="381"/>
                    <a:pt x="2446298" y="381"/>
                    <a:pt x="2448584" y="762"/>
                  </a:cubicBezTo>
                  <a:cubicBezTo>
                    <a:pt x="2453156" y="1270"/>
                    <a:pt x="2457855" y="2413"/>
                    <a:pt x="2462427" y="3810"/>
                  </a:cubicBezTo>
                  <a:cubicBezTo>
                    <a:pt x="2480715" y="9525"/>
                    <a:pt x="2497860" y="22860"/>
                    <a:pt x="2507893" y="41656"/>
                  </a:cubicBezTo>
                  <a:cubicBezTo>
                    <a:pt x="2512846" y="51054"/>
                    <a:pt x="2516148" y="61722"/>
                    <a:pt x="2516910" y="72771"/>
                  </a:cubicBezTo>
                  <a:cubicBezTo>
                    <a:pt x="2517291" y="79121"/>
                    <a:pt x="2517164" y="81915"/>
                    <a:pt x="2517164" y="85725"/>
                  </a:cubicBezTo>
                  <a:cubicBezTo>
                    <a:pt x="2517164" y="89408"/>
                    <a:pt x="2517164" y="93091"/>
                    <a:pt x="2517164" y="96901"/>
                  </a:cubicBezTo>
                  <a:cubicBezTo>
                    <a:pt x="2517164" y="111887"/>
                    <a:pt x="2517291" y="127254"/>
                    <a:pt x="2517291" y="143002"/>
                  </a:cubicBezTo>
                  <a:cubicBezTo>
                    <a:pt x="2517418" y="171756"/>
                    <a:pt x="2517545" y="175034"/>
                    <a:pt x="2517672" y="178313"/>
                  </a:cubicBezTo>
                  <a:cubicBezTo>
                    <a:pt x="2517926" y="191438"/>
                    <a:pt x="2518307" y="204551"/>
                    <a:pt x="2518434" y="209845"/>
                  </a:cubicBezTo>
                  <a:lnTo>
                    <a:pt x="2519704" y="211975"/>
                  </a:lnTo>
                  <a:cubicBezTo>
                    <a:pt x="2518688" y="214194"/>
                    <a:pt x="2519450" y="216274"/>
                    <a:pt x="2518688" y="219322"/>
                  </a:cubicBezTo>
                  <a:cubicBezTo>
                    <a:pt x="2518815" y="220917"/>
                    <a:pt x="2519831" y="220253"/>
                    <a:pt x="2520085" y="219501"/>
                  </a:cubicBezTo>
                  <a:cubicBezTo>
                    <a:pt x="2519323" y="222154"/>
                    <a:pt x="2520339" y="225037"/>
                    <a:pt x="2519577" y="226504"/>
                  </a:cubicBezTo>
                  <a:lnTo>
                    <a:pt x="2519196" y="226057"/>
                  </a:lnTo>
                  <a:cubicBezTo>
                    <a:pt x="2517926" y="230203"/>
                    <a:pt x="2521228" y="232614"/>
                    <a:pt x="2519831" y="273954"/>
                  </a:cubicBezTo>
                  <a:lnTo>
                    <a:pt x="2519577" y="273573"/>
                  </a:lnTo>
                  <a:cubicBezTo>
                    <a:pt x="2518688" y="292242"/>
                    <a:pt x="2519958" y="313451"/>
                    <a:pt x="2520339" y="329707"/>
                  </a:cubicBezTo>
                  <a:close/>
                  <a:moveTo>
                    <a:pt x="2477921" y="414035"/>
                  </a:moveTo>
                  <a:cubicBezTo>
                    <a:pt x="2477286" y="414416"/>
                    <a:pt x="2476778" y="414797"/>
                    <a:pt x="2476270" y="415178"/>
                  </a:cubicBezTo>
                  <a:cubicBezTo>
                    <a:pt x="2476778" y="414924"/>
                    <a:pt x="2477286" y="414797"/>
                    <a:pt x="2477794" y="414416"/>
                  </a:cubicBezTo>
                  <a:cubicBezTo>
                    <a:pt x="2477794" y="414416"/>
                    <a:pt x="2477921" y="414162"/>
                    <a:pt x="2477921" y="414035"/>
                  </a:cubicBezTo>
                  <a:close/>
                </a:path>
              </a:pathLst>
            </a:custGeom>
            <a:solidFill>
              <a:srgbClr val="682E0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2877800" y="2247900"/>
            <a:ext cx="4248534" cy="6892902"/>
          </a:xfrm>
          <a:custGeom>
            <a:avLst/>
            <a:gdLst/>
            <a:ahLst/>
            <a:cxnLst/>
            <a:rect l="l" t="t" r="r" b="b"/>
            <a:pathLst>
              <a:path w="4248534" h="6892902">
                <a:moveTo>
                  <a:pt x="0" y="0"/>
                </a:moveTo>
                <a:lnTo>
                  <a:pt x="4248534" y="0"/>
                </a:lnTo>
                <a:lnTo>
                  <a:pt x="4248534" y="6892903"/>
                </a:lnTo>
                <a:lnTo>
                  <a:pt x="0" y="68929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5715000" y="0"/>
            <a:ext cx="8138042" cy="5859390"/>
          </a:xfrm>
          <a:custGeom>
            <a:avLst/>
            <a:gdLst/>
            <a:ahLst/>
            <a:cxnLst/>
            <a:rect l="l" t="t" r="r" b="b"/>
            <a:pathLst>
              <a:path w="8138042" h="5859390">
                <a:moveTo>
                  <a:pt x="8138042" y="0"/>
                </a:moveTo>
                <a:lnTo>
                  <a:pt x="0" y="0"/>
                </a:lnTo>
                <a:lnTo>
                  <a:pt x="0" y="5859390"/>
                </a:lnTo>
                <a:lnTo>
                  <a:pt x="8138042" y="5859390"/>
                </a:lnTo>
                <a:lnTo>
                  <a:pt x="813804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477000" y="1333500"/>
            <a:ext cx="6629400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sữa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ủ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ấm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sữa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</a:t>
            </a:r>
            <a:r>
              <a:rPr lang="en-US" sz="4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50</a:t>
            </a:r>
            <a:r>
              <a:rPr lang="en-US" sz="4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C?</a:t>
            </a:r>
          </a:p>
        </p:txBody>
      </p:sp>
      <p:sp>
        <p:nvSpPr>
          <p:cNvPr id="11" name="Freeform 11"/>
          <p:cNvSpPr/>
          <p:nvPr/>
        </p:nvSpPr>
        <p:spPr>
          <a:xfrm flipH="1">
            <a:off x="15523373" y="7062970"/>
            <a:ext cx="3999972" cy="1825442"/>
          </a:xfrm>
          <a:custGeom>
            <a:avLst/>
            <a:gdLst/>
            <a:ahLst/>
            <a:cxnLst/>
            <a:rect l="l" t="t" r="r" b="b"/>
            <a:pathLst>
              <a:path w="3999972" h="1825442">
                <a:moveTo>
                  <a:pt x="3999972" y="0"/>
                </a:moveTo>
                <a:lnTo>
                  <a:pt x="0" y="0"/>
                </a:lnTo>
                <a:lnTo>
                  <a:pt x="0" y="1825442"/>
                </a:lnTo>
                <a:lnTo>
                  <a:pt x="3999972" y="1825442"/>
                </a:lnTo>
                <a:lnTo>
                  <a:pt x="399997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2">
            <a:extLst>
              <a:ext uri="{FF2B5EF4-FFF2-40B4-BE49-F238E27FC236}">
                <a16:creationId xmlns="" xmlns:a16="http://schemas.microsoft.com/office/drawing/2014/main" id="{E78A7902-5F6C-6FB9-2C31-69C2F38DD02D}"/>
              </a:ext>
            </a:extLst>
          </p:cNvPr>
          <p:cNvGrpSpPr/>
          <p:nvPr/>
        </p:nvGrpSpPr>
        <p:grpSpPr>
          <a:xfrm>
            <a:off x="1371600" y="6362700"/>
            <a:ext cx="10134600" cy="3088228"/>
            <a:chOff x="0" y="0"/>
            <a:chExt cx="1098500" cy="406400"/>
          </a:xfrm>
        </p:grpSpPr>
        <p:sp>
          <p:nvSpPr>
            <p:cNvPr id="20" name="Freeform 3">
              <a:extLst>
                <a:ext uri="{FF2B5EF4-FFF2-40B4-BE49-F238E27FC236}">
                  <a16:creationId xmlns="" xmlns:a16="http://schemas.microsoft.com/office/drawing/2014/main" id="{6ED14FEA-103F-A836-FA09-3533066C0BF6}"/>
                </a:ext>
              </a:extLst>
            </p:cNvPr>
            <p:cNvSpPr/>
            <p:nvPr/>
          </p:nvSpPr>
          <p:spPr>
            <a:xfrm>
              <a:off x="0" y="0"/>
              <a:ext cx="1098500" cy="406400"/>
            </a:xfrm>
            <a:custGeom>
              <a:avLst/>
              <a:gdLst/>
              <a:ahLst/>
              <a:cxnLst/>
              <a:rect l="l" t="t" r="r" b="b"/>
              <a:pathLst>
                <a:path w="1098500" h="406400">
                  <a:moveTo>
                    <a:pt x="895300" y="0"/>
                  </a:moveTo>
                  <a:cubicBezTo>
                    <a:pt x="1007524" y="0"/>
                    <a:pt x="1098500" y="90976"/>
                    <a:pt x="1098500" y="203200"/>
                  </a:cubicBezTo>
                  <a:cubicBezTo>
                    <a:pt x="1098500" y="315424"/>
                    <a:pt x="1007524" y="406400"/>
                    <a:pt x="8953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D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4">
              <a:extLst>
                <a:ext uri="{FF2B5EF4-FFF2-40B4-BE49-F238E27FC236}">
                  <a16:creationId xmlns="" xmlns:a16="http://schemas.microsoft.com/office/drawing/2014/main" id="{C8782EEF-BAC9-3FE5-FF2B-B345955623DD}"/>
                </a:ext>
              </a:extLst>
            </p:cNvPr>
            <p:cNvSpPr txBox="1"/>
            <p:nvPr/>
          </p:nvSpPr>
          <p:spPr>
            <a:xfrm>
              <a:off x="0" y="0"/>
              <a:ext cx="1098500" cy="406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Để biến đổi sữa chua.</a:t>
              </a:r>
              <a:endPara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bin Bold"/>
                <a:sym typeface="Cabin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683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CB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-616691" y="-152237"/>
            <a:ext cx="19521381" cy="2857338"/>
            <a:chOff x="0" y="0"/>
            <a:chExt cx="2495958" cy="49363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96847" cy="496686"/>
            </a:xfrm>
            <a:custGeom>
              <a:avLst/>
              <a:gdLst/>
              <a:ahLst/>
              <a:cxnLst/>
              <a:rect l="l" t="t" r="r" b="b"/>
              <a:pathLst>
                <a:path w="2496847" h="496686">
                  <a:moveTo>
                    <a:pt x="2434617" y="491860"/>
                  </a:moveTo>
                  <a:cubicBezTo>
                    <a:pt x="2441856" y="489828"/>
                    <a:pt x="2449349" y="486780"/>
                    <a:pt x="2455953" y="482589"/>
                  </a:cubicBezTo>
                  <a:cubicBezTo>
                    <a:pt x="2448968" y="486907"/>
                    <a:pt x="2441475" y="490082"/>
                    <a:pt x="2434617" y="491860"/>
                  </a:cubicBezTo>
                  <a:close/>
                  <a:moveTo>
                    <a:pt x="2495958" y="397880"/>
                  </a:moveTo>
                  <a:cubicBezTo>
                    <a:pt x="2495704" y="409310"/>
                    <a:pt x="2495323" y="409691"/>
                    <a:pt x="2494942" y="409691"/>
                  </a:cubicBezTo>
                  <a:cubicBezTo>
                    <a:pt x="2494688" y="409691"/>
                    <a:pt x="2494561" y="409564"/>
                    <a:pt x="2494307" y="410580"/>
                  </a:cubicBezTo>
                  <a:cubicBezTo>
                    <a:pt x="2494053" y="411850"/>
                    <a:pt x="2494180" y="412993"/>
                    <a:pt x="2493545" y="420867"/>
                  </a:cubicBezTo>
                  <a:cubicBezTo>
                    <a:pt x="2493672" y="427217"/>
                    <a:pt x="2492148" y="438520"/>
                    <a:pt x="2486052" y="450458"/>
                  </a:cubicBezTo>
                  <a:cubicBezTo>
                    <a:pt x="2480083" y="462396"/>
                    <a:pt x="2469415" y="474588"/>
                    <a:pt x="2455953" y="482589"/>
                  </a:cubicBezTo>
                  <a:cubicBezTo>
                    <a:pt x="2470939" y="473699"/>
                    <a:pt x="2482496" y="458205"/>
                    <a:pt x="2487449" y="445251"/>
                  </a:cubicBezTo>
                  <a:cubicBezTo>
                    <a:pt x="2492529" y="432170"/>
                    <a:pt x="2492402" y="422772"/>
                    <a:pt x="2491767" y="423915"/>
                  </a:cubicBezTo>
                  <a:cubicBezTo>
                    <a:pt x="2490497" y="434329"/>
                    <a:pt x="2487957" y="439790"/>
                    <a:pt x="2486814" y="442965"/>
                  </a:cubicBezTo>
                  <a:cubicBezTo>
                    <a:pt x="2485544" y="446140"/>
                    <a:pt x="2484655" y="447029"/>
                    <a:pt x="2484020" y="448172"/>
                  </a:cubicBezTo>
                  <a:cubicBezTo>
                    <a:pt x="2483258" y="449442"/>
                    <a:pt x="2482623" y="450458"/>
                    <a:pt x="2480972" y="453252"/>
                  </a:cubicBezTo>
                  <a:cubicBezTo>
                    <a:pt x="2480718" y="453760"/>
                    <a:pt x="2480337" y="454395"/>
                    <a:pt x="2479956" y="454903"/>
                  </a:cubicBezTo>
                  <a:cubicBezTo>
                    <a:pt x="2479956" y="454903"/>
                    <a:pt x="2478686" y="459729"/>
                    <a:pt x="2468780" y="469381"/>
                  </a:cubicBezTo>
                  <a:lnTo>
                    <a:pt x="2467637" y="472556"/>
                  </a:lnTo>
                  <a:cubicBezTo>
                    <a:pt x="2463192" y="477001"/>
                    <a:pt x="2456207" y="481827"/>
                    <a:pt x="2448714" y="485510"/>
                  </a:cubicBezTo>
                  <a:cubicBezTo>
                    <a:pt x="2429918" y="496686"/>
                    <a:pt x="2413916" y="492876"/>
                    <a:pt x="2413916" y="492876"/>
                  </a:cubicBezTo>
                  <a:lnTo>
                    <a:pt x="2388135" y="489447"/>
                  </a:lnTo>
                  <a:lnTo>
                    <a:pt x="2381277" y="489828"/>
                  </a:lnTo>
                  <a:lnTo>
                    <a:pt x="2334414" y="486653"/>
                  </a:lnTo>
                  <a:cubicBezTo>
                    <a:pt x="2130450" y="488177"/>
                    <a:pt x="1833849" y="486145"/>
                    <a:pt x="1641374" y="485764"/>
                  </a:cubicBezTo>
                  <a:cubicBezTo>
                    <a:pt x="1557082" y="485891"/>
                    <a:pt x="1337111" y="485383"/>
                    <a:pt x="1219913" y="486653"/>
                  </a:cubicBezTo>
                  <a:lnTo>
                    <a:pt x="1225322" y="485510"/>
                  </a:lnTo>
                  <a:cubicBezTo>
                    <a:pt x="1085135" y="485764"/>
                    <a:pt x="892210" y="487542"/>
                    <a:pt x="807467" y="487923"/>
                  </a:cubicBezTo>
                  <a:lnTo>
                    <a:pt x="809720" y="487415"/>
                  </a:lnTo>
                  <a:cubicBezTo>
                    <a:pt x="753375" y="487542"/>
                    <a:pt x="605526" y="488685"/>
                    <a:pt x="623556" y="490844"/>
                  </a:cubicBezTo>
                  <a:cubicBezTo>
                    <a:pt x="487426" y="490209"/>
                    <a:pt x="511317" y="488177"/>
                    <a:pt x="338675" y="489320"/>
                  </a:cubicBezTo>
                  <a:lnTo>
                    <a:pt x="365270" y="489574"/>
                  </a:lnTo>
                  <a:cubicBezTo>
                    <a:pt x="315686" y="489574"/>
                    <a:pt x="218322" y="489701"/>
                    <a:pt x="170688" y="489701"/>
                  </a:cubicBezTo>
                  <a:cubicBezTo>
                    <a:pt x="153670" y="489701"/>
                    <a:pt x="135001" y="489574"/>
                    <a:pt x="115570" y="489574"/>
                  </a:cubicBezTo>
                  <a:cubicBezTo>
                    <a:pt x="105791" y="489574"/>
                    <a:pt x="95885" y="489574"/>
                    <a:pt x="85852" y="489447"/>
                  </a:cubicBezTo>
                  <a:cubicBezTo>
                    <a:pt x="80645" y="489320"/>
                    <a:pt x="76708" y="489574"/>
                    <a:pt x="68453" y="489066"/>
                  </a:cubicBezTo>
                  <a:cubicBezTo>
                    <a:pt x="61087" y="488177"/>
                    <a:pt x="53975" y="486399"/>
                    <a:pt x="47117" y="483605"/>
                  </a:cubicBezTo>
                  <a:cubicBezTo>
                    <a:pt x="19558" y="472429"/>
                    <a:pt x="1143" y="443854"/>
                    <a:pt x="1270" y="415787"/>
                  </a:cubicBezTo>
                  <a:cubicBezTo>
                    <a:pt x="1270" y="396356"/>
                    <a:pt x="1270" y="377941"/>
                    <a:pt x="1397" y="361304"/>
                  </a:cubicBezTo>
                  <a:cubicBezTo>
                    <a:pt x="1270" y="328284"/>
                    <a:pt x="1270" y="302376"/>
                    <a:pt x="1270" y="298922"/>
                  </a:cubicBezTo>
                  <a:lnTo>
                    <a:pt x="1651" y="299863"/>
                  </a:lnTo>
                  <a:cubicBezTo>
                    <a:pt x="508" y="290404"/>
                    <a:pt x="1778" y="278366"/>
                    <a:pt x="0" y="268720"/>
                  </a:cubicBezTo>
                  <a:cubicBezTo>
                    <a:pt x="1016" y="250771"/>
                    <a:pt x="2413" y="173385"/>
                    <a:pt x="1270" y="85090"/>
                  </a:cubicBezTo>
                  <a:cubicBezTo>
                    <a:pt x="1270" y="82423"/>
                    <a:pt x="1270" y="79756"/>
                    <a:pt x="1270" y="77470"/>
                  </a:cubicBezTo>
                  <a:cubicBezTo>
                    <a:pt x="1397" y="74168"/>
                    <a:pt x="1397" y="70993"/>
                    <a:pt x="1905" y="68199"/>
                  </a:cubicBezTo>
                  <a:cubicBezTo>
                    <a:pt x="2667" y="62357"/>
                    <a:pt x="3937" y="57404"/>
                    <a:pt x="5461" y="53340"/>
                  </a:cubicBezTo>
                  <a:cubicBezTo>
                    <a:pt x="8255" y="44958"/>
                    <a:pt x="11684" y="39878"/>
                    <a:pt x="13843" y="36322"/>
                  </a:cubicBezTo>
                  <a:cubicBezTo>
                    <a:pt x="18669" y="29210"/>
                    <a:pt x="19558" y="28448"/>
                    <a:pt x="20066" y="27559"/>
                  </a:cubicBezTo>
                  <a:cubicBezTo>
                    <a:pt x="20828" y="26670"/>
                    <a:pt x="21209" y="25527"/>
                    <a:pt x="27432" y="19939"/>
                  </a:cubicBezTo>
                  <a:cubicBezTo>
                    <a:pt x="30734" y="17399"/>
                    <a:pt x="35433" y="13462"/>
                    <a:pt x="43307" y="9779"/>
                  </a:cubicBezTo>
                  <a:cubicBezTo>
                    <a:pt x="50927" y="6096"/>
                    <a:pt x="62992" y="2159"/>
                    <a:pt x="77089" y="2286"/>
                  </a:cubicBezTo>
                  <a:cubicBezTo>
                    <a:pt x="88773" y="2286"/>
                    <a:pt x="93853" y="1397"/>
                    <a:pt x="78994" y="889"/>
                  </a:cubicBezTo>
                  <a:cubicBezTo>
                    <a:pt x="105918" y="1270"/>
                    <a:pt x="141478" y="889"/>
                    <a:pt x="167386" y="2159"/>
                  </a:cubicBezTo>
                  <a:cubicBezTo>
                    <a:pt x="678098" y="508"/>
                    <a:pt x="1855035" y="635"/>
                    <a:pt x="2345717" y="0"/>
                  </a:cubicBezTo>
                  <a:lnTo>
                    <a:pt x="2341526" y="254"/>
                  </a:lnTo>
                  <a:cubicBezTo>
                    <a:pt x="2354734" y="254"/>
                    <a:pt x="2372895" y="127"/>
                    <a:pt x="2394612" y="127"/>
                  </a:cubicBezTo>
                  <a:cubicBezTo>
                    <a:pt x="2400073" y="127"/>
                    <a:pt x="2405661" y="127"/>
                    <a:pt x="2411630" y="127"/>
                  </a:cubicBezTo>
                  <a:lnTo>
                    <a:pt x="2413916" y="127"/>
                  </a:lnTo>
                  <a:lnTo>
                    <a:pt x="2417345" y="254"/>
                  </a:lnTo>
                  <a:cubicBezTo>
                    <a:pt x="2419631" y="381"/>
                    <a:pt x="2421917" y="381"/>
                    <a:pt x="2424203" y="762"/>
                  </a:cubicBezTo>
                  <a:cubicBezTo>
                    <a:pt x="2428775" y="1270"/>
                    <a:pt x="2433474" y="2413"/>
                    <a:pt x="2438046" y="3810"/>
                  </a:cubicBezTo>
                  <a:cubicBezTo>
                    <a:pt x="2456334" y="9525"/>
                    <a:pt x="2473479" y="22860"/>
                    <a:pt x="2483512" y="41656"/>
                  </a:cubicBezTo>
                  <a:cubicBezTo>
                    <a:pt x="2488465" y="51054"/>
                    <a:pt x="2491767" y="61722"/>
                    <a:pt x="2492529" y="72771"/>
                  </a:cubicBezTo>
                  <a:cubicBezTo>
                    <a:pt x="2492910" y="79121"/>
                    <a:pt x="2492783" y="81915"/>
                    <a:pt x="2492783" y="85725"/>
                  </a:cubicBezTo>
                  <a:cubicBezTo>
                    <a:pt x="2492783" y="89408"/>
                    <a:pt x="2492783" y="93091"/>
                    <a:pt x="2492783" y="96901"/>
                  </a:cubicBezTo>
                  <a:cubicBezTo>
                    <a:pt x="2492783" y="111887"/>
                    <a:pt x="2492910" y="127254"/>
                    <a:pt x="2492910" y="143002"/>
                  </a:cubicBezTo>
                  <a:cubicBezTo>
                    <a:pt x="2493037" y="172095"/>
                    <a:pt x="2493164" y="179001"/>
                    <a:pt x="2493291" y="185906"/>
                  </a:cubicBezTo>
                  <a:cubicBezTo>
                    <a:pt x="2493545" y="213556"/>
                    <a:pt x="2493926" y="241178"/>
                    <a:pt x="2494053" y="252329"/>
                  </a:cubicBezTo>
                  <a:lnTo>
                    <a:pt x="2495323" y="256817"/>
                  </a:lnTo>
                  <a:cubicBezTo>
                    <a:pt x="2494307" y="261492"/>
                    <a:pt x="2495069" y="265872"/>
                    <a:pt x="2494307" y="272294"/>
                  </a:cubicBezTo>
                  <a:cubicBezTo>
                    <a:pt x="2494434" y="275653"/>
                    <a:pt x="2495450" y="274255"/>
                    <a:pt x="2495704" y="272670"/>
                  </a:cubicBezTo>
                  <a:cubicBezTo>
                    <a:pt x="2494942" y="278259"/>
                    <a:pt x="2495958" y="284332"/>
                    <a:pt x="2495196" y="287422"/>
                  </a:cubicBezTo>
                  <a:lnTo>
                    <a:pt x="2494815" y="286481"/>
                  </a:lnTo>
                  <a:cubicBezTo>
                    <a:pt x="2493545" y="295214"/>
                    <a:pt x="2496847" y="300293"/>
                    <a:pt x="2495450" y="342127"/>
                  </a:cubicBezTo>
                  <a:lnTo>
                    <a:pt x="2495196" y="341746"/>
                  </a:lnTo>
                  <a:cubicBezTo>
                    <a:pt x="2494307" y="360415"/>
                    <a:pt x="2495577" y="381624"/>
                    <a:pt x="2495958" y="397880"/>
                  </a:cubicBezTo>
                  <a:close/>
                  <a:moveTo>
                    <a:pt x="2453540" y="482208"/>
                  </a:moveTo>
                  <a:cubicBezTo>
                    <a:pt x="2452905" y="482589"/>
                    <a:pt x="2452397" y="482970"/>
                    <a:pt x="2451889" y="483351"/>
                  </a:cubicBezTo>
                  <a:cubicBezTo>
                    <a:pt x="2452397" y="483097"/>
                    <a:pt x="2452905" y="482970"/>
                    <a:pt x="2453413" y="482589"/>
                  </a:cubicBezTo>
                  <a:cubicBezTo>
                    <a:pt x="2453413" y="482589"/>
                    <a:pt x="2453540" y="482335"/>
                    <a:pt x="2453540" y="482208"/>
                  </a:cubicBezTo>
                  <a:close/>
                </a:path>
              </a:pathLst>
            </a:custGeom>
            <a:solidFill>
              <a:srgbClr val="FFFBE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28600" y="190500"/>
            <a:ext cx="178308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9895" lvl="1" algn="just"/>
            <a:r>
              <a:rPr lang="vi-VN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bin"/>
                <a:sym typeface="Cabin"/>
              </a:rPr>
              <a:t>Đọc thông tin ở hình 4 và cho biết:</a:t>
            </a:r>
          </a:p>
          <a:p>
            <a:pPr marL="439895" lvl="1" algn="just"/>
            <a:r>
              <a:rPr lang="vi-VN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bin"/>
                <a:sym typeface="Cabin"/>
              </a:rPr>
              <a:t>- Giá trị dinh dưỡng của sữa chua và sữa tươi có gì khác nhau?</a:t>
            </a:r>
          </a:p>
          <a:p>
            <a:pPr marL="439895" lvl="1" algn="just"/>
            <a:r>
              <a:rPr lang="vi-VN" sz="4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bin"/>
                <a:sym typeface="Cabin"/>
              </a:rPr>
              <a:t>- Vì sao sữa chua có lợi cho tiêu hoá?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bin"/>
              <a:sym typeface="Cabi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1F7C10A-9DA3-DAF1-0E26-09722644F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162300"/>
            <a:ext cx="12954000" cy="6462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1024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CB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452863" y="8261621"/>
            <a:ext cx="19637069" cy="3314986"/>
            <a:chOff x="0" y="0"/>
            <a:chExt cx="2520339" cy="4254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21228" cy="428513"/>
            </a:xfrm>
            <a:custGeom>
              <a:avLst/>
              <a:gdLst/>
              <a:ahLst/>
              <a:cxnLst/>
              <a:rect l="l" t="t" r="r" b="b"/>
              <a:pathLst>
                <a:path w="2521228" h="428513">
                  <a:moveTo>
                    <a:pt x="2458998" y="423687"/>
                  </a:moveTo>
                  <a:cubicBezTo>
                    <a:pt x="2466237" y="421655"/>
                    <a:pt x="2473730" y="418607"/>
                    <a:pt x="2480334" y="414416"/>
                  </a:cubicBezTo>
                  <a:cubicBezTo>
                    <a:pt x="2473349" y="418734"/>
                    <a:pt x="2465856" y="421909"/>
                    <a:pt x="2458998" y="423687"/>
                  </a:cubicBezTo>
                  <a:close/>
                  <a:moveTo>
                    <a:pt x="2520339" y="329707"/>
                  </a:moveTo>
                  <a:cubicBezTo>
                    <a:pt x="2520085" y="341137"/>
                    <a:pt x="2519704" y="341518"/>
                    <a:pt x="2519323" y="341518"/>
                  </a:cubicBezTo>
                  <a:cubicBezTo>
                    <a:pt x="2519069" y="341518"/>
                    <a:pt x="2518942" y="341391"/>
                    <a:pt x="2518688" y="342407"/>
                  </a:cubicBezTo>
                  <a:cubicBezTo>
                    <a:pt x="2518434" y="343677"/>
                    <a:pt x="2518561" y="344820"/>
                    <a:pt x="2517926" y="352694"/>
                  </a:cubicBezTo>
                  <a:cubicBezTo>
                    <a:pt x="2518053" y="359044"/>
                    <a:pt x="2516529" y="370347"/>
                    <a:pt x="2510433" y="382285"/>
                  </a:cubicBezTo>
                  <a:cubicBezTo>
                    <a:pt x="2504464" y="394223"/>
                    <a:pt x="2493796" y="406415"/>
                    <a:pt x="2480334" y="414416"/>
                  </a:cubicBezTo>
                  <a:cubicBezTo>
                    <a:pt x="2495320" y="405526"/>
                    <a:pt x="2506877" y="390032"/>
                    <a:pt x="2511830" y="377078"/>
                  </a:cubicBezTo>
                  <a:cubicBezTo>
                    <a:pt x="2516910" y="363997"/>
                    <a:pt x="2516783" y="354599"/>
                    <a:pt x="2516148" y="355742"/>
                  </a:cubicBezTo>
                  <a:cubicBezTo>
                    <a:pt x="2514878" y="366156"/>
                    <a:pt x="2512338" y="371617"/>
                    <a:pt x="2511195" y="374792"/>
                  </a:cubicBezTo>
                  <a:cubicBezTo>
                    <a:pt x="2509925" y="377967"/>
                    <a:pt x="2509036" y="378856"/>
                    <a:pt x="2508401" y="379999"/>
                  </a:cubicBezTo>
                  <a:cubicBezTo>
                    <a:pt x="2507639" y="381269"/>
                    <a:pt x="2507004" y="382285"/>
                    <a:pt x="2505353" y="385079"/>
                  </a:cubicBezTo>
                  <a:cubicBezTo>
                    <a:pt x="2505099" y="385587"/>
                    <a:pt x="2504718" y="386222"/>
                    <a:pt x="2504337" y="386730"/>
                  </a:cubicBezTo>
                  <a:cubicBezTo>
                    <a:pt x="2504337" y="386730"/>
                    <a:pt x="2503067" y="391556"/>
                    <a:pt x="2493161" y="401208"/>
                  </a:cubicBezTo>
                  <a:lnTo>
                    <a:pt x="2492018" y="404383"/>
                  </a:lnTo>
                  <a:cubicBezTo>
                    <a:pt x="2487573" y="408828"/>
                    <a:pt x="2480588" y="413654"/>
                    <a:pt x="2473095" y="417337"/>
                  </a:cubicBezTo>
                  <a:cubicBezTo>
                    <a:pt x="2454299" y="428513"/>
                    <a:pt x="2438297" y="424703"/>
                    <a:pt x="2438297" y="424703"/>
                  </a:cubicBezTo>
                  <a:lnTo>
                    <a:pt x="2412516" y="421274"/>
                  </a:lnTo>
                  <a:lnTo>
                    <a:pt x="2405658" y="421655"/>
                  </a:lnTo>
                  <a:lnTo>
                    <a:pt x="2358795" y="418480"/>
                  </a:lnTo>
                  <a:cubicBezTo>
                    <a:pt x="2152720" y="420004"/>
                    <a:pt x="1852699" y="417972"/>
                    <a:pt x="1658004" y="417591"/>
                  </a:cubicBezTo>
                  <a:cubicBezTo>
                    <a:pt x="1572740" y="417718"/>
                    <a:pt x="1350232" y="417210"/>
                    <a:pt x="1231682" y="418480"/>
                  </a:cubicBezTo>
                  <a:lnTo>
                    <a:pt x="1237154" y="417337"/>
                  </a:lnTo>
                  <a:cubicBezTo>
                    <a:pt x="1095350" y="417591"/>
                    <a:pt x="900200" y="419369"/>
                    <a:pt x="814479" y="419750"/>
                  </a:cubicBezTo>
                  <a:lnTo>
                    <a:pt x="816759" y="419242"/>
                  </a:lnTo>
                  <a:cubicBezTo>
                    <a:pt x="759764" y="419369"/>
                    <a:pt x="610210" y="420512"/>
                    <a:pt x="628448" y="422671"/>
                  </a:cubicBezTo>
                  <a:cubicBezTo>
                    <a:pt x="490748" y="422036"/>
                    <a:pt x="514914" y="420004"/>
                    <a:pt x="340282" y="421147"/>
                  </a:cubicBezTo>
                  <a:lnTo>
                    <a:pt x="367183" y="421401"/>
                  </a:lnTo>
                  <a:cubicBezTo>
                    <a:pt x="317028" y="421401"/>
                    <a:pt x="218540" y="421528"/>
                    <a:pt x="170688" y="421528"/>
                  </a:cubicBezTo>
                  <a:cubicBezTo>
                    <a:pt x="153670" y="421528"/>
                    <a:pt x="135001" y="421401"/>
                    <a:pt x="115570" y="421401"/>
                  </a:cubicBezTo>
                  <a:cubicBezTo>
                    <a:pt x="105791" y="421401"/>
                    <a:pt x="95885" y="421401"/>
                    <a:pt x="85852" y="421274"/>
                  </a:cubicBezTo>
                  <a:cubicBezTo>
                    <a:pt x="80645" y="421147"/>
                    <a:pt x="76708" y="421401"/>
                    <a:pt x="68453" y="420893"/>
                  </a:cubicBezTo>
                  <a:cubicBezTo>
                    <a:pt x="61087" y="420004"/>
                    <a:pt x="53975" y="418226"/>
                    <a:pt x="47117" y="415432"/>
                  </a:cubicBezTo>
                  <a:cubicBezTo>
                    <a:pt x="19558" y="404256"/>
                    <a:pt x="1143" y="375681"/>
                    <a:pt x="1270" y="347614"/>
                  </a:cubicBezTo>
                  <a:cubicBezTo>
                    <a:pt x="1270" y="328183"/>
                    <a:pt x="1270" y="309768"/>
                    <a:pt x="1397" y="293131"/>
                  </a:cubicBezTo>
                  <a:cubicBezTo>
                    <a:pt x="1270" y="260111"/>
                    <a:pt x="1270" y="234203"/>
                    <a:pt x="1270" y="231963"/>
                  </a:cubicBezTo>
                  <a:lnTo>
                    <a:pt x="1651" y="232410"/>
                  </a:lnTo>
                  <a:cubicBezTo>
                    <a:pt x="508" y="227920"/>
                    <a:pt x="1778" y="222205"/>
                    <a:pt x="0" y="217626"/>
                  </a:cubicBezTo>
                  <a:cubicBezTo>
                    <a:pt x="1016" y="209105"/>
                    <a:pt x="2413" y="172368"/>
                    <a:pt x="1270" y="85090"/>
                  </a:cubicBezTo>
                  <a:cubicBezTo>
                    <a:pt x="1270" y="82423"/>
                    <a:pt x="1270" y="79756"/>
                    <a:pt x="1270" y="77470"/>
                  </a:cubicBezTo>
                  <a:cubicBezTo>
                    <a:pt x="1397" y="74168"/>
                    <a:pt x="1397" y="70993"/>
                    <a:pt x="1905" y="68199"/>
                  </a:cubicBezTo>
                  <a:cubicBezTo>
                    <a:pt x="2667" y="62357"/>
                    <a:pt x="3937" y="57404"/>
                    <a:pt x="5461" y="53340"/>
                  </a:cubicBezTo>
                  <a:cubicBezTo>
                    <a:pt x="8255" y="44958"/>
                    <a:pt x="11684" y="39878"/>
                    <a:pt x="13843" y="36322"/>
                  </a:cubicBezTo>
                  <a:cubicBezTo>
                    <a:pt x="18669" y="29210"/>
                    <a:pt x="19558" y="28448"/>
                    <a:pt x="20066" y="27559"/>
                  </a:cubicBezTo>
                  <a:cubicBezTo>
                    <a:pt x="20828" y="26670"/>
                    <a:pt x="21209" y="25527"/>
                    <a:pt x="27432" y="19939"/>
                  </a:cubicBezTo>
                  <a:cubicBezTo>
                    <a:pt x="30734" y="17399"/>
                    <a:pt x="35433" y="13462"/>
                    <a:pt x="43307" y="9779"/>
                  </a:cubicBezTo>
                  <a:cubicBezTo>
                    <a:pt x="50927" y="6096"/>
                    <a:pt x="62992" y="2159"/>
                    <a:pt x="77089" y="2286"/>
                  </a:cubicBezTo>
                  <a:cubicBezTo>
                    <a:pt x="88773" y="2286"/>
                    <a:pt x="93853" y="1397"/>
                    <a:pt x="78994" y="889"/>
                  </a:cubicBezTo>
                  <a:cubicBezTo>
                    <a:pt x="105918" y="1270"/>
                    <a:pt x="141478" y="889"/>
                    <a:pt x="167386" y="2159"/>
                  </a:cubicBezTo>
                  <a:cubicBezTo>
                    <a:pt x="683619" y="508"/>
                    <a:pt x="1874129" y="635"/>
                    <a:pt x="2370098" y="0"/>
                  </a:cubicBezTo>
                  <a:lnTo>
                    <a:pt x="2365907" y="254"/>
                  </a:lnTo>
                  <a:cubicBezTo>
                    <a:pt x="2379115" y="254"/>
                    <a:pt x="2397276" y="127"/>
                    <a:pt x="2418993" y="127"/>
                  </a:cubicBezTo>
                  <a:cubicBezTo>
                    <a:pt x="2424454" y="127"/>
                    <a:pt x="2430042" y="127"/>
                    <a:pt x="2436011" y="127"/>
                  </a:cubicBezTo>
                  <a:lnTo>
                    <a:pt x="2438297" y="127"/>
                  </a:lnTo>
                  <a:lnTo>
                    <a:pt x="2441726" y="254"/>
                  </a:lnTo>
                  <a:cubicBezTo>
                    <a:pt x="2444012" y="381"/>
                    <a:pt x="2446298" y="381"/>
                    <a:pt x="2448584" y="762"/>
                  </a:cubicBezTo>
                  <a:cubicBezTo>
                    <a:pt x="2453156" y="1270"/>
                    <a:pt x="2457855" y="2413"/>
                    <a:pt x="2462427" y="3810"/>
                  </a:cubicBezTo>
                  <a:cubicBezTo>
                    <a:pt x="2480715" y="9525"/>
                    <a:pt x="2497860" y="22860"/>
                    <a:pt x="2507893" y="41656"/>
                  </a:cubicBezTo>
                  <a:cubicBezTo>
                    <a:pt x="2512846" y="51054"/>
                    <a:pt x="2516148" y="61722"/>
                    <a:pt x="2516910" y="72771"/>
                  </a:cubicBezTo>
                  <a:cubicBezTo>
                    <a:pt x="2517291" y="79121"/>
                    <a:pt x="2517164" y="81915"/>
                    <a:pt x="2517164" y="85725"/>
                  </a:cubicBezTo>
                  <a:cubicBezTo>
                    <a:pt x="2517164" y="89408"/>
                    <a:pt x="2517164" y="93091"/>
                    <a:pt x="2517164" y="96901"/>
                  </a:cubicBezTo>
                  <a:cubicBezTo>
                    <a:pt x="2517164" y="111887"/>
                    <a:pt x="2517291" y="127254"/>
                    <a:pt x="2517291" y="143002"/>
                  </a:cubicBezTo>
                  <a:cubicBezTo>
                    <a:pt x="2517418" y="171756"/>
                    <a:pt x="2517545" y="175034"/>
                    <a:pt x="2517672" y="178313"/>
                  </a:cubicBezTo>
                  <a:cubicBezTo>
                    <a:pt x="2517926" y="191438"/>
                    <a:pt x="2518307" y="204551"/>
                    <a:pt x="2518434" y="209845"/>
                  </a:cubicBezTo>
                  <a:lnTo>
                    <a:pt x="2519704" y="211975"/>
                  </a:lnTo>
                  <a:cubicBezTo>
                    <a:pt x="2518688" y="214194"/>
                    <a:pt x="2519450" y="216274"/>
                    <a:pt x="2518688" y="219322"/>
                  </a:cubicBezTo>
                  <a:cubicBezTo>
                    <a:pt x="2518815" y="220917"/>
                    <a:pt x="2519831" y="220253"/>
                    <a:pt x="2520085" y="219501"/>
                  </a:cubicBezTo>
                  <a:cubicBezTo>
                    <a:pt x="2519323" y="222154"/>
                    <a:pt x="2520339" y="225037"/>
                    <a:pt x="2519577" y="226504"/>
                  </a:cubicBezTo>
                  <a:lnTo>
                    <a:pt x="2519196" y="226057"/>
                  </a:lnTo>
                  <a:cubicBezTo>
                    <a:pt x="2517926" y="230203"/>
                    <a:pt x="2521228" y="232614"/>
                    <a:pt x="2519831" y="273954"/>
                  </a:cubicBezTo>
                  <a:lnTo>
                    <a:pt x="2519577" y="273573"/>
                  </a:lnTo>
                  <a:cubicBezTo>
                    <a:pt x="2518688" y="292242"/>
                    <a:pt x="2519958" y="313451"/>
                    <a:pt x="2520339" y="329707"/>
                  </a:cubicBezTo>
                  <a:close/>
                  <a:moveTo>
                    <a:pt x="2477921" y="414035"/>
                  </a:moveTo>
                  <a:cubicBezTo>
                    <a:pt x="2477286" y="414416"/>
                    <a:pt x="2476778" y="414797"/>
                    <a:pt x="2476270" y="415178"/>
                  </a:cubicBezTo>
                  <a:cubicBezTo>
                    <a:pt x="2476778" y="414924"/>
                    <a:pt x="2477286" y="414797"/>
                    <a:pt x="2477794" y="414416"/>
                  </a:cubicBezTo>
                  <a:cubicBezTo>
                    <a:pt x="2477794" y="414416"/>
                    <a:pt x="2477921" y="414162"/>
                    <a:pt x="2477921" y="414035"/>
                  </a:cubicBezTo>
                  <a:close/>
                </a:path>
              </a:pathLst>
            </a:custGeom>
            <a:solidFill>
              <a:srgbClr val="682E0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2877800" y="2247900"/>
            <a:ext cx="4248534" cy="6892902"/>
          </a:xfrm>
          <a:custGeom>
            <a:avLst/>
            <a:gdLst/>
            <a:ahLst/>
            <a:cxnLst/>
            <a:rect l="l" t="t" r="r" b="b"/>
            <a:pathLst>
              <a:path w="4248534" h="6892902">
                <a:moveTo>
                  <a:pt x="0" y="0"/>
                </a:moveTo>
                <a:lnTo>
                  <a:pt x="4248534" y="0"/>
                </a:lnTo>
                <a:lnTo>
                  <a:pt x="4248534" y="6892903"/>
                </a:lnTo>
                <a:lnTo>
                  <a:pt x="0" y="68929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5715000" y="0"/>
            <a:ext cx="8138042" cy="5859390"/>
          </a:xfrm>
          <a:custGeom>
            <a:avLst/>
            <a:gdLst/>
            <a:ahLst/>
            <a:cxnLst/>
            <a:rect l="l" t="t" r="r" b="b"/>
            <a:pathLst>
              <a:path w="8138042" h="5859390">
                <a:moveTo>
                  <a:pt x="8138042" y="0"/>
                </a:moveTo>
                <a:lnTo>
                  <a:pt x="0" y="0"/>
                </a:lnTo>
                <a:lnTo>
                  <a:pt x="0" y="5859390"/>
                </a:lnTo>
                <a:lnTo>
                  <a:pt x="8138042" y="5859390"/>
                </a:lnTo>
                <a:lnTo>
                  <a:pt x="813804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477000" y="1333500"/>
            <a:ext cx="6629400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6000"/>
              </a:lnSpc>
              <a:spcBef>
                <a:spcPct val="0"/>
              </a:spcBef>
            </a:pPr>
            <a:r>
              <a:rPr lang="vi-VN" sz="5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bin Bold"/>
                <a:sym typeface="Cabin Bold"/>
              </a:rPr>
              <a:t>Giá trị dinh dưỡng của sữa chua và sữa tươi có gì khác nhau?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bin Bold"/>
              <a:sym typeface="Cabin Bold"/>
            </a:endParaRPr>
          </a:p>
        </p:txBody>
      </p:sp>
      <p:sp>
        <p:nvSpPr>
          <p:cNvPr id="11" name="Freeform 11"/>
          <p:cNvSpPr/>
          <p:nvPr/>
        </p:nvSpPr>
        <p:spPr>
          <a:xfrm flipH="1">
            <a:off x="15523373" y="7062970"/>
            <a:ext cx="3999972" cy="1825442"/>
          </a:xfrm>
          <a:custGeom>
            <a:avLst/>
            <a:gdLst/>
            <a:ahLst/>
            <a:cxnLst/>
            <a:rect l="l" t="t" r="r" b="b"/>
            <a:pathLst>
              <a:path w="3999972" h="1825442">
                <a:moveTo>
                  <a:pt x="3999972" y="0"/>
                </a:moveTo>
                <a:lnTo>
                  <a:pt x="0" y="0"/>
                </a:lnTo>
                <a:lnTo>
                  <a:pt x="0" y="1825442"/>
                </a:lnTo>
                <a:lnTo>
                  <a:pt x="3999972" y="1825442"/>
                </a:lnTo>
                <a:lnTo>
                  <a:pt x="399997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2">
            <a:extLst>
              <a:ext uri="{FF2B5EF4-FFF2-40B4-BE49-F238E27FC236}">
                <a16:creationId xmlns="" xmlns:a16="http://schemas.microsoft.com/office/drawing/2014/main" id="{E78A7902-5F6C-6FB9-2C31-69C2F38DD02D}"/>
              </a:ext>
            </a:extLst>
          </p:cNvPr>
          <p:cNvGrpSpPr/>
          <p:nvPr/>
        </p:nvGrpSpPr>
        <p:grpSpPr>
          <a:xfrm>
            <a:off x="685800" y="5829300"/>
            <a:ext cx="10820400" cy="3621628"/>
            <a:chOff x="0" y="0"/>
            <a:chExt cx="1098500" cy="406400"/>
          </a:xfrm>
        </p:grpSpPr>
        <p:sp>
          <p:nvSpPr>
            <p:cNvPr id="20" name="Freeform 3">
              <a:extLst>
                <a:ext uri="{FF2B5EF4-FFF2-40B4-BE49-F238E27FC236}">
                  <a16:creationId xmlns="" xmlns:a16="http://schemas.microsoft.com/office/drawing/2014/main" id="{6ED14FEA-103F-A836-FA09-3533066C0BF6}"/>
                </a:ext>
              </a:extLst>
            </p:cNvPr>
            <p:cNvSpPr/>
            <p:nvPr/>
          </p:nvSpPr>
          <p:spPr>
            <a:xfrm>
              <a:off x="0" y="0"/>
              <a:ext cx="1098500" cy="406400"/>
            </a:xfrm>
            <a:custGeom>
              <a:avLst/>
              <a:gdLst/>
              <a:ahLst/>
              <a:cxnLst/>
              <a:rect l="l" t="t" r="r" b="b"/>
              <a:pathLst>
                <a:path w="1098500" h="406400">
                  <a:moveTo>
                    <a:pt x="895300" y="0"/>
                  </a:moveTo>
                  <a:cubicBezTo>
                    <a:pt x="1007524" y="0"/>
                    <a:pt x="1098500" y="90976"/>
                    <a:pt x="1098500" y="203200"/>
                  </a:cubicBezTo>
                  <a:cubicBezTo>
                    <a:pt x="1098500" y="315424"/>
                    <a:pt x="1007524" y="406400"/>
                    <a:pt x="8953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D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4">
              <a:extLst>
                <a:ext uri="{FF2B5EF4-FFF2-40B4-BE49-F238E27FC236}">
                  <a16:creationId xmlns="" xmlns:a16="http://schemas.microsoft.com/office/drawing/2014/main" id="{C8782EEF-BAC9-3FE5-FF2B-B345955623DD}"/>
                </a:ext>
              </a:extLst>
            </p:cNvPr>
            <p:cNvSpPr txBox="1"/>
            <p:nvPr/>
          </p:nvSpPr>
          <p:spPr>
            <a:xfrm>
              <a:off x="0" y="0"/>
              <a:ext cx="1098500" cy="406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Sữa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chua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giàu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dinh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dưỡng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hơn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cung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cấp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cơ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nhiều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đạm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can-xi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vitamin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hơn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so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sữa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tươi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382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CB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452863" y="8261621"/>
            <a:ext cx="19637069" cy="3314986"/>
            <a:chOff x="0" y="0"/>
            <a:chExt cx="2520339" cy="4254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21228" cy="428513"/>
            </a:xfrm>
            <a:custGeom>
              <a:avLst/>
              <a:gdLst/>
              <a:ahLst/>
              <a:cxnLst/>
              <a:rect l="l" t="t" r="r" b="b"/>
              <a:pathLst>
                <a:path w="2521228" h="428513">
                  <a:moveTo>
                    <a:pt x="2458998" y="423687"/>
                  </a:moveTo>
                  <a:cubicBezTo>
                    <a:pt x="2466237" y="421655"/>
                    <a:pt x="2473730" y="418607"/>
                    <a:pt x="2480334" y="414416"/>
                  </a:cubicBezTo>
                  <a:cubicBezTo>
                    <a:pt x="2473349" y="418734"/>
                    <a:pt x="2465856" y="421909"/>
                    <a:pt x="2458998" y="423687"/>
                  </a:cubicBezTo>
                  <a:close/>
                  <a:moveTo>
                    <a:pt x="2520339" y="329707"/>
                  </a:moveTo>
                  <a:cubicBezTo>
                    <a:pt x="2520085" y="341137"/>
                    <a:pt x="2519704" y="341518"/>
                    <a:pt x="2519323" y="341518"/>
                  </a:cubicBezTo>
                  <a:cubicBezTo>
                    <a:pt x="2519069" y="341518"/>
                    <a:pt x="2518942" y="341391"/>
                    <a:pt x="2518688" y="342407"/>
                  </a:cubicBezTo>
                  <a:cubicBezTo>
                    <a:pt x="2518434" y="343677"/>
                    <a:pt x="2518561" y="344820"/>
                    <a:pt x="2517926" y="352694"/>
                  </a:cubicBezTo>
                  <a:cubicBezTo>
                    <a:pt x="2518053" y="359044"/>
                    <a:pt x="2516529" y="370347"/>
                    <a:pt x="2510433" y="382285"/>
                  </a:cubicBezTo>
                  <a:cubicBezTo>
                    <a:pt x="2504464" y="394223"/>
                    <a:pt x="2493796" y="406415"/>
                    <a:pt x="2480334" y="414416"/>
                  </a:cubicBezTo>
                  <a:cubicBezTo>
                    <a:pt x="2495320" y="405526"/>
                    <a:pt x="2506877" y="390032"/>
                    <a:pt x="2511830" y="377078"/>
                  </a:cubicBezTo>
                  <a:cubicBezTo>
                    <a:pt x="2516910" y="363997"/>
                    <a:pt x="2516783" y="354599"/>
                    <a:pt x="2516148" y="355742"/>
                  </a:cubicBezTo>
                  <a:cubicBezTo>
                    <a:pt x="2514878" y="366156"/>
                    <a:pt x="2512338" y="371617"/>
                    <a:pt x="2511195" y="374792"/>
                  </a:cubicBezTo>
                  <a:cubicBezTo>
                    <a:pt x="2509925" y="377967"/>
                    <a:pt x="2509036" y="378856"/>
                    <a:pt x="2508401" y="379999"/>
                  </a:cubicBezTo>
                  <a:cubicBezTo>
                    <a:pt x="2507639" y="381269"/>
                    <a:pt x="2507004" y="382285"/>
                    <a:pt x="2505353" y="385079"/>
                  </a:cubicBezTo>
                  <a:cubicBezTo>
                    <a:pt x="2505099" y="385587"/>
                    <a:pt x="2504718" y="386222"/>
                    <a:pt x="2504337" y="386730"/>
                  </a:cubicBezTo>
                  <a:cubicBezTo>
                    <a:pt x="2504337" y="386730"/>
                    <a:pt x="2503067" y="391556"/>
                    <a:pt x="2493161" y="401208"/>
                  </a:cubicBezTo>
                  <a:lnTo>
                    <a:pt x="2492018" y="404383"/>
                  </a:lnTo>
                  <a:cubicBezTo>
                    <a:pt x="2487573" y="408828"/>
                    <a:pt x="2480588" y="413654"/>
                    <a:pt x="2473095" y="417337"/>
                  </a:cubicBezTo>
                  <a:cubicBezTo>
                    <a:pt x="2454299" y="428513"/>
                    <a:pt x="2438297" y="424703"/>
                    <a:pt x="2438297" y="424703"/>
                  </a:cubicBezTo>
                  <a:lnTo>
                    <a:pt x="2412516" y="421274"/>
                  </a:lnTo>
                  <a:lnTo>
                    <a:pt x="2405658" y="421655"/>
                  </a:lnTo>
                  <a:lnTo>
                    <a:pt x="2358795" y="418480"/>
                  </a:lnTo>
                  <a:cubicBezTo>
                    <a:pt x="2152720" y="420004"/>
                    <a:pt x="1852699" y="417972"/>
                    <a:pt x="1658004" y="417591"/>
                  </a:cubicBezTo>
                  <a:cubicBezTo>
                    <a:pt x="1572740" y="417718"/>
                    <a:pt x="1350232" y="417210"/>
                    <a:pt x="1231682" y="418480"/>
                  </a:cubicBezTo>
                  <a:lnTo>
                    <a:pt x="1237154" y="417337"/>
                  </a:lnTo>
                  <a:cubicBezTo>
                    <a:pt x="1095350" y="417591"/>
                    <a:pt x="900200" y="419369"/>
                    <a:pt x="814479" y="419750"/>
                  </a:cubicBezTo>
                  <a:lnTo>
                    <a:pt x="816759" y="419242"/>
                  </a:lnTo>
                  <a:cubicBezTo>
                    <a:pt x="759764" y="419369"/>
                    <a:pt x="610210" y="420512"/>
                    <a:pt x="628448" y="422671"/>
                  </a:cubicBezTo>
                  <a:cubicBezTo>
                    <a:pt x="490748" y="422036"/>
                    <a:pt x="514914" y="420004"/>
                    <a:pt x="340282" y="421147"/>
                  </a:cubicBezTo>
                  <a:lnTo>
                    <a:pt x="367183" y="421401"/>
                  </a:lnTo>
                  <a:cubicBezTo>
                    <a:pt x="317028" y="421401"/>
                    <a:pt x="218540" y="421528"/>
                    <a:pt x="170688" y="421528"/>
                  </a:cubicBezTo>
                  <a:cubicBezTo>
                    <a:pt x="153670" y="421528"/>
                    <a:pt x="135001" y="421401"/>
                    <a:pt x="115570" y="421401"/>
                  </a:cubicBezTo>
                  <a:cubicBezTo>
                    <a:pt x="105791" y="421401"/>
                    <a:pt x="95885" y="421401"/>
                    <a:pt x="85852" y="421274"/>
                  </a:cubicBezTo>
                  <a:cubicBezTo>
                    <a:pt x="80645" y="421147"/>
                    <a:pt x="76708" y="421401"/>
                    <a:pt x="68453" y="420893"/>
                  </a:cubicBezTo>
                  <a:cubicBezTo>
                    <a:pt x="61087" y="420004"/>
                    <a:pt x="53975" y="418226"/>
                    <a:pt x="47117" y="415432"/>
                  </a:cubicBezTo>
                  <a:cubicBezTo>
                    <a:pt x="19558" y="404256"/>
                    <a:pt x="1143" y="375681"/>
                    <a:pt x="1270" y="347614"/>
                  </a:cubicBezTo>
                  <a:cubicBezTo>
                    <a:pt x="1270" y="328183"/>
                    <a:pt x="1270" y="309768"/>
                    <a:pt x="1397" y="293131"/>
                  </a:cubicBezTo>
                  <a:cubicBezTo>
                    <a:pt x="1270" y="260111"/>
                    <a:pt x="1270" y="234203"/>
                    <a:pt x="1270" y="231963"/>
                  </a:cubicBezTo>
                  <a:lnTo>
                    <a:pt x="1651" y="232410"/>
                  </a:lnTo>
                  <a:cubicBezTo>
                    <a:pt x="508" y="227920"/>
                    <a:pt x="1778" y="222205"/>
                    <a:pt x="0" y="217626"/>
                  </a:cubicBezTo>
                  <a:cubicBezTo>
                    <a:pt x="1016" y="209105"/>
                    <a:pt x="2413" y="172368"/>
                    <a:pt x="1270" y="85090"/>
                  </a:cubicBezTo>
                  <a:cubicBezTo>
                    <a:pt x="1270" y="82423"/>
                    <a:pt x="1270" y="79756"/>
                    <a:pt x="1270" y="77470"/>
                  </a:cubicBezTo>
                  <a:cubicBezTo>
                    <a:pt x="1397" y="74168"/>
                    <a:pt x="1397" y="70993"/>
                    <a:pt x="1905" y="68199"/>
                  </a:cubicBezTo>
                  <a:cubicBezTo>
                    <a:pt x="2667" y="62357"/>
                    <a:pt x="3937" y="57404"/>
                    <a:pt x="5461" y="53340"/>
                  </a:cubicBezTo>
                  <a:cubicBezTo>
                    <a:pt x="8255" y="44958"/>
                    <a:pt x="11684" y="39878"/>
                    <a:pt x="13843" y="36322"/>
                  </a:cubicBezTo>
                  <a:cubicBezTo>
                    <a:pt x="18669" y="29210"/>
                    <a:pt x="19558" y="28448"/>
                    <a:pt x="20066" y="27559"/>
                  </a:cubicBezTo>
                  <a:cubicBezTo>
                    <a:pt x="20828" y="26670"/>
                    <a:pt x="21209" y="25527"/>
                    <a:pt x="27432" y="19939"/>
                  </a:cubicBezTo>
                  <a:cubicBezTo>
                    <a:pt x="30734" y="17399"/>
                    <a:pt x="35433" y="13462"/>
                    <a:pt x="43307" y="9779"/>
                  </a:cubicBezTo>
                  <a:cubicBezTo>
                    <a:pt x="50927" y="6096"/>
                    <a:pt x="62992" y="2159"/>
                    <a:pt x="77089" y="2286"/>
                  </a:cubicBezTo>
                  <a:cubicBezTo>
                    <a:pt x="88773" y="2286"/>
                    <a:pt x="93853" y="1397"/>
                    <a:pt x="78994" y="889"/>
                  </a:cubicBezTo>
                  <a:cubicBezTo>
                    <a:pt x="105918" y="1270"/>
                    <a:pt x="141478" y="889"/>
                    <a:pt x="167386" y="2159"/>
                  </a:cubicBezTo>
                  <a:cubicBezTo>
                    <a:pt x="683619" y="508"/>
                    <a:pt x="1874129" y="635"/>
                    <a:pt x="2370098" y="0"/>
                  </a:cubicBezTo>
                  <a:lnTo>
                    <a:pt x="2365907" y="254"/>
                  </a:lnTo>
                  <a:cubicBezTo>
                    <a:pt x="2379115" y="254"/>
                    <a:pt x="2397276" y="127"/>
                    <a:pt x="2418993" y="127"/>
                  </a:cubicBezTo>
                  <a:cubicBezTo>
                    <a:pt x="2424454" y="127"/>
                    <a:pt x="2430042" y="127"/>
                    <a:pt x="2436011" y="127"/>
                  </a:cubicBezTo>
                  <a:lnTo>
                    <a:pt x="2438297" y="127"/>
                  </a:lnTo>
                  <a:lnTo>
                    <a:pt x="2441726" y="254"/>
                  </a:lnTo>
                  <a:cubicBezTo>
                    <a:pt x="2444012" y="381"/>
                    <a:pt x="2446298" y="381"/>
                    <a:pt x="2448584" y="762"/>
                  </a:cubicBezTo>
                  <a:cubicBezTo>
                    <a:pt x="2453156" y="1270"/>
                    <a:pt x="2457855" y="2413"/>
                    <a:pt x="2462427" y="3810"/>
                  </a:cubicBezTo>
                  <a:cubicBezTo>
                    <a:pt x="2480715" y="9525"/>
                    <a:pt x="2497860" y="22860"/>
                    <a:pt x="2507893" y="41656"/>
                  </a:cubicBezTo>
                  <a:cubicBezTo>
                    <a:pt x="2512846" y="51054"/>
                    <a:pt x="2516148" y="61722"/>
                    <a:pt x="2516910" y="72771"/>
                  </a:cubicBezTo>
                  <a:cubicBezTo>
                    <a:pt x="2517291" y="79121"/>
                    <a:pt x="2517164" y="81915"/>
                    <a:pt x="2517164" y="85725"/>
                  </a:cubicBezTo>
                  <a:cubicBezTo>
                    <a:pt x="2517164" y="89408"/>
                    <a:pt x="2517164" y="93091"/>
                    <a:pt x="2517164" y="96901"/>
                  </a:cubicBezTo>
                  <a:cubicBezTo>
                    <a:pt x="2517164" y="111887"/>
                    <a:pt x="2517291" y="127254"/>
                    <a:pt x="2517291" y="143002"/>
                  </a:cubicBezTo>
                  <a:cubicBezTo>
                    <a:pt x="2517418" y="171756"/>
                    <a:pt x="2517545" y="175034"/>
                    <a:pt x="2517672" y="178313"/>
                  </a:cubicBezTo>
                  <a:cubicBezTo>
                    <a:pt x="2517926" y="191438"/>
                    <a:pt x="2518307" y="204551"/>
                    <a:pt x="2518434" y="209845"/>
                  </a:cubicBezTo>
                  <a:lnTo>
                    <a:pt x="2519704" y="211975"/>
                  </a:lnTo>
                  <a:cubicBezTo>
                    <a:pt x="2518688" y="214194"/>
                    <a:pt x="2519450" y="216274"/>
                    <a:pt x="2518688" y="219322"/>
                  </a:cubicBezTo>
                  <a:cubicBezTo>
                    <a:pt x="2518815" y="220917"/>
                    <a:pt x="2519831" y="220253"/>
                    <a:pt x="2520085" y="219501"/>
                  </a:cubicBezTo>
                  <a:cubicBezTo>
                    <a:pt x="2519323" y="222154"/>
                    <a:pt x="2520339" y="225037"/>
                    <a:pt x="2519577" y="226504"/>
                  </a:cubicBezTo>
                  <a:lnTo>
                    <a:pt x="2519196" y="226057"/>
                  </a:lnTo>
                  <a:cubicBezTo>
                    <a:pt x="2517926" y="230203"/>
                    <a:pt x="2521228" y="232614"/>
                    <a:pt x="2519831" y="273954"/>
                  </a:cubicBezTo>
                  <a:lnTo>
                    <a:pt x="2519577" y="273573"/>
                  </a:lnTo>
                  <a:cubicBezTo>
                    <a:pt x="2518688" y="292242"/>
                    <a:pt x="2519958" y="313451"/>
                    <a:pt x="2520339" y="329707"/>
                  </a:cubicBezTo>
                  <a:close/>
                  <a:moveTo>
                    <a:pt x="2477921" y="414035"/>
                  </a:moveTo>
                  <a:cubicBezTo>
                    <a:pt x="2477286" y="414416"/>
                    <a:pt x="2476778" y="414797"/>
                    <a:pt x="2476270" y="415178"/>
                  </a:cubicBezTo>
                  <a:cubicBezTo>
                    <a:pt x="2476778" y="414924"/>
                    <a:pt x="2477286" y="414797"/>
                    <a:pt x="2477794" y="414416"/>
                  </a:cubicBezTo>
                  <a:cubicBezTo>
                    <a:pt x="2477794" y="414416"/>
                    <a:pt x="2477921" y="414162"/>
                    <a:pt x="2477921" y="414035"/>
                  </a:cubicBezTo>
                  <a:close/>
                </a:path>
              </a:pathLst>
            </a:custGeom>
            <a:solidFill>
              <a:srgbClr val="682E0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12877800" y="2247900"/>
            <a:ext cx="4248534" cy="6892902"/>
          </a:xfrm>
          <a:custGeom>
            <a:avLst/>
            <a:gdLst/>
            <a:ahLst/>
            <a:cxnLst/>
            <a:rect l="l" t="t" r="r" b="b"/>
            <a:pathLst>
              <a:path w="4248534" h="6892902">
                <a:moveTo>
                  <a:pt x="0" y="0"/>
                </a:moveTo>
                <a:lnTo>
                  <a:pt x="4248534" y="0"/>
                </a:lnTo>
                <a:lnTo>
                  <a:pt x="4248534" y="6892903"/>
                </a:lnTo>
                <a:lnTo>
                  <a:pt x="0" y="68929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5715000" y="0"/>
            <a:ext cx="8138042" cy="5859390"/>
          </a:xfrm>
          <a:custGeom>
            <a:avLst/>
            <a:gdLst/>
            <a:ahLst/>
            <a:cxnLst/>
            <a:rect l="l" t="t" r="r" b="b"/>
            <a:pathLst>
              <a:path w="8138042" h="5859390">
                <a:moveTo>
                  <a:pt x="8138042" y="0"/>
                </a:moveTo>
                <a:lnTo>
                  <a:pt x="0" y="0"/>
                </a:lnTo>
                <a:lnTo>
                  <a:pt x="0" y="5859390"/>
                </a:lnTo>
                <a:lnTo>
                  <a:pt x="8138042" y="5859390"/>
                </a:lnTo>
                <a:lnTo>
                  <a:pt x="813804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553200" y="876300"/>
            <a:ext cx="66294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vi-VN" sz="8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bin Bold"/>
                <a:sym typeface="Cabin Bold"/>
              </a:rPr>
              <a:t>Vì sao sữa chua có lợi cho tiêu hoá?</a:t>
            </a:r>
          </a:p>
        </p:txBody>
      </p:sp>
      <p:sp>
        <p:nvSpPr>
          <p:cNvPr id="11" name="Freeform 11"/>
          <p:cNvSpPr/>
          <p:nvPr/>
        </p:nvSpPr>
        <p:spPr>
          <a:xfrm flipH="1">
            <a:off x="15523373" y="7062970"/>
            <a:ext cx="3999972" cy="1825442"/>
          </a:xfrm>
          <a:custGeom>
            <a:avLst/>
            <a:gdLst/>
            <a:ahLst/>
            <a:cxnLst/>
            <a:rect l="l" t="t" r="r" b="b"/>
            <a:pathLst>
              <a:path w="3999972" h="1825442">
                <a:moveTo>
                  <a:pt x="3999972" y="0"/>
                </a:moveTo>
                <a:lnTo>
                  <a:pt x="0" y="0"/>
                </a:lnTo>
                <a:lnTo>
                  <a:pt x="0" y="1825442"/>
                </a:lnTo>
                <a:lnTo>
                  <a:pt x="3999972" y="1825442"/>
                </a:lnTo>
                <a:lnTo>
                  <a:pt x="399997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2">
            <a:extLst>
              <a:ext uri="{FF2B5EF4-FFF2-40B4-BE49-F238E27FC236}">
                <a16:creationId xmlns="" xmlns:a16="http://schemas.microsoft.com/office/drawing/2014/main" id="{E78A7902-5F6C-6FB9-2C31-69C2F38DD02D}"/>
              </a:ext>
            </a:extLst>
          </p:cNvPr>
          <p:cNvGrpSpPr/>
          <p:nvPr/>
        </p:nvGrpSpPr>
        <p:grpSpPr>
          <a:xfrm>
            <a:off x="685800" y="5829300"/>
            <a:ext cx="11658600" cy="3621628"/>
            <a:chOff x="0" y="0"/>
            <a:chExt cx="1098500" cy="406400"/>
          </a:xfrm>
        </p:grpSpPr>
        <p:sp>
          <p:nvSpPr>
            <p:cNvPr id="20" name="Freeform 3">
              <a:extLst>
                <a:ext uri="{FF2B5EF4-FFF2-40B4-BE49-F238E27FC236}">
                  <a16:creationId xmlns="" xmlns:a16="http://schemas.microsoft.com/office/drawing/2014/main" id="{6ED14FEA-103F-A836-FA09-3533066C0BF6}"/>
                </a:ext>
              </a:extLst>
            </p:cNvPr>
            <p:cNvSpPr/>
            <p:nvPr/>
          </p:nvSpPr>
          <p:spPr>
            <a:xfrm>
              <a:off x="0" y="0"/>
              <a:ext cx="1098500" cy="406400"/>
            </a:xfrm>
            <a:custGeom>
              <a:avLst/>
              <a:gdLst/>
              <a:ahLst/>
              <a:cxnLst/>
              <a:rect l="l" t="t" r="r" b="b"/>
              <a:pathLst>
                <a:path w="1098500" h="406400">
                  <a:moveTo>
                    <a:pt x="895300" y="0"/>
                  </a:moveTo>
                  <a:cubicBezTo>
                    <a:pt x="1007524" y="0"/>
                    <a:pt x="1098500" y="90976"/>
                    <a:pt x="1098500" y="203200"/>
                  </a:cubicBezTo>
                  <a:cubicBezTo>
                    <a:pt x="1098500" y="315424"/>
                    <a:pt x="1007524" y="406400"/>
                    <a:pt x="8953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ED9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4">
              <a:extLst>
                <a:ext uri="{FF2B5EF4-FFF2-40B4-BE49-F238E27FC236}">
                  <a16:creationId xmlns="" xmlns:a16="http://schemas.microsoft.com/office/drawing/2014/main" id="{C8782EEF-BAC9-3FE5-FF2B-B345955623DD}"/>
                </a:ext>
              </a:extLst>
            </p:cNvPr>
            <p:cNvSpPr txBox="1"/>
            <p:nvPr/>
          </p:nvSpPr>
          <p:spPr>
            <a:xfrm>
              <a:off x="0" y="0"/>
              <a:ext cx="1098500" cy="406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4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 sữa chua còn chứa nhiều vi khuẩn có ích cho đường ruột nên hỗ trợ tiêu hoá tốt, tăng cường khả năng miễn dịch cho cơ thể.</a:t>
              </a:r>
              <a:endParaRPr lang="en-US" sz="4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706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263</Words>
  <Application>Microsoft Office PowerPoint</Application>
  <PresentationFormat>Custom</PresentationFormat>
  <Paragraphs>16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</dc:title>
  <dc:creator>thao</dc:creator>
  <cp:lastModifiedBy>Techsi.vn</cp:lastModifiedBy>
  <cp:revision>32</cp:revision>
  <dcterms:created xsi:type="dcterms:W3CDTF">2006-08-16T00:00:00Z</dcterms:created>
  <dcterms:modified xsi:type="dcterms:W3CDTF">2026-02-02T03:08:05Z</dcterms:modified>
  <dc:identifier>DAGU8QCx2sU</dc:identifier>
</cp:coreProperties>
</file>