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81" d="100"/>
          <a:sy n="81" d="100"/>
        </p:scale>
        <p:origin x="474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A659B-6247-B0FD-79B1-9F5CD4012E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6" y="93891"/>
            <a:ext cx="1758100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gif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8548" y="937363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0028" y="2108848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7192" y="4388732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1170</TotalTime>
  <Words>285</Words>
  <Application>Microsoft Office PowerPoint</Application>
  <PresentationFormat>Widescreen</PresentationFormat>
  <Paragraphs>19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43</cp:revision>
  <dcterms:created xsi:type="dcterms:W3CDTF">2017-05-26T02:40:49Z</dcterms:created>
  <dcterms:modified xsi:type="dcterms:W3CDTF">2025-02-07T02:03:02Z</dcterms:modified>
  <cp:category>9Slide.vn</cp:category>
</cp:coreProperties>
</file>