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303" r:id="rId2"/>
    <p:sldId id="308" r:id="rId3"/>
    <p:sldId id="309" r:id="rId4"/>
    <p:sldId id="310" r:id="rId5"/>
    <p:sldId id="312" r:id="rId6"/>
    <p:sldId id="313" r:id="rId7"/>
    <p:sldId id="316" r:id="rId8"/>
    <p:sldId id="346" r:id="rId9"/>
    <p:sldId id="347" r:id="rId10"/>
    <p:sldId id="318" r:id="rId11"/>
    <p:sldId id="322" r:id="rId12"/>
    <p:sldId id="327" r:id="rId13"/>
  </p:sldIdLst>
  <p:sldSz cx="9144000" cy="5143500" type="screen16x9"/>
  <p:notesSz cx="6858000" cy="9144000"/>
  <p:embeddedFontLst>
    <p:embeddedFont>
      <p:font typeface="Zilla Slab" panose="020B0604020202020204" charset="0"/>
      <p:regular r:id="rId15"/>
      <p:bold r:id="rId16"/>
      <p:italic r:id="rId17"/>
      <p:boldItalic r:id="rId18"/>
    </p:embeddedFont>
    <p:embeddedFont>
      <p:font typeface="Bebas Neue" panose="020B0604020202020204" charset="0"/>
      <p:regular r:id="rId19"/>
    </p:embeddedFont>
    <p:embeddedFont>
      <p:font typeface="SimSun" panose="02010600030101010101" pitchFamily="2" charset="-122"/>
      <p:regular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7C7C4-0D8E-4AE7-A0F3-F1CD49E08B52}">
  <a:tblStyle styleId="{5B97C7C4-0D8E-4AE7-A0F3-F1CD49E08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7"/>
    <p:restoredTop sz="94550"/>
  </p:normalViewPr>
  <p:slideViewPr>
    <p:cSldViewPr snapToGrid="0">
      <p:cViewPr varScale="1">
        <p:scale>
          <a:sx n="93" d="100"/>
          <a:sy n="93" d="100"/>
        </p:scale>
        <p:origin x="810" y="48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0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45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01edc7a56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01edc7a56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22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04fa2aa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04fa2aa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06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13347f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13347f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4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0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01edc7a566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01edc7a566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0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13347fcd5_0_38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13347fcd5_0_38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5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01edc7a566_0_2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01edc7a566_0_2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36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8325" y="422017"/>
            <a:ext cx="5558775" cy="4286277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01500" y="747850"/>
            <a:ext cx="4554900" cy="26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8205" y="3667300"/>
            <a:ext cx="3295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8041158" y="-687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8288939" y="-2394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9949"/>
            <a:ext cx="77040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5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200" y="3998400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8309675" y="3620049"/>
            <a:ext cx="1685703" cy="1447276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64250" y="-486000"/>
            <a:ext cx="7015500" cy="6203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859625" y="2810950"/>
            <a:ext cx="1883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398551" y="2810950"/>
            <a:ext cx="1883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407375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46601" y="3424975"/>
            <a:ext cx="27876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73491" y="-108878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-12856" y="-1759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8001309" y="4047697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-5400000">
            <a:off x="8289874" y="4301177"/>
            <a:ext cx="875700" cy="859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522800" y="1259390"/>
            <a:ext cx="5488800" cy="26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8100000" flipH="1">
            <a:off x="-414828" y="-911254"/>
            <a:ext cx="1635538" cy="1392435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8051257" y="-43429"/>
            <a:ext cx="12249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718563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7200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2"/>
          </p:nvPr>
        </p:nvSpPr>
        <p:spPr>
          <a:xfrm>
            <a:off x="34038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3"/>
          </p:nvPr>
        </p:nvSpPr>
        <p:spPr>
          <a:xfrm>
            <a:off x="34038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4"/>
          </p:nvPr>
        </p:nvSpPr>
        <p:spPr>
          <a:xfrm>
            <a:off x="6087600" y="2692413"/>
            <a:ext cx="2084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5"/>
          </p:nvPr>
        </p:nvSpPr>
        <p:spPr>
          <a:xfrm>
            <a:off x="6087600" y="3278949"/>
            <a:ext cx="2336400" cy="7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6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872613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6157700" y="-9409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1"/>
          <p:cNvGrpSpPr/>
          <p:nvPr/>
        </p:nvGrpSpPr>
        <p:grpSpPr>
          <a:xfrm rot="-5400000">
            <a:off x="8316436" y="-673634"/>
            <a:ext cx="1672181" cy="1447276"/>
            <a:chOff x="7543669" y="4821749"/>
            <a:chExt cx="1672181" cy="1447276"/>
          </a:xfrm>
        </p:grpSpPr>
        <p:sp>
          <p:nvSpPr>
            <p:cNvPr id="164" name="Google Shape;164;p21"/>
            <p:cNvSpPr/>
            <p:nvPr/>
          </p:nvSpPr>
          <p:spPr>
            <a:xfrm>
              <a:off x="7543669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1"/>
          <p:cNvGrpSpPr/>
          <p:nvPr/>
        </p:nvGrpSpPr>
        <p:grpSpPr>
          <a:xfrm rot="5400000" flipH="1">
            <a:off x="-851400" y="4226274"/>
            <a:ext cx="1685703" cy="1447276"/>
            <a:chOff x="7626750" y="4821749"/>
            <a:chExt cx="1685703" cy="1447276"/>
          </a:xfrm>
        </p:grpSpPr>
        <p:sp>
          <p:nvSpPr>
            <p:cNvPr id="167" name="Google Shape;167;p21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1638225" y="1658325"/>
            <a:ext cx="24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1"/>
          </p:nvPr>
        </p:nvSpPr>
        <p:spPr>
          <a:xfrm>
            <a:off x="16382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 idx="2"/>
          </p:nvPr>
        </p:nvSpPr>
        <p:spPr>
          <a:xfrm>
            <a:off x="5614549" y="1654825"/>
            <a:ext cx="24240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3"/>
          </p:nvPr>
        </p:nvSpPr>
        <p:spPr>
          <a:xfrm>
            <a:off x="5645425" y="224485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 idx="4"/>
          </p:nvPr>
        </p:nvSpPr>
        <p:spPr>
          <a:xfrm>
            <a:off x="1640274" y="3113376"/>
            <a:ext cx="2501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5"/>
          </p:nvPr>
        </p:nvSpPr>
        <p:spPr>
          <a:xfrm>
            <a:off x="1638225" y="3699700"/>
            <a:ext cx="278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 idx="6"/>
          </p:nvPr>
        </p:nvSpPr>
        <p:spPr>
          <a:xfrm>
            <a:off x="5640109" y="3112771"/>
            <a:ext cx="24834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7"/>
          </p:nvPr>
        </p:nvSpPr>
        <p:spPr>
          <a:xfrm>
            <a:off x="5645275" y="3699700"/>
            <a:ext cx="27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 idx="8"/>
          </p:nvPr>
        </p:nvSpPr>
        <p:spPr>
          <a:xfrm>
            <a:off x="720000" y="3309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8152650" y="4153125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5400000">
            <a:off x="-98700" y="-70400"/>
            <a:ext cx="1119900" cy="1063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41106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3181775" y="4234625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41160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187100" y="-921400"/>
            <a:ext cx="1857600" cy="18576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8096484">
            <a:off x="3597494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8096484">
            <a:off x="4520919" y="4642130"/>
            <a:ext cx="1037114" cy="102205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7947900" y="-68725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8425453" y="388624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-94022" y="4013674"/>
            <a:ext cx="1286100" cy="12204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921075" y="3384425"/>
            <a:ext cx="1635600" cy="13923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3978">
            <a:off x="-47506" y="4166186"/>
            <a:ext cx="1037101" cy="102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3283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43000"/>
            <a:ext cx="77139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67" r:id="rId6"/>
    <p:sldLayoutId id="2147483669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3999776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BBF0668B-46BD-64C4-88C2-61B8D5D0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2" r="37939"/>
          <a:stretch/>
        </p:blipFill>
        <p:spPr>
          <a:xfrm flipH="1">
            <a:off x="2966486" y="1646520"/>
            <a:ext cx="783363" cy="959722"/>
          </a:xfrm>
          <a:prstGeom prst="rect">
            <a:avLst/>
          </a:prstGeom>
        </p:spPr>
      </p:pic>
      <p:sp>
        <p:nvSpPr>
          <p:cNvPr id="2" name="Google Shape;957;p40">
            <a:extLst>
              <a:ext uri="{FF2B5EF4-FFF2-40B4-BE49-F238E27FC236}">
                <a16:creationId xmlns:a16="http://schemas.microsoft.com/office/drawing/2014/main" id="{E43F63D5-186F-B215-6C8C-03E1E73E7224}"/>
              </a:ext>
            </a:extLst>
          </p:cNvPr>
          <p:cNvSpPr txBox="1">
            <a:spLocks/>
          </p:cNvSpPr>
          <p:nvPr/>
        </p:nvSpPr>
        <p:spPr>
          <a:xfrm>
            <a:off x="720000" y="1465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 i="0" u="none" strike="noStrike" cap="none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fr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309B9-9E5A-1F5D-48F3-E1197BED7DB8}"/>
              </a:ext>
            </a:extLst>
          </p:cNvPr>
          <p:cNvSpPr txBox="1"/>
          <p:nvPr/>
        </p:nvSpPr>
        <p:spPr>
          <a:xfrm>
            <a:off x="127590" y="621363"/>
            <a:ext cx="888881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A31A3FE4-F090-A235-FB39-6EFB5B1F7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7293"/>
          <a:stretch/>
        </p:blipFill>
        <p:spPr>
          <a:xfrm flipH="1">
            <a:off x="2889733" y="2547674"/>
            <a:ext cx="982179" cy="1042610"/>
          </a:xfrm>
          <a:prstGeom prst="rect">
            <a:avLst/>
          </a:prstGeom>
        </p:spPr>
      </p:pic>
      <p:pic>
        <p:nvPicPr>
          <p:cNvPr id="9" name="Picture 8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9D794137-B6FF-F797-D734-CA4D7005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r="2593" b="71997"/>
          <a:stretch/>
        </p:blipFill>
        <p:spPr>
          <a:xfrm flipH="1">
            <a:off x="2447900" y="3618444"/>
            <a:ext cx="1978280" cy="551342"/>
          </a:xfrm>
          <a:prstGeom prst="rect">
            <a:avLst/>
          </a:prstGeom>
        </p:spPr>
      </p:pic>
      <p:pic>
        <p:nvPicPr>
          <p:cNvPr id="38" name="Picture 37" descr="A toy with a couple of legs&#10;&#10;Description automatically generated with medium confidence">
            <a:extLst>
              <a:ext uri="{FF2B5EF4-FFF2-40B4-BE49-F238E27FC236}">
                <a16:creationId xmlns:a16="http://schemas.microsoft.com/office/drawing/2014/main" id="{51469913-126A-24F8-9030-6D1297BAA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017" t="26097" r="2593"/>
          <a:stretch/>
        </p:blipFill>
        <p:spPr>
          <a:xfrm flipH="1">
            <a:off x="2655544" y="4082194"/>
            <a:ext cx="1562991" cy="114960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CA8224B-50D9-70F6-A83E-1ABBB045A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1870"/>
              </p:ext>
            </p:extLst>
          </p:nvPr>
        </p:nvGraphicFramePr>
        <p:xfrm>
          <a:off x="0" y="1646520"/>
          <a:ext cx="9143999" cy="3497684"/>
        </p:xfrm>
        <a:graphic>
          <a:graphicData uri="http://schemas.openxmlformats.org/drawingml/2006/table">
            <a:tbl>
              <a:tblPr firstRow="1" firstCol="1" bandRow="1">
                <a:tableStyleId>{5B97C7C4-0D8E-4AE7-A0F3-F1CD49E08B52}</a:tableStyleId>
              </a:tblPr>
              <a:tblGrid>
                <a:gridCol w="1729047">
                  <a:extLst>
                    <a:ext uri="{9D8B030D-6E8A-4147-A177-3AD203B41FA5}">
                      <a16:colId xmlns:a16="http://schemas.microsoft.com/office/drawing/2014/main" val="3226230816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811676905"/>
                    </a:ext>
                  </a:extLst>
                </a:gridCol>
                <a:gridCol w="4239490">
                  <a:extLst>
                    <a:ext uri="{9D8B030D-6E8A-4147-A177-3AD203B41FA5}">
                      <a16:colId xmlns:a16="http://schemas.microsoft.com/office/drawing/2014/main" val="1428129172"/>
                    </a:ext>
                  </a:extLst>
                </a:gridCol>
              </a:tblGrid>
              <a:tr h="930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8245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231"/>
                  </a:ext>
                </a:extLst>
              </a:tr>
              <a:tr h="5500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73620"/>
                  </a:ext>
                </a:extLst>
              </a:tr>
              <a:tr h="1008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VN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71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DD6AC8E-2A86-262A-93F5-15FEB2B9310A}"/>
              </a:ext>
            </a:extLst>
          </p:cNvPr>
          <p:cNvSpPr txBox="1"/>
          <p:nvPr/>
        </p:nvSpPr>
        <p:spPr>
          <a:xfrm>
            <a:off x="0" y="1868861"/>
            <a:ext cx="1753539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đỡ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A33F35-D02B-2EF2-0A7A-9FE400ABB332}"/>
              </a:ext>
            </a:extLst>
          </p:cNvPr>
          <p:cNvSpPr txBox="1"/>
          <p:nvPr/>
        </p:nvSpPr>
        <p:spPr>
          <a:xfrm>
            <a:off x="0" y="2641701"/>
            <a:ext cx="1753539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Máy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cánh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quạt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4D770E-3681-AE78-9138-6DC2D95DE960}"/>
              </a:ext>
            </a:extLst>
          </p:cNvPr>
          <p:cNvSpPr txBox="1"/>
          <p:nvPr/>
        </p:nvSpPr>
        <p:spPr>
          <a:xfrm>
            <a:off x="-1523759" y="3597562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LED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D1A8F7-A829-A1CF-68F2-44BD487C51DE}"/>
              </a:ext>
            </a:extLst>
          </p:cNvPr>
          <p:cNvSpPr txBox="1"/>
          <p:nvPr/>
        </p:nvSpPr>
        <p:spPr>
          <a:xfrm>
            <a:off x="-1523759" y="4329048"/>
            <a:ext cx="46682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dẫn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điện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7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506;p52">
            <a:extLst>
              <a:ext uri="{FF2B5EF4-FFF2-40B4-BE49-F238E27FC236}">
                <a16:creationId xmlns:a16="http://schemas.microsoft.com/office/drawing/2014/main" id="{FFB66A03-C2BC-1D1C-2A4B-561BA8AE2E3E}"/>
              </a:ext>
            </a:extLst>
          </p:cNvPr>
          <p:cNvSpPr/>
          <p:nvPr/>
        </p:nvSpPr>
        <p:spPr>
          <a:xfrm>
            <a:off x="6372131" y="2296955"/>
            <a:ext cx="2128873" cy="91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507;p52">
            <a:extLst>
              <a:ext uri="{FF2B5EF4-FFF2-40B4-BE49-F238E27FC236}">
                <a16:creationId xmlns:a16="http://schemas.microsoft.com/office/drawing/2014/main" id="{91B7EB4E-DDA0-33FE-22BB-129BCF4D08C9}"/>
              </a:ext>
            </a:extLst>
          </p:cNvPr>
          <p:cNvSpPr/>
          <p:nvPr/>
        </p:nvSpPr>
        <p:spPr>
          <a:xfrm rot="10800000" flipH="1">
            <a:off x="2206649" y="2296955"/>
            <a:ext cx="3413950" cy="99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511;p52">
            <a:extLst>
              <a:ext uri="{FF2B5EF4-FFF2-40B4-BE49-F238E27FC236}">
                <a16:creationId xmlns:a16="http://schemas.microsoft.com/office/drawing/2014/main" id="{0F11370B-6477-DD8D-498B-C3DA652770AB}"/>
              </a:ext>
            </a:extLst>
          </p:cNvPr>
          <p:cNvSpPr txBox="1">
            <a:spLocks/>
          </p:cNvSpPr>
          <p:nvPr/>
        </p:nvSpPr>
        <p:spPr>
          <a:xfrm>
            <a:off x="3575027" y="3064662"/>
            <a:ext cx="4802058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lnSpc>
                <a:spcPct val="150000"/>
              </a:lnSpc>
              <a:buFont typeface="Raleway"/>
              <a:buNone/>
            </a:pP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lắp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ráp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Google Shape;1514;p52">
            <a:extLst>
              <a:ext uri="{FF2B5EF4-FFF2-40B4-BE49-F238E27FC236}">
                <a16:creationId xmlns:a16="http://schemas.microsoft.com/office/drawing/2014/main" id="{CDB89D9E-D2A8-46DC-96F3-401E606FB919}"/>
              </a:ext>
            </a:extLst>
          </p:cNvPr>
          <p:cNvSpPr txBox="1">
            <a:spLocks/>
          </p:cNvSpPr>
          <p:nvPr/>
        </p:nvSpPr>
        <p:spPr>
          <a:xfrm>
            <a:off x="600388" y="3064662"/>
            <a:ext cx="23499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700" indent="0" algn="ctr">
              <a:lnSpc>
                <a:spcPct val="150000"/>
              </a:lnSpc>
              <a:spcAft>
                <a:spcPts val="1000"/>
              </a:spcAft>
              <a:buFont typeface="Raleway"/>
              <a:buNone/>
            </a:pP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48" name="Google Shape;1518;p52">
            <a:extLst>
              <a:ext uri="{FF2B5EF4-FFF2-40B4-BE49-F238E27FC236}">
                <a16:creationId xmlns:a16="http://schemas.microsoft.com/office/drawing/2014/main" id="{992A8164-A40D-09C5-823A-8138B953EAF0}"/>
              </a:ext>
            </a:extLst>
          </p:cNvPr>
          <p:cNvGrpSpPr/>
          <p:nvPr/>
        </p:nvGrpSpPr>
        <p:grpSpPr>
          <a:xfrm>
            <a:off x="1436907" y="1994612"/>
            <a:ext cx="750536" cy="694930"/>
            <a:chOff x="3142055" y="1812975"/>
            <a:chExt cx="419200" cy="416600"/>
          </a:xfrm>
        </p:grpSpPr>
        <p:sp>
          <p:nvSpPr>
            <p:cNvPr id="1049" name="Google Shape;1519;p52">
              <a:extLst>
                <a:ext uri="{FF2B5EF4-FFF2-40B4-BE49-F238E27FC236}">
                  <a16:creationId xmlns:a16="http://schemas.microsoft.com/office/drawing/2014/main" id="{214AD9AC-24C0-EC9B-66C9-CCAD9220CF32}"/>
                </a:ext>
              </a:extLst>
            </p:cNvPr>
            <p:cNvSpPr/>
            <p:nvPr/>
          </p:nvSpPr>
          <p:spPr>
            <a:xfrm>
              <a:off x="3464130" y="1941575"/>
              <a:ext cx="97125" cy="65600"/>
            </a:xfrm>
            <a:custGeom>
              <a:avLst/>
              <a:gdLst/>
              <a:ahLst/>
              <a:cxnLst/>
              <a:rect l="l" t="t" r="r" b="b"/>
              <a:pathLst>
                <a:path w="3885" h="2624" extrusionOk="0">
                  <a:moveTo>
                    <a:pt x="357" y="1"/>
                  </a:moveTo>
                  <a:cubicBezTo>
                    <a:pt x="357" y="1"/>
                    <a:pt x="119" y="119"/>
                    <a:pt x="60" y="223"/>
                  </a:cubicBezTo>
                  <a:cubicBezTo>
                    <a:pt x="1" y="342"/>
                    <a:pt x="1" y="638"/>
                    <a:pt x="1" y="638"/>
                  </a:cubicBezTo>
                  <a:lnTo>
                    <a:pt x="312" y="816"/>
                  </a:lnTo>
                  <a:cubicBezTo>
                    <a:pt x="475" y="905"/>
                    <a:pt x="594" y="1098"/>
                    <a:pt x="609" y="1290"/>
                  </a:cubicBezTo>
                  <a:lnTo>
                    <a:pt x="609" y="1350"/>
                  </a:lnTo>
                  <a:cubicBezTo>
                    <a:pt x="609" y="1498"/>
                    <a:pt x="712" y="1631"/>
                    <a:pt x="861" y="1676"/>
                  </a:cubicBezTo>
                  <a:lnTo>
                    <a:pt x="3292" y="2595"/>
                  </a:lnTo>
                  <a:cubicBezTo>
                    <a:pt x="3339" y="2615"/>
                    <a:pt x="3388" y="2624"/>
                    <a:pt x="3436" y="2624"/>
                  </a:cubicBezTo>
                  <a:cubicBezTo>
                    <a:pt x="3572" y="2624"/>
                    <a:pt x="3705" y="2552"/>
                    <a:pt x="3781" y="2432"/>
                  </a:cubicBezTo>
                  <a:cubicBezTo>
                    <a:pt x="3885" y="2239"/>
                    <a:pt x="3826" y="2002"/>
                    <a:pt x="3633" y="188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520;p52">
              <a:extLst>
                <a:ext uri="{FF2B5EF4-FFF2-40B4-BE49-F238E27FC236}">
                  <a16:creationId xmlns:a16="http://schemas.microsoft.com/office/drawing/2014/main" id="{0CD21BBC-DBAF-03E2-6086-766174958BA5}"/>
                </a:ext>
              </a:extLst>
            </p:cNvPr>
            <p:cNvSpPr/>
            <p:nvPr/>
          </p:nvSpPr>
          <p:spPr>
            <a:xfrm>
              <a:off x="3440780" y="1812975"/>
              <a:ext cx="30800" cy="106400"/>
            </a:xfrm>
            <a:custGeom>
              <a:avLst/>
              <a:gdLst/>
              <a:ahLst/>
              <a:cxnLst/>
              <a:rect l="l" t="t" r="r" b="b"/>
              <a:pathLst>
                <a:path w="1232" h="4256" extrusionOk="0">
                  <a:moveTo>
                    <a:pt x="401" y="0"/>
                  </a:moveTo>
                  <a:cubicBezTo>
                    <a:pt x="179" y="0"/>
                    <a:pt x="1" y="178"/>
                    <a:pt x="1" y="386"/>
                  </a:cubicBezTo>
                  <a:lnTo>
                    <a:pt x="1" y="4166"/>
                  </a:lnTo>
                  <a:cubicBezTo>
                    <a:pt x="1" y="4166"/>
                    <a:pt x="238" y="4255"/>
                    <a:pt x="371" y="4255"/>
                  </a:cubicBezTo>
                  <a:cubicBezTo>
                    <a:pt x="490" y="4255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9" y="3277"/>
                  </a:lnTo>
                  <a:cubicBezTo>
                    <a:pt x="1172" y="3203"/>
                    <a:pt x="1231" y="3054"/>
                    <a:pt x="1202" y="2891"/>
                  </a:cubicBezTo>
                  <a:lnTo>
                    <a:pt x="786" y="327"/>
                  </a:lnTo>
                  <a:cubicBezTo>
                    <a:pt x="757" y="134"/>
                    <a:pt x="59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21;p52">
              <a:extLst>
                <a:ext uri="{FF2B5EF4-FFF2-40B4-BE49-F238E27FC236}">
                  <a16:creationId xmlns:a16="http://schemas.microsoft.com/office/drawing/2014/main" id="{4475261A-7119-D8FC-B8A6-67CEC9E54E35}"/>
                </a:ext>
              </a:extLst>
            </p:cNvPr>
            <p:cNvSpPr/>
            <p:nvPr/>
          </p:nvSpPr>
          <p:spPr>
            <a:xfrm>
              <a:off x="3370380" y="1941575"/>
              <a:ext cx="65250" cy="45625"/>
            </a:xfrm>
            <a:custGeom>
              <a:avLst/>
              <a:gdLst/>
              <a:ahLst/>
              <a:cxnLst/>
              <a:rect l="l" t="t" r="r" b="b"/>
              <a:pathLst>
                <a:path w="2610" h="1825" extrusionOk="0">
                  <a:moveTo>
                    <a:pt x="2253" y="1"/>
                  </a:moveTo>
                  <a:lnTo>
                    <a:pt x="1942" y="179"/>
                  </a:lnTo>
                  <a:cubicBezTo>
                    <a:pt x="1850" y="232"/>
                    <a:pt x="1749" y="258"/>
                    <a:pt x="1649" y="258"/>
                  </a:cubicBezTo>
                  <a:cubicBezTo>
                    <a:pt x="1557" y="258"/>
                    <a:pt x="1464" y="236"/>
                    <a:pt x="1379" y="193"/>
                  </a:cubicBezTo>
                  <a:lnTo>
                    <a:pt x="1334" y="179"/>
                  </a:lnTo>
                  <a:cubicBezTo>
                    <a:pt x="1273" y="148"/>
                    <a:pt x="1211" y="132"/>
                    <a:pt x="1151" y="132"/>
                  </a:cubicBezTo>
                  <a:cubicBezTo>
                    <a:pt x="1068" y="132"/>
                    <a:pt x="988" y="162"/>
                    <a:pt x="919" y="223"/>
                  </a:cubicBezTo>
                  <a:lnTo>
                    <a:pt x="15" y="949"/>
                  </a:lnTo>
                  <a:cubicBezTo>
                    <a:pt x="15" y="949"/>
                    <a:pt x="0" y="1320"/>
                    <a:pt x="104" y="1468"/>
                  </a:cubicBezTo>
                  <a:cubicBezTo>
                    <a:pt x="193" y="1617"/>
                    <a:pt x="563" y="1824"/>
                    <a:pt x="563" y="1824"/>
                  </a:cubicBezTo>
                  <a:lnTo>
                    <a:pt x="2609" y="638"/>
                  </a:lnTo>
                  <a:cubicBezTo>
                    <a:pt x="2609" y="638"/>
                    <a:pt x="2550" y="223"/>
                    <a:pt x="2491" y="134"/>
                  </a:cubicBezTo>
                  <a:cubicBezTo>
                    <a:pt x="2416" y="15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22;p52">
              <a:extLst>
                <a:ext uri="{FF2B5EF4-FFF2-40B4-BE49-F238E27FC236}">
                  <a16:creationId xmlns:a16="http://schemas.microsoft.com/office/drawing/2014/main" id="{45A5BCB0-B821-02A8-FCD0-492644159465}"/>
                </a:ext>
              </a:extLst>
            </p:cNvPr>
            <p:cNvSpPr/>
            <p:nvPr/>
          </p:nvSpPr>
          <p:spPr>
            <a:xfrm>
              <a:off x="3236580" y="1950100"/>
              <a:ext cx="230550" cy="260950"/>
            </a:xfrm>
            <a:custGeom>
              <a:avLst/>
              <a:gdLst/>
              <a:ahLst/>
              <a:cxnLst/>
              <a:rect l="l" t="t" r="r" b="b"/>
              <a:pathLst>
                <a:path w="9222" h="10438" extrusionOk="0">
                  <a:moveTo>
                    <a:pt x="682" y="1"/>
                  </a:moveTo>
                  <a:cubicBezTo>
                    <a:pt x="549" y="1"/>
                    <a:pt x="297" y="401"/>
                    <a:pt x="297" y="401"/>
                  </a:cubicBezTo>
                  <a:lnTo>
                    <a:pt x="0" y="10111"/>
                  </a:lnTo>
                  <a:lnTo>
                    <a:pt x="682" y="10437"/>
                  </a:lnTo>
                  <a:lnTo>
                    <a:pt x="1379" y="10111"/>
                  </a:lnTo>
                  <a:lnTo>
                    <a:pt x="1082" y="401"/>
                  </a:lnTo>
                  <a:cubicBezTo>
                    <a:pt x="1082" y="401"/>
                    <a:pt x="830" y="1"/>
                    <a:pt x="682" y="1"/>
                  </a:cubicBezTo>
                  <a:close/>
                  <a:moveTo>
                    <a:pt x="8539" y="1"/>
                  </a:moveTo>
                  <a:cubicBezTo>
                    <a:pt x="8391" y="1"/>
                    <a:pt x="8139" y="401"/>
                    <a:pt x="8139" y="401"/>
                  </a:cubicBezTo>
                  <a:lnTo>
                    <a:pt x="7843" y="10111"/>
                  </a:lnTo>
                  <a:lnTo>
                    <a:pt x="8539" y="10437"/>
                  </a:lnTo>
                  <a:lnTo>
                    <a:pt x="9221" y="10111"/>
                  </a:lnTo>
                  <a:lnTo>
                    <a:pt x="8925" y="401"/>
                  </a:lnTo>
                  <a:cubicBezTo>
                    <a:pt x="8925" y="401"/>
                    <a:pt x="8673" y="1"/>
                    <a:pt x="8539" y="1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23;p52">
              <a:extLst>
                <a:ext uri="{FF2B5EF4-FFF2-40B4-BE49-F238E27FC236}">
                  <a16:creationId xmlns:a16="http://schemas.microsoft.com/office/drawing/2014/main" id="{E5AD5314-759A-989B-A5F2-745DB1A7E807}"/>
                </a:ext>
              </a:extLst>
            </p:cNvPr>
            <p:cNvSpPr/>
            <p:nvPr/>
          </p:nvSpPr>
          <p:spPr>
            <a:xfrm>
              <a:off x="3244730" y="1812975"/>
              <a:ext cx="30775" cy="107500"/>
            </a:xfrm>
            <a:custGeom>
              <a:avLst/>
              <a:gdLst/>
              <a:ahLst/>
              <a:cxnLst/>
              <a:rect l="l" t="t" r="r" b="b"/>
              <a:pathLst>
                <a:path w="1231" h="4300" extrusionOk="0">
                  <a:moveTo>
                    <a:pt x="386" y="0"/>
                  </a:moveTo>
                  <a:cubicBezTo>
                    <a:pt x="178" y="0"/>
                    <a:pt x="0" y="178"/>
                    <a:pt x="0" y="386"/>
                  </a:cubicBezTo>
                  <a:lnTo>
                    <a:pt x="0" y="4166"/>
                  </a:lnTo>
                  <a:cubicBezTo>
                    <a:pt x="0" y="4166"/>
                    <a:pt x="238" y="4300"/>
                    <a:pt x="356" y="4300"/>
                  </a:cubicBezTo>
                  <a:cubicBezTo>
                    <a:pt x="490" y="4300"/>
                    <a:pt x="727" y="4166"/>
                    <a:pt x="727" y="4166"/>
                  </a:cubicBezTo>
                  <a:lnTo>
                    <a:pt x="727" y="3810"/>
                  </a:lnTo>
                  <a:cubicBezTo>
                    <a:pt x="727" y="3603"/>
                    <a:pt x="831" y="3425"/>
                    <a:pt x="994" y="3306"/>
                  </a:cubicBezTo>
                  <a:lnTo>
                    <a:pt x="1038" y="3277"/>
                  </a:lnTo>
                  <a:cubicBezTo>
                    <a:pt x="1157" y="3203"/>
                    <a:pt x="1231" y="3054"/>
                    <a:pt x="1201" y="2891"/>
                  </a:cubicBezTo>
                  <a:lnTo>
                    <a:pt x="786" y="327"/>
                  </a:lnTo>
                  <a:cubicBezTo>
                    <a:pt x="756" y="134"/>
                    <a:pt x="57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24;p52">
              <a:extLst>
                <a:ext uri="{FF2B5EF4-FFF2-40B4-BE49-F238E27FC236}">
                  <a16:creationId xmlns:a16="http://schemas.microsoft.com/office/drawing/2014/main" id="{AC0FAB5C-5337-CE5D-F6CD-8E380476093B}"/>
                </a:ext>
              </a:extLst>
            </p:cNvPr>
            <p:cNvSpPr/>
            <p:nvPr/>
          </p:nvSpPr>
          <p:spPr>
            <a:xfrm>
              <a:off x="3142055" y="1941575"/>
              <a:ext cx="99000" cy="64300"/>
            </a:xfrm>
            <a:custGeom>
              <a:avLst/>
              <a:gdLst/>
              <a:ahLst/>
              <a:cxnLst/>
              <a:rect l="l" t="t" r="r" b="b"/>
              <a:pathLst>
                <a:path w="3960" h="2572" extrusionOk="0">
                  <a:moveTo>
                    <a:pt x="3529" y="1"/>
                  </a:moveTo>
                  <a:lnTo>
                    <a:pt x="3233" y="179"/>
                  </a:lnTo>
                  <a:cubicBezTo>
                    <a:pt x="3140" y="232"/>
                    <a:pt x="3040" y="258"/>
                    <a:pt x="2940" y="258"/>
                  </a:cubicBezTo>
                  <a:cubicBezTo>
                    <a:pt x="2847" y="258"/>
                    <a:pt x="2755" y="236"/>
                    <a:pt x="2669" y="193"/>
                  </a:cubicBezTo>
                  <a:lnTo>
                    <a:pt x="2610" y="179"/>
                  </a:lnTo>
                  <a:cubicBezTo>
                    <a:pt x="2554" y="148"/>
                    <a:pt x="2494" y="132"/>
                    <a:pt x="2433" y="132"/>
                  </a:cubicBezTo>
                  <a:cubicBezTo>
                    <a:pt x="2348" y="132"/>
                    <a:pt x="2264" y="162"/>
                    <a:pt x="2195" y="223"/>
                  </a:cubicBezTo>
                  <a:lnTo>
                    <a:pt x="194" y="1869"/>
                  </a:lnTo>
                  <a:cubicBezTo>
                    <a:pt x="31" y="1987"/>
                    <a:pt x="1" y="2210"/>
                    <a:pt x="90" y="2373"/>
                  </a:cubicBezTo>
                  <a:cubicBezTo>
                    <a:pt x="170" y="2502"/>
                    <a:pt x="303" y="2571"/>
                    <a:pt x="440" y="2571"/>
                  </a:cubicBezTo>
                  <a:cubicBezTo>
                    <a:pt x="507" y="2571"/>
                    <a:pt x="575" y="2555"/>
                    <a:pt x="638" y="2521"/>
                  </a:cubicBezTo>
                  <a:lnTo>
                    <a:pt x="3900" y="638"/>
                  </a:lnTo>
                  <a:cubicBezTo>
                    <a:pt x="3900" y="638"/>
                    <a:pt x="3959" y="312"/>
                    <a:pt x="3900" y="208"/>
                  </a:cubicBezTo>
                  <a:cubicBezTo>
                    <a:pt x="3841" y="104"/>
                    <a:pt x="3529" y="1"/>
                    <a:pt x="3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25;p52">
              <a:extLst>
                <a:ext uri="{FF2B5EF4-FFF2-40B4-BE49-F238E27FC236}">
                  <a16:creationId xmlns:a16="http://schemas.microsoft.com/office/drawing/2014/main" id="{3131815E-6B25-28E4-1B75-CB20EA3E2730}"/>
                </a:ext>
              </a:extLst>
            </p:cNvPr>
            <p:cNvSpPr/>
            <p:nvPr/>
          </p:nvSpPr>
          <p:spPr>
            <a:xfrm>
              <a:off x="3266230" y="1941575"/>
              <a:ext cx="61900" cy="52650"/>
            </a:xfrm>
            <a:custGeom>
              <a:avLst/>
              <a:gdLst/>
              <a:ahLst/>
              <a:cxnLst/>
              <a:rect l="l" t="t" r="r" b="b"/>
              <a:pathLst>
                <a:path w="2476" h="2106" extrusionOk="0">
                  <a:moveTo>
                    <a:pt x="430" y="1"/>
                  </a:moveTo>
                  <a:cubicBezTo>
                    <a:pt x="430" y="1"/>
                    <a:pt x="134" y="149"/>
                    <a:pt x="74" y="253"/>
                  </a:cubicBezTo>
                  <a:cubicBezTo>
                    <a:pt x="0" y="371"/>
                    <a:pt x="74" y="638"/>
                    <a:pt x="74" y="638"/>
                  </a:cubicBezTo>
                  <a:lnTo>
                    <a:pt x="371" y="816"/>
                  </a:lnTo>
                  <a:cubicBezTo>
                    <a:pt x="549" y="920"/>
                    <a:pt x="653" y="1098"/>
                    <a:pt x="667" y="1290"/>
                  </a:cubicBezTo>
                  <a:lnTo>
                    <a:pt x="682" y="1350"/>
                  </a:lnTo>
                  <a:cubicBezTo>
                    <a:pt x="682" y="1498"/>
                    <a:pt x="786" y="1631"/>
                    <a:pt x="919" y="1676"/>
                  </a:cubicBezTo>
                  <a:lnTo>
                    <a:pt x="2061" y="2106"/>
                  </a:lnTo>
                  <a:cubicBezTo>
                    <a:pt x="2061" y="2106"/>
                    <a:pt x="2357" y="1809"/>
                    <a:pt x="2417" y="1661"/>
                  </a:cubicBezTo>
                  <a:cubicBezTo>
                    <a:pt x="2476" y="1498"/>
                    <a:pt x="2417" y="1142"/>
                    <a:pt x="2417" y="1142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26;p52">
              <a:extLst>
                <a:ext uri="{FF2B5EF4-FFF2-40B4-BE49-F238E27FC236}">
                  <a16:creationId xmlns:a16="http://schemas.microsoft.com/office/drawing/2014/main" id="{F7A31AC2-0CAB-2470-6226-9772ADDC00D4}"/>
                </a:ext>
              </a:extLst>
            </p:cNvPr>
            <p:cNvSpPr/>
            <p:nvPr/>
          </p:nvSpPr>
          <p:spPr>
            <a:xfrm>
              <a:off x="3331080" y="2018300"/>
              <a:ext cx="40425" cy="211275"/>
            </a:xfrm>
            <a:custGeom>
              <a:avLst/>
              <a:gdLst/>
              <a:ahLst/>
              <a:cxnLst/>
              <a:rect l="l" t="t" r="r" b="b"/>
              <a:pathLst>
                <a:path w="1617" h="8451" extrusionOk="0">
                  <a:moveTo>
                    <a:pt x="816" y="0"/>
                  </a:moveTo>
                  <a:cubicBezTo>
                    <a:pt x="608" y="0"/>
                    <a:pt x="253" y="193"/>
                    <a:pt x="253" y="193"/>
                  </a:cubicBezTo>
                  <a:lnTo>
                    <a:pt x="1" y="8332"/>
                  </a:lnTo>
                  <a:cubicBezTo>
                    <a:pt x="1" y="8406"/>
                    <a:pt x="60" y="8451"/>
                    <a:pt x="119" y="8451"/>
                  </a:cubicBezTo>
                  <a:lnTo>
                    <a:pt x="1498" y="8451"/>
                  </a:lnTo>
                  <a:cubicBezTo>
                    <a:pt x="1572" y="8451"/>
                    <a:pt x="1617" y="8406"/>
                    <a:pt x="1617" y="8332"/>
                  </a:cubicBezTo>
                  <a:lnTo>
                    <a:pt x="1364" y="193"/>
                  </a:lnTo>
                  <a:cubicBezTo>
                    <a:pt x="1364" y="193"/>
                    <a:pt x="1009" y="0"/>
                    <a:pt x="81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27;p52">
              <a:extLst>
                <a:ext uri="{FF2B5EF4-FFF2-40B4-BE49-F238E27FC236}">
                  <a16:creationId xmlns:a16="http://schemas.microsoft.com/office/drawing/2014/main" id="{85B68C14-4AB7-A888-6587-79D1EC141D50}"/>
                </a:ext>
              </a:extLst>
            </p:cNvPr>
            <p:cNvSpPr/>
            <p:nvPr/>
          </p:nvSpPr>
          <p:spPr>
            <a:xfrm>
              <a:off x="3368880" y="1996800"/>
              <a:ext cx="141600" cy="93675"/>
            </a:xfrm>
            <a:custGeom>
              <a:avLst/>
              <a:gdLst/>
              <a:ahLst/>
              <a:cxnLst/>
              <a:rect l="l" t="t" r="r" b="b"/>
              <a:pathLst>
                <a:path w="5664" h="3747" extrusionOk="0">
                  <a:moveTo>
                    <a:pt x="638" y="1"/>
                  </a:moveTo>
                  <a:cubicBezTo>
                    <a:pt x="638" y="1"/>
                    <a:pt x="193" y="149"/>
                    <a:pt x="75" y="327"/>
                  </a:cubicBezTo>
                  <a:cubicBezTo>
                    <a:pt x="1" y="445"/>
                    <a:pt x="105" y="905"/>
                    <a:pt x="105" y="905"/>
                  </a:cubicBezTo>
                  <a:lnTo>
                    <a:pt x="549" y="1157"/>
                  </a:lnTo>
                  <a:cubicBezTo>
                    <a:pt x="801" y="1305"/>
                    <a:pt x="950" y="1557"/>
                    <a:pt x="979" y="1839"/>
                  </a:cubicBezTo>
                  <a:lnTo>
                    <a:pt x="979" y="1913"/>
                  </a:lnTo>
                  <a:cubicBezTo>
                    <a:pt x="994" y="2135"/>
                    <a:pt x="1127" y="2328"/>
                    <a:pt x="1335" y="2402"/>
                  </a:cubicBezTo>
                  <a:lnTo>
                    <a:pt x="4819" y="3707"/>
                  </a:lnTo>
                  <a:cubicBezTo>
                    <a:pt x="4885" y="3734"/>
                    <a:pt x="4954" y="3747"/>
                    <a:pt x="5023" y="3747"/>
                  </a:cubicBezTo>
                  <a:cubicBezTo>
                    <a:pt x="5215" y="3747"/>
                    <a:pt x="5402" y="3645"/>
                    <a:pt x="5501" y="3470"/>
                  </a:cubicBezTo>
                  <a:cubicBezTo>
                    <a:pt x="5664" y="3188"/>
                    <a:pt x="5575" y="2847"/>
                    <a:pt x="5293" y="2699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28;p52">
              <a:extLst>
                <a:ext uri="{FF2B5EF4-FFF2-40B4-BE49-F238E27FC236}">
                  <a16:creationId xmlns:a16="http://schemas.microsoft.com/office/drawing/2014/main" id="{59FA14AA-D4B1-1F89-6071-BFAE342E144F}"/>
                </a:ext>
              </a:extLst>
            </p:cNvPr>
            <p:cNvSpPr/>
            <p:nvPr/>
          </p:nvSpPr>
          <p:spPr>
            <a:xfrm>
              <a:off x="3338130" y="1812975"/>
              <a:ext cx="44125" cy="154950"/>
            </a:xfrm>
            <a:custGeom>
              <a:avLst/>
              <a:gdLst/>
              <a:ahLst/>
              <a:cxnLst/>
              <a:rect l="l" t="t" r="r" b="b"/>
              <a:pathLst>
                <a:path w="1765" h="6198" extrusionOk="0">
                  <a:moveTo>
                    <a:pt x="578" y="0"/>
                  </a:moveTo>
                  <a:cubicBezTo>
                    <a:pt x="252" y="0"/>
                    <a:pt x="0" y="252"/>
                    <a:pt x="0" y="564"/>
                  </a:cubicBezTo>
                  <a:lnTo>
                    <a:pt x="0" y="5945"/>
                  </a:lnTo>
                  <a:cubicBezTo>
                    <a:pt x="0" y="5945"/>
                    <a:pt x="341" y="6197"/>
                    <a:pt x="534" y="6197"/>
                  </a:cubicBezTo>
                  <a:cubicBezTo>
                    <a:pt x="712" y="6197"/>
                    <a:pt x="1053" y="5945"/>
                    <a:pt x="1053" y="5945"/>
                  </a:cubicBezTo>
                  <a:lnTo>
                    <a:pt x="1053" y="5441"/>
                  </a:lnTo>
                  <a:cubicBezTo>
                    <a:pt x="1053" y="5159"/>
                    <a:pt x="1201" y="4893"/>
                    <a:pt x="1423" y="4730"/>
                  </a:cubicBezTo>
                  <a:lnTo>
                    <a:pt x="1498" y="4685"/>
                  </a:lnTo>
                  <a:cubicBezTo>
                    <a:pt x="1675" y="4566"/>
                    <a:pt x="1764" y="4359"/>
                    <a:pt x="1735" y="4137"/>
                  </a:cubicBezTo>
                  <a:lnTo>
                    <a:pt x="1127" y="475"/>
                  </a:lnTo>
                  <a:cubicBezTo>
                    <a:pt x="1082" y="193"/>
                    <a:pt x="845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29;p52">
              <a:extLst>
                <a:ext uri="{FF2B5EF4-FFF2-40B4-BE49-F238E27FC236}">
                  <a16:creationId xmlns:a16="http://schemas.microsoft.com/office/drawing/2014/main" id="{A09D2F43-CA1F-F438-F5B5-71C30D9A0A93}"/>
                </a:ext>
              </a:extLst>
            </p:cNvPr>
            <p:cNvSpPr/>
            <p:nvPr/>
          </p:nvSpPr>
          <p:spPr>
            <a:xfrm>
              <a:off x="3191730" y="1996800"/>
              <a:ext cx="139375" cy="91875"/>
            </a:xfrm>
            <a:custGeom>
              <a:avLst/>
              <a:gdLst/>
              <a:ahLst/>
              <a:cxnLst/>
              <a:rect l="l" t="t" r="r" b="b"/>
              <a:pathLst>
                <a:path w="5575" h="3675" extrusionOk="0">
                  <a:moveTo>
                    <a:pt x="5056" y="1"/>
                  </a:moveTo>
                  <a:lnTo>
                    <a:pt x="4611" y="253"/>
                  </a:lnTo>
                  <a:cubicBezTo>
                    <a:pt x="4486" y="331"/>
                    <a:pt x="4340" y="368"/>
                    <a:pt x="4193" y="368"/>
                  </a:cubicBezTo>
                  <a:cubicBezTo>
                    <a:pt x="4062" y="368"/>
                    <a:pt x="3929" y="338"/>
                    <a:pt x="3810" y="282"/>
                  </a:cubicBezTo>
                  <a:lnTo>
                    <a:pt x="3736" y="238"/>
                  </a:lnTo>
                  <a:cubicBezTo>
                    <a:pt x="3662" y="204"/>
                    <a:pt x="3584" y="187"/>
                    <a:pt x="3505" y="187"/>
                  </a:cubicBezTo>
                  <a:cubicBezTo>
                    <a:pt x="3379" y="187"/>
                    <a:pt x="3253" y="230"/>
                    <a:pt x="3143" y="312"/>
                  </a:cubicBezTo>
                  <a:lnTo>
                    <a:pt x="267" y="2669"/>
                  </a:lnTo>
                  <a:cubicBezTo>
                    <a:pt x="60" y="2847"/>
                    <a:pt x="0" y="3158"/>
                    <a:pt x="134" y="3395"/>
                  </a:cubicBezTo>
                  <a:cubicBezTo>
                    <a:pt x="244" y="3575"/>
                    <a:pt x="435" y="3674"/>
                    <a:pt x="629" y="3674"/>
                  </a:cubicBezTo>
                  <a:cubicBezTo>
                    <a:pt x="723" y="3674"/>
                    <a:pt x="818" y="3651"/>
                    <a:pt x="905" y="3603"/>
                  </a:cubicBezTo>
                  <a:lnTo>
                    <a:pt x="5575" y="905"/>
                  </a:lnTo>
                  <a:cubicBezTo>
                    <a:pt x="5575" y="905"/>
                    <a:pt x="5560" y="475"/>
                    <a:pt x="5471" y="327"/>
                  </a:cubicBezTo>
                  <a:cubicBezTo>
                    <a:pt x="5382" y="164"/>
                    <a:pt x="5056" y="1"/>
                    <a:pt x="5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30;p52">
              <a:extLst>
                <a:ext uri="{FF2B5EF4-FFF2-40B4-BE49-F238E27FC236}">
                  <a16:creationId xmlns:a16="http://schemas.microsoft.com/office/drawing/2014/main" id="{06B5E2A5-E55E-E880-F5EB-47E5BB5ACC9A}"/>
                </a:ext>
              </a:extLst>
            </p:cNvPr>
            <p:cNvSpPr/>
            <p:nvPr/>
          </p:nvSpPr>
          <p:spPr>
            <a:xfrm>
              <a:off x="3426330" y="1915275"/>
              <a:ext cx="47100" cy="47075"/>
            </a:xfrm>
            <a:custGeom>
              <a:avLst/>
              <a:gdLst/>
              <a:ahLst/>
              <a:cxnLst/>
              <a:rect l="l" t="t" r="r" b="b"/>
              <a:pathLst>
                <a:path w="1884" h="1883" extrusionOk="0">
                  <a:moveTo>
                    <a:pt x="949" y="0"/>
                  </a:moveTo>
                  <a:cubicBezTo>
                    <a:pt x="431" y="0"/>
                    <a:pt x="1" y="415"/>
                    <a:pt x="1" y="934"/>
                  </a:cubicBezTo>
                  <a:cubicBezTo>
                    <a:pt x="1" y="1453"/>
                    <a:pt x="431" y="1883"/>
                    <a:pt x="949" y="1883"/>
                  </a:cubicBezTo>
                  <a:cubicBezTo>
                    <a:pt x="1468" y="1883"/>
                    <a:pt x="1883" y="1453"/>
                    <a:pt x="1883" y="934"/>
                  </a:cubicBezTo>
                  <a:cubicBezTo>
                    <a:pt x="1883" y="415"/>
                    <a:pt x="1468" y="0"/>
                    <a:pt x="949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531;p52">
              <a:extLst>
                <a:ext uri="{FF2B5EF4-FFF2-40B4-BE49-F238E27FC236}">
                  <a16:creationId xmlns:a16="http://schemas.microsoft.com/office/drawing/2014/main" id="{2B25C150-F101-DC5B-F378-8A7632AEE62C}"/>
                </a:ext>
              </a:extLst>
            </p:cNvPr>
            <p:cNvSpPr/>
            <p:nvPr/>
          </p:nvSpPr>
          <p:spPr>
            <a:xfrm>
              <a:off x="3317730" y="1959000"/>
              <a:ext cx="67125" cy="67100"/>
            </a:xfrm>
            <a:custGeom>
              <a:avLst/>
              <a:gdLst/>
              <a:ahLst/>
              <a:cxnLst/>
              <a:rect l="l" t="t" r="r" b="b"/>
              <a:pathLst>
                <a:path w="2685" h="2684" extrusionOk="0">
                  <a:moveTo>
                    <a:pt x="1350" y="0"/>
                  </a:moveTo>
                  <a:cubicBezTo>
                    <a:pt x="609" y="0"/>
                    <a:pt x="1" y="608"/>
                    <a:pt x="1" y="1349"/>
                  </a:cubicBezTo>
                  <a:cubicBezTo>
                    <a:pt x="1" y="2091"/>
                    <a:pt x="609" y="2684"/>
                    <a:pt x="1350" y="2684"/>
                  </a:cubicBezTo>
                  <a:cubicBezTo>
                    <a:pt x="2091" y="2684"/>
                    <a:pt x="2684" y="2091"/>
                    <a:pt x="2684" y="1349"/>
                  </a:cubicBezTo>
                  <a:cubicBezTo>
                    <a:pt x="2684" y="608"/>
                    <a:pt x="2091" y="0"/>
                    <a:pt x="13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32;p52">
              <a:extLst>
                <a:ext uri="{FF2B5EF4-FFF2-40B4-BE49-F238E27FC236}">
                  <a16:creationId xmlns:a16="http://schemas.microsoft.com/office/drawing/2014/main" id="{F2AE720C-A327-1090-3B36-3E00AE9A4D11}"/>
                </a:ext>
              </a:extLst>
            </p:cNvPr>
            <p:cNvSpPr/>
            <p:nvPr/>
          </p:nvSpPr>
          <p:spPr>
            <a:xfrm>
              <a:off x="3328480" y="1959750"/>
              <a:ext cx="56375" cy="66350"/>
            </a:xfrm>
            <a:custGeom>
              <a:avLst/>
              <a:gdLst/>
              <a:ahLst/>
              <a:cxnLst/>
              <a:rect l="l" t="t" r="r" b="b"/>
              <a:pathLst>
                <a:path w="2255" h="2654" extrusionOk="0">
                  <a:moveTo>
                    <a:pt x="1157" y="0"/>
                  </a:moveTo>
                  <a:cubicBezTo>
                    <a:pt x="1424" y="237"/>
                    <a:pt x="1587" y="593"/>
                    <a:pt x="1587" y="979"/>
                  </a:cubicBezTo>
                  <a:cubicBezTo>
                    <a:pt x="1587" y="1720"/>
                    <a:pt x="979" y="2328"/>
                    <a:pt x="238" y="2328"/>
                  </a:cubicBezTo>
                  <a:cubicBezTo>
                    <a:pt x="164" y="2328"/>
                    <a:pt x="75" y="2313"/>
                    <a:pt x="1" y="2298"/>
                  </a:cubicBezTo>
                  <a:lnTo>
                    <a:pt x="1" y="2298"/>
                  </a:lnTo>
                  <a:cubicBezTo>
                    <a:pt x="238" y="2520"/>
                    <a:pt x="564" y="2654"/>
                    <a:pt x="920" y="2654"/>
                  </a:cubicBezTo>
                  <a:cubicBezTo>
                    <a:pt x="1661" y="2654"/>
                    <a:pt x="2254" y="2061"/>
                    <a:pt x="2254" y="1319"/>
                  </a:cubicBezTo>
                  <a:cubicBezTo>
                    <a:pt x="2254" y="652"/>
                    <a:pt x="1780" y="104"/>
                    <a:pt x="1157" y="0"/>
                  </a:cubicBezTo>
                  <a:close/>
                </a:path>
              </a:pathLst>
            </a:custGeom>
            <a:solidFill>
              <a:srgbClr val="005374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33;p52">
              <a:extLst>
                <a:ext uri="{FF2B5EF4-FFF2-40B4-BE49-F238E27FC236}">
                  <a16:creationId xmlns:a16="http://schemas.microsoft.com/office/drawing/2014/main" id="{8347FE63-5381-A8E1-22B6-CE187264EDC7}"/>
                </a:ext>
              </a:extLst>
            </p:cNvPr>
            <p:cNvSpPr/>
            <p:nvPr/>
          </p:nvSpPr>
          <p:spPr>
            <a:xfrm>
              <a:off x="3339230" y="1980500"/>
              <a:ext cx="24500" cy="24475"/>
            </a:xfrm>
            <a:custGeom>
              <a:avLst/>
              <a:gdLst/>
              <a:ahLst/>
              <a:cxnLst/>
              <a:rect l="l" t="t" r="r" b="b"/>
              <a:pathLst>
                <a:path w="980" h="979" extrusionOk="0">
                  <a:moveTo>
                    <a:pt x="490" y="0"/>
                  </a:moveTo>
                  <a:cubicBezTo>
                    <a:pt x="208" y="0"/>
                    <a:pt x="1" y="208"/>
                    <a:pt x="1" y="489"/>
                  </a:cubicBezTo>
                  <a:cubicBezTo>
                    <a:pt x="1" y="756"/>
                    <a:pt x="208" y="979"/>
                    <a:pt x="490" y="979"/>
                  </a:cubicBezTo>
                  <a:cubicBezTo>
                    <a:pt x="757" y="979"/>
                    <a:pt x="979" y="756"/>
                    <a:pt x="979" y="489"/>
                  </a:cubicBezTo>
                  <a:cubicBezTo>
                    <a:pt x="979" y="208"/>
                    <a:pt x="757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34;p52">
              <a:extLst>
                <a:ext uri="{FF2B5EF4-FFF2-40B4-BE49-F238E27FC236}">
                  <a16:creationId xmlns:a16="http://schemas.microsoft.com/office/drawing/2014/main" id="{054F99E5-9F10-E80C-EDD9-0B634402AF63}"/>
                </a:ext>
              </a:extLst>
            </p:cNvPr>
            <p:cNvSpPr/>
            <p:nvPr/>
          </p:nvSpPr>
          <p:spPr>
            <a:xfrm>
              <a:off x="3413730" y="2202875"/>
              <a:ext cx="72300" cy="26700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757" y="0"/>
                  </a:moveTo>
                  <a:lnTo>
                    <a:pt x="164" y="356"/>
                  </a:lnTo>
                  <a:cubicBezTo>
                    <a:pt x="60" y="430"/>
                    <a:pt x="1" y="549"/>
                    <a:pt x="1" y="667"/>
                  </a:cubicBezTo>
                  <a:lnTo>
                    <a:pt x="1" y="964"/>
                  </a:lnTo>
                  <a:cubicBezTo>
                    <a:pt x="1" y="1023"/>
                    <a:pt x="45" y="1068"/>
                    <a:pt x="104" y="1068"/>
                  </a:cubicBezTo>
                  <a:lnTo>
                    <a:pt x="2788" y="1068"/>
                  </a:lnTo>
                  <a:cubicBezTo>
                    <a:pt x="2847" y="1068"/>
                    <a:pt x="2891" y="1023"/>
                    <a:pt x="2891" y="964"/>
                  </a:cubicBezTo>
                  <a:lnTo>
                    <a:pt x="2891" y="667"/>
                  </a:lnTo>
                  <a:cubicBezTo>
                    <a:pt x="2891" y="549"/>
                    <a:pt x="2832" y="430"/>
                    <a:pt x="2728" y="356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35;p52">
              <a:extLst>
                <a:ext uri="{FF2B5EF4-FFF2-40B4-BE49-F238E27FC236}">
                  <a16:creationId xmlns:a16="http://schemas.microsoft.com/office/drawing/2014/main" id="{9A05AE02-39CD-559F-A8B5-3D3CF66E5648}"/>
                </a:ext>
              </a:extLst>
            </p:cNvPr>
            <p:cNvSpPr/>
            <p:nvPr/>
          </p:nvSpPr>
          <p:spPr>
            <a:xfrm>
              <a:off x="3230280" y="1915275"/>
              <a:ext cx="47075" cy="47075"/>
            </a:xfrm>
            <a:custGeom>
              <a:avLst/>
              <a:gdLst/>
              <a:ahLst/>
              <a:cxnLst/>
              <a:rect l="l" t="t" r="r" b="b"/>
              <a:pathLst>
                <a:path w="1883" h="1883" extrusionOk="0">
                  <a:moveTo>
                    <a:pt x="934" y="0"/>
                  </a:moveTo>
                  <a:cubicBezTo>
                    <a:pt x="415" y="0"/>
                    <a:pt x="0" y="415"/>
                    <a:pt x="0" y="934"/>
                  </a:cubicBezTo>
                  <a:cubicBezTo>
                    <a:pt x="0" y="1453"/>
                    <a:pt x="415" y="1883"/>
                    <a:pt x="934" y="1883"/>
                  </a:cubicBezTo>
                  <a:cubicBezTo>
                    <a:pt x="1453" y="1883"/>
                    <a:pt x="1883" y="1453"/>
                    <a:pt x="1883" y="934"/>
                  </a:cubicBezTo>
                  <a:cubicBezTo>
                    <a:pt x="1883" y="415"/>
                    <a:pt x="1453" y="0"/>
                    <a:pt x="93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36;p52">
              <a:extLst>
                <a:ext uri="{FF2B5EF4-FFF2-40B4-BE49-F238E27FC236}">
                  <a16:creationId xmlns:a16="http://schemas.microsoft.com/office/drawing/2014/main" id="{874F64BA-C52D-57AB-53BE-4454996C73BA}"/>
                </a:ext>
              </a:extLst>
            </p:cNvPr>
            <p:cNvSpPr/>
            <p:nvPr/>
          </p:nvSpPr>
          <p:spPr>
            <a:xfrm>
              <a:off x="3217305" y="2202875"/>
              <a:ext cx="72675" cy="26700"/>
            </a:xfrm>
            <a:custGeom>
              <a:avLst/>
              <a:gdLst/>
              <a:ahLst/>
              <a:cxnLst/>
              <a:rect l="l" t="t" r="r" b="b"/>
              <a:pathLst>
                <a:path w="2907" h="1068" extrusionOk="0">
                  <a:moveTo>
                    <a:pt x="771" y="0"/>
                  </a:moveTo>
                  <a:lnTo>
                    <a:pt x="178" y="356"/>
                  </a:lnTo>
                  <a:cubicBezTo>
                    <a:pt x="74" y="430"/>
                    <a:pt x="0" y="549"/>
                    <a:pt x="0" y="667"/>
                  </a:cubicBezTo>
                  <a:lnTo>
                    <a:pt x="0" y="964"/>
                  </a:lnTo>
                  <a:cubicBezTo>
                    <a:pt x="0" y="1023"/>
                    <a:pt x="60" y="1068"/>
                    <a:pt x="119" y="1068"/>
                  </a:cubicBezTo>
                  <a:lnTo>
                    <a:pt x="2802" y="1068"/>
                  </a:lnTo>
                  <a:cubicBezTo>
                    <a:pt x="2862" y="1068"/>
                    <a:pt x="2906" y="1023"/>
                    <a:pt x="2906" y="964"/>
                  </a:cubicBezTo>
                  <a:lnTo>
                    <a:pt x="2906" y="667"/>
                  </a:lnTo>
                  <a:cubicBezTo>
                    <a:pt x="2906" y="549"/>
                    <a:pt x="2847" y="430"/>
                    <a:pt x="2743" y="356"/>
                  </a:cubicBezTo>
                  <a:lnTo>
                    <a:pt x="215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37;p52">
              <a:extLst>
                <a:ext uri="{FF2B5EF4-FFF2-40B4-BE49-F238E27FC236}">
                  <a16:creationId xmlns:a16="http://schemas.microsoft.com/office/drawing/2014/main" id="{09F72557-68D6-D19B-CA8F-2FD0DD536D39}"/>
                </a:ext>
              </a:extLst>
            </p:cNvPr>
            <p:cNvSpPr/>
            <p:nvPr/>
          </p:nvSpPr>
          <p:spPr>
            <a:xfrm>
              <a:off x="3443755" y="1932325"/>
              <a:ext cx="12250" cy="12625"/>
            </a:xfrm>
            <a:custGeom>
              <a:avLst/>
              <a:gdLst/>
              <a:ahLst/>
              <a:cxnLst/>
              <a:rect l="l" t="t" r="r" b="b"/>
              <a:pathLst>
                <a:path w="490" h="505" extrusionOk="0">
                  <a:moveTo>
                    <a:pt x="252" y="0"/>
                  </a:moveTo>
                  <a:cubicBezTo>
                    <a:pt x="104" y="0"/>
                    <a:pt x="0" y="119"/>
                    <a:pt x="0" y="252"/>
                  </a:cubicBezTo>
                  <a:cubicBezTo>
                    <a:pt x="0" y="400"/>
                    <a:pt x="104" y="504"/>
                    <a:pt x="252" y="504"/>
                  </a:cubicBezTo>
                  <a:cubicBezTo>
                    <a:pt x="386" y="504"/>
                    <a:pt x="490" y="400"/>
                    <a:pt x="490" y="252"/>
                  </a:cubicBezTo>
                  <a:cubicBezTo>
                    <a:pt x="490" y="11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38;p52">
              <a:extLst>
                <a:ext uri="{FF2B5EF4-FFF2-40B4-BE49-F238E27FC236}">
                  <a16:creationId xmlns:a16="http://schemas.microsoft.com/office/drawing/2014/main" id="{A6E63C62-CAD8-42F8-813E-BD8158750B12}"/>
                </a:ext>
              </a:extLst>
            </p:cNvPr>
            <p:cNvSpPr/>
            <p:nvPr/>
          </p:nvSpPr>
          <p:spPr>
            <a:xfrm>
              <a:off x="3247330" y="1932325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400"/>
                    <a:pt x="119" y="504"/>
                    <a:pt x="252" y="504"/>
                  </a:cubicBezTo>
                  <a:cubicBezTo>
                    <a:pt x="400" y="504"/>
                    <a:pt x="504" y="400"/>
                    <a:pt x="504" y="252"/>
                  </a:cubicBezTo>
                  <a:cubicBezTo>
                    <a:pt x="504" y="119"/>
                    <a:pt x="40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39;p52">
              <a:extLst>
                <a:ext uri="{FF2B5EF4-FFF2-40B4-BE49-F238E27FC236}">
                  <a16:creationId xmlns:a16="http://schemas.microsoft.com/office/drawing/2014/main" id="{8054B71A-21B5-0CF1-F5B6-00371CF8FF77}"/>
                </a:ext>
              </a:extLst>
            </p:cNvPr>
            <p:cNvSpPr/>
            <p:nvPr/>
          </p:nvSpPr>
          <p:spPr>
            <a:xfrm>
              <a:off x="3326255" y="2175450"/>
              <a:ext cx="50075" cy="12625"/>
            </a:xfrm>
            <a:custGeom>
              <a:avLst/>
              <a:gdLst/>
              <a:ahLst/>
              <a:cxnLst/>
              <a:rect l="l" t="t" r="r" b="b"/>
              <a:pathLst>
                <a:path w="2003" h="505" extrusionOk="0">
                  <a:moveTo>
                    <a:pt x="253" y="0"/>
                  </a:moveTo>
                  <a:cubicBezTo>
                    <a:pt x="119" y="0"/>
                    <a:pt x="1" y="104"/>
                    <a:pt x="1" y="252"/>
                  </a:cubicBezTo>
                  <a:cubicBezTo>
                    <a:pt x="1" y="386"/>
                    <a:pt x="119" y="504"/>
                    <a:pt x="253" y="504"/>
                  </a:cubicBezTo>
                  <a:lnTo>
                    <a:pt x="1750" y="504"/>
                  </a:lnTo>
                  <a:cubicBezTo>
                    <a:pt x="1898" y="504"/>
                    <a:pt x="2002" y="386"/>
                    <a:pt x="2002" y="252"/>
                  </a:cubicBezTo>
                  <a:cubicBezTo>
                    <a:pt x="2002" y="104"/>
                    <a:pt x="1898" y="0"/>
                    <a:pt x="1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40;p52">
              <a:extLst>
                <a:ext uri="{FF2B5EF4-FFF2-40B4-BE49-F238E27FC236}">
                  <a16:creationId xmlns:a16="http://schemas.microsoft.com/office/drawing/2014/main" id="{0CD35C53-B7DA-C374-9ADB-549150B18C10}"/>
                </a:ext>
              </a:extLst>
            </p:cNvPr>
            <p:cNvSpPr/>
            <p:nvPr/>
          </p:nvSpPr>
          <p:spPr>
            <a:xfrm>
              <a:off x="3325530" y="2198425"/>
              <a:ext cx="51525" cy="12625"/>
            </a:xfrm>
            <a:custGeom>
              <a:avLst/>
              <a:gdLst/>
              <a:ahLst/>
              <a:cxnLst/>
              <a:rect l="l" t="t" r="r" b="b"/>
              <a:pathLst>
                <a:path w="2061" h="505" extrusionOk="0">
                  <a:moveTo>
                    <a:pt x="252" y="0"/>
                  </a:moveTo>
                  <a:cubicBezTo>
                    <a:pt x="119" y="0"/>
                    <a:pt x="0" y="119"/>
                    <a:pt x="0" y="252"/>
                  </a:cubicBezTo>
                  <a:cubicBezTo>
                    <a:pt x="0" y="386"/>
                    <a:pt x="119" y="504"/>
                    <a:pt x="252" y="504"/>
                  </a:cubicBezTo>
                  <a:lnTo>
                    <a:pt x="1809" y="504"/>
                  </a:lnTo>
                  <a:cubicBezTo>
                    <a:pt x="1957" y="504"/>
                    <a:pt x="2061" y="386"/>
                    <a:pt x="2061" y="252"/>
                  </a:cubicBezTo>
                  <a:cubicBezTo>
                    <a:pt x="2061" y="119"/>
                    <a:pt x="1957" y="0"/>
                    <a:pt x="1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577;p52">
            <a:extLst>
              <a:ext uri="{FF2B5EF4-FFF2-40B4-BE49-F238E27FC236}">
                <a16:creationId xmlns:a16="http://schemas.microsoft.com/office/drawing/2014/main" id="{FCD79A37-BA59-3F2D-1AE5-3E958F30FF51}"/>
              </a:ext>
            </a:extLst>
          </p:cNvPr>
          <p:cNvGrpSpPr/>
          <p:nvPr/>
        </p:nvGrpSpPr>
        <p:grpSpPr>
          <a:xfrm>
            <a:off x="5595052" y="1942620"/>
            <a:ext cx="815797" cy="694961"/>
            <a:chOff x="3730255" y="2395225"/>
            <a:chExt cx="461450" cy="406600"/>
          </a:xfrm>
        </p:grpSpPr>
        <p:sp>
          <p:nvSpPr>
            <p:cNvPr id="1072" name="Google Shape;1578;p52">
              <a:extLst>
                <a:ext uri="{FF2B5EF4-FFF2-40B4-BE49-F238E27FC236}">
                  <a16:creationId xmlns:a16="http://schemas.microsoft.com/office/drawing/2014/main" id="{D8E0D3E9-8B1C-32DB-1EF0-F3A46F72C8EC}"/>
                </a:ext>
              </a:extLst>
            </p:cNvPr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579;p52">
              <a:extLst>
                <a:ext uri="{FF2B5EF4-FFF2-40B4-BE49-F238E27FC236}">
                  <a16:creationId xmlns:a16="http://schemas.microsoft.com/office/drawing/2014/main" id="{32F51BE5-611C-18A4-2E97-331B6C91048E}"/>
                </a:ext>
              </a:extLst>
            </p:cNvPr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80;p52">
              <a:extLst>
                <a:ext uri="{FF2B5EF4-FFF2-40B4-BE49-F238E27FC236}">
                  <a16:creationId xmlns:a16="http://schemas.microsoft.com/office/drawing/2014/main" id="{9EF37B0A-DBF3-C3D9-A833-1C4F860C9D30}"/>
                </a:ext>
              </a:extLst>
            </p:cNvPr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81;p52">
              <a:extLst>
                <a:ext uri="{FF2B5EF4-FFF2-40B4-BE49-F238E27FC236}">
                  <a16:creationId xmlns:a16="http://schemas.microsoft.com/office/drawing/2014/main" id="{C4DD839D-D3C5-F59E-3796-59860275FEBF}"/>
                </a:ext>
              </a:extLst>
            </p:cNvPr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82;p52">
              <a:extLst>
                <a:ext uri="{FF2B5EF4-FFF2-40B4-BE49-F238E27FC236}">
                  <a16:creationId xmlns:a16="http://schemas.microsoft.com/office/drawing/2014/main" id="{4594BDBE-0016-EF1C-A2AD-50A751F25BF6}"/>
                </a:ext>
              </a:extLst>
            </p:cNvPr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83;p52">
              <a:extLst>
                <a:ext uri="{FF2B5EF4-FFF2-40B4-BE49-F238E27FC236}">
                  <a16:creationId xmlns:a16="http://schemas.microsoft.com/office/drawing/2014/main" id="{E861F517-11C1-CAF6-0D55-073A7A208E61}"/>
                </a:ext>
              </a:extLst>
            </p:cNvPr>
            <p:cNvSpPr/>
            <p:nvPr/>
          </p:nvSpPr>
          <p:spPr>
            <a:xfrm>
              <a:off x="3847355" y="2499725"/>
              <a:ext cx="196825" cy="174875"/>
            </a:xfrm>
            <a:custGeom>
              <a:avLst/>
              <a:gdLst/>
              <a:ahLst/>
              <a:cxnLst/>
              <a:rect l="l" t="t" r="r" b="b"/>
              <a:pathLst>
                <a:path w="7873" h="6995" extrusionOk="0">
                  <a:moveTo>
                    <a:pt x="1844" y="1"/>
                  </a:moveTo>
                  <a:cubicBezTo>
                    <a:pt x="1416" y="1"/>
                    <a:pt x="1072" y="86"/>
                    <a:pt x="875" y="283"/>
                  </a:cubicBezTo>
                  <a:cubicBezTo>
                    <a:pt x="1" y="1142"/>
                    <a:pt x="1335" y="4923"/>
                    <a:pt x="2506" y="6094"/>
                  </a:cubicBezTo>
                  <a:cubicBezTo>
                    <a:pt x="3107" y="6695"/>
                    <a:pt x="3886" y="6994"/>
                    <a:pt x="4659" y="6994"/>
                  </a:cubicBezTo>
                  <a:cubicBezTo>
                    <a:pt x="5277" y="6994"/>
                    <a:pt x="5891" y="6802"/>
                    <a:pt x="6405" y="6420"/>
                  </a:cubicBezTo>
                  <a:lnTo>
                    <a:pt x="7013" y="5812"/>
                  </a:lnTo>
                  <a:cubicBezTo>
                    <a:pt x="7873" y="4656"/>
                    <a:pt x="7769" y="2996"/>
                    <a:pt x="6687" y="1913"/>
                  </a:cubicBezTo>
                  <a:cubicBezTo>
                    <a:pt x="5779" y="1006"/>
                    <a:pt x="3315" y="1"/>
                    <a:pt x="1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84;p52">
              <a:extLst>
                <a:ext uri="{FF2B5EF4-FFF2-40B4-BE49-F238E27FC236}">
                  <a16:creationId xmlns:a16="http://schemas.microsoft.com/office/drawing/2014/main" id="{AEF67E44-C945-30B7-6477-08224342BC6F}"/>
                </a:ext>
              </a:extLst>
            </p:cNvPr>
            <p:cNvSpPr/>
            <p:nvPr/>
          </p:nvSpPr>
          <p:spPr>
            <a:xfrm>
              <a:off x="3914430" y="2635750"/>
              <a:ext cx="93075" cy="38775"/>
            </a:xfrm>
            <a:custGeom>
              <a:avLst/>
              <a:gdLst/>
              <a:ahLst/>
              <a:cxnLst/>
              <a:rect l="l" t="t" r="r" b="b"/>
              <a:pathLst>
                <a:path w="3723" h="1551" extrusionOk="0">
                  <a:moveTo>
                    <a:pt x="2744" y="1"/>
                  </a:moveTo>
                  <a:cubicBezTo>
                    <a:pt x="2176" y="592"/>
                    <a:pt x="1408" y="884"/>
                    <a:pt x="640" y="884"/>
                  </a:cubicBezTo>
                  <a:cubicBezTo>
                    <a:pt x="425" y="884"/>
                    <a:pt x="211" y="861"/>
                    <a:pt x="1" y="816"/>
                  </a:cubicBezTo>
                  <a:lnTo>
                    <a:pt x="1" y="816"/>
                  </a:lnTo>
                  <a:cubicBezTo>
                    <a:pt x="569" y="1305"/>
                    <a:pt x="1275" y="1551"/>
                    <a:pt x="1977" y="1551"/>
                  </a:cubicBezTo>
                  <a:cubicBezTo>
                    <a:pt x="2595" y="1551"/>
                    <a:pt x="3209" y="1361"/>
                    <a:pt x="3722" y="979"/>
                  </a:cubicBezTo>
                  <a:lnTo>
                    <a:pt x="3455" y="37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85;p52">
              <a:extLst>
                <a:ext uri="{FF2B5EF4-FFF2-40B4-BE49-F238E27FC236}">
                  <a16:creationId xmlns:a16="http://schemas.microsoft.com/office/drawing/2014/main" id="{BD48ED3E-4BD8-EF2D-F920-4AAD5D237D87}"/>
                </a:ext>
              </a:extLst>
            </p:cNvPr>
            <p:cNvSpPr/>
            <p:nvPr/>
          </p:nvSpPr>
          <p:spPr>
            <a:xfrm>
              <a:off x="3961505" y="2516050"/>
              <a:ext cx="82675" cy="129000"/>
            </a:xfrm>
            <a:custGeom>
              <a:avLst/>
              <a:gdLst/>
              <a:ahLst/>
              <a:cxnLst/>
              <a:rect l="l" t="t" r="r" b="b"/>
              <a:pathLst>
                <a:path w="3307" h="5160" extrusionOk="0">
                  <a:moveTo>
                    <a:pt x="1" y="0"/>
                  </a:moveTo>
                  <a:cubicBezTo>
                    <a:pt x="312" y="193"/>
                    <a:pt x="594" y="400"/>
                    <a:pt x="786" y="593"/>
                  </a:cubicBezTo>
                  <a:cubicBezTo>
                    <a:pt x="1291" y="1097"/>
                    <a:pt x="1587" y="1750"/>
                    <a:pt x="1661" y="2417"/>
                  </a:cubicBezTo>
                  <a:cubicBezTo>
                    <a:pt x="1809" y="2476"/>
                    <a:pt x="1691" y="4611"/>
                    <a:pt x="1691" y="4611"/>
                  </a:cubicBezTo>
                  <a:lnTo>
                    <a:pt x="2447" y="5159"/>
                  </a:lnTo>
                  <a:cubicBezTo>
                    <a:pt x="3307" y="4003"/>
                    <a:pt x="3203" y="2343"/>
                    <a:pt x="2121" y="1260"/>
                  </a:cubicBezTo>
                  <a:cubicBezTo>
                    <a:pt x="1691" y="816"/>
                    <a:pt x="875" y="3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86;p52">
              <a:extLst>
                <a:ext uri="{FF2B5EF4-FFF2-40B4-BE49-F238E27FC236}">
                  <a16:creationId xmlns:a16="http://schemas.microsoft.com/office/drawing/2014/main" id="{94C70246-EE5F-0F2C-4998-A78469CF418B}"/>
                </a:ext>
              </a:extLst>
            </p:cNvPr>
            <p:cNvSpPr/>
            <p:nvPr/>
          </p:nvSpPr>
          <p:spPr>
            <a:xfrm>
              <a:off x="3894055" y="2532725"/>
              <a:ext cx="166800" cy="164675"/>
            </a:xfrm>
            <a:custGeom>
              <a:avLst/>
              <a:gdLst/>
              <a:ahLst/>
              <a:cxnLst/>
              <a:rect l="l" t="t" r="r" b="b"/>
              <a:pathLst>
                <a:path w="6672" h="6587" extrusionOk="0">
                  <a:moveTo>
                    <a:pt x="477" y="0"/>
                  </a:moveTo>
                  <a:cubicBezTo>
                    <a:pt x="368" y="0"/>
                    <a:pt x="260" y="45"/>
                    <a:pt x="179" y="134"/>
                  </a:cubicBezTo>
                  <a:cubicBezTo>
                    <a:pt x="1" y="297"/>
                    <a:pt x="1" y="564"/>
                    <a:pt x="179" y="742"/>
                  </a:cubicBezTo>
                  <a:lnTo>
                    <a:pt x="1098" y="1661"/>
                  </a:lnTo>
                  <a:lnTo>
                    <a:pt x="816" y="1661"/>
                  </a:lnTo>
                  <a:cubicBezTo>
                    <a:pt x="579" y="1661"/>
                    <a:pt x="386" y="1853"/>
                    <a:pt x="386" y="2091"/>
                  </a:cubicBezTo>
                  <a:cubicBezTo>
                    <a:pt x="386" y="2328"/>
                    <a:pt x="579" y="2521"/>
                    <a:pt x="816" y="2521"/>
                  </a:cubicBezTo>
                  <a:lnTo>
                    <a:pt x="1958" y="2521"/>
                  </a:lnTo>
                  <a:lnTo>
                    <a:pt x="2536" y="3099"/>
                  </a:lnTo>
                  <a:lnTo>
                    <a:pt x="1780" y="3099"/>
                  </a:lnTo>
                  <a:cubicBezTo>
                    <a:pt x="1542" y="3099"/>
                    <a:pt x="1350" y="3291"/>
                    <a:pt x="1350" y="3529"/>
                  </a:cubicBezTo>
                  <a:cubicBezTo>
                    <a:pt x="1350" y="3766"/>
                    <a:pt x="1542" y="3959"/>
                    <a:pt x="1780" y="3959"/>
                  </a:cubicBezTo>
                  <a:lnTo>
                    <a:pt x="3396" y="3959"/>
                  </a:lnTo>
                  <a:lnTo>
                    <a:pt x="5901" y="6464"/>
                  </a:lnTo>
                  <a:cubicBezTo>
                    <a:pt x="5982" y="6545"/>
                    <a:pt x="6094" y="6586"/>
                    <a:pt x="6205" y="6586"/>
                  </a:cubicBezTo>
                  <a:cubicBezTo>
                    <a:pt x="6316" y="6586"/>
                    <a:pt x="6427" y="6545"/>
                    <a:pt x="6509" y="6464"/>
                  </a:cubicBezTo>
                  <a:cubicBezTo>
                    <a:pt x="6672" y="6286"/>
                    <a:pt x="6672" y="6019"/>
                    <a:pt x="6509" y="5856"/>
                  </a:cubicBezTo>
                  <a:lnTo>
                    <a:pt x="4611" y="3959"/>
                  </a:lnTo>
                  <a:lnTo>
                    <a:pt x="4611" y="2135"/>
                  </a:lnTo>
                  <a:cubicBezTo>
                    <a:pt x="4611" y="1898"/>
                    <a:pt x="4418" y="1705"/>
                    <a:pt x="4181" y="1705"/>
                  </a:cubicBezTo>
                  <a:cubicBezTo>
                    <a:pt x="3944" y="1705"/>
                    <a:pt x="3751" y="1898"/>
                    <a:pt x="3751" y="2135"/>
                  </a:cubicBezTo>
                  <a:lnTo>
                    <a:pt x="3751" y="3099"/>
                  </a:lnTo>
                  <a:lnTo>
                    <a:pt x="3114" y="2461"/>
                  </a:lnTo>
                  <a:lnTo>
                    <a:pt x="3114" y="1260"/>
                  </a:lnTo>
                  <a:cubicBezTo>
                    <a:pt x="3114" y="1023"/>
                    <a:pt x="2921" y="831"/>
                    <a:pt x="2684" y="831"/>
                  </a:cubicBezTo>
                  <a:cubicBezTo>
                    <a:pt x="2447" y="831"/>
                    <a:pt x="2254" y="1023"/>
                    <a:pt x="2254" y="1260"/>
                  </a:cubicBezTo>
                  <a:lnTo>
                    <a:pt x="2254" y="1601"/>
                  </a:lnTo>
                  <a:lnTo>
                    <a:pt x="786" y="134"/>
                  </a:lnTo>
                  <a:cubicBezTo>
                    <a:pt x="697" y="45"/>
                    <a:pt x="586" y="0"/>
                    <a:pt x="477" y="0"/>
                  </a:cubicBez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588;p52">
            <a:extLst>
              <a:ext uri="{FF2B5EF4-FFF2-40B4-BE49-F238E27FC236}">
                <a16:creationId xmlns:a16="http://schemas.microsoft.com/office/drawing/2014/main" id="{88CCC32E-AB96-AF40-DC38-95E79122FE34}"/>
              </a:ext>
            </a:extLst>
          </p:cNvPr>
          <p:cNvSpPr/>
          <p:nvPr/>
        </p:nvSpPr>
        <p:spPr>
          <a:xfrm rot="10800000" flipH="1">
            <a:off x="708125" y="2303145"/>
            <a:ext cx="685200" cy="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Picture 1082">
            <a:extLst>
              <a:ext uri="{FF2B5EF4-FFF2-40B4-BE49-F238E27FC236}">
                <a16:creationId xmlns:a16="http://schemas.microsoft.com/office/drawing/2014/main" id="{9274318A-BD44-2AB6-48B6-2B8BBE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4" y="811217"/>
            <a:ext cx="7708900" cy="939800"/>
          </a:xfrm>
          <a:prstGeom prst="rect">
            <a:avLst/>
          </a:prstGeom>
        </p:spPr>
      </p:pic>
      <p:grpSp>
        <p:nvGrpSpPr>
          <p:cNvPr id="2" name="Google Shape;816;p39">
            <a:extLst>
              <a:ext uri="{FF2B5EF4-FFF2-40B4-BE49-F238E27FC236}">
                <a16:creationId xmlns:a16="http://schemas.microsoft.com/office/drawing/2014/main" id="{3670E586-8E15-AA49-806C-AF324DDFA72B}"/>
              </a:ext>
            </a:extLst>
          </p:cNvPr>
          <p:cNvGrpSpPr/>
          <p:nvPr/>
        </p:nvGrpSpPr>
        <p:grpSpPr>
          <a:xfrm>
            <a:off x="7905749" y="2846546"/>
            <a:ext cx="1252215" cy="2296954"/>
            <a:chOff x="7296207" y="1345131"/>
            <a:chExt cx="1653445" cy="3798378"/>
          </a:xfrm>
        </p:grpSpPr>
        <p:sp>
          <p:nvSpPr>
            <p:cNvPr id="3" name="Google Shape;817;p39">
              <a:extLst>
                <a:ext uri="{FF2B5EF4-FFF2-40B4-BE49-F238E27FC236}">
                  <a16:creationId xmlns:a16="http://schemas.microsoft.com/office/drawing/2014/main" id="{3C9D8E96-5FEE-ED93-EFDB-77AB6E123169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18;p39">
              <a:extLst>
                <a:ext uri="{FF2B5EF4-FFF2-40B4-BE49-F238E27FC236}">
                  <a16:creationId xmlns:a16="http://schemas.microsoft.com/office/drawing/2014/main" id="{E010E04A-34C1-A367-5B21-90DDAF48DEAD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19;p39">
              <a:extLst>
                <a:ext uri="{FF2B5EF4-FFF2-40B4-BE49-F238E27FC236}">
                  <a16:creationId xmlns:a16="http://schemas.microsoft.com/office/drawing/2014/main" id="{94FA0827-8105-F2C5-8719-9A1ED1B82BC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0;p39">
              <a:extLst>
                <a:ext uri="{FF2B5EF4-FFF2-40B4-BE49-F238E27FC236}">
                  <a16:creationId xmlns:a16="http://schemas.microsoft.com/office/drawing/2014/main" id="{7435CBD9-6687-025F-A443-225EC0EB75C5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1;p39">
              <a:extLst>
                <a:ext uri="{FF2B5EF4-FFF2-40B4-BE49-F238E27FC236}">
                  <a16:creationId xmlns:a16="http://schemas.microsoft.com/office/drawing/2014/main" id="{EC8F8C33-124E-8F03-CB81-15E655EB2149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2;p39">
              <a:extLst>
                <a:ext uri="{FF2B5EF4-FFF2-40B4-BE49-F238E27FC236}">
                  <a16:creationId xmlns:a16="http://schemas.microsoft.com/office/drawing/2014/main" id="{D46F96AE-AED4-0A7E-19E0-7DBB47140281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;p39">
              <a:extLst>
                <a:ext uri="{FF2B5EF4-FFF2-40B4-BE49-F238E27FC236}">
                  <a16:creationId xmlns:a16="http://schemas.microsoft.com/office/drawing/2014/main" id="{DE204213-1344-ADE9-D2B8-A71FCB4A2C1D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4;p39">
              <a:extLst>
                <a:ext uri="{FF2B5EF4-FFF2-40B4-BE49-F238E27FC236}">
                  <a16:creationId xmlns:a16="http://schemas.microsoft.com/office/drawing/2014/main" id="{6317D09C-4F1A-879B-AEDB-FCB11658533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5;p39">
              <a:extLst>
                <a:ext uri="{FF2B5EF4-FFF2-40B4-BE49-F238E27FC236}">
                  <a16:creationId xmlns:a16="http://schemas.microsoft.com/office/drawing/2014/main" id="{06A0D97A-453C-4299-9C7E-10E3AD22CF82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6;p39">
              <a:extLst>
                <a:ext uri="{FF2B5EF4-FFF2-40B4-BE49-F238E27FC236}">
                  <a16:creationId xmlns:a16="http://schemas.microsoft.com/office/drawing/2014/main" id="{08FD8BFD-93B4-252F-FAF7-E8F7D8847304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7;p39">
              <a:extLst>
                <a:ext uri="{FF2B5EF4-FFF2-40B4-BE49-F238E27FC236}">
                  <a16:creationId xmlns:a16="http://schemas.microsoft.com/office/drawing/2014/main" id="{E7BE99DE-212E-A217-3D54-40684FD29CF9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8;p39">
              <a:extLst>
                <a:ext uri="{FF2B5EF4-FFF2-40B4-BE49-F238E27FC236}">
                  <a16:creationId xmlns:a16="http://schemas.microsoft.com/office/drawing/2014/main" id="{C9D52E48-84D1-D38D-DB31-1128CA3FCB6F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39">
              <a:extLst>
                <a:ext uri="{FF2B5EF4-FFF2-40B4-BE49-F238E27FC236}">
                  <a16:creationId xmlns:a16="http://schemas.microsoft.com/office/drawing/2014/main" id="{91CF1ADE-EB2D-ED4B-A53D-D05B8C0C8F5C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39">
              <a:extLst>
                <a:ext uri="{FF2B5EF4-FFF2-40B4-BE49-F238E27FC236}">
                  <a16:creationId xmlns:a16="http://schemas.microsoft.com/office/drawing/2014/main" id="{7BAB93CD-647B-30AB-7825-3BC19C86F8B5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1;p39">
              <a:extLst>
                <a:ext uri="{FF2B5EF4-FFF2-40B4-BE49-F238E27FC236}">
                  <a16:creationId xmlns:a16="http://schemas.microsoft.com/office/drawing/2014/main" id="{D38368C4-6AAE-09E1-F404-035C9DAB1C99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2;p39">
              <a:extLst>
                <a:ext uri="{FF2B5EF4-FFF2-40B4-BE49-F238E27FC236}">
                  <a16:creationId xmlns:a16="http://schemas.microsoft.com/office/drawing/2014/main" id="{6B4D4FFF-1C5C-0EC4-AECE-DFC293CC6C1B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3;p39">
              <a:extLst>
                <a:ext uri="{FF2B5EF4-FFF2-40B4-BE49-F238E27FC236}">
                  <a16:creationId xmlns:a16="http://schemas.microsoft.com/office/drawing/2014/main" id="{40343BDE-B051-2798-3BF4-217E89C44055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4;p39">
              <a:extLst>
                <a:ext uri="{FF2B5EF4-FFF2-40B4-BE49-F238E27FC236}">
                  <a16:creationId xmlns:a16="http://schemas.microsoft.com/office/drawing/2014/main" id="{6A7D12AA-2E8F-6BD8-2C52-F7EF8A84BC59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5;p39">
              <a:extLst>
                <a:ext uri="{FF2B5EF4-FFF2-40B4-BE49-F238E27FC236}">
                  <a16:creationId xmlns:a16="http://schemas.microsoft.com/office/drawing/2014/main" id="{64FB8909-D362-2F65-067A-8F137B143D23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6;p39">
              <a:extLst>
                <a:ext uri="{FF2B5EF4-FFF2-40B4-BE49-F238E27FC236}">
                  <a16:creationId xmlns:a16="http://schemas.microsoft.com/office/drawing/2014/main" id="{F59016DD-9784-A260-948A-32E9AEBEA9BF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7;p39">
              <a:extLst>
                <a:ext uri="{FF2B5EF4-FFF2-40B4-BE49-F238E27FC236}">
                  <a16:creationId xmlns:a16="http://schemas.microsoft.com/office/drawing/2014/main" id="{FB639082-799D-D2C7-2961-A6B1E0AB64F1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8;p39">
              <a:extLst>
                <a:ext uri="{FF2B5EF4-FFF2-40B4-BE49-F238E27FC236}">
                  <a16:creationId xmlns:a16="http://schemas.microsoft.com/office/drawing/2014/main" id="{D03DF2C7-CFB5-3E1A-D0F1-02800F6D792E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9;p39">
              <a:extLst>
                <a:ext uri="{FF2B5EF4-FFF2-40B4-BE49-F238E27FC236}">
                  <a16:creationId xmlns:a16="http://schemas.microsoft.com/office/drawing/2014/main" id="{76175020-D998-B3AA-8CEB-775F7C7FE1EA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0;p39">
              <a:extLst>
                <a:ext uri="{FF2B5EF4-FFF2-40B4-BE49-F238E27FC236}">
                  <a16:creationId xmlns:a16="http://schemas.microsoft.com/office/drawing/2014/main" id="{42AECCD5-385F-DB9E-99D0-66EE59806488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1;p39">
              <a:extLst>
                <a:ext uri="{FF2B5EF4-FFF2-40B4-BE49-F238E27FC236}">
                  <a16:creationId xmlns:a16="http://schemas.microsoft.com/office/drawing/2014/main" id="{29C64768-4A49-0278-D2CC-4595ECD26635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2;p39">
              <a:extLst>
                <a:ext uri="{FF2B5EF4-FFF2-40B4-BE49-F238E27FC236}">
                  <a16:creationId xmlns:a16="http://schemas.microsoft.com/office/drawing/2014/main" id="{24604475-3CE4-1BDF-9076-F73A5D3EB639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3;p39">
              <a:extLst>
                <a:ext uri="{FF2B5EF4-FFF2-40B4-BE49-F238E27FC236}">
                  <a16:creationId xmlns:a16="http://schemas.microsoft.com/office/drawing/2014/main" id="{FECE4FD2-02F9-A8F4-8704-CD944FCFF6F8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4;p39">
              <a:extLst>
                <a:ext uri="{FF2B5EF4-FFF2-40B4-BE49-F238E27FC236}">
                  <a16:creationId xmlns:a16="http://schemas.microsoft.com/office/drawing/2014/main" id="{DA207655-5ACE-0A9C-7B6A-924B274030B5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5;p39">
              <a:extLst>
                <a:ext uri="{FF2B5EF4-FFF2-40B4-BE49-F238E27FC236}">
                  <a16:creationId xmlns:a16="http://schemas.microsoft.com/office/drawing/2014/main" id="{11A64A71-2F80-C014-65C0-90B29E74AF1C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6;p39">
              <a:extLst>
                <a:ext uri="{FF2B5EF4-FFF2-40B4-BE49-F238E27FC236}">
                  <a16:creationId xmlns:a16="http://schemas.microsoft.com/office/drawing/2014/main" id="{2A818574-E4C5-61BA-A779-C937812276F0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;p39">
              <a:extLst>
                <a:ext uri="{FF2B5EF4-FFF2-40B4-BE49-F238E27FC236}">
                  <a16:creationId xmlns:a16="http://schemas.microsoft.com/office/drawing/2014/main" id="{902364FF-4B25-A500-5ADF-2F7AF02099A4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8;p39">
              <a:extLst>
                <a:ext uri="{FF2B5EF4-FFF2-40B4-BE49-F238E27FC236}">
                  <a16:creationId xmlns:a16="http://schemas.microsoft.com/office/drawing/2014/main" id="{07530057-4C6E-9824-2ED0-286E94205BA0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9;p39">
              <a:extLst>
                <a:ext uri="{FF2B5EF4-FFF2-40B4-BE49-F238E27FC236}">
                  <a16:creationId xmlns:a16="http://schemas.microsoft.com/office/drawing/2014/main" id="{3EE712D4-7177-221A-A841-7684C1ACA29E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0;p39">
              <a:extLst>
                <a:ext uri="{FF2B5EF4-FFF2-40B4-BE49-F238E27FC236}">
                  <a16:creationId xmlns:a16="http://schemas.microsoft.com/office/drawing/2014/main" id="{603C4B51-9C9B-BFF3-557A-3DF66DA829AC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1;p39">
              <a:extLst>
                <a:ext uri="{FF2B5EF4-FFF2-40B4-BE49-F238E27FC236}">
                  <a16:creationId xmlns:a16="http://schemas.microsoft.com/office/drawing/2014/main" id="{EA00080E-1489-6E1D-FC0A-2843A21151B3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2;p39">
              <a:extLst>
                <a:ext uri="{FF2B5EF4-FFF2-40B4-BE49-F238E27FC236}">
                  <a16:creationId xmlns:a16="http://schemas.microsoft.com/office/drawing/2014/main" id="{526E404A-60A0-E3D9-E4D1-7BD2294914A1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3;p39">
              <a:extLst>
                <a:ext uri="{FF2B5EF4-FFF2-40B4-BE49-F238E27FC236}">
                  <a16:creationId xmlns:a16="http://schemas.microsoft.com/office/drawing/2014/main" id="{4C9AB662-BB6D-FA05-307A-5B23ED809912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4;p39">
              <a:extLst>
                <a:ext uri="{FF2B5EF4-FFF2-40B4-BE49-F238E27FC236}">
                  <a16:creationId xmlns:a16="http://schemas.microsoft.com/office/drawing/2014/main" id="{4DB0753C-6077-60D7-DA70-C4E93DE0DA7E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5;p39">
              <a:extLst>
                <a:ext uri="{FF2B5EF4-FFF2-40B4-BE49-F238E27FC236}">
                  <a16:creationId xmlns:a16="http://schemas.microsoft.com/office/drawing/2014/main" id="{351433D1-6A0C-76D6-57F5-1E5C668850D3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6;p39">
              <a:extLst>
                <a:ext uri="{FF2B5EF4-FFF2-40B4-BE49-F238E27FC236}">
                  <a16:creationId xmlns:a16="http://schemas.microsoft.com/office/drawing/2014/main" id="{98E4CE5D-A25A-0707-502E-0ACEDE8C8D61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7;p39">
              <a:extLst>
                <a:ext uri="{FF2B5EF4-FFF2-40B4-BE49-F238E27FC236}">
                  <a16:creationId xmlns:a16="http://schemas.microsoft.com/office/drawing/2014/main" id="{F4263A75-B2D2-C126-6436-6A8969BE864E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8;p39">
              <a:extLst>
                <a:ext uri="{FF2B5EF4-FFF2-40B4-BE49-F238E27FC236}">
                  <a16:creationId xmlns:a16="http://schemas.microsoft.com/office/drawing/2014/main" id="{2CE72567-884A-7C4E-AFF3-206406E61F25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9;p39">
              <a:extLst>
                <a:ext uri="{FF2B5EF4-FFF2-40B4-BE49-F238E27FC236}">
                  <a16:creationId xmlns:a16="http://schemas.microsoft.com/office/drawing/2014/main" id="{20FE10C8-8710-2E12-F17B-954301A86A39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0;p39">
              <a:extLst>
                <a:ext uri="{FF2B5EF4-FFF2-40B4-BE49-F238E27FC236}">
                  <a16:creationId xmlns:a16="http://schemas.microsoft.com/office/drawing/2014/main" id="{52945D7C-7822-1F3E-FCAD-D80408FE66A2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1;p39">
              <a:extLst>
                <a:ext uri="{FF2B5EF4-FFF2-40B4-BE49-F238E27FC236}">
                  <a16:creationId xmlns:a16="http://schemas.microsoft.com/office/drawing/2014/main" id="{05245DE3-4834-B44C-ECDB-2137DE934316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2;p39">
              <a:extLst>
                <a:ext uri="{FF2B5EF4-FFF2-40B4-BE49-F238E27FC236}">
                  <a16:creationId xmlns:a16="http://schemas.microsoft.com/office/drawing/2014/main" id="{49C8CF0A-403F-DB40-84C8-5410BCD20402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3;p39">
              <a:extLst>
                <a:ext uri="{FF2B5EF4-FFF2-40B4-BE49-F238E27FC236}">
                  <a16:creationId xmlns:a16="http://schemas.microsoft.com/office/drawing/2014/main" id="{9A5340E3-1221-B995-983D-DBEB8E6B5933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4;p39">
              <a:extLst>
                <a:ext uri="{FF2B5EF4-FFF2-40B4-BE49-F238E27FC236}">
                  <a16:creationId xmlns:a16="http://schemas.microsoft.com/office/drawing/2014/main" id="{73FF384C-E0FB-ECD9-85DA-49D97C0D2680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5;p39">
              <a:extLst>
                <a:ext uri="{FF2B5EF4-FFF2-40B4-BE49-F238E27FC236}">
                  <a16:creationId xmlns:a16="http://schemas.microsoft.com/office/drawing/2014/main" id="{A8978B50-BEE1-5496-9E67-71DA3E34CB20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6;p39">
              <a:extLst>
                <a:ext uri="{FF2B5EF4-FFF2-40B4-BE49-F238E27FC236}">
                  <a16:creationId xmlns:a16="http://schemas.microsoft.com/office/drawing/2014/main" id="{C1D31A8E-AA4A-5565-4EF6-A8059F63296D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7;p39">
              <a:extLst>
                <a:ext uri="{FF2B5EF4-FFF2-40B4-BE49-F238E27FC236}">
                  <a16:creationId xmlns:a16="http://schemas.microsoft.com/office/drawing/2014/main" id="{FEB7BACA-FF73-DA37-0272-DBED5377A0D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8;p39">
              <a:extLst>
                <a:ext uri="{FF2B5EF4-FFF2-40B4-BE49-F238E27FC236}">
                  <a16:creationId xmlns:a16="http://schemas.microsoft.com/office/drawing/2014/main" id="{AB780FC2-C128-9FBE-1F01-22C9300A78E6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9;p39">
              <a:extLst>
                <a:ext uri="{FF2B5EF4-FFF2-40B4-BE49-F238E27FC236}">
                  <a16:creationId xmlns:a16="http://schemas.microsoft.com/office/drawing/2014/main" id="{74923A26-8800-ECA1-E5E8-284D7EF66003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0;p39">
              <a:extLst>
                <a:ext uri="{FF2B5EF4-FFF2-40B4-BE49-F238E27FC236}">
                  <a16:creationId xmlns:a16="http://schemas.microsoft.com/office/drawing/2014/main" id="{4A92582F-BE0F-3211-6D50-ECB6F5B3EB57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;p39">
              <a:extLst>
                <a:ext uri="{FF2B5EF4-FFF2-40B4-BE49-F238E27FC236}">
                  <a16:creationId xmlns:a16="http://schemas.microsoft.com/office/drawing/2014/main" id="{EA0FFE5A-B5F1-5008-C104-85BC3643E07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2;p39">
              <a:extLst>
                <a:ext uri="{FF2B5EF4-FFF2-40B4-BE49-F238E27FC236}">
                  <a16:creationId xmlns:a16="http://schemas.microsoft.com/office/drawing/2014/main" id="{5C6460A7-2024-509A-238C-D87701CCD84F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3;p39">
              <a:extLst>
                <a:ext uri="{FF2B5EF4-FFF2-40B4-BE49-F238E27FC236}">
                  <a16:creationId xmlns:a16="http://schemas.microsoft.com/office/drawing/2014/main" id="{CFF15A6C-04B0-6461-4413-A56048B92D01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4;p39">
              <a:extLst>
                <a:ext uri="{FF2B5EF4-FFF2-40B4-BE49-F238E27FC236}">
                  <a16:creationId xmlns:a16="http://schemas.microsoft.com/office/drawing/2014/main" id="{D9455B91-8EB7-0C80-83D0-0C67A2083F14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5;p39">
              <a:extLst>
                <a:ext uri="{FF2B5EF4-FFF2-40B4-BE49-F238E27FC236}">
                  <a16:creationId xmlns:a16="http://schemas.microsoft.com/office/drawing/2014/main" id="{30D43760-99F7-89BC-1FFE-9B2F043467F9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6;p39">
              <a:extLst>
                <a:ext uri="{FF2B5EF4-FFF2-40B4-BE49-F238E27FC236}">
                  <a16:creationId xmlns:a16="http://schemas.microsoft.com/office/drawing/2014/main" id="{E549E846-2BAC-E51C-A56B-3B87D1F5995D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7;p39">
              <a:extLst>
                <a:ext uri="{FF2B5EF4-FFF2-40B4-BE49-F238E27FC236}">
                  <a16:creationId xmlns:a16="http://schemas.microsoft.com/office/drawing/2014/main" id="{04939FC9-88F9-8C39-60E8-EB3548C868C0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878;p39">
              <a:extLst>
                <a:ext uri="{FF2B5EF4-FFF2-40B4-BE49-F238E27FC236}">
                  <a16:creationId xmlns:a16="http://schemas.microsoft.com/office/drawing/2014/main" id="{D9825351-C79A-B4B7-75E0-AFE4BDC93169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879;p39">
              <a:extLst>
                <a:ext uri="{FF2B5EF4-FFF2-40B4-BE49-F238E27FC236}">
                  <a16:creationId xmlns:a16="http://schemas.microsoft.com/office/drawing/2014/main" id="{3E03A740-65A5-BB54-6EB0-6E85BE3631EE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880;p39">
              <a:extLst>
                <a:ext uri="{FF2B5EF4-FFF2-40B4-BE49-F238E27FC236}">
                  <a16:creationId xmlns:a16="http://schemas.microsoft.com/office/drawing/2014/main" id="{F9AA833A-F67B-D8F2-3FC7-19B5C888A33F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881;p39">
              <a:extLst>
                <a:ext uri="{FF2B5EF4-FFF2-40B4-BE49-F238E27FC236}">
                  <a16:creationId xmlns:a16="http://schemas.microsoft.com/office/drawing/2014/main" id="{C5FA3CCF-5993-3E5C-477E-3569F1EDF1B4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882;p39">
              <a:extLst>
                <a:ext uri="{FF2B5EF4-FFF2-40B4-BE49-F238E27FC236}">
                  <a16:creationId xmlns:a16="http://schemas.microsoft.com/office/drawing/2014/main" id="{7773DBD2-4C5B-F9E1-00A2-42D7AF5B6521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883;p39">
              <a:extLst>
                <a:ext uri="{FF2B5EF4-FFF2-40B4-BE49-F238E27FC236}">
                  <a16:creationId xmlns:a16="http://schemas.microsoft.com/office/drawing/2014/main" id="{94AAB058-B997-30B6-6C70-7F780179C19C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884;p39">
              <a:extLst>
                <a:ext uri="{FF2B5EF4-FFF2-40B4-BE49-F238E27FC236}">
                  <a16:creationId xmlns:a16="http://schemas.microsoft.com/office/drawing/2014/main" id="{A481374E-C03F-6FC7-D7F9-E4B0E1B5F8B5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885;p39">
              <a:extLst>
                <a:ext uri="{FF2B5EF4-FFF2-40B4-BE49-F238E27FC236}">
                  <a16:creationId xmlns:a16="http://schemas.microsoft.com/office/drawing/2014/main" id="{139353F3-EB23-D88C-F9F6-D2E927DE1C01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886;p39">
              <a:extLst>
                <a:ext uri="{FF2B5EF4-FFF2-40B4-BE49-F238E27FC236}">
                  <a16:creationId xmlns:a16="http://schemas.microsoft.com/office/drawing/2014/main" id="{1C2E9B0F-AB65-680A-F9C4-09127C0D9205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887;p39">
              <a:extLst>
                <a:ext uri="{FF2B5EF4-FFF2-40B4-BE49-F238E27FC236}">
                  <a16:creationId xmlns:a16="http://schemas.microsoft.com/office/drawing/2014/main" id="{A26E1F2D-E448-477D-F436-04EC12F6BF49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888;p39">
              <a:extLst>
                <a:ext uri="{FF2B5EF4-FFF2-40B4-BE49-F238E27FC236}">
                  <a16:creationId xmlns:a16="http://schemas.microsoft.com/office/drawing/2014/main" id="{C2722918-3D26-9A51-E8F0-E3ECF56B1034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889;p39">
              <a:extLst>
                <a:ext uri="{FF2B5EF4-FFF2-40B4-BE49-F238E27FC236}">
                  <a16:creationId xmlns:a16="http://schemas.microsoft.com/office/drawing/2014/main" id="{781B6CFE-695C-F226-7377-23A507BDC0F1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890;p39">
              <a:extLst>
                <a:ext uri="{FF2B5EF4-FFF2-40B4-BE49-F238E27FC236}">
                  <a16:creationId xmlns:a16="http://schemas.microsoft.com/office/drawing/2014/main" id="{39DB1A26-BE3A-91D1-C049-E54BACCC1E63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891;p39">
              <a:extLst>
                <a:ext uri="{FF2B5EF4-FFF2-40B4-BE49-F238E27FC236}">
                  <a16:creationId xmlns:a16="http://schemas.microsoft.com/office/drawing/2014/main" id="{BC6BCCA9-07A8-651B-58B3-25B7A424AFE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892;p39">
              <a:extLst>
                <a:ext uri="{FF2B5EF4-FFF2-40B4-BE49-F238E27FC236}">
                  <a16:creationId xmlns:a16="http://schemas.microsoft.com/office/drawing/2014/main" id="{3CDDF4E7-C58B-8FB5-7956-BE1A88EE2B76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893;p39">
              <a:extLst>
                <a:ext uri="{FF2B5EF4-FFF2-40B4-BE49-F238E27FC236}">
                  <a16:creationId xmlns:a16="http://schemas.microsoft.com/office/drawing/2014/main" id="{67F94773-D5F5-8BE0-E306-2223E075BF11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894;p39">
              <a:extLst>
                <a:ext uri="{FF2B5EF4-FFF2-40B4-BE49-F238E27FC236}">
                  <a16:creationId xmlns:a16="http://schemas.microsoft.com/office/drawing/2014/main" id="{7C19B865-7938-1DB6-BCCD-F1FE06E330FF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895;p39">
              <a:extLst>
                <a:ext uri="{FF2B5EF4-FFF2-40B4-BE49-F238E27FC236}">
                  <a16:creationId xmlns:a16="http://schemas.microsoft.com/office/drawing/2014/main" id="{243A515F-2A90-34DA-480C-1E46E8ADC125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896;p39">
              <a:extLst>
                <a:ext uri="{FF2B5EF4-FFF2-40B4-BE49-F238E27FC236}">
                  <a16:creationId xmlns:a16="http://schemas.microsoft.com/office/drawing/2014/main" id="{74906DE0-9A08-4CD2-7A5B-AD7F8C0119FF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897;p39">
              <a:extLst>
                <a:ext uri="{FF2B5EF4-FFF2-40B4-BE49-F238E27FC236}">
                  <a16:creationId xmlns:a16="http://schemas.microsoft.com/office/drawing/2014/main" id="{BB3DD242-97BB-8B39-B9FD-B97AC188A6AC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898;p39">
              <a:extLst>
                <a:ext uri="{FF2B5EF4-FFF2-40B4-BE49-F238E27FC236}">
                  <a16:creationId xmlns:a16="http://schemas.microsoft.com/office/drawing/2014/main" id="{9D4D9B8A-07B9-5182-1017-1819BCA089F4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899;p39">
              <a:extLst>
                <a:ext uri="{FF2B5EF4-FFF2-40B4-BE49-F238E27FC236}">
                  <a16:creationId xmlns:a16="http://schemas.microsoft.com/office/drawing/2014/main" id="{BD1126D4-7AEB-033E-57CB-B673CB6898CC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900;p39">
              <a:extLst>
                <a:ext uri="{FF2B5EF4-FFF2-40B4-BE49-F238E27FC236}">
                  <a16:creationId xmlns:a16="http://schemas.microsoft.com/office/drawing/2014/main" id="{36EA6385-A9AF-E018-3F63-FA80263EE473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901;p39">
              <a:extLst>
                <a:ext uri="{FF2B5EF4-FFF2-40B4-BE49-F238E27FC236}">
                  <a16:creationId xmlns:a16="http://schemas.microsoft.com/office/drawing/2014/main" id="{C70F926F-8DE6-CA55-5775-6C757BAB88C0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902;p39">
              <a:extLst>
                <a:ext uri="{FF2B5EF4-FFF2-40B4-BE49-F238E27FC236}">
                  <a16:creationId xmlns:a16="http://schemas.microsoft.com/office/drawing/2014/main" id="{B8FD263E-22A9-2075-812F-B0E691FFC784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903;p39">
              <a:extLst>
                <a:ext uri="{FF2B5EF4-FFF2-40B4-BE49-F238E27FC236}">
                  <a16:creationId xmlns:a16="http://schemas.microsoft.com/office/drawing/2014/main" id="{D7F0DE57-7BBC-EE87-9DF7-9B2C6768847B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904;p39">
              <a:extLst>
                <a:ext uri="{FF2B5EF4-FFF2-40B4-BE49-F238E27FC236}">
                  <a16:creationId xmlns:a16="http://schemas.microsoft.com/office/drawing/2014/main" id="{D31F0616-6442-0581-F428-F4B11103F265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905;p39">
              <a:extLst>
                <a:ext uri="{FF2B5EF4-FFF2-40B4-BE49-F238E27FC236}">
                  <a16:creationId xmlns:a16="http://schemas.microsoft.com/office/drawing/2014/main" id="{4D0B02D2-4DEB-2C16-1C80-64929572B4DE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906;p39">
              <a:extLst>
                <a:ext uri="{FF2B5EF4-FFF2-40B4-BE49-F238E27FC236}">
                  <a16:creationId xmlns:a16="http://schemas.microsoft.com/office/drawing/2014/main" id="{F9F543DF-534B-E3BC-700B-2985140C2D5F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907;p39">
              <a:extLst>
                <a:ext uri="{FF2B5EF4-FFF2-40B4-BE49-F238E27FC236}">
                  <a16:creationId xmlns:a16="http://schemas.microsoft.com/office/drawing/2014/main" id="{C0548DE8-E816-5FD5-0559-38944F70DDA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908;p39">
              <a:extLst>
                <a:ext uri="{FF2B5EF4-FFF2-40B4-BE49-F238E27FC236}">
                  <a16:creationId xmlns:a16="http://schemas.microsoft.com/office/drawing/2014/main" id="{C8F56338-414D-DB36-5DCD-5B328D7B8EED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909;p39">
              <a:extLst>
                <a:ext uri="{FF2B5EF4-FFF2-40B4-BE49-F238E27FC236}">
                  <a16:creationId xmlns:a16="http://schemas.microsoft.com/office/drawing/2014/main" id="{85DBB0A6-D15C-E689-7078-7FE619573F70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910;p39">
              <a:extLst>
                <a:ext uri="{FF2B5EF4-FFF2-40B4-BE49-F238E27FC236}">
                  <a16:creationId xmlns:a16="http://schemas.microsoft.com/office/drawing/2014/main" id="{F09244B8-A605-7C26-F25B-81AB040D6858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911;p39">
              <a:extLst>
                <a:ext uri="{FF2B5EF4-FFF2-40B4-BE49-F238E27FC236}">
                  <a16:creationId xmlns:a16="http://schemas.microsoft.com/office/drawing/2014/main" id="{DF5965E2-8EA9-41B6-A139-EDB6EF9E7EED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912;p39">
              <a:extLst>
                <a:ext uri="{FF2B5EF4-FFF2-40B4-BE49-F238E27FC236}">
                  <a16:creationId xmlns:a16="http://schemas.microsoft.com/office/drawing/2014/main" id="{B61BA286-7F19-ADF3-1530-F613BD6AFCD0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913;p39">
              <a:extLst>
                <a:ext uri="{FF2B5EF4-FFF2-40B4-BE49-F238E27FC236}">
                  <a16:creationId xmlns:a16="http://schemas.microsoft.com/office/drawing/2014/main" id="{4B4D5589-066F-ACA9-4306-B0391BE53DE3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914;p39">
              <a:extLst>
                <a:ext uri="{FF2B5EF4-FFF2-40B4-BE49-F238E27FC236}">
                  <a16:creationId xmlns:a16="http://schemas.microsoft.com/office/drawing/2014/main" id="{EC5E043A-6BAA-17B1-1E81-C86D807B4873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915;p39">
              <a:extLst>
                <a:ext uri="{FF2B5EF4-FFF2-40B4-BE49-F238E27FC236}">
                  <a16:creationId xmlns:a16="http://schemas.microsoft.com/office/drawing/2014/main" id="{AD7281D2-5FB8-F849-0BD6-24A9BA4AD623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916;p39">
              <a:extLst>
                <a:ext uri="{FF2B5EF4-FFF2-40B4-BE49-F238E27FC236}">
                  <a16:creationId xmlns:a16="http://schemas.microsoft.com/office/drawing/2014/main" id="{A7DCEBB8-DD35-79A8-92F0-8B724DA647AE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917;p39">
              <a:extLst>
                <a:ext uri="{FF2B5EF4-FFF2-40B4-BE49-F238E27FC236}">
                  <a16:creationId xmlns:a16="http://schemas.microsoft.com/office/drawing/2014/main" id="{ACF8E2F6-6921-150C-1805-85131D72B4E7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918;p39">
              <a:extLst>
                <a:ext uri="{FF2B5EF4-FFF2-40B4-BE49-F238E27FC236}">
                  <a16:creationId xmlns:a16="http://schemas.microsoft.com/office/drawing/2014/main" id="{A738062A-C38D-BE76-23D5-5264C0C8D721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919;p39">
              <a:extLst>
                <a:ext uri="{FF2B5EF4-FFF2-40B4-BE49-F238E27FC236}">
                  <a16:creationId xmlns:a16="http://schemas.microsoft.com/office/drawing/2014/main" id="{C2CC9758-327E-17B1-ADD6-209E37434360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920;p39">
              <a:extLst>
                <a:ext uri="{FF2B5EF4-FFF2-40B4-BE49-F238E27FC236}">
                  <a16:creationId xmlns:a16="http://schemas.microsoft.com/office/drawing/2014/main" id="{143B8236-7348-3A56-62B4-756748F6771E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921;p39">
              <a:extLst>
                <a:ext uri="{FF2B5EF4-FFF2-40B4-BE49-F238E27FC236}">
                  <a16:creationId xmlns:a16="http://schemas.microsoft.com/office/drawing/2014/main" id="{E1C89991-E4D8-5645-6C31-ED253FB4871D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922;p39">
              <a:extLst>
                <a:ext uri="{FF2B5EF4-FFF2-40B4-BE49-F238E27FC236}">
                  <a16:creationId xmlns:a16="http://schemas.microsoft.com/office/drawing/2014/main" id="{77EC7F7C-73AE-A655-E6A2-D49C0C5F2D30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923;p39">
              <a:extLst>
                <a:ext uri="{FF2B5EF4-FFF2-40B4-BE49-F238E27FC236}">
                  <a16:creationId xmlns:a16="http://schemas.microsoft.com/office/drawing/2014/main" id="{9935BAE4-C5CD-3AF5-6B69-D0DBA3445C0F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924;p39">
              <a:extLst>
                <a:ext uri="{FF2B5EF4-FFF2-40B4-BE49-F238E27FC236}">
                  <a16:creationId xmlns:a16="http://schemas.microsoft.com/office/drawing/2014/main" id="{6922B253-EE86-04CC-023B-1DE8AC82565F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925;p39">
              <a:extLst>
                <a:ext uri="{FF2B5EF4-FFF2-40B4-BE49-F238E27FC236}">
                  <a16:creationId xmlns:a16="http://schemas.microsoft.com/office/drawing/2014/main" id="{E0E71CB8-4826-5048-AB98-6EF75E420671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926;p39">
              <a:extLst>
                <a:ext uri="{FF2B5EF4-FFF2-40B4-BE49-F238E27FC236}">
                  <a16:creationId xmlns:a16="http://schemas.microsoft.com/office/drawing/2014/main" id="{3821FA91-3125-0A1E-7192-20705AA371FA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927;p39">
              <a:extLst>
                <a:ext uri="{FF2B5EF4-FFF2-40B4-BE49-F238E27FC236}">
                  <a16:creationId xmlns:a16="http://schemas.microsoft.com/office/drawing/2014/main" id="{7DAD553E-7338-F173-5239-1D7E88EEBB7A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928;p39">
              <a:extLst>
                <a:ext uri="{FF2B5EF4-FFF2-40B4-BE49-F238E27FC236}">
                  <a16:creationId xmlns:a16="http://schemas.microsoft.com/office/drawing/2014/main" id="{DB7111B1-E518-6418-E593-1E46415D218D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929;p39">
              <a:extLst>
                <a:ext uri="{FF2B5EF4-FFF2-40B4-BE49-F238E27FC236}">
                  <a16:creationId xmlns:a16="http://schemas.microsoft.com/office/drawing/2014/main" id="{5F5A86D7-E856-65D0-B94D-F440301D0598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930;p39">
              <a:extLst>
                <a:ext uri="{FF2B5EF4-FFF2-40B4-BE49-F238E27FC236}">
                  <a16:creationId xmlns:a16="http://schemas.microsoft.com/office/drawing/2014/main" id="{39E6E993-3F8E-A25B-C62F-6E2EE4ABE529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931;p39">
              <a:extLst>
                <a:ext uri="{FF2B5EF4-FFF2-40B4-BE49-F238E27FC236}">
                  <a16:creationId xmlns:a16="http://schemas.microsoft.com/office/drawing/2014/main" id="{D67064B4-EFD5-E586-5391-14E23C451CC3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932;p39">
              <a:extLst>
                <a:ext uri="{FF2B5EF4-FFF2-40B4-BE49-F238E27FC236}">
                  <a16:creationId xmlns:a16="http://schemas.microsoft.com/office/drawing/2014/main" id="{005845B7-03C7-04C5-F42C-C529119564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933;p39">
              <a:extLst>
                <a:ext uri="{FF2B5EF4-FFF2-40B4-BE49-F238E27FC236}">
                  <a16:creationId xmlns:a16="http://schemas.microsoft.com/office/drawing/2014/main" id="{9C5FD0E8-38E2-E08B-4417-138C5A1B7693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934;p39">
              <a:extLst>
                <a:ext uri="{FF2B5EF4-FFF2-40B4-BE49-F238E27FC236}">
                  <a16:creationId xmlns:a16="http://schemas.microsoft.com/office/drawing/2014/main" id="{D9F0E570-A170-2A12-8F4B-FF318BAD2050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935;p39">
              <a:extLst>
                <a:ext uri="{FF2B5EF4-FFF2-40B4-BE49-F238E27FC236}">
                  <a16:creationId xmlns:a16="http://schemas.microsoft.com/office/drawing/2014/main" id="{9D5271BE-3671-2B54-7D18-FA619C595DB6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936;p39">
              <a:extLst>
                <a:ext uri="{FF2B5EF4-FFF2-40B4-BE49-F238E27FC236}">
                  <a16:creationId xmlns:a16="http://schemas.microsoft.com/office/drawing/2014/main" id="{D12D0F94-5BE8-DDA1-8DFA-5C4C3EFD495B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937;p39">
              <a:extLst>
                <a:ext uri="{FF2B5EF4-FFF2-40B4-BE49-F238E27FC236}">
                  <a16:creationId xmlns:a16="http://schemas.microsoft.com/office/drawing/2014/main" id="{05753A63-5C22-48AB-DBAD-3F7A38637458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938;p39">
              <a:extLst>
                <a:ext uri="{FF2B5EF4-FFF2-40B4-BE49-F238E27FC236}">
                  <a16:creationId xmlns:a16="http://schemas.microsoft.com/office/drawing/2014/main" id="{A3573D0F-702A-9FCC-DF2B-DE7F8AD8C23B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939;p39">
              <a:extLst>
                <a:ext uri="{FF2B5EF4-FFF2-40B4-BE49-F238E27FC236}">
                  <a16:creationId xmlns:a16="http://schemas.microsoft.com/office/drawing/2014/main" id="{03053322-4B1F-F7C3-F394-0F7947BA0E5A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940;p39">
              <a:extLst>
                <a:ext uri="{FF2B5EF4-FFF2-40B4-BE49-F238E27FC236}">
                  <a16:creationId xmlns:a16="http://schemas.microsoft.com/office/drawing/2014/main" id="{612D39AA-2FB1-018D-3BDD-3F7746220538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941;p39">
              <a:extLst>
                <a:ext uri="{FF2B5EF4-FFF2-40B4-BE49-F238E27FC236}">
                  <a16:creationId xmlns:a16="http://schemas.microsoft.com/office/drawing/2014/main" id="{0029CB0D-7356-1886-BA39-19919C11FEE1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942;p39">
              <a:extLst>
                <a:ext uri="{FF2B5EF4-FFF2-40B4-BE49-F238E27FC236}">
                  <a16:creationId xmlns:a16="http://schemas.microsoft.com/office/drawing/2014/main" id="{ECD99C47-396B-0DB6-E83D-59697978B8EB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943;p39">
              <a:extLst>
                <a:ext uri="{FF2B5EF4-FFF2-40B4-BE49-F238E27FC236}">
                  <a16:creationId xmlns:a16="http://schemas.microsoft.com/office/drawing/2014/main" id="{BC3A76DD-B3E2-7CA7-5D7D-A0AF11EB154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944;p39">
              <a:extLst>
                <a:ext uri="{FF2B5EF4-FFF2-40B4-BE49-F238E27FC236}">
                  <a16:creationId xmlns:a16="http://schemas.microsoft.com/office/drawing/2014/main" id="{7CDD2A26-85EB-BF81-29A7-9CE89BE18CCE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945;p39">
              <a:extLst>
                <a:ext uri="{FF2B5EF4-FFF2-40B4-BE49-F238E27FC236}">
                  <a16:creationId xmlns:a16="http://schemas.microsoft.com/office/drawing/2014/main" id="{FE8D3161-D275-73C0-2CE0-87D068CFAD93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946;p39">
              <a:extLst>
                <a:ext uri="{FF2B5EF4-FFF2-40B4-BE49-F238E27FC236}">
                  <a16:creationId xmlns:a16="http://schemas.microsoft.com/office/drawing/2014/main" id="{6C9974A5-90D6-2830-A110-FC2EEF7B3E7D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947;p39">
              <a:extLst>
                <a:ext uri="{FF2B5EF4-FFF2-40B4-BE49-F238E27FC236}">
                  <a16:creationId xmlns:a16="http://schemas.microsoft.com/office/drawing/2014/main" id="{3FA6ECD4-2A48-03A5-0616-48543278BB80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948;p39">
              <a:extLst>
                <a:ext uri="{FF2B5EF4-FFF2-40B4-BE49-F238E27FC236}">
                  <a16:creationId xmlns:a16="http://schemas.microsoft.com/office/drawing/2014/main" id="{EE84992F-743D-DB3F-CA3C-8A9E7AE07D82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949;p39">
              <a:extLst>
                <a:ext uri="{FF2B5EF4-FFF2-40B4-BE49-F238E27FC236}">
                  <a16:creationId xmlns:a16="http://schemas.microsoft.com/office/drawing/2014/main" id="{9D1EF25D-9046-0D6A-96F0-43B0E54253D9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8387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  <p:bldP spid="1047" grpId="0"/>
      <p:bldP spid="1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1566270"/>
            <a:ext cx="9261797" cy="2010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9" name="Google Shape;609;p36"/>
          <p:cNvGrpSpPr/>
          <p:nvPr/>
        </p:nvGrpSpPr>
        <p:grpSpPr>
          <a:xfrm>
            <a:off x="8424000" y="0"/>
            <a:ext cx="697692" cy="697739"/>
            <a:chOff x="4046875" y="1253500"/>
            <a:chExt cx="732946" cy="731000"/>
          </a:xfrm>
        </p:grpSpPr>
        <p:sp>
          <p:nvSpPr>
            <p:cNvPr id="610" name="Google Shape;610;p36"/>
            <p:cNvSpPr/>
            <p:nvPr/>
          </p:nvSpPr>
          <p:spPr>
            <a:xfrm>
              <a:off x="4562258" y="1504972"/>
              <a:ext cx="49537" cy="309662"/>
            </a:xfrm>
            <a:custGeom>
              <a:avLst/>
              <a:gdLst/>
              <a:ahLst/>
              <a:cxnLst/>
              <a:rect l="l" t="t" r="r" b="b"/>
              <a:pathLst>
                <a:path w="916" h="5726" extrusionOk="0">
                  <a:moveTo>
                    <a:pt x="458" y="1"/>
                  </a:moveTo>
                  <a:cubicBezTo>
                    <a:pt x="343" y="1"/>
                    <a:pt x="232" y="106"/>
                    <a:pt x="135" y="106"/>
                  </a:cubicBezTo>
                  <a:cubicBezTo>
                    <a:pt x="114" y="106"/>
                    <a:pt x="93" y="102"/>
                    <a:pt x="74" y="90"/>
                  </a:cubicBezTo>
                  <a:lnTo>
                    <a:pt x="1" y="5401"/>
                  </a:lnTo>
                  <a:lnTo>
                    <a:pt x="458" y="5725"/>
                  </a:lnTo>
                  <a:lnTo>
                    <a:pt x="916" y="5401"/>
                  </a:lnTo>
                  <a:lnTo>
                    <a:pt x="862" y="1430"/>
                  </a:lnTo>
                  <a:lnTo>
                    <a:pt x="814" y="1"/>
                  </a:lnTo>
                  <a:lnTo>
                    <a:pt x="550" y="1"/>
                  </a:lnTo>
                  <a:cubicBezTo>
                    <a:pt x="540" y="2"/>
                    <a:pt x="529" y="2"/>
                    <a:pt x="519" y="2"/>
                  </a:cubicBezTo>
                  <a:cubicBezTo>
                    <a:pt x="499" y="2"/>
                    <a:pt x="479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046875" y="1479230"/>
              <a:ext cx="171163" cy="112919"/>
            </a:xfrm>
            <a:custGeom>
              <a:avLst/>
              <a:gdLst/>
              <a:ahLst/>
              <a:cxnLst/>
              <a:rect l="l" t="t" r="r" b="b"/>
              <a:pathLst>
                <a:path w="3165" h="2088" extrusionOk="0">
                  <a:moveTo>
                    <a:pt x="2869" y="0"/>
                  </a:moveTo>
                  <a:lnTo>
                    <a:pt x="2618" y="147"/>
                  </a:lnTo>
                  <a:cubicBezTo>
                    <a:pt x="2544" y="189"/>
                    <a:pt x="2462" y="210"/>
                    <a:pt x="2379" y="210"/>
                  </a:cubicBezTo>
                  <a:cubicBezTo>
                    <a:pt x="2306" y="210"/>
                    <a:pt x="2233" y="194"/>
                    <a:pt x="2164" y="159"/>
                  </a:cubicBezTo>
                  <a:lnTo>
                    <a:pt x="2123" y="140"/>
                  </a:lnTo>
                  <a:cubicBezTo>
                    <a:pt x="2079" y="119"/>
                    <a:pt x="2032" y="108"/>
                    <a:pt x="1985" y="108"/>
                  </a:cubicBezTo>
                  <a:cubicBezTo>
                    <a:pt x="1914" y="108"/>
                    <a:pt x="1844" y="132"/>
                    <a:pt x="1786" y="178"/>
                  </a:cubicBezTo>
                  <a:lnTo>
                    <a:pt x="153" y="1519"/>
                  </a:lnTo>
                  <a:cubicBezTo>
                    <a:pt x="33" y="1617"/>
                    <a:pt x="1" y="1792"/>
                    <a:pt x="77" y="1925"/>
                  </a:cubicBezTo>
                  <a:cubicBezTo>
                    <a:pt x="137" y="2030"/>
                    <a:pt x="246" y="2088"/>
                    <a:pt x="358" y="2088"/>
                  </a:cubicBezTo>
                  <a:cubicBezTo>
                    <a:pt x="413" y="2088"/>
                    <a:pt x="468" y="2074"/>
                    <a:pt x="519" y="2046"/>
                  </a:cubicBezTo>
                  <a:lnTo>
                    <a:pt x="3165" y="515"/>
                  </a:lnTo>
                  <a:cubicBezTo>
                    <a:pt x="3098" y="464"/>
                    <a:pt x="3143" y="223"/>
                    <a:pt x="3095" y="153"/>
                  </a:cubicBezTo>
                  <a:cubicBezTo>
                    <a:pt x="3031" y="54"/>
                    <a:pt x="2882" y="121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226745" y="1253500"/>
              <a:ext cx="54188" cy="187820"/>
            </a:xfrm>
            <a:custGeom>
              <a:avLst/>
              <a:gdLst/>
              <a:ahLst/>
              <a:cxnLst/>
              <a:rect l="l" t="t" r="r" b="b"/>
              <a:pathLst>
                <a:path w="1002" h="3473" extrusionOk="0">
                  <a:moveTo>
                    <a:pt x="325" y="0"/>
                  </a:moveTo>
                  <a:cubicBezTo>
                    <a:pt x="147" y="0"/>
                    <a:pt x="1" y="143"/>
                    <a:pt x="1" y="321"/>
                  </a:cubicBezTo>
                  <a:lnTo>
                    <a:pt x="1" y="3380"/>
                  </a:lnTo>
                  <a:cubicBezTo>
                    <a:pt x="13" y="3375"/>
                    <a:pt x="26" y="3372"/>
                    <a:pt x="38" y="3372"/>
                  </a:cubicBezTo>
                  <a:cubicBezTo>
                    <a:pt x="120" y="3372"/>
                    <a:pt x="209" y="3472"/>
                    <a:pt x="299" y="3472"/>
                  </a:cubicBezTo>
                  <a:cubicBezTo>
                    <a:pt x="390" y="3472"/>
                    <a:pt x="479" y="3372"/>
                    <a:pt x="560" y="3372"/>
                  </a:cubicBezTo>
                  <a:cubicBezTo>
                    <a:pt x="573" y="3372"/>
                    <a:pt x="586" y="3375"/>
                    <a:pt x="598" y="3380"/>
                  </a:cubicBezTo>
                  <a:lnTo>
                    <a:pt x="598" y="3091"/>
                  </a:lnTo>
                  <a:cubicBezTo>
                    <a:pt x="598" y="2929"/>
                    <a:pt x="677" y="2780"/>
                    <a:pt x="811" y="2691"/>
                  </a:cubicBezTo>
                  <a:lnTo>
                    <a:pt x="849" y="2662"/>
                  </a:lnTo>
                  <a:cubicBezTo>
                    <a:pt x="951" y="2596"/>
                    <a:pt x="1001" y="2475"/>
                    <a:pt x="982" y="2354"/>
                  </a:cubicBezTo>
                  <a:lnTo>
                    <a:pt x="639" y="267"/>
                  </a:lnTo>
                  <a:cubicBezTo>
                    <a:pt x="614" y="115"/>
                    <a:pt x="480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267846" y="1479230"/>
              <a:ext cx="170460" cy="115190"/>
            </a:xfrm>
            <a:custGeom>
              <a:avLst/>
              <a:gdLst/>
              <a:ahLst/>
              <a:cxnLst/>
              <a:rect l="l" t="t" r="r" b="b"/>
              <a:pathLst>
                <a:path w="3152" h="2130" extrusionOk="0">
                  <a:moveTo>
                    <a:pt x="295" y="0"/>
                  </a:moveTo>
                  <a:cubicBezTo>
                    <a:pt x="286" y="89"/>
                    <a:pt x="95" y="127"/>
                    <a:pt x="57" y="204"/>
                  </a:cubicBezTo>
                  <a:cubicBezTo>
                    <a:pt x="3" y="309"/>
                    <a:pt x="92" y="445"/>
                    <a:pt x="0" y="515"/>
                  </a:cubicBezTo>
                  <a:lnTo>
                    <a:pt x="248" y="661"/>
                  </a:lnTo>
                  <a:cubicBezTo>
                    <a:pt x="388" y="741"/>
                    <a:pt x="477" y="884"/>
                    <a:pt x="489" y="1046"/>
                  </a:cubicBezTo>
                  <a:lnTo>
                    <a:pt x="492" y="1090"/>
                  </a:lnTo>
                  <a:cubicBezTo>
                    <a:pt x="502" y="1214"/>
                    <a:pt x="578" y="1319"/>
                    <a:pt x="696" y="1363"/>
                  </a:cubicBezTo>
                  <a:lnTo>
                    <a:pt x="2672" y="2110"/>
                  </a:lnTo>
                  <a:cubicBezTo>
                    <a:pt x="2708" y="2123"/>
                    <a:pt x="2746" y="2130"/>
                    <a:pt x="2784" y="2130"/>
                  </a:cubicBezTo>
                  <a:cubicBezTo>
                    <a:pt x="2895" y="2130"/>
                    <a:pt x="3003" y="2072"/>
                    <a:pt x="3062" y="1970"/>
                  </a:cubicBezTo>
                  <a:cubicBezTo>
                    <a:pt x="3151" y="1814"/>
                    <a:pt x="3097" y="1617"/>
                    <a:pt x="2945" y="152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201706" y="1432992"/>
              <a:ext cx="82472" cy="82526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762" y="1"/>
                  </a:moveTo>
                  <a:cubicBezTo>
                    <a:pt x="340" y="1"/>
                    <a:pt x="0" y="341"/>
                    <a:pt x="0" y="763"/>
                  </a:cubicBezTo>
                  <a:cubicBezTo>
                    <a:pt x="0" y="1183"/>
                    <a:pt x="340" y="1526"/>
                    <a:pt x="762" y="1526"/>
                  </a:cubicBezTo>
                  <a:cubicBezTo>
                    <a:pt x="1185" y="1526"/>
                    <a:pt x="1525" y="1183"/>
                    <a:pt x="1525" y="763"/>
                  </a:cubicBezTo>
                  <a:cubicBezTo>
                    <a:pt x="1525" y="341"/>
                    <a:pt x="1185" y="1"/>
                    <a:pt x="762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218147" y="1503079"/>
              <a:ext cx="49537" cy="308418"/>
            </a:xfrm>
            <a:custGeom>
              <a:avLst/>
              <a:gdLst/>
              <a:ahLst/>
              <a:cxnLst/>
              <a:rect l="l" t="t" r="r" b="b"/>
              <a:pathLst>
                <a:path w="916" h="5703" extrusionOk="0">
                  <a:moveTo>
                    <a:pt x="458" y="1"/>
                  </a:moveTo>
                  <a:cubicBezTo>
                    <a:pt x="319" y="1"/>
                    <a:pt x="74" y="125"/>
                    <a:pt x="74" y="125"/>
                  </a:cubicBezTo>
                  <a:lnTo>
                    <a:pt x="1" y="5436"/>
                  </a:lnTo>
                  <a:lnTo>
                    <a:pt x="458" y="5703"/>
                  </a:lnTo>
                  <a:lnTo>
                    <a:pt x="916" y="5436"/>
                  </a:lnTo>
                  <a:lnTo>
                    <a:pt x="843" y="125"/>
                  </a:lnTo>
                  <a:cubicBezTo>
                    <a:pt x="843" y="125"/>
                    <a:pt x="598" y="1"/>
                    <a:pt x="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592002" y="1281351"/>
              <a:ext cx="117029" cy="168027"/>
            </a:xfrm>
            <a:custGeom>
              <a:avLst/>
              <a:gdLst/>
              <a:ahLst/>
              <a:cxnLst/>
              <a:rect l="l" t="t" r="r" b="b"/>
              <a:pathLst>
                <a:path w="2164" h="3107" extrusionOk="0">
                  <a:moveTo>
                    <a:pt x="1807" y="1"/>
                  </a:moveTo>
                  <a:cubicBezTo>
                    <a:pt x="1697" y="1"/>
                    <a:pt x="1591" y="58"/>
                    <a:pt x="1531" y="162"/>
                  </a:cubicBezTo>
                  <a:lnTo>
                    <a:pt x="0" y="2811"/>
                  </a:lnTo>
                  <a:cubicBezTo>
                    <a:pt x="121" y="2824"/>
                    <a:pt x="115" y="2992"/>
                    <a:pt x="210" y="3056"/>
                  </a:cubicBezTo>
                  <a:cubicBezTo>
                    <a:pt x="280" y="3104"/>
                    <a:pt x="515" y="3107"/>
                    <a:pt x="515" y="3107"/>
                  </a:cubicBezTo>
                  <a:lnTo>
                    <a:pt x="661" y="2856"/>
                  </a:lnTo>
                  <a:cubicBezTo>
                    <a:pt x="740" y="2719"/>
                    <a:pt x="883" y="2627"/>
                    <a:pt x="1045" y="2617"/>
                  </a:cubicBezTo>
                  <a:lnTo>
                    <a:pt x="1093" y="2614"/>
                  </a:lnTo>
                  <a:cubicBezTo>
                    <a:pt x="1214" y="2605"/>
                    <a:pt x="1319" y="2525"/>
                    <a:pt x="1363" y="2411"/>
                  </a:cubicBezTo>
                  <a:lnTo>
                    <a:pt x="2110" y="435"/>
                  </a:lnTo>
                  <a:cubicBezTo>
                    <a:pt x="2164" y="289"/>
                    <a:pt x="2106" y="121"/>
                    <a:pt x="1970" y="44"/>
                  </a:cubicBezTo>
                  <a:cubicBezTo>
                    <a:pt x="1918" y="15"/>
                    <a:pt x="1862" y="1"/>
                    <a:pt x="1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66272" y="1436940"/>
              <a:ext cx="189172" cy="53323"/>
            </a:xfrm>
            <a:custGeom>
              <a:avLst/>
              <a:gdLst/>
              <a:ahLst/>
              <a:cxnLst/>
              <a:rect l="l" t="t" r="r" b="b"/>
              <a:pathLst>
                <a:path w="3498" h="986" extrusionOk="0">
                  <a:moveTo>
                    <a:pt x="2402" y="0"/>
                  </a:moveTo>
                  <a:cubicBezTo>
                    <a:pt x="2386" y="0"/>
                    <a:pt x="2370" y="2"/>
                    <a:pt x="2354" y="4"/>
                  </a:cubicBezTo>
                  <a:lnTo>
                    <a:pt x="270" y="347"/>
                  </a:lnTo>
                  <a:cubicBezTo>
                    <a:pt x="115" y="373"/>
                    <a:pt x="0" y="506"/>
                    <a:pt x="0" y="665"/>
                  </a:cubicBezTo>
                  <a:cubicBezTo>
                    <a:pt x="0" y="843"/>
                    <a:pt x="143" y="986"/>
                    <a:pt x="321" y="986"/>
                  </a:cubicBezTo>
                  <a:lnTo>
                    <a:pt x="3380" y="986"/>
                  </a:lnTo>
                  <a:cubicBezTo>
                    <a:pt x="3380" y="986"/>
                    <a:pt x="3498" y="795"/>
                    <a:pt x="3498" y="690"/>
                  </a:cubicBezTo>
                  <a:cubicBezTo>
                    <a:pt x="3498" y="582"/>
                    <a:pt x="3380" y="392"/>
                    <a:pt x="3380" y="392"/>
                  </a:cubicBezTo>
                  <a:lnTo>
                    <a:pt x="3091" y="392"/>
                  </a:lnTo>
                  <a:cubicBezTo>
                    <a:pt x="2929" y="392"/>
                    <a:pt x="2780" y="312"/>
                    <a:pt x="2691" y="179"/>
                  </a:cubicBezTo>
                  <a:lnTo>
                    <a:pt x="2665" y="141"/>
                  </a:lnTo>
                  <a:cubicBezTo>
                    <a:pt x="2605" y="53"/>
                    <a:pt x="250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592002" y="1498374"/>
              <a:ext cx="115461" cy="170028"/>
            </a:xfrm>
            <a:custGeom>
              <a:avLst/>
              <a:gdLst/>
              <a:ahLst/>
              <a:cxnLst/>
              <a:rect l="l" t="t" r="r" b="b"/>
              <a:pathLst>
                <a:path w="2135" h="3144" extrusionOk="0">
                  <a:moveTo>
                    <a:pt x="241" y="0"/>
                  </a:moveTo>
                  <a:cubicBezTo>
                    <a:pt x="222" y="0"/>
                    <a:pt x="205" y="3"/>
                    <a:pt x="191" y="12"/>
                  </a:cubicBezTo>
                  <a:cubicBezTo>
                    <a:pt x="99" y="72"/>
                    <a:pt x="0" y="310"/>
                    <a:pt x="0" y="310"/>
                  </a:cubicBezTo>
                  <a:lnTo>
                    <a:pt x="146" y="558"/>
                  </a:lnTo>
                  <a:cubicBezTo>
                    <a:pt x="226" y="698"/>
                    <a:pt x="232" y="869"/>
                    <a:pt x="162" y="1012"/>
                  </a:cubicBezTo>
                  <a:lnTo>
                    <a:pt x="140" y="1054"/>
                  </a:lnTo>
                  <a:cubicBezTo>
                    <a:pt x="86" y="1165"/>
                    <a:pt x="102" y="1295"/>
                    <a:pt x="178" y="1390"/>
                  </a:cubicBezTo>
                  <a:lnTo>
                    <a:pt x="1519" y="3026"/>
                  </a:lnTo>
                  <a:cubicBezTo>
                    <a:pt x="1581" y="3102"/>
                    <a:pt x="1673" y="3143"/>
                    <a:pt x="1767" y="3143"/>
                  </a:cubicBezTo>
                  <a:cubicBezTo>
                    <a:pt x="1822" y="3143"/>
                    <a:pt x="1878" y="3129"/>
                    <a:pt x="1929" y="3099"/>
                  </a:cubicBezTo>
                  <a:cubicBezTo>
                    <a:pt x="2081" y="3010"/>
                    <a:pt x="2135" y="2814"/>
                    <a:pt x="2046" y="2661"/>
                  </a:cubicBezTo>
                  <a:lnTo>
                    <a:pt x="515" y="12"/>
                  </a:lnTo>
                  <a:cubicBezTo>
                    <a:pt x="502" y="30"/>
                    <a:pt x="480" y="36"/>
                    <a:pt x="454" y="36"/>
                  </a:cubicBezTo>
                  <a:cubicBezTo>
                    <a:pt x="393" y="36"/>
                    <a:pt x="30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545763" y="1432992"/>
              <a:ext cx="82526" cy="82526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763" y="1"/>
                  </a:moveTo>
                  <a:cubicBezTo>
                    <a:pt x="341" y="1"/>
                    <a:pt x="1" y="341"/>
                    <a:pt x="1" y="763"/>
                  </a:cubicBezTo>
                  <a:cubicBezTo>
                    <a:pt x="1" y="1183"/>
                    <a:pt x="341" y="1526"/>
                    <a:pt x="763" y="1526"/>
                  </a:cubicBezTo>
                  <a:cubicBezTo>
                    <a:pt x="1182" y="1526"/>
                    <a:pt x="1526" y="1183"/>
                    <a:pt x="1526" y="763"/>
                  </a:cubicBezTo>
                  <a:cubicBezTo>
                    <a:pt x="1526" y="341"/>
                    <a:pt x="1182" y="1"/>
                    <a:pt x="763" y="1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11278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7" y="1"/>
                  </a:moveTo>
                  <a:lnTo>
                    <a:pt x="627" y="1"/>
                  </a:lnTo>
                  <a:cubicBezTo>
                    <a:pt x="738" y="134"/>
                    <a:pt x="805" y="303"/>
                    <a:pt x="805" y="490"/>
                  </a:cubicBezTo>
                  <a:cubicBezTo>
                    <a:pt x="805" y="909"/>
                    <a:pt x="462" y="1252"/>
                    <a:pt x="42" y="1252"/>
                  </a:cubicBezTo>
                  <a:lnTo>
                    <a:pt x="1" y="1252"/>
                  </a:lnTo>
                  <a:cubicBezTo>
                    <a:pt x="141" y="1418"/>
                    <a:pt x="350" y="1526"/>
                    <a:pt x="585" y="1526"/>
                  </a:cubicBezTo>
                  <a:cubicBezTo>
                    <a:pt x="1008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7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555390" y="1432992"/>
              <a:ext cx="72900" cy="82526"/>
            </a:xfrm>
            <a:custGeom>
              <a:avLst/>
              <a:gdLst/>
              <a:ahLst/>
              <a:cxnLst/>
              <a:rect l="l" t="t" r="r" b="b"/>
              <a:pathLst>
                <a:path w="1348" h="1526" extrusionOk="0">
                  <a:moveTo>
                    <a:pt x="626" y="1"/>
                  </a:moveTo>
                  <a:lnTo>
                    <a:pt x="626" y="1"/>
                  </a:lnTo>
                  <a:cubicBezTo>
                    <a:pt x="734" y="134"/>
                    <a:pt x="801" y="303"/>
                    <a:pt x="801" y="490"/>
                  </a:cubicBezTo>
                  <a:cubicBezTo>
                    <a:pt x="801" y="909"/>
                    <a:pt x="461" y="1252"/>
                    <a:pt x="42" y="1252"/>
                  </a:cubicBezTo>
                  <a:lnTo>
                    <a:pt x="1" y="1252"/>
                  </a:lnTo>
                  <a:cubicBezTo>
                    <a:pt x="140" y="1418"/>
                    <a:pt x="350" y="1526"/>
                    <a:pt x="585" y="1526"/>
                  </a:cubicBezTo>
                  <a:cubicBezTo>
                    <a:pt x="1004" y="1526"/>
                    <a:pt x="1348" y="1183"/>
                    <a:pt x="1348" y="763"/>
                  </a:cubicBezTo>
                  <a:cubicBezTo>
                    <a:pt x="1348" y="354"/>
                    <a:pt x="1027" y="23"/>
                    <a:pt x="626" y="1"/>
                  </a:cubicBez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190512" y="1797059"/>
              <a:ext cx="104861" cy="72900"/>
            </a:xfrm>
            <a:custGeom>
              <a:avLst/>
              <a:gdLst/>
              <a:ahLst/>
              <a:cxnLst/>
              <a:rect l="l" t="t" r="r" b="b"/>
              <a:pathLst>
                <a:path w="1939" h="1348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1" y="365"/>
                    <a:pt x="1" y="448"/>
                  </a:cubicBezTo>
                  <a:lnTo>
                    <a:pt x="1" y="740"/>
                  </a:lnTo>
                  <a:cubicBezTo>
                    <a:pt x="545" y="1101"/>
                    <a:pt x="789" y="1347"/>
                    <a:pt x="1395" y="1347"/>
                  </a:cubicBezTo>
                  <a:cubicBezTo>
                    <a:pt x="1536" y="1347"/>
                    <a:pt x="1696" y="1334"/>
                    <a:pt x="1884" y="1306"/>
                  </a:cubicBezTo>
                  <a:cubicBezTo>
                    <a:pt x="1903" y="1303"/>
                    <a:pt x="1938" y="1261"/>
                    <a:pt x="1938" y="1261"/>
                  </a:cubicBezTo>
                  <a:lnTo>
                    <a:pt x="1938" y="448"/>
                  </a:lnTo>
                  <a:cubicBezTo>
                    <a:pt x="1938" y="365"/>
                    <a:pt x="1894" y="286"/>
                    <a:pt x="1824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534623" y="1797059"/>
              <a:ext cx="104645" cy="75225"/>
            </a:xfrm>
            <a:custGeom>
              <a:avLst/>
              <a:gdLst/>
              <a:ahLst/>
              <a:cxnLst/>
              <a:rect l="l" t="t" r="r" b="b"/>
              <a:pathLst>
                <a:path w="1935" h="1391" extrusionOk="0">
                  <a:moveTo>
                    <a:pt x="509" y="0"/>
                  </a:moveTo>
                  <a:lnTo>
                    <a:pt x="115" y="245"/>
                  </a:lnTo>
                  <a:cubicBezTo>
                    <a:pt x="45" y="286"/>
                    <a:pt x="0" y="365"/>
                    <a:pt x="0" y="448"/>
                  </a:cubicBezTo>
                  <a:lnTo>
                    <a:pt x="0" y="1261"/>
                  </a:lnTo>
                  <a:cubicBezTo>
                    <a:pt x="10" y="1261"/>
                    <a:pt x="42" y="1303"/>
                    <a:pt x="51" y="1303"/>
                  </a:cubicBezTo>
                  <a:cubicBezTo>
                    <a:pt x="296" y="1362"/>
                    <a:pt x="499" y="1391"/>
                    <a:pt x="677" y="1391"/>
                  </a:cubicBezTo>
                  <a:cubicBezTo>
                    <a:pt x="1184" y="1391"/>
                    <a:pt x="1484" y="1158"/>
                    <a:pt x="1935" y="737"/>
                  </a:cubicBezTo>
                  <a:lnTo>
                    <a:pt x="1935" y="448"/>
                  </a:lnTo>
                  <a:cubicBezTo>
                    <a:pt x="1935" y="365"/>
                    <a:pt x="1894" y="286"/>
                    <a:pt x="1821" y="245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231937" y="1463060"/>
              <a:ext cx="22011" cy="22227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203" y="1"/>
                  </a:moveTo>
                  <a:cubicBezTo>
                    <a:pt x="92" y="1"/>
                    <a:pt x="0" y="93"/>
                    <a:pt x="0" y="207"/>
                  </a:cubicBezTo>
                  <a:cubicBezTo>
                    <a:pt x="0" y="318"/>
                    <a:pt x="92" y="411"/>
                    <a:pt x="203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245998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9" y="99"/>
                    <a:pt x="61" y="191"/>
                    <a:pt x="1" y="267"/>
                  </a:cubicBezTo>
                  <a:cubicBezTo>
                    <a:pt x="86" y="242"/>
                    <a:pt x="147" y="165"/>
                    <a:pt x="147" y="73"/>
                  </a:cubicBezTo>
                  <a:cubicBezTo>
                    <a:pt x="147" y="48"/>
                    <a:pt x="144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575994" y="1463060"/>
              <a:ext cx="22065" cy="22227"/>
            </a:xfrm>
            <a:custGeom>
              <a:avLst/>
              <a:gdLst/>
              <a:ahLst/>
              <a:cxnLst/>
              <a:rect l="l" t="t" r="r" b="b"/>
              <a:pathLst>
                <a:path w="408" h="411" extrusionOk="0">
                  <a:moveTo>
                    <a:pt x="204" y="1"/>
                  </a:moveTo>
                  <a:cubicBezTo>
                    <a:pt x="90" y="1"/>
                    <a:pt x="1" y="93"/>
                    <a:pt x="1" y="207"/>
                  </a:cubicBezTo>
                  <a:cubicBezTo>
                    <a:pt x="1" y="318"/>
                    <a:pt x="90" y="411"/>
                    <a:pt x="204" y="411"/>
                  </a:cubicBezTo>
                  <a:cubicBezTo>
                    <a:pt x="315" y="411"/>
                    <a:pt x="407" y="318"/>
                    <a:pt x="407" y="207"/>
                  </a:cubicBezTo>
                  <a:cubicBezTo>
                    <a:pt x="407" y="93"/>
                    <a:pt x="315" y="1"/>
                    <a:pt x="204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590109" y="1470307"/>
              <a:ext cx="7950" cy="14493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34" y="0"/>
                  </a:moveTo>
                  <a:cubicBezTo>
                    <a:pt x="108" y="99"/>
                    <a:pt x="61" y="191"/>
                    <a:pt x="0" y="267"/>
                  </a:cubicBezTo>
                  <a:cubicBezTo>
                    <a:pt x="86" y="242"/>
                    <a:pt x="146" y="165"/>
                    <a:pt x="146" y="73"/>
                  </a:cubicBezTo>
                  <a:cubicBezTo>
                    <a:pt x="146" y="48"/>
                    <a:pt x="143" y="22"/>
                    <a:pt x="134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048768" y="1835888"/>
              <a:ext cx="731053" cy="148612"/>
            </a:xfrm>
            <a:custGeom>
              <a:avLst/>
              <a:gdLst/>
              <a:ahLst/>
              <a:cxnLst/>
              <a:rect l="l" t="t" r="r" b="b"/>
              <a:pathLst>
                <a:path w="13518" h="2748" extrusionOk="0">
                  <a:moveTo>
                    <a:pt x="2253" y="0"/>
                  </a:moveTo>
                  <a:cubicBezTo>
                    <a:pt x="1154" y="0"/>
                    <a:pt x="1129" y="515"/>
                    <a:pt x="83" y="540"/>
                  </a:cubicBezTo>
                  <a:cubicBezTo>
                    <a:pt x="36" y="543"/>
                    <a:pt x="1" y="581"/>
                    <a:pt x="1" y="626"/>
                  </a:cubicBezTo>
                  <a:lnTo>
                    <a:pt x="1" y="2662"/>
                  </a:lnTo>
                  <a:cubicBezTo>
                    <a:pt x="1" y="2710"/>
                    <a:pt x="39" y="2748"/>
                    <a:pt x="83" y="2748"/>
                  </a:cubicBezTo>
                  <a:lnTo>
                    <a:pt x="13435" y="2748"/>
                  </a:lnTo>
                  <a:cubicBezTo>
                    <a:pt x="13479" y="2748"/>
                    <a:pt x="13517" y="2710"/>
                    <a:pt x="13517" y="2662"/>
                  </a:cubicBezTo>
                  <a:lnTo>
                    <a:pt x="13517" y="626"/>
                  </a:lnTo>
                  <a:cubicBezTo>
                    <a:pt x="13517" y="581"/>
                    <a:pt x="13482" y="543"/>
                    <a:pt x="13435" y="540"/>
                  </a:cubicBezTo>
                  <a:cubicBezTo>
                    <a:pt x="12390" y="515"/>
                    <a:pt x="12364" y="0"/>
                    <a:pt x="11265" y="0"/>
                  </a:cubicBezTo>
                  <a:cubicBezTo>
                    <a:pt x="10137" y="0"/>
                    <a:pt x="10137" y="543"/>
                    <a:pt x="9013" y="543"/>
                  </a:cubicBezTo>
                  <a:cubicBezTo>
                    <a:pt x="7885" y="543"/>
                    <a:pt x="7885" y="0"/>
                    <a:pt x="6761" y="0"/>
                  </a:cubicBezTo>
                  <a:cubicBezTo>
                    <a:pt x="5633" y="0"/>
                    <a:pt x="5633" y="543"/>
                    <a:pt x="4505" y="543"/>
                  </a:cubicBezTo>
                  <a:cubicBezTo>
                    <a:pt x="3381" y="543"/>
                    <a:pt x="3381" y="0"/>
                    <a:pt x="2253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48768" y="1851517"/>
              <a:ext cx="731053" cy="132983"/>
            </a:xfrm>
            <a:custGeom>
              <a:avLst/>
              <a:gdLst/>
              <a:ahLst/>
              <a:cxnLst/>
              <a:rect l="l" t="t" r="r" b="b"/>
              <a:pathLst>
                <a:path w="13518" h="2459" extrusionOk="0">
                  <a:moveTo>
                    <a:pt x="12431" y="0"/>
                  </a:moveTo>
                  <a:lnTo>
                    <a:pt x="12431" y="696"/>
                  </a:lnTo>
                  <a:cubicBezTo>
                    <a:pt x="12431" y="1369"/>
                    <a:pt x="11885" y="1916"/>
                    <a:pt x="11211" y="1916"/>
                  </a:cubicBezTo>
                  <a:lnTo>
                    <a:pt x="1" y="1916"/>
                  </a:lnTo>
                  <a:lnTo>
                    <a:pt x="1" y="2376"/>
                  </a:lnTo>
                  <a:cubicBezTo>
                    <a:pt x="1" y="2421"/>
                    <a:pt x="39" y="2459"/>
                    <a:pt x="83" y="2459"/>
                  </a:cubicBezTo>
                  <a:lnTo>
                    <a:pt x="13435" y="2459"/>
                  </a:lnTo>
                  <a:cubicBezTo>
                    <a:pt x="13479" y="2459"/>
                    <a:pt x="13517" y="2421"/>
                    <a:pt x="13517" y="2376"/>
                  </a:cubicBezTo>
                  <a:lnTo>
                    <a:pt x="13517" y="337"/>
                  </a:lnTo>
                  <a:cubicBezTo>
                    <a:pt x="13517" y="292"/>
                    <a:pt x="13482" y="254"/>
                    <a:pt x="13435" y="254"/>
                  </a:cubicBezTo>
                  <a:cubicBezTo>
                    <a:pt x="12952" y="242"/>
                    <a:pt x="12685" y="124"/>
                    <a:pt x="12431" y="0"/>
                  </a:cubicBezTo>
                  <a:close/>
                </a:path>
              </a:pathLst>
            </a:custGeom>
            <a:solidFill>
              <a:srgbClr val="233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525159" y="1884506"/>
              <a:ext cx="230273" cy="51376"/>
            </a:xfrm>
            <a:custGeom>
              <a:avLst/>
              <a:gdLst/>
              <a:ahLst/>
              <a:cxnLst/>
              <a:rect l="l" t="t" r="r" b="b"/>
              <a:pathLst>
                <a:path w="4258" h="950" extrusionOk="0">
                  <a:moveTo>
                    <a:pt x="2456" y="0"/>
                  </a:moveTo>
                  <a:cubicBezTo>
                    <a:pt x="1846" y="0"/>
                    <a:pt x="1525" y="153"/>
                    <a:pt x="1243" y="292"/>
                  </a:cubicBezTo>
                  <a:cubicBezTo>
                    <a:pt x="973" y="419"/>
                    <a:pt x="719" y="543"/>
                    <a:pt x="204" y="543"/>
                  </a:cubicBezTo>
                  <a:cubicBezTo>
                    <a:pt x="90" y="543"/>
                    <a:pt x="1" y="635"/>
                    <a:pt x="1" y="747"/>
                  </a:cubicBezTo>
                  <a:cubicBezTo>
                    <a:pt x="1" y="858"/>
                    <a:pt x="90" y="950"/>
                    <a:pt x="204" y="950"/>
                  </a:cubicBezTo>
                  <a:cubicBezTo>
                    <a:pt x="814" y="950"/>
                    <a:pt x="1135" y="794"/>
                    <a:pt x="1417" y="658"/>
                  </a:cubicBezTo>
                  <a:cubicBezTo>
                    <a:pt x="1687" y="527"/>
                    <a:pt x="1938" y="407"/>
                    <a:pt x="2456" y="407"/>
                  </a:cubicBezTo>
                  <a:cubicBezTo>
                    <a:pt x="2974" y="407"/>
                    <a:pt x="3225" y="527"/>
                    <a:pt x="3495" y="658"/>
                  </a:cubicBezTo>
                  <a:cubicBezTo>
                    <a:pt x="3638" y="727"/>
                    <a:pt x="3784" y="797"/>
                    <a:pt x="3971" y="855"/>
                  </a:cubicBezTo>
                  <a:cubicBezTo>
                    <a:pt x="3990" y="860"/>
                    <a:pt x="4009" y="863"/>
                    <a:pt x="4028" y="863"/>
                  </a:cubicBezTo>
                  <a:cubicBezTo>
                    <a:pt x="4117" y="863"/>
                    <a:pt x="4199" y="804"/>
                    <a:pt x="4226" y="715"/>
                  </a:cubicBezTo>
                  <a:cubicBezTo>
                    <a:pt x="4257" y="607"/>
                    <a:pt x="4194" y="496"/>
                    <a:pt x="4086" y="464"/>
                  </a:cubicBezTo>
                  <a:cubicBezTo>
                    <a:pt x="3933" y="416"/>
                    <a:pt x="3806" y="356"/>
                    <a:pt x="3673" y="292"/>
                  </a:cubicBezTo>
                  <a:cubicBezTo>
                    <a:pt x="3387" y="153"/>
                    <a:pt x="3066" y="0"/>
                    <a:pt x="2456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713466" y="1898567"/>
              <a:ext cx="41966" cy="32610"/>
            </a:xfrm>
            <a:custGeom>
              <a:avLst/>
              <a:gdLst/>
              <a:ahLst/>
              <a:cxnLst/>
              <a:rect l="l" t="t" r="r" b="b"/>
              <a:pathLst>
                <a:path w="776" h="603" extrusionOk="0">
                  <a:moveTo>
                    <a:pt x="127" y="1"/>
                  </a:moveTo>
                  <a:cubicBezTo>
                    <a:pt x="108" y="140"/>
                    <a:pt x="64" y="274"/>
                    <a:pt x="0" y="391"/>
                  </a:cubicBezTo>
                  <a:cubicBezTo>
                    <a:pt x="3" y="394"/>
                    <a:pt x="7" y="398"/>
                    <a:pt x="13" y="398"/>
                  </a:cubicBezTo>
                  <a:cubicBezTo>
                    <a:pt x="156" y="467"/>
                    <a:pt x="302" y="537"/>
                    <a:pt x="489" y="595"/>
                  </a:cubicBezTo>
                  <a:cubicBezTo>
                    <a:pt x="508" y="600"/>
                    <a:pt x="527" y="603"/>
                    <a:pt x="546" y="603"/>
                  </a:cubicBezTo>
                  <a:cubicBezTo>
                    <a:pt x="635" y="603"/>
                    <a:pt x="717" y="544"/>
                    <a:pt x="744" y="455"/>
                  </a:cubicBezTo>
                  <a:cubicBezTo>
                    <a:pt x="775" y="347"/>
                    <a:pt x="712" y="236"/>
                    <a:pt x="607" y="204"/>
                  </a:cubicBezTo>
                  <a:cubicBezTo>
                    <a:pt x="451" y="156"/>
                    <a:pt x="324" y="96"/>
                    <a:pt x="191" y="32"/>
                  </a:cubicBezTo>
                  <a:cubicBezTo>
                    <a:pt x="169" y="20"/>
                    <a:pt x="149" y="10"/>
                    <a:pt x="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159578" y="1888778"/>
              <a:ext cx="265803" cy="51592"/>
            </a:xfrm>
            <a:custGeom>
              <a:avLst/>
              <a:gdLst/>
              <a:ahLst/>
              <a:cxnLst/>
              <a:rect l="l" t="t" r="r" b="b"/>
              <a:pathLst>
                <a:path w="4915" h="954" extrusionOk="0">
                  <a:moveTo>
                    <a:pt x="204" y="0"/>
                  </a:moveTo>
                  <a:cubicBezTo>
                    <a:pt x="93" y="0"/>
                    <a:pt x="1" y="93"/>
                    <a:pt x="1" y="204"/>
                  </a:cubicBezTo>
                  <a:cubicBezTo>
                    <a:pt x="1" y="318"/>
                    <a:pt x="93" y="410"/>
                    <a:pt x="204" y="410"/>
                  </a:cubicBezTo>
                  <a:cubicBezTo>
                    <a:pt x="722" y="410"/>
                    <a:pt x="973" y="531"/>
                    <a:pt x="1243" y="661"/>
                  </a:cubicBezTo>
                  <a:cubicBezTo>
                    <a:pt x="1526" y="798"/>
                    <a:pt x="1846" y="953"/>
                    <a:pt x="2456" y="953"/>
                  </a:cubicBezTo>
                  <a:cubicBezTo>
                    <a:pt x="3066" y="953"/>
                    <a:pt x="3390" y="798"/>
                    <a:pt x="3673" y="661"/>
                  </a:cubicBezTo>
                  <a:cubicBezTo>
                    <a:pt x="3940" y="531"/>
                    <a:pt x="4194" y="410"/>
                    <a:pt x="4712" y="410"/>
                  </a:cubicBezTo>
                  <a:cubicBezTo>
                    <a:pt x="4823" y="410"/>
                    <a:pt x="4915" y="318"/>
                    <a:pt x="4915" y="204"/>
                  </a:cubicBezTo>
                  <a:cubicBezTo>
                    <a:pt x="4915" y="93"/>
                    <a:pt x="4823" y="0"/>
                    <a:pt x="4712" y="0"/>
                  </a:cubicBezTo>
                  <a:cubicBezTo>
                    <a:pt x="4102" y="0"/>
                    <a:pt x="3778" y="156"/>
                    <a:pt x="3495" y="293"/>
                  </a:cubicBezTo>
                  <a:cubicBezTo>
                    <a:pt x="3228" y="423"/>
                    <a:pt x="2974" y="544"/>
                    <a:pt x="2456" y="544"/>
                  </a:cubicBezTo>
                  <a:cubicBezTo>
                    <a:pt x="1942" y="544"/>
                    <a:pt x="1688" y="423"/>
                    <a:pt x="1421" y="293"/>
                  </a:cubicBezTo>
                  <a:cubicBezTo>
                    <a:pt x="1135" y="156"/>
                    <a:pt x="814" y="0"/>
                    <a:pt x="204" y="0"/>
                  </a:cubicBezTo>
                  <a:close/>
                </a:path>
              </a:pathLst>
            </a:custGeom>
            <a:solidFill>
              <a:srgbClr val="DC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816;p39">
            <a:extLst>
              <a:ext uri="{FF2B5EF4-FFF2-40B4-BE49-F238E27FC236}">
                <a16:creationId xmlns:a16="http://schemas.microsoft.com/office/drawing/2014/main" id="{562FFE3E-D753-E2FE-57F5-1815F5A421DD}"/>
              </a:ext>
            </a:extLst>
          </p:cNvPr>
          <p:cNvGrpSpPr/>
          <p:nvPr/>
        </p:nvGrpSpPr>
        <p:grpSpPr>
          <a:xfrm>
            <a:off x="0" y="2848451"/>
            <a:ext cx="1252215" cy="2296954"/>
            <a:chOff x="7296207" y="1345131"/>
            <a:chExt cx="1653445" cy="3798378"/>
          </a:xfrm>
        </p:grpSpPr>
        <p:sp>
          <p:nvSpPr>
            <p:cNvPr id="724" name="Google Shape;817;p39">
              <a:extLst>
                <a:ext uri="{FF2B5EF4-FFF2-40B4-BE49-F238E27FC236}">
                  <a16:creationId xmlns:a16="http://schemas.microsoft.com/office/drawing/2014/main" id="{DBF62B40-8CCD-8273-4635-26DE6AFC63CB}"/>
                </a:ext>
              </a:extLst>
            </p:cNvPr>
            <p:cNvSpPr/>
            <p:nvPr/>
          </p:nvSpPr>
          <p:spPr>
            <a:xfrm>
              <a:off x="7428004" y="1345139"/>
              <a:ext cx="518845" cy="553824"/>
            </a:xfrm>
            <a:custGeom>
              <a:avLst/>
              <a:gdLst/>
              <a:ahLst/>
              <a:cxnLst/>
              <a:rect l="l" t="t" r="r" b="b"/>
              <a:pathLst>
                <a:path w="8791" h="9283" extrusionOk="0">
                  <a:moveTo>
                    <a:pt x="350" y="1"/>
                  </a:moveTo>
                  <a:lnTo>
                    <a:pt x="0" y="318"/>
                  </a:lnTo>
                  <a:lnTo>
                    <a:pt x="8120" y="9283"/>
                  </a:lnTo>
                  <a:lnTo>
                    <a:pt x="8790" y="8676"/>
                  </a:lnTo>
                  <a:lnTo>
                    <a:pt x="7894" y="5722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18;p39">
              <a:extLst>
                <a:ext uri="{FF2B5EF4-FFF2-40B4-BE49-F238E27FC236}">
                  <a16:creationId xmlns:a16="http://schemas.microsoft.com/office/drawing/2014/main" id="{CCC22DAD-2B9B-7A57-844F-7227AF95E08B}"/>
                </a:ext>
              </a:extLst>
            </p:cNvPr>
            <p:cNvSpPr/>
            <p:nvPr/>
          </p:nvSpPr>
          <p:spPr>
            <a:xfrm>
              <a:off x="7707946" y="1890192"/>
              <a:ext cx="245287" cy="703570"/>
            </a:xfrm>
            <a:custGeom>
              <a:avLst/>
              <a:gdLst/>
              <a:ahLst/>
              <a:cxnLst/>
              <a:rect l="l" t="t" r="r" b="b"/>
              <a:pathLst>
                <a:path w="4156" h="11793" extrusionOk="0">
                  <a:moveTo>
                    <a:pt x="3294" y="1"/>
                  </a:moveTo>
                  <a:lnTo>
                    <a:pt x="1185" y="2253"/>
                  </a:lnTo>
                  <a:lnTo>
                    <a:pt x="248" y="9689"/>
                  </a:lnTo>
                  <a:lnTo>
                    <a:pt x="0" y="11646"/>
                  </a:lnTo>
                  <a:lnTo>
                    <a:pt x="451" y="11792"/>
                  </a:lnTo>
                  <a:lnTo>
                    <a:pt x="4155" y="277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19;p39">
              <a:extLst>
                <a:ext uri="{FF2B5EF4-FFF2-40B4-BE49-F238E27FC236}">
                  <a16:creationId xmlns:a16="http://schemas.microsoft.com/office/drawing/2014/main" id="{B595E44B-8F88-6BEA-2C0C-12BDC664F8E0}"/>
                </a:ext>
              </a:extLst>
            </p:cNvPr>
            <p:cNvSpPr/>
            <p:nvPr/>
          </p:nvSpPr>
          <p:spPr>
            <a:xfrm>
              <a:off x="7427987" y="1345131"/>
              <a:ext cx="118389" cy="109214"/>
            </a:xfrm>
            <a:custGeom>
              <a:avLst/>
              <a:gdLst/>
              <a:ahLst/>
              <a:cxnLst/>
              <a:rect l="l" t="t" r="r" b="b"/>
              <a:pathLst>
                <a:path w="1923" h="1755" extrusionOk="0">
                  <a:moveTo>
                    <a:pt x="350" y="1"/>
                  </a:moveTo>
                  <a:lnTo>
                    <a:pt x="0" y="318"/>
                  </a:lnTo>
                  <a:lnTo>
                    <a:pt x="1303" y="1754"/>
                  </a:lnTo>
                  <a:lnTo>
                    <a:pt x="1922" y="119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20;p39">
              <a:extLst>
                <a:ext uri="{FF2B5EF4-FFF2-40B4-BE49-F238E27FC236}">
                  <a16:creationId xmlns:a16="http://schemas.microsoft.com/office/drawing/2014/main" id="{DD1450F0-B986-5A85-54A5-0533C13A1E3B}"/>
                </a:ext>
              </a:extLst>
            </p:cNvPr>
            <p:cNvSpPr/>
            <p:nvPr/>
          </p:nvSpPr>
          <p:spPr>
            <a:xfrm>
              <a:off x="7707946" y="2468237"/>
              <a:ext cx="61735" cy="125525"/>
            </a:xfrm>
            <a:custGeom>
              <a:avLst/>
              <a:gdLst/>
              <a:ahLst/>
              <a:cxnLst/>
              <a:rect l="l" t="t" r="r" b="b"/>
              <a:pathLst>
                <a:path w="1046" h="2104" extrusionOk="0">
                  <a:moveTo>
                    <a:pt x="248" y="0"/>
                  </a:moveTo>
                  <a:lnTo>
                    <a:pt x="0" y="1957"/>
                  </a:lnTo>
                  <a:lnTo>
                    <a:pt x="451" y="2103"/>
                  </a:lnTo>
                  <a:lnTo>
                    <a:pt x="1045" y="2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21;p39">
              <a:extLst>
                <a:ext uri="{FF2B5EF4-FFF2-40B4-BE49-F238E27FC236}">
                  <a16:creationId xmlns:a16="http://schemas.microsoft.com/office/drawing/2014/main" id="{85A3F70F-96B4-644E-3834-C4F05AC96A3D}"/>
                </a:ext>
              </a:extLst>
            </p:cNvPr>
            <p:cNvSpPr/>
            <p:nvPr/>
          </p:nvSpPr>
          <p:spPr>
            <a:xfrm>
              <a:off x="73907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22;p39">
              <a:extLst>
                <a:ext uri="{FF2B5EF4-FFF2-40B4-BE49-F238E27FC236}">
                  <a16:creationId xmlns:a16="http://schemas.microsoft.com/office/drawing/2014/main" id="{0A60D4C0-4A15-F086-5432-2FE7702EF6AD}"/>
                </a:ext>
              </a:extLst>
            </p:cNvPr>
            <p:cNvSpPr/>
            <p:nvPr/>
          </p:nvSpPr>
          <p:spPr>
            <a:xfrm>
              <a:off x="738297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23;p39">
              <a:extLst>
                <a:ext uri="{FF2B5EF4-FFF2-40B4-BE49-F238E27FC236}">
                  <a16:creationId xmlns:a16="http://schemas.microsoft.com/office/drawing/2014/main" id="{B0FC03FE-F06D-9C64-54D5-3E624F9774E3}"/>
                </a:ext>
              </a:extLst>
            </p:cNvPr>
            <p:cNvSpPr/>
            <p:nvPr/>
          </p:nvSpPr>
          <p:spPr>
            <a:xfrm>
              <a:off x="7960265" y="1555142"/>
              <a:ext cx="70765" cy="55364"/>
            </a:xfrm>
            <a:custGeom>
              <a:avLst/>
              <a:gdLst/>
              <a:ahLst/>
              <a:cxnLst/>
              <a:rect l="l" t="t" r="r" b="b"/>
              <a:pathLst>
                <a:path w="1199" h="928" extrusionOk="0">
                  <a:moveTo>
                    <a:pt x="598" y="0"/>
                  </a:moveTo>
                  <a:cubicBezTo>
                    <a:pt x="1" y="0"/>
                    <a:pt x="1" y="928"/>
                    <a:pt x="598" y="928"/>
                  </a:cubicBezTo>
                  <a:cubicBezTo>
                    <a:pt x="1195" y="928"/>
                    <a:pt x="1198" y="0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24;p39">
              <a:extLst>
                <a:ext uri="{FF2B5EF4-FFF2-40B4-BE49-F238E27FC236}">
                  <a16:creationId xmlns:a16="http://schemas.microsoft.com/office/drawing/2014/main" id="{CBF4E05E-FF60-4B6A-2A21-737D12B629B5}"/>
                </a:ext>
              </a:extLst>
            </p:cNvPr>
            <p:cNvSpPr/>
            <p:nvPr/>
          </p:nvSpPr>
          <p:spPr>
            <a:xfrm>
              <a:off x="8036227" y="1596247"/>
              <a:ext cx="113082" cy="88774"/>
            </a:xfrm>
            <a:custGeom>
              <a:avLst/>
              <a:gdLst/>
              <a:ahLst/>
              <a:cxnLst/>
              <a:rect l="l" t="t" r="r" b="b"/>
              <a:pathLst>
                <a:path w="1916" h="1488" extrusionOk="0">
                  <a:moveTo>
                    <a:pt x="956" y="1"/>
                  </a:moveTo>
                  <a:cubicBezTo>
                    <a:pt x="0" y="1"/>
                    <a:pt x="0" y="1487"/>
                    <a:pt x="956" y="1487"/>
                  </a:cubicBezTo>
                  <a:cubicBezTo>
                    <a:pt x="1913" y="1487"/>
                    <a:pt x="1916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25;p39">
              <a:extLst>
                <a:ext uri="{FF2B5EF4-FFF2-40B4-BE49-F238E27FC236}">
                  <a16:creationId xmlns:a16="http://schemas.microsoft.com/office/drawing/2014/main" id="{27658F2B-7CE8-ED3F-F62D-D9EC2674CCA4}"/>
                </a:ext>
              </a:extLst>
            </p:cNvPr>
            <p:cNvSpPr/>
            <p:nvPr/>
          </p:nvSpPr>
          <p:spPr>
            <a:xfrm>
              <a:off x="7841808" y="1859885"/>
              <a:ext cx="182667" cy="2444270"/>
            </a:xfrm>
            <a:custGeom>
              <a:avLst/>
              <a:gdLst/>
              <a:ahLst/>
              <a:cxnLst/>
              <a:rect l="l" t="t" r="r" b="b"/>
              <a:pathLst>
                <a:path w="3095" h="40970" extrusionOk="0">
                  <a:moveTo>
                    <a:pt x="1118" y="0"/>
                  </a:moveTo>
                  <a:lnTo>
                    <a:pt x="0" y="40969"/>
                  </a:lnTo>
                  <a:lnTo>
                    <a:pt x="3094" y="40969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26;p39">
              <a:extLst>
                <a:ext uri="{FF2B5EF4-FFF2-40B4-BE49-F238E27FC236}">
                  <a16:creationId xmlns:a16="http://schemas.microsoft.com/office/drawing/2014/main" id="{DC57050E-7EC6-BC20-5D3B-A0D4EDC8F6AE}"/>
                </a:ext>
              </a:extLst>
            </p:cNvPr>
            <p:cNvSpPr/>
            <p:nvPr/>
          </p:nvSpPr>
          <p:spPr>
            <a:xfrm>
              <a:off x="7936834" y="1710556"/>
              <a:ext cx="703873" cy="246575"/>
            </a:xfrm>
            <a:custGeom>
              <a:avLst/>
              <a:gdLst/>
              <a:ahLst/>
              <a:cxnLst/>
              <a:rect l="l" t="t" r="r" b="b"/>
              <a:pathLst>
                <a:path w="11926" h="4133" extrusionOk="0">
                  <a:moveTo>
                    <a:pt x="11824" y="0"/>
                  </a:moveTo>
                  <a:lnTo>
                    <a:pt x="1" y="2551"/>
                  </a:lnTo>
                  <a:lnTo>
                    <a:pt x="191" y="3434"/>
                  </a:lnTo>
                  <a:lnTo>
                    <a:pt x="3200" y="4133"/>
                  </a:lnTo>
                  <a:lnTo>
                    <a:pt x="10106" y="1226"/>
                  </a:lnTo>
                  <a:lnTo>
                    <a:pt x="11926" y="464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27;p39">
              <a:extLst>
                <a:ext uri="{FF2B5EF4-FFF2-40B4-BE49-F238E27FC236}">
                  <a16:creationId xmlns:a16="http://schemas.microsoft.com/office/drawing/2014/main" id="{54C64030-88F7-8E4F-B1DB-96D26383080A}"/>
                </a:ext>
              </a:extLst>
            </p:cNvPr>
            <p:cNvSpPr/>
            <p:nvPr/>
          </p:nvSpPr>
          <p:spPr>
            <a:xfrm>
              <a:off x="8522923" y="1710556"/>
              <a:ext cx="117804" cy="73203"/>
            </a:xfrm>
            <a:custGeom>
              <a:avLst/>
              <a:gdLst/>
              <a:ahLst/>
              <a:cxnLst/>
              <a:rect l="l" t="t" r="r" b="b"/>
              <a:pathLst>
                <a:path w="1996" h="1227" extrusionOk="0">
                  <a:moveTo>
                    <a:pt x="1894" y="0"/>
                  </a:moveTo>
                  <a:lnTo>
                    <a:pt x="1" y="410"/>
                  </a:lnTo>
                  <a:lnTo>
                    <a:pt x="176" y="1226"/>
                  </a:lnTo>
                  <a:lnTo>
                    <a:pt x="1996" y="464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28;p39">
              <a:extLst>
                <a:ext uri="{FF2B5EF4-FFF2-40B4-BE49-F238E27FC236}">
                  <a16:creationId xmlns:a16="http://schemas.microsoft.com/office/drawing/2014/main" id="{DCFB978F-E787-46AD-FA6E-99ACB97F9687}"/>
                </a:ext>
              </a:extLst>
            </p:cNvPr>
            <p:cNvSpPr/>
            <p:nvPr/>
          </p:nvSpPr>
          <p:spPr>
            <a:xfrm>
              <a:off x="7881884" y="1842882"/>
              <a:ext cx="100924" cy="93189"/>
            </a:xfrm>
            <a:custGeom>
              <a:avLst/>
              <a:gdLst/>
              <a:ahLst/>
              <a:cxnLst/>
              <a:rect l="l" t="t" r="r" b="b"/>
              <a:pathLst>
                <a:path w="1710" h="1562" extrusionOk="0">
                  <a:moveTo>
                    <a:pt x="860" y="0"/>
                  </a:moveTo>
                  <a:cubicBezTo>
                    <a:pt x="805" y="0"/>
                    <a:pt x="749" y="6"/>
                    <a:pt x="693" y="19"/>
                  </a:cubicBezTo>
                  <a:cubicBezTo>
                    <a:pt x="271" y="107"/>
                    <a:pt x="1" y="524"/>
                    <a:pt x="93" y="946"/>
                  </a:cubicBezTo>
                  <a:cubicBezTo>
                    <a:pt x="173" y="1312"/>
                    <a:pt x="496" y="1562"/>
                    <a:pt x="854" y="1562"/>
                  </a:cubicBezTo>
                  <a:cubicBezTo>
                    <a:pt x="909" y="1562"/>
                    <a:pt x="965" y="1556"/>
                    <a:pt x="1021" y="1543"/>
                  </a:cubicBezTo>
                  <a:cubicBezTo>
                    <a:pt x="1443" y="1454"/>
                    <a:pt x="1710" y="1038"/>
                    <a:pt x="1621" y="616"/>
                  </a:cubicBezTo>
                  <a:cubicBezTo>
                    <a:pt x="1541" y="250"/>
                    <a:pt x="1218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29;p39">
              <a:extLst>
                <a:ext uri="{FF2B5EF4-FFF2-40B4-BE49-F238E27FC236}">
                  <a16:creationId xmlns:a16="http://schemas.microsoft.com/office/drawing/2014/main" id="{3EBD17DC-C6CA-7ABD-163F-63CD016768A3}"/>
                </a:ext>
              </a:extLst>
            </p:cNvPr>
            <p:cNvSpPr/>
            <p:nvPr/>
          </p:nvSpPr>
          <p:spPr>
            <a:xfrm>
              <a:off x="8370351" y="2456663"/>
              <a:ext cx="135392" cy="1847491"/>
            </a:xfrm>
            <a:custGeom>
              <a:avLst/>
              <a:gdLst/>
              <a:ahLst/>
              <a:cxnLst/>
              <a:rect l="l" t="t" r="r" b="b"/>
              <a:pathLst>
                <a:path w="2294" h="30967" extrusionOk="0">
                  <a:moveTo>
                    <a:pt x="829" y="1"/>
                  </a:moveTo>
                  <a:lnTo>
                    <a:pt x="0" y="30966"/>
                  </a:lnTo>
                  <a:lnTo>
                    <a:pt x="2294" y="30966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5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30;p39">
              <a:extLst>
                <a:ext uri="{FF2B5EF4-FFF2-40B4-BE49-F238E27FC236}">
                  <a16:creationId xmlns:a16="http://schemas.microsoft.com/office/drawing/2014/main" id="{1E70F146-113D-6D31-5F99-059AD7FBA4E1}"/>
                </a:ext>
              </a:extLst>
            </p:cNvPr>
            <p:cNvSpPr/>
            <p:nvPr/>
          </p:nvSpPr>
          <p:spPr>
            <a:xfrm>
              <a:off x="8422645" y="1962977"/>
              <a:ext cx="201022" cy="515940"/>
            </a:xfrm>
            <a:custGeom>
              <a:avLst/>
              <a:gdLst/>
              <a:ahLst/>
              <a:cxnLst/>
              <a:rect l="l" t="t" r="r" b="b"/>
              <a:pathLst>
                <a:path w="3406" h="8648" extrusionOk="0">
                  <a:moveTo>
                    <a:pt x="3075" y="0"/>
                  </a:moveTo>
                  <a:lnTo>
                    <a:pt x="0" y="8418"/>
                  </a:lnTo>
                  <a:lnTo>
                    <a:pt x="629" y="8647"/>
                  </a:lnTo>
                  <a:lnTo>
                    <a:pt x="2256" y="7040"/>
                  </a:lnTo>
                  <a:lnTo>
                    <a:pt x="3167" y="1563"/>
                  </a:lnTo>
                  <a:lnTo>
                    <a:pt x="3406" y="121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31;p39">
              <a:extLst>
                <a:ext uri="{FF2B5EF4-FFF2-40B4-BE49-F238E27FC236}">
                  <a16:creationId xmlns:a16="http://schemas.microsoft.com/office/drawing/2014/main" id="{DBFE69D6-82A8-752F-1A73-04D23329FC43}"/>
                </a:ext>
              </a:extLst>
            </p:cNvPr>
            <p:cNvSpPr/>
            <p:nvPr/>
          </p:nvSpPr>
          <p:spPr>
            <a:xfrm>
              <a:off x="8575040" y="1962977"/>
              <a:ext cx="48632" cy="93308"/>
            </a:xfrm>
            <a:custGeom>
              <a:avLst/>
              <a:gdLst/>
              <a:ahLst/>
              <a:cxnLst/>
              <a:rect l="l" t="t" r="r" b="b"/>
              <a:pathLst>
                <a:path w="824" h="1564" extrusionOk="0">
                  <a:moveTo>
                    <a:pt x="493" y="0"/>
                  </a:moveTo>
                  <a:lnTo>
                    <a:pt x="1" y="1351"/>
                  </a:lnTo>
                  <a:lnTo>
                    <a:pt x="585" y="1563"/>
                  </a:lnTo>
                  <a:lnTo>
                    <a:pt x="824" y="12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32;p39">
              <a:extLst>
                <a:ext uri="{FF2B5EF4-FFF2-40B4-BE49-F238E27FC236}">
                  <a16:creationId xmlns:a16="http://schemas.microsoft.com/office/drawing/2014/main" id="{9086ADAC-3DE5-7AB6-A21D-123E8C97EF76}"/>
                </a:ext>
              </a:extLst>
            </p:cNvPr>
            <p:cNvSpPr/>
            <p:nvPr/>
          </p:nvSpPr>
          <p:spPr>
            <a:xfrm>
              <a:off x="7908916" y="2422717"/>
              <a:ext cx="524452" cy="167824"/>
            </a:xfrm>
            <a:custGeom>
              <a:avLst/>
              <a:gdLst/>
              <a:ahLst/>
              <a:cxnLst/>
              <a:rect l="l" t="t" r="r" b="b"/>
              <a:pathLst>
                <a:path w="8886" h="2813" extrusionOk="0">
                  <a:moveTo>
                    <a:pt x="6566" y="1"/>
                  </a:moveTo>
                  <a:lnTo>
                    <a:pt x="1366" y="1951"/>
                  </a:lnTo>
                  <a:lnTo>
                    <a:pt x="0" y="2466"/>
                  </a:lnTo>
                  <a:lnTo>
                    <a:pt x="61" y="2812"/>
                  </a:lnTo>
                  <a:lnTo>
                    <a:pt x="8885" y="1265"/>
                  </a:lnTo>
                  <a:lnTo>
                    <a:pt x="8771" y="608"/>
                  </a:lnTo>
                  <a:lnTo>
                    <a:pt x="6566" y="1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33;p39">
              <a:extLst>
                <a:ext uri="{FF2B5EF4-FFF2-40B4-BE49-F238E27FC236}">
                  <a16:creationId xmlns:a16="http://schemas.microsoft.com/office/drawing/2014/main" id="{25F09C2D-3678-34FC-D2CC-1D9783AAE7C4}"/>
                </a:ext>
              </a:extLst>
            </p:cNvPr>
            <p:cNvSpPr/>
            <p:nvPr/>
          </p:nvSpPr>
          <p:spPr>
            <a:xfrm>
              <a:off x="7908916" y="2539113"/>
              <a:ext cx="87054" cy="51427"/>
            </a:xfrm>
            <a:custGeom>
              <a:avLst/>
              <a:gdLst/>
              <a:ahLst/>
              <a:cxnLst/>
              <a:rect l="l" t="t" r="r" b="b"/>
              <a:pathLst>
                <a:path w="1475" h="862" extrusionOk="0">
                  <a:moveTo>
                    <a:pt x="1366" y="0"/>
                  </a:moveTo>
                  <a:lnTo>
                    <a:pt x="0" y="515"/>
                  </a:lnTo>
                  <a:lnTo>
                    <a:pt x="61" y="861"/>
                  </a:lnTo>
                  <a:lnTo>
                    <a:pt x="1474" y="613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34;p39">
              <a:extLst>
                <a:ext uri="{FF2B5EF4-FFF2-40B4-BE49-F238E27FC236}">
                  <a16:creationId xmlns:a16="http://schemas.microsoft.com/office/drawing/2014/main" id="{7BFD63B5-23EF-F222-EF8F-5C961596112F}"/>
                </a:ext>
              </a:extLst>
            </p:cNvPr>
            <p:cNvSpPr/>
            <p:nvPr/>
          </p:nvSpPr>
          <p:spPr>
            <a:xfrm>
              <a:off x="8426009" y="2472234"/>
              <a:ext cx="369937" cy="423407"/>
            </a:xfrm>
            <a:custGeom>
              <a:avLst/>
              <a:gdLst/>
              <a:ahLst/>
              <a:cxnLst/>
              <a:rect l="l" t="t" r="r" b="b"/>
              <a:pathLst>
                <a:path w="6268" h="7097" extrusionOk="0">
                  <a:moveTo>
                    <a:pt x="515" y="0"/>
                  </a:moveTo>
                  <a:lnTo>
                    <a:pt x="1" y="432"/>
                  </a:lnTo>
                  <a:lnTo>
                    <a:pt x="579" y="2643"/>
                  </a:lnTo>
                  <a:lnTo>
                    <a:pt x="4870" y="6169"/>
                  </a:lnTo>
                  <a:lnTo>
                    <a:pt x="5998" y="7097"/>
                  </a:lnTo>
                  <a:lnTo>
                    <a:pt x="6268" y="6874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35;p39">
              <a:extLst>
                <a:ext uri="{FF2B5EF4-FFF2-40B4-BE49-F238E27FC236}">
                  <a16:creationId xmlns:a16="http://schemas.microsoft.com/office/drawing/2014/main" id="{A6103E59-3CE7-ECB6-C3EE-0B1DA74FE6DA}"/>
                </a:ext>
              </a:extLst>
            </p:cNvPr>
            <p:cNvSpPr/>
            <p:nvPr/>
          </p:nvSpPr>
          <p:spPr>
            <a:xfrm>
              <a:off x="8713447" y="2816532"/>
              <a:ext cx="82510" cy="79109"/>
            </a:xfrm>
            <a:custGeom>
              <a:avLst/>
              <a:gdLst/>
              <a:ahLst/>
              <a:cxnLst/>
              <a:rect l="l" t="t" r="r" b="b"/>
              <a:pathLst>
                <a:path w="1398" h="1326" extrusionOk="0">
                  <a:moveTo>
                    <a:pt x="477" y="1"/>
                  </a:moveTo>
                  <a:lnTo>
                    <a:pt x="0" y="398"/>
                  </a:lnTo>
                  <a:lnTo>
                    <a:pt x="1128" y="1326"/>
                  </a:lnTo>
                  <a:lnTo>
                    <a:pt x="1398" y="110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36;p39">
              <a:extLst>
                <a:ext uri="{FF2B5EF4-FFF2-40B4-BE49-F238E27FC236}">
                  <a16:creationId xmlns:a16="http://schemas.microsoft.com/office/drawing/2014/main" id="{6482232C-ED74-7C6B-8926-8997392D54A5}"/>
                </a:ext>
              </a:extLst>
            </p:cNvPr>
            <p:cNvSpPr/>
            <p:nvPr/>
          </p:nvSpPr>
          <p:spPr>
            <a:xfrm>
              <a:off x="8399036" y="2444015"/>
              <a:ext cx="77080" cy="69146"/>
            </a:xfrm>
            <a:custGeom>
              <a:avLst/>
              <a:gdLst/>
              <a:ahLst/>
              <a:cxnLst/>
              <a:rect l="l" t="t" r="r" b="b"/>
              <a:pathLst>
                <a:path w="1306" h="1159" extrusionOk="0">
                  <a:moveTo>
                    <a:pt x="653" y="0"/>
                  </a:moveTo>
                  <a:cubicBezTo>
                    <a:pt x="416" y="0"/>
                    <a:pt x="195" y="145"/>
                    <a:pt x="108" y="381"/>
                  </a:cubicBezTo>
                  <a:cubicBezTo>
                    <a:pt x="0" y="680"/>
                    <a:pt x="153" y="1013"/>
                    <a:pt x="454" y="1124"/>
                  </a:cubicBezTo>
                  <a:cubicBezTo>
                    <a:pt x="519" y="1148"/>
                    <a:pt x="585" y="1159"/>
                    <a:pt x="650" y="1159"/>
                  </a:cubicBezTo>
                  <a:cubicBezTo>
                    <a:pt x="886" y="1159"/>
                    <a:pt x="1110" y="1012"/>
                    <a:pt x="1194" y="778"/>
                  </a:cubicBezTo>
                  <a:cubicBezTo>
                    <a:pt x="1306" y="476"/>
                    <a:pt x="1150" y="146"/>
                    <a:pt x="851" y="35"/>
                  </a:cubicBezTo>
                  <a:cubicBezTo>
                    <a:pt x="786" y="11"/>
                    <a:pt x="71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37;p39">
              <a:extLst>
                <a:ext uri="{FF2B5EF4-FFF2-40B4-BE49-F238E27FC236}">
                  <a16:creationId xmlns:a16="http://schemas.microsoft.com/office/drawing/2014/main" id="{C555A4BC-D990-8DD7-52F6-566F3798BFE8}"/>
                </a:ext>
              </a:extLst>
            </p:cNvPr>
            <p:cNvSpPr/>
            <p:nvPr/>
          </p:nvSpPr>
          <p:spPr>
            <a:xfrm>
              <a:off x="8072584" y="4736926"/>
              <a:ext cx="47688" cy="4773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38;p39">
              <a:extLst>
                <a:ext uri="{FF2B5EF4-FFF2-40B4-BE49-F238E27FC236}">
                  <a16:creationId xmlns:a16="http://schemas.microsoft.com/office/drawing/2014/main" id="{ECE68D5E-E5EC-2928-C63A-BEC452F593F7}"/>
                </a:ext>
              </a:extLst>
            </p:cNvPr>
            <p:cNvSpPr/>
            <p:nvPr/>
          </p:nvSpPr>
          <p:spPr>
            <a:xfrm>
              <a:off x="7449724" y="4690689"/>
              <a:ext cx="1346187" cy="452819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39;p39">
              <a:extLst>
                <a:ext uri="{FF2B5EF4-FFF2-40B4-BE49-F238E27FC236}">
                  <a16:creationId xmlns:a16="http://schemas.microsoft.com/office/drawing/2014/main" id="{FE2E160B-E00B-D6DE-F0DE-CBB27F7D18D1}"/>
                </a:ext>
              </a:extLst>
            </p:cNvPr>
            <p:cNvSpPr/>
            <p:nvPr/>
          </p:nvSpPr>
          <p:spPr>
            <a:xfrm>
              <a:off x="7296207" y="3913082"/>
              <a:ext cx="1653445" cy="815970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40;p39">
              <a:extLst>
                <a:ext uri="{FF2B5EF4-FFF2-40B4-BE49-F238E27FC236}">
                  <a16:creationId xmlns:a16="http://schemas.microsoft.com/office/drawing/2014/main" id="{45A21EB3-6EEC-FCBF-1DDA-4F0D0A49A8CC}"/>
                </a:ext>
              </a:extLst>
            </p:cNvPr>
            <p:cNvSpPr/>
            <p:nvPr/>
          </p:nvSpPr>
          <p:spPr>
            <a:xfrm>
              <a:off x="7554193" y="3934500"/>
              <a:ext cx="369937" cy="178622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41;p39">
              <a:extLst>
                <a:ext uri="{FF2B5EF4-FFF2-40B4-BE49-F238E27FC236}">
                  <a16:creationId xmlns:a16="http://schemas.microsoft.com/office/drawing/2014/main" id="{A87DBB11-E6EC-2681-03EF-81D8AD5DF0B3}"/>
                </a:ext>
              </a:extLst>
            </p:cNvPr>
            <p:cNvSpPr/>
            <p:nvPr/>
          </p:nvSpPr>
          <p:spPr>
            <a:xfrm>
              <a:off x="7478409" y="4134241"/>
              <a:ext cx="422465" cy="226350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42;p39">
              <a:extLst>
                <a:ext uri="{FF2B5EF4-FFF2-40B4-BE49-F238E27FC236}">
                  <a16:creationId xmlns:a16="http://schemas.microsoft.com/office/drawing/2014/main" id="{1B299127-91D9-F46E-B67F-9F14D2FEB463}"/>
                </a:ext>
              </a:extLst>
            </p:cNvPr>
            <p:cNvSpPr/>
            <p:nvPr/>
          </p:nvSpPr>
          <p:spPr>
            <a:xfrm>
              <a:off x="7382616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843;p39">
              <a:extLst>
                <a:ext uri="{FF2B5EF4-FFF2-40B4-BE49-F238E27FC236}">
                  <a16:creationId xmlns:a16="http://schemas.microsoft.com/office/drawing/2014/main" id="{D77322A5-481E-2C29-D0F5-4A0EE39BA3D5}"/>
                </a:ext>
              </a:extLst>
            </p:cNvPr>
            <p:cNvSpPr/>
            <p:nvPr/>
          </p:nvSpPr>
          <p:spPr>
            <a:xfrm>
              <a:off x="7946572" y="3934500"/>
              <a:ext cx="352763" cy="178622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844;p39">
              <a:extLst>
                <a:ext uri="{FF2B5EF4-FFF2-40B4-BE49-F238E27FC236}">
                  <a16:creationId xmlns:a16="http://schemas.microsoft.com/office/drawing/2014/main" id="{2D64E7B9-0F1A-8267-514F-CEF40D2C30FC}"/>
                </a:ext>
              </a:extLst>
            </p:cNvPr>
            <p:cNvSpPr/>
            <p:nvPr/>
          </p:nvSpPr>
          <p:spPr>
            <a:xfrm>
              <a:off x="7922963" y="4134241"/>
              <a:ext cx="399801" cy="226350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845;p39">
              <a:extLst>
                <a:ext uri="{FF2B5EF4-FFF2-40B4-BE49-F238E27FC236}">
                  <a16:creationId xmlns:a16="http://schemas.microsoft.com/office/drawing/2014/main" id="{C35137B4-20DB-6BBA-1BA6-68FA562A84D4}"/>
                </a:ext>
              </a:extLst>
            </p:cNvPr>
            <p:cNvSpPr/>
            <p:nvPr/>
          </p:nvSpPr>
          <p:spPr>
            <a:xfrm>
              <a:off x="7893511" y="4387677"/>
              <a:ext cx="458880" cy="296272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846;p39">
              <a:extLst>
                <a:ext uri="{FF2B5EF4-FFF2-40B4-BE49-F238E27FC236}">
                  <a16:creationId xmlns:a16="http://schemas.microsoft.com/office/drawing/2014/main" id="{A7CF398E-335E-6C74-2A8B-16BE40A397AE}"/>
                </a:ext>
              </a:extLst>
            </p:cNvPr>
            <p:cNvSpPr/>
            <p:nvPr/>
          </p:nvSpPr>
          <p:spPr>
            <a:xfrm>
              <a:off x="8321599" y="3934500"/>
              <a:ext cx="370114" cy="178622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847;p39">
              <a:extLst>
                <a:ext uri="{FF2B5EF4-FFF2-40B4-BE49-F238E27FC236}">
                  <a16:creationId xmlns:a16="http://schemas.microsoft.com/office/drawing/2014/main" id="{496A8853-E3BE-DBC7-6FD8-531DF283E258}"/>
                </a:ext>
              </a:extLst>
            </p:cNvPr>
            <p:cNvSpPr/>
            <p:nvPr/>
          </p:nvSpPr>
          <p:spPr>
            <a:xfrm>
              <a:off x="8344853" y="4134241"/>
              <a:ext cx="422642" cy="226350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848;p39">
              <a:extLst>
                <a:ext uri="{FF2B5EF4-FFF2-40B4-BE49-F238E27FC236}">
                  <a16:creationId xmlns:a16="http://schemas.microsoft.com/office/drawing/2014/main" id="{822295E3-E04B-2289-4771-07596DA893B1}"/>
                </a:ext>
              </a:extLst>
            </p:cNvPr>
            <p:cNvSpPr/>
            <p:nvPr/>
          </p:nvSpPr>
          <p:spPr>
            <a:xfrm>
              <a:off x="8375368" y="4387677"/>
              <a:ext cx="487918" cy="296272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849;p39">
              <a:extLst>
                <a:ext uri="{FF2B5EF4-FFF2-40B4-BE49-F238E27FC236}">
                  <a16:creationId xmlns:a16="http://schemas.microsoft.com/office/drawing/2014/main" id="{9B78AFA5-F5DE-7620-A12D-D3FB977A3BF6}"/>
                </a:ext>
              </a:extLst>
            </p:cNvPr>
            <p:cNvSpPr/>
            <p:nvPr/>
          </p:nvSpPr>
          <p:spPr>
            <a:xfrm>
              <a:off x="7961033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850;p39">
              <a:extLst>
                <a:ext uri="{FF2B5EF4-FFF2-40B4-BE49-F238E27FC236}">
                  <a16:creationId xmlns:a16="http://schemas.microsoft.com/office/drawing/2014/main" id="{337F6BA3-2B88-E6D8-53BF-6E4FDBBC2CBD}"/>
                </a:ext>
              </a:extLst>
            </p:cNvPr>
            <p:cNvSpPr/>
            <p:nvPr/>
          </p:nvSpPr>
          <p:spPr>
            <a:xfrm>
              <a:off x="8321776" y="3947804"/>
              <a:ext cx="323843" cy="232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851;p39">
              <a:extLst>
                <a:ext uri="{FF2B5EF4-FFF2-40B4-BE49-F238E27FC236}">
                  <a16:creationId xmlns:a16="http://schemas.microsoft.com/office/drawing/2014/main" id="{8A9673D5-2CC1-07CF-D157-AA66A6D993B0}"/>
                </a:ext>
              </a:extLst>
            </p:cNvPr>
            <p:cNvSpPr/>
            <p:nvPr/>
          </p:nvSpPr>
          <p:spPr>
            <a:xfrm>
              <a:off x="7600289" y="3947804"/>
              <a:ext cx="323666" cy="232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852;p39">
              <a:extLst>
                <a:ext uri="{FF2B5EF4-FFF2-40B4-BE49-F238E27FC236}">
                  <a16:creationId xmlns:a16="http://schemas.microsoft.com/office/drawing/2014/main" id="{1A3C1D47-71B2-E03F-9085-F8B4EDDFCDF3}"/>
                </a:ext>
              </a:extLst>
            </p:cNvPr>
            <p:cNvSpPr/>
            <p:nvPr/>
          </p:nvSpPr>
          <p:spPr>
            <a:xfrm>
              <a:off x="7959321" y="3962003"/>
              <a:ext cx="327266" cy="2506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853;p39">
              <a:extLst>
                <a:ext uri="{FF2B5EF4-FFF2-40B4-BE49-F238E27FC236}">
                  <a16:creationId xmlns:a16="http://schemas.microsoft.com/office/drawing/2014/main" id="{925A8E4A-BA14-2733-9509-6BC58579E7A5}"/>
                </a:ext>
              </a:extLst>
            </p:cNvPr>
            <p:cNvSpPr/>
            <p:nvPr/>
          </p:nvSpPr>
          <p:spPr>
            <a:xfrm>
              <a:off x="8323251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854;p39">
              <a:extLst>
                <a:ext uri="{FF2B5EF4-FFF2-40B4-BE49-F238E27FC236}">
                  <a16:creationId xmlns:a16="http://schemas.microsoft.com/office/drawing/2014/main" id="{46611BB4-66B6-7086-60FB-23AEF5E10CF6}"/>
                </a:ext>
              </a:extLst>
            </p:cNvPr>
            <p:cNvSpPr/>
            <p:nvPr/>
          </p:nvSpPr>
          <p:spPr>
            <a:xfrm>
              <a:off x="7595627" y="3962003"/>
              <a:ext cx="327030" cy="2506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855;p39">
              <a:extLst>
                <a:ext uri="{FF2B5EF4-FFF2-40B4-BE49-F238E27FC236}">
                  <a16:creationId xmlns:a16="http://schemas.microsoft.com/office/drawing/2014/main" id="{73430D41-07F5-1EDF-FF76-4F0D6D582A4D}"/>
                </a:ext>
              </a:extLst>
            </p:cNvPr>
            <p:cNvSpPr/>
            <p:nvPr/>
          </p:nvSpPr>
          <p:spPr>
            <a:xfrm>
              <a:off x="7958022" y="3976799"/>
              <a:ext cx="329863" cy="232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856;p39">
              <a:extLst>
                <a:ext uri="{FF2B5EF4-FFF2-40B4-BE49-F238E27FC236}">
                  <a16:creationId xmlns:a16="http://schemas.microsoft.com/office/drawing/2014/main" id="{5B142EC7-43A8-4D80-7CD2-C0F5BC3886FA}"/>
                </a:ext>
              </a:extLst>
            </p:cNvPr>
            <p:cNvSpPr/>
            <p:nvPr/>
          </p:nvSpPr>
          <p:spPr>
            <a:xfrm>
              <a:off x="8324963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857;p39">
              <a:extLst>
                <a:ext uri="{FF2B5EF4-FFF2-40B4-BE49-F238E27FC236}">
                  <a16:creationId xmlns:a16="http://schemas.microsoft.com/office/drawing/2014/main" id="{C4240412-C1F7-71EF-E875-DBA2CF112068}"/>
                </a:ext>
              </a:extLst>
            </p:cNvPr>
            <p:cNvSpPr/>
            <p:nvPr/>
          </p:nvSpPr>
          <p:spPr>
            <a:xfrm>
              <a:off x="7591141" y="3976799"/>
              <a:ext cx="329804" cy="232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858;p39">
              <a:extLst>
                <a:ext uri="{FF2B5EF4-FFF2-40B4-BE49-F238E27FC236}">
                  <a16:creationId xmlns:a16="http://schemas.microsoft.com/office/drawing/2014/main" id="{59E56D66-398A-1EE5-3780-A14C06EFDE77}"/>
                </a:ext>
              </a:extLst>
            </p:cNvPr>
            <p:cNvSpPr/>
            <p:nvPr/>
          </p:nvSpPr>
          <p:spPr>
            <a:xfrm>
              <a:off x="7956547" y="3991535"/>
              <a:ext cx="332814" cy="2565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859;p39">
              <a:extLst>
                <a:ext uri="{FF2B5EF4-FFF2-40B4-BE49-F238E27FC236}">
                  <a16:creationId xmlns:a16="http://schemas.microsoft.com/office/drawing/2014/main" id="{99EF024E-9FA2-A358-F3D4-ED747702CE87}"/>
                </a:ext>
              </a:extLst>
            </p:cNvPr>
            <p:cNvSpPr/>
            <p:nvPr/>
          </p:nvSpPr>
          <p:spPr>
            <a:xfrm>
              <a:off x="8326616" y="3991535"/>
              <a:ext cx="332873" cy="2565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860;p39">
              <a:extLst>
                <a:ext uri="{FF2B5EF4-FFF2-40B4-BE49-F238E27FC236}">
                  <a16:creationId xmlns:a16="http://schemas.microsoft.com/office/drawing/2014/main" id="{EE3BA011-0FB6-93BF-2DD6-F0E02259CA06}"/>
                </a:ext>
              </a:extLst>
            </p:cNvPr>
            <p:cNvSpPr/>
            <p:nvPr/>
          </p:nvSpPr>
          <p:spPr>
            <a:xfrm>
              <a:off x="7586419" y="3991535"/>
              <a:ext cx="332637" cy="2565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861;p39">
              <a:extLst>
                <a:ext uri="{FF2B5EF4-FFF2-40B4-BE49-F238E27FC236}">
                  <a16:creationId xmlns:a16="http://schemas.microsoft.com/office/drawing/2014/main" id="{B6A9D76C-B1D4-E22F-3A45-196D56A9E481}"/>
                </a:ext>
              </a:extLst>
            </p:cNvPr>
            <p:cNvSpPr/>
            <p:nvPr/>
          </p:nvSpPr>
          <p:spPr>
            <a:xfrm>
              <a:off x="7955012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862;p39">
              <a:extLst>
                <a:ext uri="{FF2B5EF4-FFF2-40B4-BE49-F238E27FC236}">
                  <a16:creationId xmlns:a16="http://schemas.microsoft.com/office/drawing/2014/main" id="{69DE7FEC-C7F5-3B8F-60CF-A17081C69FC7}"/>
                </a:ext>
              </a:extLst>
            </p:cNvPr>
            <p:cNvSpPr/>
            <p:nvPr/>
          </p:nvSpPr>
          <p:spPr>
            <a:xfrm>
              <a:off x="8328504" y="4006927"/>
              <a:ext cx="335470" cy="232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863;p39">
              <a:extLst>
                <a:ext uri="{FF2B5EF4-FFF2-40B4-BE49-F238E27FC236}">
                  <a16:creationId xmlns:a16="http://schemas.microsoft.com/office/drawing/2014/main" id="{063F9C18-E218-9D91-BF61-96AA75F43E3B}"/>
                </a:ext>
              </a:extLst>
            </p:cNvPr>
            <p:cNvSpPr/>
            <p:nvPr/>
          </p:nvSpPr>
          <p:spPr>
            <a:xfrm>
              <a:off x="7581756" y="4006927"/>
              <a:ext cx="335647" cy="232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864;p39">
              <a:extLst>
                <a:ext uri="{FF2B5EF4-FFF2-40B4-BE49-F238E27FC236}">
                  <a16:creationId xmlns:a16="http://schemas.microsoft.com/office/drawing/2014/main" id="{FF639F09-33CC-89DA-0F2A-70F48185217C}"/>
                </a:ext>
              </a:extLst>
            </p:cNvPr>
            <p:cNvSpPr/>
            <p:nvPr/>
          </p:nvSpPr>
          <p:spPr>
            <a:xfrm>
              <a:off x="7953714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865;p39">
              <a:extLst>
                <a:ext uri="{FF2B5EF4-FFF2-40B4-BE49-F238E27FC236}">
                  <a16:creationId xmlns:a16="http://schemas.microsoft.com/office/drawing/2014/main" id="{3339FE7F-A59E-27D3-E7B1-92F96E154373}"/>
                </a:ext>
              </a:extLst>
            </p:cNvPr>
            <p:cNvSpPr/>
            <p:nvPr/>
          </p:nvSpPr>
          <p:spPr>
            <a:xfrm>
              <a:off x="8330216" y="4022259"/>
              <a:ext cx="338657" cy="2506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866;p39">
              <a:extLst>
                <a:ext uri="{FF2B5EF4-FFF2-40B4-BE49-F238E27FC236}">
                  <a16:creationId xmlns:a16="http://schemas.microsoft.com/office/drawing/2014/main" id="{1A888C40-A496-0DE4-79A2-D185A9D5B78C}"/>
                </a:ext>
              </a:extLst>
            </p:cNvPr>
            <p:cNvSpPr/>
            <p:nvPr/>
          </p:nvSpPr>
          <p:spPr>
            <a:xfrm>
              <a:off x="7577035" y="4022259"/>
              <a:ext cx="338480" cy="2506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867;p39">
              <a:extLst>
                <a:ext uri="{FF2B5EF4-FFF2-40B4-BE49-F238E27FC236}">
                  <a16:creationId xmlns:a16="http://schemas.microsoft.com/office/drawing/2014/main" id="{23CB97B4-255D-10B6-696F-89E034821E1F}"/>
                </a:ext>
              </a:extLst>
            </p:cNvPr>
            <p:cNvSpPr/>
            <p:nvPr/>
          </p:nvSpPr>
          <p:spPr>
            <a:xfrm>
              <a:off x="7952238" y="4038010"/>
              <a:ext cx="341431" cy="232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868;p39">
              <a:extLst>
                <a:ext uri="{FF2B5EF4-FFF2-40B4-BE49-F238E27FC236}">
                  <a16:creationId xmlns:a16="http://schemas.microsoft.com/office/drawing/2014/main" id="{E90E2E1B-E23E-44EB-F122-F0495259EFE2}"/>
                </a:ext>
              </a:extLst>
            </p:cNvPr>
            <p:cNvSpPr/>
            <p:nvPr/>
          </p:nvSpPr>
          <p:spPr>
            <a:xfrm>
              <a:off x="833210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869;p39">
              <a:extLst>
                <a:ext uri="{FF2B5EF4-FFF2-40B4-BE49-F238E27FC236}">
                  <a16:creationId xmlns:a16="http://schemas.microsoft.com/office/drawing/2014/main" id="{8B577411-B42C-30F9-1F90-4CEFECD26C11}"/>
                </a:ext>
              </a:extLst>
            </p:cNvPr>
            <p:cNvSpPr/>
            <p:nvPr/>
          </p:nvSpPr>
          <p:spPr>
            <a:xfrm>
              <a:off x="7572195" y="4038010"/>
              <a:ext cx="341608" cy="232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870;p39">
              <a:extLst>
                <a:ext uri="{FF2B5EF4-FFF2-40B4-BE49-F238E27FC236}">
                  <a16:creationId xmlns:a16="http://schemas.microsoft.com/office/drawing/2014/main" id="{012ADF47-BDEC-33C3-E3D3-8088894773FB}"/>
                </a:ext>
              </a:extLst>
            </p:cNvPr>
            <p:cNvSpPr/>
            <p:nvPr/>
          </p:nvSpPr>
          <p:spPr>
            <a:xfrm>
              <a:off x="7950527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871;p39">
              <a:extLst>
                <a:ext uri="{FF2B5EF4-FFF2-40B4-BE49-F238E27FC236}">
                  <a16:creationId xmlns:a16="http://schemas.microsoft.com/office/drawing/2014/main" id="{E3D128D7-E71E-12DC-6516-B8DBD1BACBD9}"/>
                </a:ext>
              </a:extLst>
            </p:cNvPr>
            <p:cNvSpPr/>
            <p:nvPr/>
          </p:nvSpPr>
          <p:spPr>
            <a:xfrm>
              <a:off x="8333934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872;p39">
              <a:extLst>
                <a:ext uri="{FF2B5EF4-FFF2-40B4-BE49-F238E27FC236}">
                  <a16:creationId xmlns:a16="http://schemas.microsoft.com/office/drawing/2014/main" id="{1F393D07-D8DF-F7E2-5208-65BCA3A44181}"/>
                </a:ext>
              </a:extLst>
            </p:cNvPr>
            <p:cNvSpPr/>
            <p:nvPr/>
          </p:nvSpPr>
          <p:spPr>
            <a:xfrm>
              <a:off x="7567296" y="4053939"/>
              <a:ext cx="344677" cy="2506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873;p39">
              <a:extLst>
                <a:ext uri="{FF2B5EF4-FFF2-40B4-BE49-F238E27FC236}">
                  <a16:creationId xmlns:a16="http://schemas.microsoft.com/office/drawing/2014/main" id="{353BB77F-6337-8D71-174C-F5811D212B26}"/>
                </a:ext>
              </a:extLst>
            </p:cNvPr>
            <p:cNvSpPr/>
            <p:nvPr/>
          </p:nvSpPr>
          <p:spPr>
            <a:xfrm>
              <a:off x="7949051" y="4070226"/>
              <a:ext cx="347805" cy="2506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874;p39">
              <a:extLst>
                <a:ext uri="{FF2B5EF4-FFF2-40B4-BE49-F238E27FC236}">
                  <a16:creationId xmlns:a16="http://schemas.microsoft.com/office/drawing/2014/main" id="{999EF7D9-A4C8-1434-CDFF-90D58929043C}"/>
                </a:ext>
              </a:extLst>
            </p:cNvPr>
            <p:cNvSpPr/>
            <p:nvPr/>
          </p:nvSpPr>
          <p:spPr>
            <a:xfrm>
              <a:off x="8335823" y="4070226"/>
              <a:ext cx="347864" cy="2506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875;p39">
              <a:extLst>
                <a:ext uri="{FF2B5EF4-FFF2-40B4-BE49-F238E27FC236}">
                  <a16:creationId xmlns:a16="http://schemas.microsoft.com/office/drawing/2014/main" id="{CF443436-FA8B-1392-EC31-FB0816B3F4FB}"/>
                </a:ext>
              </a:extLst>
            </p:cNvPr>
            <p:cNvSpPr/>
            <p:nvPr/>
          </p:nvSpPr>
          <p:spPr>
            <a:xfrm>
              <a:off x="7562220" y="4070226"/>
              <a:ext cx="347687" cy="2506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876;p39">
              <a:extLst>
                <a:ext uri="{FF2B5EF4-FFF2-40B4-BE49-F238E27FC236}">
                  <a16:creationId xmlns:a16="http://schemas.microsoft.com/office/drawing/2014/main" id="{455BCCA8-CA63-E149-6773-E737246DBD36}"/>
                </a:ext>
              </a:extLst>
            </p:cNvPr>
            <p:cNvSpPr/>
            <p:nvPr/>
          </p:nvSpPr>
          <p:spPr>
            <a:xfrm>
              <a:off x="7947517" y="4086692"/>
              <a:ext cx="350874" cy="2506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877;p39">
              <a:extLst>
                <a:ext uri="{FF2B5EF4-FFF2-40B4-BE49-F238E27FC236}">
                  <a16:creationId xmlns:a16="http://schemas.microsoft.com/office/drawing/2014/main" id="{05CA0598-9A2E-FC2C-E867-52D94510ADFA}"/>
                </a:ext>
              </a:extLst>
            </p:cNvPr>
            <p:cNvSpPr/>
            <p:nvPr/>
          </p:nvSpPr>
          <p:spPr>
            <a:xfrm>
              <a:off x="8337712" y="4086692"/>
              <a:ext cx="350992" cy="2506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878;p39">
              <a:extLst>
                <a:ext uri="{FF2B5EF4-FFF2-40B4-BE49-F238E27FC236}">
                  <a16:creationId xmlns:a16="http://schemas.microsoft.com/office/drawing/2014/main" id="{78326606-2C8C-EC5F-14B5-926C4919071D}"/>
                </a:ext>
              </a:extLst>
            </p:cNvPr>
            <p:cNvSpPr/>
            <p:nvPr/>
          </p:nvSpPr>
          <p:spPr>
            <a:xfrm>
              <a:off x="7557203" y="4086692"/>
              <a:ext cx="350815" cy="2506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879;p39">
              <a:extLst>
                <a:ext uri="{FF2B5EF4-FFF2-40B4-BE49-F238E27FC236}">
                  <a16:creationId xmlns:a16="http://schemas.microsoft.com/office/drawing/2014/main" id="{7D576C31-AE21-EE50-B010-19A7B6CB7DFB}"/>
                </a:ext>
              </a:extLst>
            </p:cNvPr>
            <p:cNvSpPr/>
            <p:nvPr/>
          </p:nvSpPr>
          <p:spPr>
            <a:xfrm>
              <a:off x="7952415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880;p39">
              <a:extLst>
                <a:ext uri="{FF2B5EF4-FFF2-40B4-BE49-F238E27FC236}">
                  <a16:creationId xmlns:a16="http://schemas.microsoft.com/office/drawing/2014/main" id="{04D43FDE-20D4-9904-C8EF-6924D1834BFA}"/>
                </a:ext>
              </a:extLst>
            </p:cNvPr>
            <p:cNvSpPr/>
            <p:nvPr/>
          </p:nvSpPr>
          <p:spPr>
            <a:xfrm>
              <a:off x="8346329" y="4103576"/>
              <a:ext cx="340900" cy="2506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881;p39">
              <a:extLst>
                <a:ext uri="{FF2B5EF4-FFF2-40B4-BE49-F238E27FC236}">
                  <a16:creationId xmlns:a16="http://schemas.microsoft.com/office/drawing/2014/main" id="{0A2E4E11-5E5B-18E2-F499-1DC67479A7B0}"/>
                </a:ext>
              </a:extLst>
            </p:cNvPr>
            <p:cNvSpPr/>
            <p:nvPr/>
          </p:nvSpPr>
          <p:spPr>
            <a:xfrm>
              <a:off x="7558679" y="4103576"/>
              <a:ext cx="340722" cy="2506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882;p39">
              <a:extLst>
                <a:ext uri="{FF2B5EF4-FFF2-40B4-BE49-F238E27FC236}">
                  <a16:creationId xmlns:a16="http://schemas.microsoft.com/office/drawing/2014/main" id="{6EB612A3-D728-AA87-9DFD-0F3FC888A679}"/>
                </a:ext>
              </a:extLst>
            </p:cNvPr>
            <p:cNvSpPr/>
            <p:nvPr/>
          </p:nvSpPr>
          <p:spPr>
            <a:xfrm>
              <a:off x="7954481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883;p39">
              <a:extLst>
                <a:ext uri="{FF2B5EF4-FFF2-40B4-BE49-F238E27FC236}">
                  <a16:creationId xmlns:a16="http://schemas.microsoft.com/office/drawing/2014/main" id="{CB5DEAD9-F19F-2F47-72DB-6F1B235990D8}"/>
                </a:ext>
              </a:extLst>
            </p:cNvPr>
            <p:cNvSpPr/>
            <p:nvPr/>
          </p:nvSpPr>
          <p:spPr>
            <a:xfrm>
              <a:off x="8355713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884;p39">
              <a:extLst>
                <a:ext uri="{FF2B5EF4-FFF2-40B4-BE49-F238E27FC236}">
                  <a16:creationId xmlns:a16="http://schemas.microsoft.com/office/drawing/2014/main" id="{88F3CB43-0168-4CAE-4512-4F033AFCDA8D}"/>
                </a:ext>
              </a:extLst>
            </p:cNvPr>
            <p:cNvSpPr/>
            <p:nvPr/>
          </p:nvSpPr>
          <p:spPr>
            <a:xfrm>
              <a:off x="7553249" y="4138238"/>
              <a:ext cx="336768" cy="2506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885;p39">
              <a:extLst>
                <a:ext uri="{FF2B5EF4-FFF2-40B4-BE49-F238E27FC236}">
                  <a16:creationId xmlns:a16="http://schemas.microsoft.com/office/drawing/2014/main" id="{99AC1093-E762-D234-2A0A-A1E6E2881995}"/>
                </a:ext>
              </a:extLst>
            </p:cNvPr>
            <p:cNvSpPr/>
            <p:nvPr/>
          </p:nvSpPr>
          <p:spPr>
            <a:xfrm>
              <a:off x="794078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886;p39">
              <a:extLst>
                <a:ext uri="{FF2B5EF4-FFF2-40B4-BE49-F238E27FC236}">
                  <a16:creationId xmlns:a16="http://schemas.microsoft.com/office/drawing/2014/main" id="{35CC8E5A-8CB1-6F56-59CB-278564A30986}"/>
                </a:ext>
              </a:extLst>
            </p:cNvPr>
            <p:cNvSpPr/>
            <p:nvPr/>
          </p:nvSpPr>
          <p:spPr>
            <a:xfrm>
              <a:off x="8345975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887;p39">
              <a:extLst>
                <a:ext uri="{FF2B5EF4-FFF2-40B4-BE49-F238E27FC236}">
                  <a16:creationId xmlns:a16="http://schemas.microsoft.com/office/drawing/2014/main" id="{F8C2983F-A87E-B697-F720-5B6A0FFE917C}"/>
                </a:ext>
              </a:extLst>
            </p:cNvPr>
            <p:cNvSpPr/>
            <p:nvPr/>
          </p:nvSpPr>
          <p:spPr>
            <a:xfrm>
              <a:off x="7535778" y="4156256"/>
              <a:ext cx="364153" cy="232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888;p39">
              <a:extLst>
                <a:ext uri="{FF2B5EF4-FFF2-40B4-BE49-F238E27FC236}">
                  <a16:creationId xmlns:a16="http://schemas.microsoft.com/office/drawing/2014/main" id="{923F7D81-3FD6-CD58-093E-6F52171C04B7}"/>
                </a:ext>
              </a:extLst>
            </p:cNvPr>
            <p:cNvSpPr/>
            <p:nvPr/>
          </p:nvSpPr>
          <p:spPr>
            <a:xfrm>
              <a:off x="7939076" y="4174452"/>
              <a:ext cx="367754" cy="232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889;p39">
              <a:extLst>
                <a:ext uri="{FF2B5EF4-FFF2-40B4-BE49-F238E27FC236}">
                  <a16:creationId xmlns:a16="http://schemas.microsoft.com/office/drawing/2014/main" id="{43C3F4AB-7785-F79E-4413-1AE408931F40}"/>
                </a:ext>
              </a:extLst>
            </p:cNvPr>
            <p:cNvSpPr/>
            <p:nvPr/>
          </p:nvSpPr>
          <p:spPr>
            <a:xfrm>
              <a:off x="834804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890;p39">
              <a:extLst>
                <a:ext uri="{FF2B5EF4-FFF2-40B4-BE49-F238E27FC236}">
                  <a16:creationId xmlns:a16="http://schemas.microsoft.com/office/drawing/2014/main" id="{0853E5D9-4198-AF9B-9D17-6271C56F492E}"/>
                </a:ext>
              </a:extLst>
            </p:cNvPr>
            <p:cNvSpPr/>
            <p:nvPr/>
          </p:nvSpPr>
          <p:spPr>
            <a:xfrm>
              <a:off x="7530171" y="4174452"/>
              <a:ext cx="367695" cy="232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891;p39">
              <a:extLst>
                <a:ext uri="{FF2B5EF4-FFF2-40B4-BE49-F238E27FC236}">
                  <a16:creationId xmlns:a16="http://schemas.microsoft.com/office/drawing/2014/main" id="{1EDB47E5-1048-ECE4-8D48-DC2CBC47FC18}"/>
                </a:ext>
              </a:extLst>
            </p:cNvPr>
            <p:cNvSpPr/>
            <p:nvPr/>
          </p:nvSpPr>
          <p:spPr>
            <a:xfrm>
              <a:off x="793742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892;p39">
              <a:extLst>
                <a:ext uri="{FF2B5EF4-FFF2-40B4-BE49-F238E27FC236}">
                  <a16:creationId xmlns:a16="http://schemas.microsoft.com/office/drawing/2014/main" id="{E2FB286C-9DCB-83DC-A071-8A71710E0860}"/>
                </a:ext>
              </a:extLst>
            </p:cNvPr>
            <p:cNvSpPr/>
            <p:nvPr/>
          </p:nvSpPr>
          <p:spPr>
            <a:xfrm>
              <a:off x="8350283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93;p39">
              <a:extLst>
                <a:ext uri="{FF2B5EF4-FFF2-40B4-BE49-F238E27FC236}">
                  <a16:creationId xmlns:a16="http://schemas.microsoft.com/office/drawing/2014/main" id="{E24BB93A-E6DE-C431-C41A-4966A17AA5D7}"/>
                </a:ext>
              </a:extLst>
            </p:cNvPr>
            <p:cNvSpPr/>
            <p:nvPr/>
          </p:nvSpPr>
          <p:spPr>
            <a:xfrm>
              <a:off x="7524564" y="4192827"/>
              <a:ext cx="371059" cy="2506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94;p39">
              <a:extLst>
                <a:ext uri="{FF2B5EF4-FFF2-40B4-BE49-F238E27FC236}">
                  <a16:creationId xmlns:a16="http://schemas.microsoft.com/office/drawing/2014/main" id="{33AC5AE7-7FBD-A7A6-B7AA-AF2BB417A303}"/>
                </a:ext>
              </a:extLst>
            </p:cNvPr>
            <p:cNvSpPr/>
            <p:nvPr/>
          </p:nvSpPr>
          <p:spPr>
            <a:xfrm>
              <a:off x="7935535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95;p39">
              <a:extLst>
                <a:ext uri="{FF2B5EF4-FFF2-40B4-BE49-F238E27FC236}">
                  <a16:creationId xmlns:a16="http://schemas.microsoft.com/office/drawing/2014/main" id="{280B2A0D-9F36-C6F8-0801-D895D0525D2B}"/>
                </a:ext>
              </a:extLst>
            </p:cNvPr>
            <p:cNvSpPr/>
            <p:nvPr/>
          </p:nvSpPr>
          <p:spPr>
            <a:xfrm>
              <a:off x="8352349" y="4211799"/>
              <a:ext cx="374836" cy="2506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96;p39">
              <a:extLst>
                <a:ext uri="{FF2B5EF4-FFF2-40B4-BE49-F238E27FC236}">
                  <a16:creationId xmlns:a16="http://schemas.microsoft.com/office/drawing/2014/main" id="{3982AFB8-9D54-2FC6-FF01-147BF2E3086E}"/>
                </a:ext>
              </a:extLst>
            </p:cNvPr>
            <p:cNvSpPr/>
            <p:nvPr/>
          </p:nvSpPr>
          <p:spPr>
            <a:xfrm>
              <a:off x="7518721" y="4211799"/>
              <a:ext cx="374659" cy="2506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97;p39">
              <a:extLst>
                <a:ext uri="{FF2B5EF4-FFF2-40B4-BE49-F238E27FC236}">
                  <a16:creationId xmlns:a16="http://schemas.microsoft.com/office/drawing/2014/main" id="{F2E8E845-062E-F51F-A608-3BBC50323F27}"/>
                </a:ext>
              </a:extLst>
            </p:cNvPr>
            <p:cNvSpPr/>
            <p:nvPr/>
          </p:nvSpPr>
          <p:spPr>
            <a:xfrm>
              <a:off x="7933646" y="4230950"/>
              <a:ext cx="378613" cy="2506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98;p39">
              <a:extLst>
                <a:ext uri="{FF2B5EF4-FFF2-40B4-BE49-F238E27FC236}">
                  <a16:creationId xmlns:a16="http://schemas.microsoft.com/office/drawing/2014/main" id="{D1F1DAA4-BECC-7BC7-183A-A7F44ADC9F53}"/>
                </a:ext>
              </a:extLst>
            </p:cNvPr>
            <p:cNvSpPr/>
            <p:nvPr/>
          </p:nvSpPr>
          <p:spPr>
            <a:xfrm>
              <a:off x="8354592" y="4230950"/>
              <a:ext cx="378554" cy="2506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99;p39">
              <a:extLst>
                <a:ext uri="{FF2B5EF4-FFF2-40B4-BE49-F238E27FC236}">
                  <a16:creationId xmlns:a16="http://schemas.microsoft.com/office/drawing/2014/main" id="{FAE0D595-5F4B-B974-06CA-1339F336FD68}"/>
                </a:ext>
              </a:extLst>
            </p:cNvPr>
            <p:cNvSpPr/>
            <p:nvPr/>
          </p:nvSpPr>
          <p:spPr>
            <a:xfrm>
              <a:off x="7512760" y="4230950"/>
              <a:ext cx="378377" cy="2506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900;p39">
              <a:extLst>
                <a:ext uri="{FF2B5EF4-FFF2-40B4-BE49-F238E27FC236}">
                  <a16:creationId xmlns:a16="http://schemas.microsoft.com/office/drawing/2014/main" id="{DB8CD22A-A5C9-6C10-B4FA-332F1B2359F8}"/>
                </a:ext>
              </a:extLst>
            </p:cNvPr>
            <p:cNvSpPr/>
            <p:nvPr/>
          </p:nvSpPr>
          <p:spPr>
            <a:xfrm>
              <a:off x="7931758" y="4250638"/>
              <a:ext cx="382391" cy="2506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901;p39">
              <a:extLst>
                <a:ext uri="{FF2B5EF4-FFF2-40B4-BE49-F238E27FC236}">
                  <a16:creationId xmlns:a16="http://schemas.microsoft.com/office/drawing/2014/main" id="{584E8E33-B780-FD7A-0150-D4399C11C743}"/>
                </a:ext>
              </a:extLst>
            </p:cNvPr>
            <p:cNvSpPr/>
            <p:nvPr/>
          </p:nvSpPr>
          <p:spPr>
            <a:xfrm>
              <a:off x="8357012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902;p39">
              <a:extLst>
                <a:ext uri="{FF2B5EF4-FFF2-40B4-BE49-F238E27FC236}">
                  <a16:creationId xmlns:a16="http://schemas.microsoft.com/office/drawing/2014/main" id="{71E34A8C-6AAB-75F7-875A-2E92E7487161}"/>
                </a:ext>
              </a:extLst>
            </p:cNvPr>
            <p:cNvSpPr/>
            <p:nvPr/>
          </p:nvSpPr>
          <p:spPr>
            <a:xfrm>
              <a:off x="7506739" y="4250638"/>
              <a:ext cx="382154" cy="2506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903;p39">
              <a:extLst>
                <a:ext uri="{FF2B5EF4-FFF2-40B4-BE49-F238E27FC236}">
                  <a16:creationId xmlns:a16="http://schemas.microsoft.com/office/drawing/2014/main" id="{A1291317-A9CE-E822-F374-E6C7C3CEA272}"/>
                </a:ext>
              </a:extLst>
            </p:cNvPr>
            <p:cNvSpPr/>
            <p:nvPr/>
          </p:nvSpPr>
          <p:spPr>
            <a:xfrm>
              <a:off x="7929928" y="4270743"/>
              <a:ext cx="386050" cy="232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904;p39">
              <a:extLst>
                <a:ext uri="{FF2B5EF4-FFF2-40B4-BE49-F238E27FC236}">
                  <a16:creationId xmlns:a16="http://schemas.microsoft.com/office/drawing/2014/main" id="{D9557F24-2B34-7098-A806-366B0586C094}"/>
                </a:ext>
              </a:extLst>
            </p:cNvPr>
            <p:cNvSpPr/>
            <p:nvPr/>
          </p:nvSpPr>
          <p:spPr>
            <a:xfrm>
              <a:off x="8359255" y="4270743"/>
              <a:ext cx="386109" cy="232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905;p39">
              <a:extLst>
                <a:ext uri="{FF2B5EF4-FFF2-40B4-BE49-F238E27FC236}">
                  <a16:creationId xmlns:a16="http://schemas.microsoft.com/office/drawing/2014/main" id="{04044E9B-ACB6-4B55-A4C4-0E73771ADFCD}"/>
                </a:ext>
              </a:extLst>
            </p:cNvPr>
            <p:cNvSpPr/>
            <p:nvPr/>
          </p:nvSpPr>
          <p:spPr>
            <a:xfrm>
              <a:off x="7500542" y="4270743"/>
              <a:ext cx="385932" cy="232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906;p39">
              <a:extLst>
                <a:ext uri="{FF2B5EF4-FFF2-40B4-BE49-F238E27FC236}">
                  <a16:creationId xmlns:a16="http://schemas.microsoft.com/office/drawing/2014/main" id="{5498793F-FB98-AF89-47C1-1B743FB749B1}"/>
                </a:ext>
              </a:extLst>
            </p:cNvPr>
            <p:cNvSpPr/>
            <p:nvPr/>
          </p:nvSpPr>
          <p:spPr>
            <a:xfrm>
              <a:off x="7928039" y="4291206"/>
              <a:ext cx="389827" cy="232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907;p39">
              <a:extLst>
                <a:ext uri="{FF2B5EF4-FFF2-40B4-BE49-F238E27FC236}">
                  <a16:creationId xmlns:a16="http://schemas.microsoft.com/office/drawing/2014/main" id="{839AA940-0584-66D5-FAFB-78CA49C715ED}"/>
                </a:ext>
              </a:extLst>
            </p:cNvPr>
            <p:cNvSpPr/>
            <p:nvPr/>
          </p:nvSpPr>
          <p:spPr>
            <a:xfrm>
              <a:off x="836167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908;p39">
              <a:extLst>
                <a:ext uri="{FF2B5EF4-FFF2-40B4-BE49-F238E27FC236}">
                  <a16:creationId xmlns:a16="http://schemas.microsoft.com/office/drawing/2014/main" id="{DE17BF71-DEC8-DD58-B143-3E15394530D7}"/>
                </a:ext>
              </a:extLst>
            </p:cNvPr>
            <p:cNvSpPr/>
            <p:nvPr/>
          </p:nvSpPr>
          <p:spPr>
            <a:xfrm>
              <a:off x="7494345" y="4291206"/>
              <a:ext cx="389886" cy="232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909;p39">
              <a:extLst>
                <a:ext uri="{FF2B5EF4-FFF2-40B4-BE49-F238E27FC236}">
                  <a16:creationId xmlns:a16="http://schemas.microsoft.com/office/drawing/2014/main" id="{8BE84568-094B-E9E6-D8D1-15F98B331C19}"/>
                </a:ext>
              </a:extLst>
            </p:cNvPr>
            <p:cNvSpPr/>
            <p:nvPr/>
          </p:nvSpPr>
          <p:spPr>
            <a:xfrm>
              <a:off x="792597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910;p39">
              <a:extLst>
                <a:ext uri="{FF2B5EF4-FFF2-40B4-BE49-F238E27FC236}">
                  <a16:creationId xmlns:a16="http://schemas.microsoft.com/office/drawing/2014/main" id="{611C7118-CB54-93E8-06A4-DF2FFC67AC71}"/>
                </a:ext>
              </a:extLst>
            </p:cNvPr>
            <p:cNvSpPr/>
            <p:nvPr/>
          </p:nvSpPr>
          <p:spPr>
            <a:xfrm>
              <a:off x="8364154" y="4312028"/>
              <a:ext cx="393781" cy="232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911;p39">
              <a:extLst>
                <a:ext uri="{FF2B5EF4-FFF2-40B4-BE49-F238E27FC236}">
                  <a16:creationId xmlns:a16="http://schemas.microsoft.com/office/drawing/2014/main" id="{3CF2A7FA-1581-4083-642E-FA3B441B53AC}"/>
                </a:ext>
              </a:extLst>
            </p:cNvPr>
            <p:cNvSpPr/>
            <p:nvPr/>
          </p:nvSpPr>
          <p:spPr>
            <a:xfrm>
              <a:off x="7487793" y="4312028"/>
              <a:ext cx="393959" cy="232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912;p39">
              <a:extLst>
                <a:ext uri="{FF2B5EF4-FFF2-40B4-BE49-F238E27FC236}">
                  <a16:creationId xmlns:a16="http://schemas.microsoft.com/office/drawing/2014/main" id="{1BD80ABE-EC4D-8D4F-0CCA-4A88365B8EBE}"/>
                </a:ext>
              </a:extLst>
            </p:cNvPr>
            <p:cNvSpPr/>
            <p:nvPr/>
          </p:nvSpPr>
          <p:spPr>
            <a:xfrm>
              <a:off x="7923908" y="4333267"/>
              <a:ext cx="398090" cy="2506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913;p39">
              <a:extLst>
                <a:ext uri="{FF2B5EF4-FFF2-40B4-BE49-F238E27FC236}">
                  <a16:creationId xmlns:a16="http://schemas.microsoft.com/office/drawing/2014/main" id="{C405C517-4CE5-BC10-69D4-4E8D7505CD30}"/>
                </a:ext>
              </a:extLst>
            </p:cNvPr>
            <p:cNvSpPr/>
            <p:nvPr/>
          </p:nvSpPr>
          <p:spPr>
            <a:xfrm>
              <a:off x="8366574" y="4333267"/>
              <a:ext cx="397913" cy="2506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914;p39">
              <a:extLst>
                <a:ext uri="{FF2B5EF4-FFF2-40B4-BE49-F238E27FC236}">
                  <a16:creationId xmlns:a16="http://schemas.microsoft.com/office/drawing/2014/main" id="{971C536F-AA88-51CB-308F-223EB6C295A7}"/>
                </a:ext>
              </a:extLst>
            </p:cNvPr>
            <p:cNvSpPr/>
            <p:nvPr/>
          </p:nvSpPr>
          <p:spPr>
            <a:xfrm>
              <a:off x="7481419" y="4333267"/>
              <a:ext cx="397736" cy="2506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915;p39">
              <a:extLst>
                <a:ext uri="{FF2B5EF4-FFF2-40B4-BE49-F238E27FC236}">
                  <a16:creationId xmlns:a16="http://schemas.microsoft.com/office/drawing/2014/main" id="{BF648906-D0E4-208A-341E-86B34CAB7892}"/>
                </a:ext>
              </a:extLst>
            </p:cNvPr>
            <p:cNvSpPr/>
            <p:nvPr/>
          </p:nvSpPr>
          <p:spPr>
            <a:xfrm>
              <a:off x="7939667" y="4355043"/>
              <a:ext cx="366573" cy="232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916;p39">
              <a:extLst>
                <a:ext uri="{FF2B5EF4-FFF2-40B4-BE49-F238E27FC236}">
                  <a16:creationId xmlns:a16="http://schemas.microsoft.com/office/drawing/2014/main" id="{6B41ABBB-55C3-705B-DA6B-E72C3499CFF1}"/>
                </a:ext>
              </a:extLst>
            </p:cNvPr>
            <p:cNvSpPr/>
            <p:nvPr/>
          </p:nvSpPr>
          <p:spPr>
            <a:xfrm>
              <a:off x="8386818" y="4355043"/>
              <a:ext cx="366809" cy="232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917;p39">
              <a:extLst>
                <a:ext uri="{FF2B5EF4-FFF2-40B4-BE49-F238E27FC236}">
                  <a16:creationId xmlns:a16="http://schemas.microsoft.com/office/drawing/2014/main" id="{05012E06-9C50-FFDA-A99D-12C517AB75EA}"/>
                </a:ext>
              </a:extLst>
            </p:cNvPr>
            <p:cNvSpPr/>
            <p:nvPr/>
          </p:nvSpPr>
          <p:spPr>
            <a:xfrm>
              <a:off x="7492279" y="4355043"/>
              <a:ext cx="366632" cy="232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918;p39">
              <a:extLst>
                <a:ext uri="{FF2B5EF4-FFF2-40B4-BE49-F238E27FC236}">
                  <a16:creationId xmlns:a16="http://schemas.microsoft.com/office/drawing/2014/main" id="{A7D3AA67-406D-DAF7-1444-C07344F9677B}"/>
                </a:ext>
              </a:extLst>
            </p:cNvPr>
            <p:cNvSpPr/>
            <p:nvPr/>
          </p:nvSpPr>
          <p:spPr>
            <a:xfrm>
              <a:off x="7922963" y="4399788"/>
              <a:ext cx="399801" cy="2506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919;p39">
              <a:extLst>
                <a:ext uri="{FF2B5EF4-FFF2-40B4-BE49-F238E27FC236}">
                  <a16:creationId xmlns:a16="http://schemas.microsoft.com/office/drawing/2014/main" id="{ED6FDCBF-E031-3DA7-5E38-8F1F133806A6}"/>
                </a:ext>
              </a:extLst>
            </p:cNvPr>
            <p:cNvSpPr/>
            <p:nvPr/>
          </p:nvSpPr>
          <p:spPr>
            <a:xfrm>
              <a:off x="8379913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920;p39">
              <a:extLst>
                <a:ext uri="{FF2B5EF4-FFF2-40B4-BE49-F238E27FC236}">
                  <a16:creationId xmlns:a16="http://schemas.microsoft.com/office/drawing/2014/main" id="{6B222A10-7AF7-EC25-A9FD-D18ABAD56387}"/>
                </a:ext>
              </a:extLst>
            </p:cNvPr>
            <p:cNvSpPr/>
            <p:nvPr/>
          </p:nvSpPr>
          <p:spPr>
            <a:xfrm>
              <a:off x="7466250" y="4399788"/>
              <a:ext cx="399742" cy="2506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921;p39">
              <a:extLst>
                <a:ext uri="{FF2B5EF4-FFF2-40B4-BE49-F238E27FC236}">
                  <a16:creationId xmlns:a16="http://schemas.microsoft.com/office/drawing/2014/main" id="{F1CC4909-EAB8-7AFA-FBA7-2DBC371C4696}"/>
                </a:ext>
              </a:extLst>
            </p:cNvPr>
            <p:cNvSpPr/>
            <p:nvPr/>
          </p:nvSpPr>
          <p:spPr>
            <a:xfrm>
              <a:off x="791546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922;p39">
              <a:extLst>
                <a:ext uri="{FF2B5EF4-FFF2-40B4-BE49-F238E27FC236}">
                  <a16:creationId xmlns:a16="http://schemas.microsoft.com/office/drawing/2014/main" id="{9227B32C-493E-934D-4959-776B19E0D3C5}"/>
                </a:ext>
              </a:extLst>
            </p:cNvPr>
            <p:cNvSpPr/>
            <p:nvPr/>
          </p:nvSpPr>
          <p:spPr>
            <a:xfrm>
              <a:off x="8377080" y="4422876"/>
              <a:ext cx="415147" cy="2565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923;p39">
              <a:extLst>
                <a:ext uri="{FF2B5EF4-FFF2-40B4-BE49-F238E27FC236}">
                  <a16:creationId xmlns:a16="http://schemas.microsoft.com/office/drawing/2014/main" id="{A31DC907-EC36-4AB3-3450-A77F5A315383}"/>
                </a:ext>
              </a:extLst>
            </p:cNvPr>
            <p:cNvSpPr/>
            <p:nvPr/>
          </p:nvSpPr>
          <p:spPr>
            <a:xfrm>
              <a:off x="7453678" y="4422876"/>
              <a:ext cx="414970" cy="2565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924;p39">
              <a:extLst>
                <a:ext uri="{FF2B5EF4-FFF2-40B4-BE49-F238E27FC236}">
                  <a16:creationId xmlns:a16="http://schemas.microsoft.com/office/drawing/2014/main" id="{91EC8878-B5C2-31FC-9A14-A961C5AA3CFC}"/>
                </a:ext>
              </a:extLst>
            </p:cNvPr>
            <p:cNvSpPr/>
            <p:nvPr/>
          </p:nvSpPr>
          <p:spPr>
            <a:xfrm>
              <a:off x="7913225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925;p39">
              <a:extLst>
                <a:ext uri="{FF2B5EF4-FFF2-40B4-BE49-F238E27FC236}">
                  <a16:creationId xmlns:a16="http://schemas.microsoft.com/office/drawing/2014/main" id="{849B9DFB-2B96-EDB3-97C1-C92A7069C749}"/>
                </a:ext>
              </a:extLst>
            </p:cNvPr>
            <p:cNvSpPr/>
            <p:nvPr/>
          </p:nvSpPr>
          <p:spPr>
            <a:xfrm>
              <a:off x="8379913" y="4446561"/>
              <a:ext cx="419455" cy="2565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926;p39">
              <a:extLst>
                <a:ext uri="{FF2B5EF4-FFF2-40B4-BE49-F238E27FC236}">
                  <a16:creationId xmlns:a16="http://schemas.microsoft.com/office/drawing/2014/main" id="{475D8473-248E-33D1-6B4F-9F35637C6957}"/>
                </a:ext>
              </a:extLst>
            </p:cNvPr>
            <p:cNvSpPr/>
            <p:nvPr/>
          </p:nvSpPr>
          <p:spPr>
            <a:xfrm>
              <a:off x="7446360" y="4446561"/>
              <a:ext cx="419632" cy="2565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927;p39">
              <a:extLst>
                <a:ext uri="{FF2B5EF4-FFF2-40B4-BE49-F238E27FC236}">
                  <a16:creationId xmlns:a16="http://schemas.microsoft.com/office/drawing/2014/main" id="{E0A021BD-1961-A00A-585B-468987353086}"/>
                </a:ext>
              </a:extLst>
            </p:cNvPr>
            <p:cNvSpPr/>
            <p:nvPr/>
          </p:nvSpPr>
          <p:spPr>
            <a:xfrm>
              <a:off x="8382687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928;p39">
              <a:extLst>
                <a:ext uri="{FF2B5EF4-FFF2-40B4-BE49-F238E27FC236}">
                  <a16:creationId xmlns:a16="http://schemas.microsoft.com/office/drawing/2014/main" id="{6C5F8069-9E84-08D8-488E-321B30A13F62}"/>
                </a:ext>
              </a:extLst>
            </p:cNvPr>
            <p:cNvSpPr/>
            <p:nvPr/>
          </p:nvSpPr>
          <p:spPr>
            <a:xfrm>
              <a:off x="7910805" y="4470664"/>
              <a:ext cx="424295" cy="2506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929;p39">
              <a:extLst>
                <a:ext uri="{FF2B5EF4-FFF2-40B4-BE49-F238E27FC236}">
                  <a16:creationId xmlns:a16="http://schemas.microsoft.com/office/drawing/2014/main" id="{8D1DE252-315B-5747-3FA0-727E39BFE98B}"/>
                </a:ext>
              </a:extLst>
            </p:cNvPr>
            <p:cNvSpPr/>
            <p:nvPr/>
          </p:nvSpPr>
          <p:spPr>
            <a:xfrm>
              <a:off x="7439041" y="4470664"/>
              <a:ext cx="424177" cy="2506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930;p39">
              <a:extLst>
                <a:ext uri="{FF2B5EF4-FFF2-40B4-BE49-F238E27FC236}">
                  <a16:creationId xmlns:a16="http://schemas.microsoft.com/office/drawing/2014/main" id="{92176274-9BA6-93E2-8ABB-291E11EF8502}"/>
                </a:ext>
              </a:extLst>
            </p:cNvPr>
            <p:cNvSpPr/>
            <p:nvPr/>
          </p:nvSpPr>
          <p:spPr>
            <a:xfrm>
              <a:off x="7908562" y="4495482"/>
              <a:ext cx="428780" cy="2506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931;p39">
              <a:extLst>
                <a:ext uri="{FF2B5EF4-FFF2-40B4-BE49-F238E27FC236}">
                  <a16:creationId xmlns:a16="http://schemas.microsoft.com/office/drawing/2014/main" id="{44C056CA-9874-2F86-ED1E-38A842980814}"/>
                </a:ext>
              </a:extLst>
            </p:cNvPr>
            <p:cNvSpPr/>
            <p:nvPr/>
          </p:nvSpPr>
          <p:spPr>
            <a:xfrm>
              <a:off x="8385520" y="4495482"/>
              <a:ext cx="429016" cy="2506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932;p39">
              <a:extLst>
                <a:ext uri="{FF2B5EF4-FFF2-40B4-BE49-F238E27FC236}">
                  <a16:creationId xmlns:a16="http://schemas.microsoft.com/office/drawing/2014/main" id="{F045B628-1B8C-D030-3AEA-B4940A5D2362}"/>
                </a:ext>
              </a:extLst>
            </p:cNvPr>
            <p:cNvSpPr/>
            <p:nvPr/>
          </p:nvSpPr>
          <p:spPr>
            <a:xfrm>
              <a:off x="7431368" y="4495482"/>
              <a:ext cx="428839" cy="2506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933;p39">
              <a:extLst>
                <a:ext uri="{FF2B5EF4-FFF2-40B4-BE49-F238E27FC236}">
                  <a16:creationId xmlns:a16="http://schemas.microsoft.com/office/drawing/2014/main" id="{61FF56EA-EFA8-F56C-C714-C5BC56015366}"/>
                </a:ext>
              </a:extLst>
            </p:cNvPr>
            <p:cNvSpPr/>
            <p:nvPr/>
          </p:nvSpPr>
          <p:spPr>
            <a:xfrm>
              <a:off x="7906083" y="4520718"/>
              <a:ext cx="433738" cy="2506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934;p39">
              <a:extLst>
                <a:ext uri="{FF2B5EF4-FFF2-40B4-BE49-F238E27FC236}">
                  <a16:creationId xmlns:a16="http://schemas.microsoft.com/office/drawing/2014/main" id="{F3FC9287-4767-1563-20CC-AF2D8E445C82}"/>
                </a:ext>
              </a:extLst>
            </p:cNvPr>
            <p:cNvSpPr/>
            <p:nvPr/>
          </p:nvSpPr>
          <p:spPr>
            <a:xfrm>
              <a:off x="8388530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935;p39">
              <a:extLst>
                <a:ext uri="{FF2B5EF4-FFF2-40B4-BE49-F238E27FC236}">
                  <a16:creationId xmlns:a16="http://schemas.microsoft.com/office/drawing/2014/main" id="{6E984C47-1824-89A5-3238-27DEFA3378FF}"/>
                </a:ext>
              </a:extLst>
            </p:cNvPr>
            <p:cNvSpPr/>
            <p:nvPr/>
          </p:nvSpPr>
          <p:spPr>
            <a:xfrm>
              <a:off x="7423695" y="4520718"/>
              <a:ext cx="433679" cy="2506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936;p39">
              <a:extLst>
                <a:ext uri="{FF2B5EF4-FFF2-40B4-BE49-F238E27FC236}">
                  <a16:creationId xmlns:a16="http://schemas.microsoft.com/office/drawing/2014/main" id="{993F9D6E-FEE7-3D6C-6871-E7FB37BD276D}"/>
                </a:ext>
              </a:extLst>
            </p:cNvPr>
            <p:cNvSpPr/>
            <p:nvPr/>
          </p:nvSpPr>
          <p:spPr>
            <a:xfrm>
              <a:off x="7903663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937;p39">
              <a:extLst>
                <a:ext uri="{FF2B5EF4-FFF2-40B4-BE49-F238E27FC236}">
                  <a16:creationId xmlns:a16="http://schemas.microsoft.com/office/drawing/2014/main" id="{8264316C-0C9F-0D3A-4E12-E32F0EE8A109}"/>
                </a:ext>
              </a:extLst>
            </p:cNvPr>
            <p:cNvSpPr/>
            <p:nvPr/>
          </p:nvSpPr>
          <p:spPr>
            <a:xfrm>
              <a:off x="8391540" y="4546670"/>
              <a:ext cx="438755" cy="232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938;p39">
              <a:extLst>
                <a:ext uri="{FF2B5EF4-FFF2-40B4-BE49-F238E27FC236}">
                  <a16:creationId xmlns:a16="http://schemas.microsoft.com/office/drawing/2014/main" id="{B3CEEEFD-FBA1-887D-626B-FD537493BD91}"/>
                </a:ext>
              </a:extLst>
            </p:cNvPr>
            <p:cNvSpPr/>
            <p:nvPr/>
          </p:nvSpPr>
          <p:spPr>
            <a:xfrm>
              <a:off x="7415609" y="4546670"/>
              <a:ext cx="438578" cy="232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939;p39">
              <a:extLst>
                <a:ext uri="{FF2B5EF4-FFF2-40B4-BE49-F238E27FC236}">
                  <a16:creationId xmlns:a16="http://schemas.microsoft.com/office/drawing/2014/main" id="{8CC68C63-0183-DBA5-BF83-3F80580DEA0C}"/>
                </a:ext>
              </a:extLst>
            </p:cNvPr>
            <p:cNvSpPr/>
            <p:nvPr/>
          </p:nvSpPr>
          <p:spPr>
            <a:xfrm>
              <a:off x="7901007" y="4572980"/>
              <a:ext cx="443889" cy="2565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940;p39">
              <a:extLst>
                <a:ext uri="{FF2B5EF4-FFF2-40B4-BE49-F238E27FC236}">
                  <a16:creationId xmlns:a16="http://schemas.microsoft.com/office/drawing/2014/main" id="{1C090417-EA87-B65E-DEEB-5F01C6DDFA1E}"/>
                </a:ext>
              </a:extLst>
            </p:cNvPr>
            <p:cNvSpPr/>
            <p:nvPr/>
          </p:nvSpPr>
          <p:spPr>
            <a:xfrm>
              <a:off x="8394727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941;p39">
              <a:extLst>
                <a:ext uri="{FF2B5EF4-FFF2-40B4-BE49-F238E27FC236}">
                  <a16:creationId xmlns:a16="http://schemas.microsoft.com/office/drawing/2014/main" id="{218197F6-8548-98F0-81A3-6FF537BA7BA5}"/>
                </a:ext>
              </a:extLst>
            </p:cNvPr>
            <p:cNvSpPr/>
            <p:nvPr/>
          </p:nvSpPr>
          <p:spPr>
            <a:xfrm>
              <a:off x="7407582" y="4572980"/>
              <a:ext cx="443594" cy="2565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942;p39">
              <a:extLst>
                <a:ext uri="{FF2B5EF4-FFF2-40B4-BE49-F238E27FC236}">
                  <a16:creationId xmlns:a16="http://schemas.microsoft.com/office/drawing/2014/main" id="{D1AF3215-470D-4F46-30B2-F07E4BBA2D0C}"/>
                </a:ext>
              </a:extLst>
            </p:cNvPr>
            <p:cNvSpPr/>
            <p:nvPr/>
          </p:nvSpPr>
          <p:spPr>
            <a:xfrm>
              <a:off x="7898410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943;p39">
              <a:extLst>
                <a:ext uri="{FF2B5EF4-FFF2-40B4-BE49-F238E27FC236}">
                  <a16:creationId xmlns:a16="http://schemas.microsoft.com/office/drawing/2014/main" id="{B4356D19-5512-863A-FE84-680E162834D1}"/>
                </a:ext>
              </a:extLst>
            </p:cNvPr>
            <p:cNvSpPr/>
            <p:nvPr/>
          </p:nvSpPr>
          <p:spPr>
            <a:xfrm>
              <a:off x="8397678" y="4600126"/>
              <a:ext cx="448906" cy="232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944;p39">
              <a:extLst>
                <a:ext uri="{FF2B5EF4-FFF2-40B4-BE49-F238E27FC236}">
                  <a16:creationId xmlns:a16="http://schemas.microsoft.com/office/drawing/2014/main" id="{04CAAA8F-E42F-A913-32D6-381AB817639D}"/>
                </a:ext>
              </a:extLst>
            </p:cNvPr>
            <p:cNvSpPr/>
            <p:nvPr/>
          </p:nvSpPr>
          <p:spPr>
            <a:xfrm>
              <a:off x="7399319" y="4600126"/>
              <a:ext cx="448670" cy="232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945;p39">
              <a:extLst>
                <a:ext uri="{FF2B5EF4-FFF2-40B4-BE49-F238E27FC236}">
                  <a16:creationId xmlns:a16="http://schemas.microsoft.com/office/drawing/2014/main" id="{6A7A6CB9-C763-9C92-9935-A44AEB64226B}"/>
                </a:ext>
              </a:extLst>
            </p:cNvPr>
            <p:cNvSpPr/>
            <p:nvPr/>
          </p:nvSpPr>
          <p:spPr>
            <a:xfrm>
              <a:off x="7895813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946;p39">
              <a:extLst>
                <a:ext uri="{FF2B5EF4-FFF2-40B4-BE49-F238E27FC236}">
                  <a16:creationId xmlns:a16="http://schemas.microsoft.com/office/drawing/2014/main" id="{0452FE2A-2E37-1321-C334-4306DFE733E6}"/>
                </a:ext>
              </a:extLst>
            </p:cNvPr>
            <p:cNvSpPr/>
            <p:nvPr/>
          </p:nvSpPr>
          <p:spPr>
            <a:xfrm>
              <a:off x="8401102" y="4627748"/>
              <a:ext cx="454100" cy="232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947;p39">
              <a:extLst>
                <a:ext uri="{FF2B5EF4-FFF2-40B4-BE49-F238E27FC236}">
                  <a16:creationId xmlns:a16="http://schemas.microsoft.com/office/drawing/2014/main" id="{6EEF91FA-F8D4-BDDD-32AB-CBCC84EE033C}"/>
                </a:ext>
              </a:extLst>
            </p:cNvPr>
            <p:cNvSpPr/>
            <p:nvPr/>
          </p:nvSpPr>
          <p:spPr>
            <a:xfrm>
              <a:off x="7894102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948;p39">
              <a:extLst>
                <a:ext uri="{FF2B5EF4-FFF2-40B4-BE49-F238E27FC236}">
                  <a16:creationId xmlns:a16="http://schemas.microsoft.com/office/drawing/2014/main" id="{A18CAEEA-E9A7-109D-E030-7BE0D18D5857}"/>
                </a:ext>
              </a:extLst>
            </p:cNvPr>
            <p:cNvSpPr/>
            <p:nvPr/>
          </p:nvSpPr>
          <p:spPr>
            <a:xfrm>
              <a:off x="8405410" y="4656027"/>
              <a:ext cx="457523" cy="2506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949;p39">
              <a:extLst>
                <a:ext uri="{FF2B5EF4-FFF2-40B4-BE49-F238E27FC236}">
                  <a16:creationId xmlns:a16="http://schemas.microsoft.com/office/drawing/2014/main" id="{317EB6FE-3231-F58F-54B6-032B1C57AFAF}"/>
                </a:ext>
              </a:extLst>
            </p:cNvPr>
            <p:cNvSpPr/>
            <p:nvPr/>
          </p:nvSpPr>
          <p:spPr>
            <a:xfrm>
              <a:off x="7296207" y="4729170"/>
              <a:ext cx="1653445" cy="77379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910767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-30831" y="848246"/>
            <a:ext cx="4998945" cy="3477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  <a:t>BÀI 8 – TIẾT 2</a:t>
            </a:r>
            <a:br>
              <a:rPr lang="en-VN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500" b="0" dirty="0">
                <a:latin typeface="Arial" panose="020B0604020202020204" pitchFamily="34" charset="0"/>
                <a:cs typeface="Arial" panose="020B0604020202020204" pitchFamily="34" charset="0"/>
              </a:rPr>
              <a:t>MÔ HÌNH MÁY PHÁT ĐIỆN GIÓ</a:t>
            </a:r>
            <a:endParaRPr sz="4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896842" y="5023651"/>
            <a:ext cx="5996" cy="58299"/>
          </a:xfrm>
          <a:custGeom>
            <a:avLst/>
            <a:gdLst/>
            <a:ahLst/>
            <a:cxnLst/>
            <a:rect l="l" t="t" r="r" b="b"/>
            <a:pathLst>
              <a:path w="84" h="808" extrusionOk="0">
                <a:moveTo>
                  <a:pt x="1" y="1"/>
                </a:moveTo>
                <a:lnTo>
                  <a:pt x="1" y="808"/>
                </a:lnTo>
                <a:lnTo>
                  <a:pt x="83" y="808"/>
                </a:lnTo>
                <a:lnTo>
                  <a:pt x="83" y="1"/>
                </a:lnTo>
                <a:close/>
              </a:path>
            </a:pathLst>
          </a:custGeom>
          <a:solidFill>
            <a:srgbClr val="C42F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2"/>
          <p:cNvGrpSpPr/>
          <p:nvPr/>
        </p:nvGrpSpPr>
        <p:grpSpPr>
          <a:xfrm>
            <a:off x="5025334" y="446287"/>
            <a:ext cx="4118666" cy="4250926"/>
            <a:chOff x="4310271" y="368097"/>
            <a:chExt cx="4118666" cy="4250926"/>
          </a:xfrm>
        </p:grpSpPr>
        <p:grpSp>
          <p:nvGrpSpPr>
            <p:cNvPr id="260" name="Google Shape;260;p32"/>
            <p:cNvGrpSpPr/>
            <p:nvPr/>
          </p:nvGrpSpPr>
          <p:grpSpPr>
            <a:xfrm>
              <a:off x="4310271" y="368097"/>
              <a:ext cx="4118666" cy="4250926"/>
              <a:chOff x="4815067" y="411189"/>
              <a:chExt cx="4222541" cy="4358136"/>
            </a:xfrm>
          </p:grpSpPr>
          <p:sp>
            <p:nvSpPr>
              <p:cNvPr id="261" name="Google Shape;261;p32"/>
              <p:cNvSpPr/>
              <p:nvPr/>
            </p:nvSpPr>
            <p:spPr>
              <a:xfrm>
                <a:off x="8000611" y="1524394"/>
                <a:ext cx="961023" cy="458329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316" extrusionOk="0">
                    <a:moveTo>
                      <a:pt x="9310" y="1"/>
                    </a:moveTo>
                    <a:cubicBezTo>
                      <a:pt x="8572" y="1"/>
                      <a:pt x="7862" y="373"/>
                      <a:pt x="7453" y="999"/>
                    </a:cubicBezTo>
                    <a:cubicBezTo>
                      <a:pt x="7355" y="845"/>
                      <a:pt x="7162" y="769"/>
                      <a:pt x="6968" y="769"/>
                    </a:cubicBezTo>
                    <a:cubicBezTo>
                      <a:pt x="6786" y="769"/>
                      <a:pt x="6603" y="837"/>
                      <a:pt x="6497" y="971"/>
                    </a:cubicBezTo>
                    <a:cubicBezTo>
                      <a:pt x="6131" y="448"/>
                      <a:pt x="5492" y="134"/>
                      <a:pt x="4855" y="134"/>
                    </a:cubicBezTo>
                    <a:cubicBezTo>
                      <a:pt x="4694" y="134"/>
                      <a:pt x="4534" y="154"/>
                      <a:pt x="4378" y="195"/>
                    </a:cubicBezTo>
                    <a:cubicBezTo>
                      <a:pt x="3603" y="399"/>
                      <a:pt x="2961" y="1101"/>
                      <a:pt x="2885" y="1898"/>
                    </a:cubicBezTo>
                    <a:cubicBezTo>
                      <a:pt x="2825" y="1885"/>
                      <a:pt x="2765" y="1879"/>
                      <a:pt x="2705" y="1879"/>
                    </a:cubicBezTo>
                    <a:cubicBezTo>
                      <a:pt x="2203" y="1879"/>
                      <a:pt x="1698" y="2305"/>
                      <a:pt x="1710" y="2810"/>
                    </a:cubicBezTo>
                    <a:cubicBezTo>
                      <a:pt x="1090" y="2838"/>
                      <a:pt x="502" y="3239"/>
                      <a:pt x="252" y="3807"/>
                    </a:cubicBezTo>
                    <a:cubicBezTo>
                      <a:pt x="1" y="4376"/>
                      <a:pt x="99" y="5081"/>
                      <a:pt x="496" y="5561"/>
                    </a:cubicBezTo>
                    <a:cubicBezTo>
                      <a:pt x="814" y="5942"/>
                      <a:pt x="1308" y="6162"/>
                      <a:pt x="1803" y="6162"/>
                    </a:cubicBezTo>
                    <a:cubicBezTo>
                      <a:pt x="1928" y="6162"/>
                      <a:pt x="2052" y="6148"/>
                      <a:pt x="2173" y="6120"/>
                    </a:cubicBezTo>
                    <a:cubicBezTo>
                      <a:pt x="2539" y="6727"/>
                      <a:pt x="3152" y="7184"/>
                      <a:pt x="3851" y="7289"/>
                    </a:cubicBezTo>
                    <a:cubicBezTo>
                      <a:pt x="3969" y="7307"/>
                      <a:pt x="4090" y="7315"/>
                      <a:pt x="4210" y="7315"/>
                    </a:cubicBezTo>
                    <a:cubicBezTo>
                      <a:pt x="4805" y="7315"/>
                      <a:pt x="5407" y="7104"/>
                      <a:pt x="5846" y="6711"/>
                    </a:cubicBezTo>
                    <a:cubicBezTo>
                      <a:pt x="5992" y="6905"/>
                      <a:pt x="6236" y="7025"/>
                      <a:pt x="6480" y="7025"/>
                    </a:cubicBezTo>
                    <a:cubicBezTo>
                      <a:pt x="6511" y="7025"/>
                      <a:pt x="6542" y="7023"/>
                      <a:pt x="6573" y="7019"/>
                    </a:cubicBezTo>
                    <a:cubicBezTo>
                      <a:pt x="6846" y="6981"/>
                      <a:pt x="7084" y="6806"/>
                      <a:pt x="7186" y="6552"/>
                    </a:cubicBezTo>
                    <a:cubicBezTo>
                      <a:pt x="7581" y="7016"/>
                      <a:pt x="8191" y="7291"/>
                      <a:pt x="8800" y="7291"/>
                    </a:cubicBezTo>
                    <a:cubicBezTo>
                      <a:pt x="8871" y="7291"/>
                      <a:pt x="8942" y="7287"/>
                      <a:pt x="9013" y="7279"/>
                    </a:cubicBezTo>
                    <a:cubicBezTo>
                      <a:pt x="9689" y="7206"/>
                      <a:pt x="10321" y="6781"/>
                      <a:pt x="10642" y="6180"/>
                    </a:cubicBezTo>
                    <a:cubicBezTo>
                      <a:pt x="10861" y="6459"/>
                      <a:pt x="11212" y="6626"/>
                      <a:pt x="11569" y="6626"/>
                    </a:cubicBezTo>
                    <a:cubicBezTo>
                      <a:pt x="11610" y="6626"/>
                      <a:pt x="11652" y="6623"/>
                      <a:pt x="11694" y="6619"/>
                    </a:cubicBezTo>
                    <a:cubicBezTo>
                      <a:pt x="12088" y="6577"/>
                      <a:pt x="12456" y="6371"/>
                      <a:pt x="12628" y="6015"/>
                    </a:cubicBezTo>
                    <a:cubicBezTo>
                      <a:pt x="12839" y="6091"/>
                      <a:pt x="13063" y="6127"/>
                      <a:pt x="13287" y="6127"/>
                    </a:cubicBezTo>
                    <a:cubicBezTo>
                      <a:pt x="13945" y="6127"/>
                      <a:pt x="14607" y="5816"/>
                      <a:pt x="14991" y="5278"/>
                    </a:cubicBezTo>
                    <a:cubicBezTo>
                      <a:pt x="15506" y="4557"/>
                      <a:pt x="15477" y="3496"/>
                      <a:pt x="14921" y="2807"/>
                    </a:cubicBezTo>
                    <a:cubicBezTo>
                      <a:pt x="14518" y="2302"/>
                      <a:pt x="13834" y="1986"/>
                      <a:pt x="13177" y="1986"/>
                    </a:cubicBezTo>
                    <a:cubicBezTo>
                      <a:pt x="12933" y="1986"/>
                      <a:pt x="12692" y="2030"/>
                      <a:pt x="12472" y="2124"/>
                    </a:cubicBezTo>
                    <a:cubicBezTo>
                      <a:pt x="12469" y="1895"/>
                      <a:pt x="12329" y="1669"/>
                      <a:pt x="12123" y="1565"/>
                    </a:cubicBezTo>
                    <a:cubicBezTo>
                      <a:pt x="12035" y="1520"/>
                      <a:pt x="11934" y="1499"/>
                      <a:pt x="11833" y="1499"/>
                    </a:cubicBezTo>
                    <a:cubicBezTo>
                      <a:pt x="11696" y="1499"/>
                      <a:pt x="11557" y="1539"/>
                      <a:pt x="11449" y="1615"/>
                    </a:cubicBezTo>
                    <a:cubicBezTo>
                      <a:pt x="11211" y="796"/>
                      <a:pt x="10468" y="151"/>
                      <a:pt x="9626" y="24"/>
                    </a:cubicBezTo>
                    <a:cubicBezTo>
                      <a:pt x="9520" y="8"/>
                      <a:pt x="9415" y="1"/>
                      <a:pt x="9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4815067" y="2553360"/>
                <a:ext cx="1121297" cy="475620"/>
              </a:xfrm>
              <a:custGeom>
                <a:avLst/>
                <a:gdLst/>
                <a:ahLst/>
                <a:cxnLst/>
                <a:rect l="l" t="t" r="r" b="b"/>
                <a:pathLst>
                  <a:path w="18092" h="7592" extrusionOk="0">
                    <a:moveTo>
                      <a:pt x="5417" y="0"/>
                    </a:moveTo>
                    <a:cubicBezTo>
                      <a:pt x="5187" y="0"/>
                      <a:pt x="4956" y="30"/>
                      <a:pt x="4734" y="92"/>
                    </a:cubicBezTo>
                    <a:cubicBezTo>
                      <a:pt x="3717" y="372"/>
                      <a:pt x="2885" y="1315"/>
                      <a:pt x="2754" y="2361"/>
                    </a:cubicBezTo>
                    <a:cubicBezTo>
                      <a:pt x="2681" y="2334"/>
                      <a:pt x="2604" y="2322"/>
                      <a:pt x="2527" y="2322"/>
                    </a:cubicBezTo>
                    <a:cubicBezTo>
                      <a:pt x="2295" y="2322"/>
                      <a:pt x="2062" y="2434"/>
                      <a:pt x="1929" y="2627"/>
                    </a:cubicBezTo>
                    <a:cubicBezTo>
                      <a:pt x="1751" y="2882"/>
                      <a:pt x="1662" y="3275"/>
                      <a:pt x="1862" y="3517"/>
                    </a:cubicBezTo>
                    <a:cubicBezTo>
                      <a:pt x="1703" y="3420"/>
                      <a:pt x="1522" y="3375"/>
                      <a:pt x="1340" y="3375"/>
                    </a:cubicBezTo>
                    <a:cubicBezTo>
                      <a:pt x="914" y="3375"/>
                      <a:pt x="478" y="3618"/>
                      <a:pt x="280" y="4003"/>
                    </a:cubicBezTo>
                    <a:cubicBezTo>
                      <a:pt x="0" y="4556"/>
                      <a:pt x="204" y="5286"/>
                      <a:pt x="693" y="5667"/>
                    </a:cubicBezTo>
                    <a:cubicBezTo>
                      <a:pt x="969" y="5881"/>
                      <a:pt x="1317" y="5984"/>
                      <a:pt x="1667" y="5984"/>
                    </a:cubicBezTo>
                    <a:cubicBezTo>
                      <a:pt x="1936" y="5984"/>
                      <a:pt x="2208" y="5923"/>
                      <a:pt x="2450" y="5804"/>
                    </a:cubicBezTo>
                    <a:cubicBezTo>
                      <a:pt x="2646" y="6160"/>
                      <a:pt x="3225" y="6633"/>
                      <a:pt x="3622" y="6713"/>
                    </a:cubicBezTo>
                    <a:cubicBezTo>
                      <a:pt x="3749" y="6738"/>
                      <a:pt x="3882" y="6753"/>
                      <a:pt x="4014" y="6753"/>
                    </a:cubicBezTo>
                    <a:cubicBezTo>
                      <a:pt x="4295" y="6753"/>
                      <a:pt x="4575" y="6686"/>
                      <a:pt x="4791" y="6516"/>
                    </a:cubicBezTo>
                    <a:cubicBezTo>
                      <a:pt x="5072" y="6804"/>
                      <a:pt x="5480" y="6953"/>
                      <a:pt x="5883" y="6953"/>
                    </a:cubicBezTo>
                    <a:cubicBezTo>
                      <a:pt x="6266" y="6953"/>
                      <a:pt x="6645" y="6818"/>
                      <a:pt x="6906" y="6538"/>
                    </a:cubicBezTo>
                    <a:cubicBezTo>
                      <a:pt x="7065" y="6784"/>
                      <a:pt x="7355" y="6938"/>
                      <a:pt x="7648" y="6938"/>
                    </a:cubicBezTo>
                    <a:cubicBezTo>
                      <a:pt x="7654" y="6938"/>
                      <a:pt x="7660" y="6938"/>
                      <a:pt x="7666" y="6938"/>
                    </a:cubicBezTo>
                    <a:cubicBezTo>
                      <a:pt x="7964" y="6932"/>
                      <a:pt x="8342" y="6836"/>
                      <a:pt x="8495" y="6579"/>
                    </a:cubicBezTo>
                    <a:cubicBezTo>
                      <a:pt x="9049" y="7217"/>
                      <a:pt x="9888" y="7591"/>
                      <a:pt x="10732" y="7591"/>
                    </a:cubicBezTo>
                    <a:cubicBezTo>
                      <a:pt x="10846" y="7591"/>
                      <a:pt x="10960" y="7584"/>
                      <a:pt x="11074" y="7570"/>
                    </a:cubicBezTo>
                    <a:cubicBezTo>
                      <a:pt x="12027" y="7456"/>
                      <a:pt x="12955" y="6897"/>
                      <a:pt x="13390" y="6042"/>
                    </a:cubicBezTo>
                    <a:cubicBezTo>
                      <a:pt x="13681" y="6246"/>
                      <a:pt x="14035" y="6352"/>
                      <a:pt x="14390" y="6352"/>
                    </a:cubicBezTo>
                    <a:cubicBezTo>
                      <a:pt x="14577" y="6352"/>
                      <a:pt x="14765" y="6322"/>
                      <a:pt x="14943" y="6261"/>
                    </a:cubicBezTo>
                    <a:cubicBezTo>
                      <a:pt x="15455" y="6084"/>
                      <a:pt x="15928" y="5645"/>
                      <a:pt x="16087" y="5127"/>
                    </a:cubicBezTo>
                    <a:cubicBezTo>
                      <a:pt x="16295" y="5325"/>
                      <a:pt x="16583" y="5428"/>
                      <a:pt x="16870" y="5428"/>
                    </a:cubicBezTo>
                    <a:cubicBezTo>
                      <a:pt x="17081" y="5428"/>
                      <a:pt x="17291" y="5372"/>
                      <a:pt x="17469" y="5258"/>
                    </a:cubicBezTo>
                    <a:cubicBezTo>
                      <a:pt x="17891" y="4991"/>
                      <a:pt x="18091" y="4422"/>
                      <a:pt x="17932" y="3949"/>
                    </a:cubicBezTo>
                    <a:cubicBezTo>
                      <a:pt x="17785" y="3499"/>
                      <a:pt x="17247" y="3161"/>
                      <a:pt x="16766" y="3161"/>
                    </a:cubicBezTo>
                    <a:cubicBezTo>
                      <a:pt x="16740" y="3161"/>
                      <a:pt x="16715" y="3162"/>
                      <a:pt x="16690" y="3164"/>
                    </a:cubicBezTo>
                    <a:cubicBezTo>
                      <a:pt x="16649" y="2538"/>
                      <a:pt x="16268" y="1948"/>
                      <a:pt x="15718" y="1652"/>
                    </a:cubicBezTo>
                    <a:cubicBezTo>
                      <a:pt x="15439" y="1503"/>
                      <a:pt x="15127" y="1426"/>
                      <a:pt x="14817" y="1426"/>
                    </a:cubicBezTo>
                    <a:cubicBezTo>
                      <a:pt x="14513" y="1426"/>
                      <a:pt x="14211" y="1500"/>
                      <a:pt x="13943" y="1652"/>
                    </a:cubicBezTo>
                    <a:cubicBezTo>
                      <a:pt x="13797" y="1427"/>
                      <a:pt x="13527" y="1299"/>
                      <a:pt x="13261" y="1299"/>
                    </a:cubicBezTo>
                    <a:cubicBezTo>
                      <a:pt x="13115" y="1299"/>
                      <a:pt x="12970" y="1338"/>
                      <a:pt x="12847" y="1420"/>
                    </a:cubicBezTo>
                    <a:cubicBezTo>
                      <a:pt x="12529" y="772"/>
                      <a:pt x="11881" y="293"/>
                      <a:pt x="11169" y="181"/>
                    </a:cubicBezTo>
                    <a:cubicBezTo>
                      <a:pt x="11055" y="163"/>
                      <a:pt x="10940" y="154"/>
                      <a:pt x="10824" y="154"/>
                    </a:cubicBezTo>
                    <a:cubicBezTo>
                      <a:pt x="10218" y="154"/>
                      <a:pt x="9615" y="401"/>
                      <a:pt x="9194" y="839"/>
                    </a:cubicBezTo>
                    <a:cubicBezTo>
                      <a:pt x="9005" y="634"/>
                      <a:pt x="8727" y="515"/>
                      <a:pt x="8449" y="515"/>
                    </a:cubicBezTo>
                    <a:cubicBezTo>
                      <a:pt x="8413" y="515"/>
                      <a:pt x="8378" y="517"/>
                      <a:pt x="8342" y="521"/>
                    </a:cubicBezTo>
                    <a:cubicBezTo>
                      <a:pt x="8028" y="559"/>
                      <a:pt x="7713" y="747"/>
                      <a:pt x="7561" y="1023"/>
                    </a:cubicBezTo>
                    <a:cubicBezTo>
                      <a:pt x="7055" y="377"/>
                      <a:pt x="6235" y="0"/>
                      <a:pt x="5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5702201" y="1843900"/>
                <a:ext cx="234151" cy="2912482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6490" extrusionOk="0">
                    <a:moveTo>
                      <a:pt x="1487" y="0"/>
                    </a:moveTo>
                    <a:lnTo>
                      <a:pt x="1" y="46490"/>
                    </a:lnTo>
                    <a:lnTo>
                      <a:pt x="3778" y="46490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5777009" y="1803053"/>
                <a:ext cx="84537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40" extrusionOk="0">
                    <a:moveTo>
                      <a:pt x="182" y="1"/>
                    </a:moveTo>
                    <a:cubicBezTo>
                      <a:pt x="80" y="1"/>
                      <a:pt x="1" y="125"/>
                      <a:pt x="4" y="277"/>
                    </a:cubicBezTo>
                    <a:lnTo>
                      <a:pt x="4" y="563"/>
                    </a:lnTo>
                    <a:cubicBezTo>
                      <a:pt x="4" y="716"/>
                      <a:pt x="87" y="840"/>
                      <a:pt x="185" y="840"/>
                    </a:cubicBezTo>
                    <a:lnTo>
                      <a:pt x="1179" y="840"/>
                    </a:lnTo>
                    <a:cubicBezTo>
                      <a:pt x="1278" y="840"/>
                      <a:pt x="1360" y="716"/>
                      <a:pt x="1360" y="563"/>
                    </a:cubicBezTo>
                    <a:lnTo>
                      <a:pt x="1360" y="277"/>
                    </a:lnTo>
                    <a:cubicBezTo>
                      <a:pt x="1364" y="125"/>
                      <a:pt x="1281" y="1"/>
                      <a:pt x="118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537586" y="2367890"/>
                <a:ext cx="192068" cy="2388499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38126" extrusionOk="0">
                    <a:moveTo>
                      <a:pt x="1221" y="0"/>
                    </a:moveTo>
                    <a:lnTo>
                      <a:pt x="1" y="38126"/>
                    </a:lnTo>
                    <a:lnTo>
                      <a:pt x="3098" y="38126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5599069" y="2334248"/>
                <a:ext cx="69167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7" extrusionOk="0">
                    <a:moveTo>
                      <a:pt x="146" y="0"/>
                    </a:moveTo>
                    <a:cubicBezTo>
                      <a:pt x="64" y="0"/>
                      <a:pt x="0" y="102"/>
                      <a:pt x="0" y="226"/>
                    </a:cubicBezTo>
                    <a:lnTo>
                      <a:pt x="0" y="464"/>
                    </a:lnTo>
                    <a:cubicBezTo>
                      <a:pt x="3" y="588"/>
                      <a:pt x="67" y="686"/>
                      <a:pt x="149" y="686"/>
                    </a:cubicBezTo>
                    <a:lnTo>
                      <a:pt x="966" y="686"/>
                    </a:lnTo>
                    <a:cubicBezTo>
                      <a:pt x="1045" y="686"/>
                      <a:pt x="1112" y="588"/>
                      <a:pt x="1112" y="464"/>
                    </a:cubicBezTo>
                    <a:lnTo>
                      <a:pt x="1115" y="226"/>
                    </a:lnTo>
                    <a:cubicBezTo>
                      <a:pt x="1115" y="102"/>
                      <a:pt x="1048" y="0"/>
                      <a:pt x="969" y="0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6994329" y="2694914"/>
                <a:ext cx="1809371" cy="2037422"/>
              </a:xfrm>
              <a:custGeom>
                <a:avLst/>
                <a:gdLst/>
                <a:ahLst/>
                <a:cxnLst/>
                <a:rect l="l" t="t" r="r" b="b"/>
                <a:pathLst>
                  <a:path w="29194" h="32522" extrusionOk="0">
                    <a:moveTo>
                      <a:pt x="14596" y="1"/>
                    </a:moveTo>
                    <a:cubicBezTo>
                      <a:pt x="13352" y="1"/>
                      <a:pt x="12109" y="95"/>
                      <a:pt x="10865" y="282"/>
                    </a:cubicBezTo>
                    <a:cubicBezTo>
                      <a:pt x="10839" y="447"/>
                      <a:pt x="10811" y="609"/>
                      <a:pt x="10782" y="774"/>
                    </a:cubicBezTo>
                    <a:cubicBezTo>
                      <a:pt x="10569" y="800"/>
                      <a:pt x="10353" y="832"/>
                      <a:pt x="10141" y="863"/>
                    </a:cubicBezTo>
                    <a:cubicBezTo>
                      <a:pt x="10083" y="1197"/>
                      <a:pt x="10026" y="1534"/>
                      <a:pt x="9969" y="1867"/>
                    </a:cubicBezTo>
                    <a:cubicBezTo>
                      <a:pt x="9944" y="2013"/>
                      <a:pt x="9918" y="2159"/>
                      <a:pt x="9893" y="2306"/>
                    </a:cubicBezTo>
                    <a:cubicBezTo>
                      <a:pt x="9864" y="2461"/>
                      <a:pt x="9836" y="2614"/>
                      <a:pt x="9807" y="2766"/>
                    </a:cubicBezTo>
                    <a:cubicBezTo>
                      <a:pt x="9769" y="2992"/>
                      <a:pt x="9724" y="3214"/>
                      <a:pt x="9683" y="3440"/>
                    </a:cubicBezTo>
                    <a:cubicBezTo>
                      <a:pt x="9616" y="3792"/>
                      <a:pt x="9550" y="4145"/>
                      <a:pt x="9477" y="4497"/>
                    </a:cubicBezTo>
                    <a:cubicBezTo>
                      <a:pt x="9445" y="4675"/>
                      <a:pt x="9410" y="4850"/>
                      <a:pt x="9372" y="5025"/>
                    </a:cubicBezTo>
                    <a:cubicBezTo>
                      <a:pt x="9321" y="5282"/>
                      <a:pt x="9267" y="5536"/>
                      <a:pt x="9213" y="5793"/>
                    </a:cubicBezTo>
                    <a:cubicBezTo>
                      <a:pt x="7259" y="15050"/>
                      <a:pt x="4153" y="23948"/>
                      <a:pt x="1" y="32522"/>
                    </a:cubicBezTo>
                    <a:lnTo>
                      <a:pt x="29194" y="32522"/>
                    </a:lnTo>
                    <a:cubicBezTo>
                      <a:pt x="25039" y="23945"/>
                      <a:pt x="21932" y="15041"/>
                      <a:pt x="19975" y="5774"/>
                    </a:cubicBezTo>
                    <a:cubicBezTo>
                      <a:pt x="19921" y="5520"/>
                      <a:pt x="19871" y="5266"/>
                      <a:pt x="19817" y="5009"/>
                    </a:cubicBezTo>
                    <a:cubicBezTo>
                      <a:pt x="19782" y="4834"/>
                      <a:pt x="19747" y="4659"/>
                      <a:pt x="19712" y="4485"/>
                    </a:cubicBezTo>
                    <a:cubicBezTo>
                      <a:pt x="19642" y="4132"/>
                      <a:pt x="19572" y="3780"/>
                      <a:pt x="19505" y="3424"/>
                    </a:cubicBezTo>
                    <a:cubicBezTo>
                      <a:pt x="19464" y="3201"/>
                      <a:pt x="19423" y="2979"/>
                      <a:pt x="19381" y="2753"/>
                    </a:cubicBezTo>
                    <a:cubicBezTo>
                      <a:pt x="19353" y="2601"/>
                      <a:pt x="19327" y="2449"/>
                      <a:pt x="19299" y="2293"/>
                    </a:cubicBezTo>
                    <a:cubicBezTo>
                      <a:pt x="19273" y="2150"/>
                      <a:pt x="19248" y="2004"/>
                      <a:pt x="19223" y="1858"/>
                    </a:cubicBezTo>
                    <a:cubicBezTo>
                      <a:pt x="19165" y="1527"/>
                      <a:pt x="19108" y="1194"/>
                      <a:pt x="19054" y="863"/>
                    </a:cubicBezTo>
                    <a:cubicBezTo>
                      <a:pt x="18838" y="832"/>
                      <a:pt x="18625" y="800"/>
                      <a:pt x="18409" y="774"/>
                    </a:cubicBezTo>
                    <a:cubicBezTo>
                      <a:pt x="18384" y="609"/>
                      <a:pt x="18355" y="447"/>
                      <a:pt x="18327" y="282"/>
                    </a:cubicBezTo>
                    <a:cubicBezTo>
                      <a:pt x="17083" y="95"/>
                      <a:pt x="15839" y="1"/>
                      <a:pt x="14596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6572007" y="550088"/>
                <a:ext cx="1597780" cy="1024913"/>
              </a:xfrm>
              <a:custGeom>
                <a:avLst/>
                <a:gdLst/>
                <a:ahLst/>
                <a:cxnLst/>
                <a:rect l="l" t="t" r="r" b="b"/>
                <a:pathLst>
                  <a:path w="25780" h="16360" extrusionOk="0">
                    <a:moveTo>
                      <a:pt x="14770" y="0"/>
                    </a:moveTo>
                    <a:cubicBezTo>
                      <a:pt x="14446" y="0"/>
                      <a:pt x="14123" y="27"/>
                      <a:pt x="13803" y="80"/>
                    </a:cubicBezTo>
                    <a:cubicBezTo>
                      <a:pt x="12237" y="344"/>
                      <a:pt x="10849" y="1230"/>
                      <a:pt x="9950" y="2539"/>
                    </a:cubicBezTo>
                    <a:cubicBezTo>
                      <a:pt x="9662" y="2263"/>
                      <a:pt x="9261" y="2109"/>
                      <a:pt x="8863" y="2109"/>
                    </a:cubicBezTo>
                    <a:cubicBezTo>
                      <a:pt x="8739" y="2109"/>
                      <a:pt x="8615" y="2124"/>
                      <a:pt x="8495" y="2155"/>
                    </a:cubicBezTo>
                    <a:cubicBezTo>
                      <a:pt x="7987" y="2282"/>
                      <a:pt x="7501" y="2695"/>
                      <a:pt x="7342" y="3193"/>
                    </a:cubicBezTo>
                    <a:cubicBezTo>
                      <a:pt x="6807" y="2889"/>
                      <a:pt x="6194" y="2739"/>
                      <a:pt x="5579" y="2739"/>
                    </a:cubicBezTo>
                    <a:cubicBezTo>
                      <a:pt x="4829" y="2739"/>
                      <a:pt x="4078" y="2963"/>
                      <a:pt x="3470" y="3403"/>
                    </a:cubicBezTo>
                    <a:cubicBezTo>
                      <a:pt x="2361" y="4200"/>
                      <a:pt x="1818" y="5662"/>
                      <a:pt x="2085" y="7002"/>
                    </a:cubicBezTo>
                    <a:cubicBezTo>
                      <a:pt x="1183" y="7352"/>
                      <a:pt x="471" y="8155"/>
                      <a:pt x="236" y="9092"/>
                    </a:cubicBezTo>
                    <a:cubicBezTo>
                      <a:pt x="1" y="10030"/>
                      <a:pt x="214" y="11119"/>
                      <a:pt x="843" y="11853"/>
                    </a:cubicBezTo>
                    <a:cubicBezTo>
                      <a:pt x="573" y="12231"/>
                      <a:pt x="563" y="12774"/>
                      <a:pt x="817" y="13162"/>
                    </a:cubicBezTo>
                    <a:cubicBezTo>
                      <a:pt x="1027" y="13482"/>
                      <a:pt x="1389" y="13670"/>
                      <a:pt x="1763" y="13670"/>
                    </a:cubicBezTo>
                    <a:cubicBezTo>
                      <a:pt x="1842" y="13670"/>
                      <a:pt x="1921" y="13662"/>
                      <a:pt x="1999" y="13645"/>
                    </a:cubicBezTo>
                    <a:lnTo>
                      <a:pt x="1999" y="13645"/>
                    </a:lnTo>
                    <a:cubicBezTo>
                      <a:pt x="1786" y="14032"/>
                      <a:pt x="1659" y="14474"/>
                      <a:pt x="1694" y="14915"/>
                    </a:cubicBezTo>
                    <a:cubicBezTo>
                      <a:pt x="1726" y="15357"/>
                      <a:pt x="1939" y="15792"/>
                      <a:pt x="2298" y="16046"/>
                    </a:cubicBezTo>
                    <a:cubicBezTo>
                      <a:pt x="2628" y="16281"/>
                      <a:pt x="3051" y="16348"/>
                      <a:pt x="3457" y="16357"/>
                    </a:cubicBezTo>
                    <a:cubicBezTo>
                      <a:pt x="3498" y="16359"/>
                      <a:pt x="3538" y="16359"/>
                      <a:pt x="3579" y="16359"/>
                    </a:cubicBezTo>
                    <a:cubicBezTo>
                      <a:pt x="3976" y="16359"/>
                      <a:pt x="4379" y="16299"/>
                      <a:pt x="4721" y="16103"/>
                    </a:cubicBezTo>
                    <a:cubicBezTo>
                      <a:pt x="5119" y="15878"/>
                      <a:pt x="5408" y="15474"/>
                      <a:pt x="5493" y="15026"/>
                    </a:cubicBezTo>
                    <a:cubicBezTo>
                      <a:pt x="5579" y="14575"/>
                      <a:pt x="5455" y="14092"/>
                      <a:pt x="5169" y="13740"/>
                    </a:cubicBezTo>
                    <a:cubicBezTo>
                      <a:pt x="5585" y="13733"/>
                      <a:pt x="6008" y="13508"/>
                      <a:pt x="6240" y="13162"/>
                    </a:cubicBezTo>
                    <a:cubicBezTo>
                      <a:pt x="6469" y="12812"/>
                      <a:pt x="6513" y="12348"/>
                      <a:pt x="6354" y="11964"/>
                    </a:cubicBezTo>
                    <a:cubicBezTo>
                      <a:pt x="7190" y="11885"/>
                      <a:pt x="7892" y="11183"/>
                      <a:pt x="8025" y="10354"/>
                    </a:cubicBezTo>
                    <a:cubicBezTo>
                      <a:pt x="8355" y="10849"/>
                      <a:pt x="8984" y="11135"/>
                      <a:pt x="9578" y="11148"/>
                    </a:cubicBezTo>
                    <a:cubicBezTo>
                      <a:pt x="9591" y="11148"/>
                      <a:pt x="9603" y="11148"/>
                      <a:pt x="9615" y="11148"/>
                    </a:cubicBezTo>
                    <a:cubicBezTo>
                      <a:pt x="10197" y="11148"/>
                      <a:pt x="10774" y="10855"/>
                      <a:pt x="11116" y="10385"/>
                    </a:cubicBezTo>
                    <a:cubicBezTo>
                      <a:pt x="11858" y="11223"/>
                      <a:pt x="12896" y="11688"/>
                      <a:pt x="13995" y="11688"/>
                    </a:cubicBezTo>
                    <a:cubicBezTo>
                      <a:pt x="14134" y="11688"/>
                      <a:pt x="14273" y="11680"/>
                      <a:pt x="14413" y="11666"/>
                    </a:cubicBezTo>
                    <a:cubicBezTo>
                      <a:pt x="15668" y="11535"/>
                      <a:pt x="16837" y="10767"/>
                      <a:pt x="17457" y="9667"/>
                    </a:cubicBezTo>
                    <a:cubicBezTo>
                      <a:pt x="17898" y="10019"/>
                      <a:pt x="18484" y="10213"/>
                      <a:pt x="19057" y="10213"/>
                    </a:cubicBezTo>
                    <a:cubicBezTo>
                      <a:pt x="19218" y="10213"/>
                      <a:pt x="19378" y="10198"/>
                      <a:pt x="19534" y="10166"/>
                    </a:cubicBezTo>
                    <a:cubicBezTo>
                      <a:pt x="20246" y="10023"/>
                      <a:pt x="20881" y="9556"/>
                      <a:pt x="21230" y="8921"/>
                    </a:cubicBezTo>
                    <a:cubicBezTo>
                      <a:pt x="21529" y="9105"/>
                      <a:pt x="21964" y="9225"/>
                      <a:pt x="22371" y="9225"/>
                    </a:cubicBezTo>
                    <a:cubicBezTo>
                      <a:pt x="22625" y="9225"/>
                      <a:pt x="22868" y="9178"/>
                      <a:pt x="23060" y="9070"/>
                    </a:cubicBezTo>
                    <a:cubicBezTo>
                      <a:pt x="23559" y="8794"/>
                      <a:pt x="23848" y="8216"/>
                      <a:pt x="23851" y="7644"/>
                    </a:cubicBezTo>
                    <a:cubicBezTo>
                      <a:pt x="24031" y="7744"/>
                      <a:pt x="24237" y="7793"/>
                      <a:pt x="24442" y="7793"/>
                    </a:cubicBezTo>
                    <a:cubicBezTo>
                      <a:pt x="24745" y="7793"/>
                      <a:pt x="25049" y="7687"/>
                      <a:pt x="25274" y="7485"/>
                    </a:cubicBezTo>
                    <a:cubicBezTo>
                      <a:pt x="25652" y="7145"/>
                      <a:pt x="25779" y="6554"/>
                      <a:pt x="25579" y="6087"/>
                    </a:cubicBezTo>
                    <a:cubicBezTo>
                      <a:pt x="25389" y="5651"/>
                      <a:pt x="24917" y="5384"/>
                      <a:pt x="24442" y="5384"/>
                    </a:cubicBezTo>
                    <a:cubicBezTo>
                      <a:pt x="24408" y="5384"/>
                      <a:pt x="24374" y="5386"/>
                      <a:pt x="24340" y="5389"/>
                    </a:cubicBezTo>
                    <a:cubicBezTo>
                      <a:pt x="24521" y="4852"/>
                      <a:pt x="24410" y="4223"/>
                      <a:pt x="24054" y="3781"/>
                    </a:cubicBezTo>
                    <a:cubicBezTo>
                      <a:pt x="23733" y="3383"/>
                      <a:pt x="23190" y="3137"/>
                      <a:pt x="22672" y="3137"/>
                    </a:cubicBezTo>
                    <a:cubicBezTo>
                      <a:pt x="22615" y="3137"/>
                      <a:pt x="22560" y="3140"/>
                      <a:pt x="22504" y="3146"/>
                    </a:cubicBezTo>
                    <a:cubicBezTo>
                      <a:pt x="22669" y="2866"/>
                      <a:pt x="22628" y="2479"/>
                      <a:pt x="22406" y="2240"/>
                    </a:cubicBezTo>
                    <a:cubicBezTo>
                      <a:pt x="22264" y="2089"/>
                      <a:pt x="22058" y="2009"/>
                      <a:pt x="21851" y="2009"/>
                    </a:cubicBezTo>
                    <a:cubicBezTo>
                      <a:pt x="21734" y="2009"/>
                      <a:pt x="21616" y="2035"/>
                      <a:pt x="21510" y="2088"/>
                    </a:cubicBezTo>
                    <a:cubicBezTo>
                      <a:pt x="21265" y="1548"/>
                      <a:pt x="20767" y="1129"/>
                      <a:pt x="20195" y="979"/>
                    </a:cubicBezTo>
                    <a:cubicBezTo>
                      <a:pt x="19952" y="915"/>
                      <a:pt x="19664" y="874"/>
                      <a:pt x="19377" y="874"/>
                    </a:cubicBezTo>
                    <a:cubicBezTo>
                      <a:pt x="18984" y="874"/>
                      <a:pt x="18591" y="951"/>
                      <a:pt x="18314" y="1151"/>
                    </a:cubicBezTo>
                    <a:cubicBezTo>
                      <a:pt x="17295" y="402"/>
                      <a:pt x="16033" y="0"/>
                      <a:pt x="1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6447802" y="1247676"/>
                <a:ext cx="118811" cy="9315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487" extrusionOk="0">
                    <a:moveTo>
                      <a:pt x="957" y="0"/>
                    </a:moveTo>
                    <a:cubicBezTo>
                      <a:pt x="1" y="0"/>
                      <a:pt x="1" y="1487"/>
                      <a:pt x="957" y="1487"/>
                    </a:cubicBezTo>
                    <a:cubicBezTo>
                      <a:pt x="1913" y="1487"/>
                      <a:pt x="1916" y="0"/>
                      <a:pt x="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6477366" y="1137979"/>
                <a:ext cx="74249" cy="5838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32" extrusionOk="0">
                    <a:moveTo>
                      <a:pt x="597" y="1"/>
                    </a:moveTo>
                    <a:cubicBezTo>
                      <a:pt x="0" y="1"/>
                      <a:pt x="0" y="931"/>
                      <a:pt x="597" y="931"/>
                    </a:cubicBezTo>
                    <a:cubicBezTo>
                      <a:pt x="1194" y="931"/>
                      <a:pt x="1198" y="1"/>
                      <a:pt x="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7998628" y="631719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8078394" y="674883"/>
                <a:ext cx="118749" cy="93219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488" extrusionOk="0">
                    <a:moveTo>
                      <a:pt x="956" y="1"/>
                    </a:moveTo>
                    <a:cubicBezTo>
                      <a:pt x="0" y="1"/>
                      <a:pt x="0" y="1487"/>
                      <a:pt x="956" y="1487"/>
                    </a:cubicBezTo>
                    <a:cubicBezTo>
                      <a:pt x="1913" y="1487"/>
                      <a:pt x="1916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6978400" y="611421"/>
                <a:ext cx="74311" cy="5813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8" extrusionOk="0">
                    <a:moveTo>
                      <a:pt x="598" y="0"/>
                    </a:moveTo>
                    <a:cubicBezTo>
                      <a:pt x="1" y="0"/>
                      <a:pt x="1" y="928"/>
                      <a:pt x="598" y="928"/>
                    </a:cubicBezTo>
                    <a:cubicBezTo>
                      <a:pt x="1195" y="928"/>
                      <a:pt x="1198" y="0"/>
                      <a:pt x="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6402310" y="1485489"/>
                <a:ext cx="783272" cy="149101"/>
              </a:xfrm>
              <a:custGeom>
                <a:avLst/>
                <a:gdLst/>
                <a:ahLst/>
                <a:cxnLst/>
                <a:rect l="l" t="t" r="r" b="b"/>
                <a:pathLst>
                  <a:path w="12638" h="2380" extrusionOk="0">
                    <a:moveTo>
                      <a:pt x="6322" y="0"/>
                    </a:moveTo>
                    <a:cubicBezTo>
                      <a:pt x="4326" y="0"/>
                      <a:pt x="2331" y="149"/>
                      <a:pt x="334" y="448"/>
                    </a:cubicBezTo>
                    <a:cubicBezTo>
                      <a:pt x="261" y="899"/>
                      <a:pt x="185" y="1347"/>
                      <a:pt x="106" y="1792"/>
                    </a:cubicBezTo>
                    <a:cubicBezTo>
                      <a:pt x="71" y="1989"/>
                      <a:pt x="36" y="2186"/>
                      <a:pt x="1" y="2379"/>
                    </a:cubicBezTo>
                    <a:cubicBezTo>
                      <a:pt x="2127" y="2091"/>
                      <a:pt x="4254" y="1946"/>
                      <a:pt x="6381" y="1946"/>
                    </a:cubicBezTo>
                    <a:cubicBezTo>
                      <a:pt x="8466" y="1946"/>
                      <a:pt x="10552" y="2085"/>
                      <a:pt x="12637" y="2363"/>
                    </a:cubicBezTo>
                    <a:cubicBezTo>
                      <a:pt x="12602" y="2170"/>
                      <a:pt x="12567" y="1973"/>
                      <a:pt x="12536" y="1779"/>
                    </a:cubicBezTo>
                    <a:cubicBezTo>
                      <a:pt x="12456" y="1337"/>
                      <a:pt x="12380" y="893"/>
                      <a:pt x="12307" y="448"/>
                    </a:cubicBezTo>
                    <a:cubicBezTo>
                      <a:pt x="10312" y="149"/>
                      <a:pt x="8317" y="0"/>
                      <a:pt x="6322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342478" y="1538051"/>
                <a:ext cx="2903274" cy="3203229"/>
              </a:xfrm>
              <a:custGeom>
                <a:avLst/>
                <a:gdLst/>
                <a:ahLst/>
                <a:cxnLst/>
                <a:rect l="l" t="t" r="r" b="b"/>
                <a:pathLst>
                  <a:path w="46844" h="51131" extrusionOk="0">
                    <a:moveTo>
                      <a:pt x="23422" y="0"/>
                    </a:moveTo>
                    <a:cubicBezTo>
                      <a:pt x="21038" y="0"/>
                      <a:pt x="18654" y="179"/>
                      <a:pt x="16268" y="537"/>
                    </a:cubicBezTo>
                    <a:cubicBezTo>
                      <a:pt x="16183" y="1073"/>
                      <a:pt x="16091" y="1607"/>
                      <a:pt x="15995" y="2141"/>
                    </a:cubicBezTo>
                    <a:cubicBezTo>
                      <a:pt x="15957" y="2376"/>
                      <a:pt x="15913" y="2611"/>
                      <a:pt x="15871" y="2843"/>
                    </a:cubicBezTo>
                    <a:cubicBezTo>
                      <a:pt x="15830" y="3091"/>
                      <a:pt x="15782" y="3335"/>
                      <a:pt x="15738" y="3580"/>
                    </a:cubicBezTo>
                    <a:cubicBezTo>
                      <a:pt x="15674" y="3939"/>
                      <a:pt x="15608" y="4294"/>
                      <a:pt x="15538" y="4653"/>
                    </a:cubicBezTo>
                    <a:cubicBezTo>
                      <a:pt x="15433" y="5219"/>
                      <a:pt x="15322" y="5784"/>
                      <a:pt x="15207" y="6347"/>
                    </a:cubicBezTo>
                    <a:cubicBezTo>
                      <a:pt x="15153" y="6629"/>
                      <a:pt x="15096" y="6909"/>
                      <a:pt x="15039" y="7188"/>
                    </a:cubicBezTo>
                    <a:cubicBezTo>
                      <a:pt x="14957" y="7598"/>
                      <a:pt x="14871" y="8008"/>
                      <a:pt x="14785" y="8415"/>
                    </a:cubicBezTo>
                    <a:cubicBezTo>
                      <a:pt x="11646" y="23208"/>
                      <a:pt x="6666" y="37430"/>
                      <a:pt x="1" y="51130"/>
                    </a:cubicBezTo>
                    <a:lnTo>
                      <a:pt x="46843" y="51130"/>
                    </a:lnTo>
                    <a:cubicBezTo>
                      <a:pt x="40176" y="37423"/>
                      <a:pt x="35192" y="23192"/>
                      <a:pt x="32053" y="8389"/>
                    </a:cubicBezTo>
                    <a:cubicBezTo>
                      <a:pt x="31967" y="7979"/>
                      <a:pt x="31882" y="7573"/>
                      <a:pt x="31799" y="7163"/>
                    </a:cubicBezTo>
                    <a:cubicBezTo>
                      <a:pt x="31742" y="6883"/>
                      <a:pt x="31685" y="6604"/>
                      <a:pt x="31627" y="6324"/>
                    </a:cubicBezTo>
                    <a:cubicBezTo>
                      <a:pt x="31516" y="5759"/>
                      <a:pt x="31405" y="5197"/>
                      <a:pt x="31300" y="4631"/>
                    </a:cubicBezTo>
                    <a:cubicBezTo>
                      <a:pt x="31230" y="4275"/>
                      <a:pt x="31167" y="3916"/>
                      <a:pt x="31100" y="3561"/>
                    </a:cubicBezTo>
                    <a:cubicBezTo>
                      <a:pt x="31056" y="3316"/>
                      <a:pt x="31011" y="3071"/>
                      <a:pt x="30967" y="2824"/>
                    </a:cubicBezTo>
                    <a:cubicBezTo>
                      <a:pt x="30925" y="2592"/>
                      <a:pt x="30884" y="2360"/>
                      <a:pt x="30843" y="2125"/>
                    </a:cubicBezTo>
                    <a:cubicBezTo>
                      <a:pt x="30751" y="1598"/>
                      <a:pt x="30659" y="1067"/>
                      <a:pt x="30573" y="537"/>
                    </a:cubicBezTo>
                    <a:cubicBezTo>
                      <a:pt x="28189" y="179"/>
                      <a:pt x="25805" y="0"/>
                      <a:pt x="23422" y="0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6326139" y="1538051"/>
                <a:ext cx="935612" cy="178107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2843" extrusionOk="0">
                    <a:moveTo>
                      <a:pt x="7551" y="0"/>
                    </a:moveTo>
                    <a:cubicBezTo>
                      <a:pt x="5167" y="0"/>
                      <a:pt x="2783" y="179"/>
                      <a:pt x="397" y="537"/>
                    </a:cubicBezTo>
                    <a:cubicBezTo>
                      <a:pt x="312" y="1073"/>
                      <a:pt x="220" y="1607"/>
                      <a:pt x="124" y="2141"/>
                    </a:cubicBezTo>
                    <a:cubicBezTo>
                      <a:pt x="86" y="2376"/>
                      <a:pt x="42" y="2611"/>
                      <a:pt x="0" y="2843"/>
                    </a:cubicBezTo>
                    <a:cubicBezTo>
                      <a:pt x="2543" y="2498"/>
                      <a:pt x="5085" y="2325"/>
                      <a:pt x="7628" y="2325"/>
                    </a:cubicBezTo>
                    <a:cubicBezTo>
                      <a:pt x="10117" y="2325"/>
                      <a:pt x="12606" y="2491"/>
                      <a:pt x="15096" y="2824"/>
                    </a:cubicBezTo>
                    <a:cubicBezTo>
                      <a:pt x="15054" y="2592"/>
                      <a:pt x="15013" y="2360"/>
                      <a:pt x="14972" y="2125"/>
                    </a:cubicBezTo>
                    <a:cubicBezTo>
                      <a:pt x="14880" y="1598"/>
                      <a:pt x="14788" y="1067"/>
                      <a:pt x="14702" y="537"/>
                    </a:cubicBezTo>
                    <a:cubicBezTo>
                      <a:pt x="12318" y="179"/>
                      <a:pt x="9934" y="0"/>
                      <a:pt x="7551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6305438" y="1730068"/>
                <a:ext cx="977013" cy="99547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589" extrusionOk="0">
                    <a:moveTo>
                      <a:pt x="7954" y="0"/>
                    </a:moveTo>
                    <a:cubicBezTo>
                      <a:pt x="5370" y="0"/>
                      <a:pt x="2785" y="172"/>
                      <a:pt x="201" y="515"/>
                    </a:cubicBezTo>
                    <a:cubicBezTo>
                      <a:pt x="137" y="874"/>
                      <a:pt x="71" y="1229"/>
                      <a:pt x="1" y="1588"/>
                    </a:cubicBezTo>
                    <a:cubicBezTo>
                      <a:pt x="2656" y="1211"/>
                      <a:pt x="5311" y="1022"/>
                      <a:pt x="7967" y="1022"/>
                    </a:cubicBezTo>
                    <a:cubicBezTo>
                      <a:pt x="10565" y="1022"/>
                      <a:pt x="13164" y="1203"/>
                      <a:pt x="15763" y="1566"/>
                    </a:cubicBezTo>
                    <a:cubicBezTo>
                      <a:pt x="15693" y="1210"/>
                      <a:pt x="15630" y="851"/>
                      <a:pt x="15563" y="496"/>
                    </a:cubicBezTo>
                    <a:cubicBezTo>
                      <a:pt x="13027" y="165"/>
                      <a:pt x="10491" y="0"/>
                      <a:pt x="79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7874237" y="951726"/>
                <a:ext cx="191820" cy="2566668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40970" extrusionOk="0">
                    <a:moveTo>
                      <a:pt x="1118" y="0"/>
                    </a:moveTo>
                    <a:lnTo>
                      <a:pt x="0" y="40969"/>
                    </a:lnTo>
                    <a:lnTo>
                      <a:pt x="3094" y="40969"/>
                    </a:lnTo>
                    <a:lnTo>
                      <a:pt x="1979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7974023" y="794917"/>
                <a:ext cx="739144" cy="258922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133" extrusionOk="0">
                    <a:moveTo>
                      <a:pt x="11824" y="0"/>
                    </a:moveTo>
                    <a:lnTo>
                      <a:pt x="1" y="2551"/>
                    </a:lnTo>
                    <a:lnTo>
                      <a:pt x="191" y="3434"/>
                    </a:lnTo>
                    <a:lnTo>
                      <a:pt x="3200" y="4133"/>
                    </a:lnTo>
                    <a:lnTo>
                      <a:pt x="10106" y="1226"/>
                    </a:lnTo>
                    <a:lnTo>
                      <a:pt x="11926" y="464"/>
                    </a:ln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8589469" y="794917"/>
                <a:ext cx="123707" cy="76868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227" extrusionOk="0">
                    <a:moveTo>
                      <a:pt x="1894" y="0"/>
                    </a:moveTo>
                    <a:lnTo>
                      <a:pt x="1" y="410"/>
                    </a:lnTo>
                    <a:lnTo>
                      <a:pt x="176" y="1226"/>
                    </a:lnTo>
                    <a:lnTo>
                      <a:pt x="1996" y="464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7439706" y="411197"/>
                <a:ext cx="544844" cy="581557"/>
              </a:xfrm>
              <a:custGeom>
                <a:avLst/>
                <a:gdLst/>
                <a:ahLst/>
                <a:cxnLst/>
                <a:rect l="l" t="t" r="r" b="b"/>
                <a:pathLst>
                  <a:path w="8791" h="9283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8120" y="9283"/>
                    </a:lnTo>
                    <a:lnTo>
                      <a:pt x="8790" y="8676"/>
                    </a:lnTo>
                    <a:lnTo>
                      <a:pt x="7894" y="5722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7439689" y="411189"/>
                <a:ext cx="124322" cy="1146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755" extrusionOk="0">
                    <a:moveTo>
                      <a:pt x="350" y="1"/>
                    </a:moveTo>
                    <a:lnTo>
                      <a:pt x="0" y="318"/>
                    </a:lnTo>
                    <a:lnTo>
                      <a:pt x="1303" y="1754"/>
                    </a:lnTo>
                    <a:lnTo>
                      <a:pt x="1922" y="1192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7733670" y="983551"/>
                <a:ext cx="257578" cy="73880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1793" extrusionOk="0">
                    <a:moveTo>
                      <a:pt x="3294" y="1"/>
                    </a:moveTo>
                    <a:lnTo>
                      <a:pt x="1185" y="2253"/>
                    </a:lnTo>
                    <a:lnTo>
                      <a:pt x="248" y="9689"/>
                    </a:lnTo>
                    <a:lnTo>
                      <a:pt x="0" y="11646"/>
                    </a:lnTo>
                    <a:lnTo>
                      <a:pt x="451" y="11792"/>
                    </a:lnTo>
                    <a:lnTo>
                      <a:pt x="4155" y="277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7733670" y="1590550"/>
                <a:ext cx="64828" cy="13181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104" extrusionOk="0">
                    <a:moveTo>
                      <a:pt x="248" y="0"/>
                    </a:moveTo>
                    <a:lnTo>
                      <a:pt x="0" y="1957"/>
                    </a:lnTo>
                    <a:lnTo>
                      <a:pt x="451" y="2103"/>
                    </a:lnTo>
                    <a:lnTo>
                      <a:pt x="1045" y="258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916321" y="933871"/>
                <a:ext cx="105982" cy="9785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562" extrusionOk="0">
                    <a:moveTo>
                      <a:pt x="860" y="0"/>
                    </a:moveTo>
                    <a:cubicBezTo>
                      <a:pt x="805" y="0"/>
                      <a:pt x="749" y="6"/>
                      <a:pt x="693" y="19"/>
                    </a:cubicBezTo>
                    <a:cubicBezTo>
                      <a:pt x="271" y="107"/>
                      <a:pt x="1" y="524"/>
                      <a:pt x="93" y="946"/>
                    </a:cubicBezTo>
                    <a:cubicBezTo>
                      <a:pt x="173" y="1312"/>
                      <a:pt x="496" y="1562"/>
                      <a:pt x="854" y="1562"/>
                    </a:cubicBezTo>
                    <a:cubicBezTo>
                      <a:pt x="909" y="1562"/>
                      <a:pt x="965" y="1556"/>
                      <a:pt x="1021" y="1543"/>
                    </a:cubicBezTo>
                    <a:cubicBezTo>
                      <a:pt x="1443" y="1454"/>
                      <a:pt x="1710" y="1038"/>
                      <a:pt x="1621" y="616"/>
                    </a:cubicBezTo>
                    <a:cubicBezTo>
                      <a:pt x="1541" y="250"/>
                      <a:pt x="1218" y="0"/>
                      <a:pt x="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8429255" y="1578397"/>
                <a:ext cx="142176" cy="194000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967" extrusionOk="0">
                    <a:moveTo>
                      <a:pt x="829" y="1"/>
                    </a:moveTo>
                    <a:lnTo>
                      <a:pt x="0" y="30966"/>
                    </a:lnTo>
                    <a:lnTo>
                      <a:pt x="2294" y="30966"/>
                    </a:lnTo>
                    <a:lnTo>
                      <a:pt x="1464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8484168" y="1059982"/>
                <a:ext cx="211095" cy="541776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8648" extrusionOk="0">
                    <a:moveTo>
                      <a:pt x="3075" y="0"/>
                    </a:moveTo>
                    <a:lnTo>
                      <a:pt x="0" y="8418"/>
                    </a:lnTo>
                    <a:lnTo>
                      <a:pt x="629" y="8647"/>
                    </a:lnTo>
                    <a:lnTo>
                      <a:pt x="2256" y="7040"/>
                    </a:lnTo>
                    <a:lnTo>
                      <a:pt x="3167" y="1563"/>
                    </a:lnTo>
                    <a:lnTo>
                      <a:pt x="3406" y="121"/>
                    </a:ln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644196" y="1059982"/>
                <a:ext cx="51069" cy="9798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564" extrusionOk="0">
                    <a:moveTo>
                      <a:pt x="493" y="0"/>
                    </a:moveTo>
                    <a:lnTo>
                      <a:pt x="1" y="1351"/>
                    </a:lnTo>
                    <a:lnTo>
                      <a:pt x="585" y="1563"/>
                    </a:lnTo>
                    <a:lnTo>
                      <a:pt x="824" y="1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944707" y="1542750"/>
                <a:ext cx="550732" cy="176227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2813" extrusionOk="0">
                    <a:moveTo>
                      <a:pt x="6566" y="1"/>
                    </a:moveTo>
                    <a:lnTo>
                      <a:pt x="1366" y="1951"/>
                    </a:lnTo>
                    <a:lnTo>
                      <a:pt x="0" y="2466"/>
                    </a:lnTo>
                    <a:lnTo>
                      <a:pt x="61" y="2812"/>
                    </a:lnTo>
                    <a:lnTo>
                      <a:pt x="8885" y="1265"/>
                    </a:lnTo>
                    <a:lnTo>
                      <a:pt x="8771" y="608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7944707" y="1664977"/>
                <a:ext cx="91417" cy="5400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862" extrusionOk="0">
                    <a:moveTo>
                      <a:pt x="1366" y="0"/>
                    </a:moveTo>
                    <a:lnTo>
                      <a:pt x="0" y="515"/>
                    </a:lnTo>
                    <a:lnTo>
                      <a:pt x="61" y="861"/>
                    </a:lnTo>
                    <a:lnTo>
                      <a:pt x="1474" y="61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8487700" y="1594748"/>
                <a:ext cx="388475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7097" extrusionOk="0">
                    <a:moveTo>
                      <a:pt x="515" y="0"/>
                    </a:moveTo>
                    <a:lnTo>
                      <a:pt x="1" y="432"/>
                    </a:lnTo>
                    <a:lnTo>
                      <a:pt x="579" y="2643"/>
                    </a:lnTo>
                    <a:lnTo>
                      <a:pt x="4870" y="6169"/>
                    </a:lnTo>
                    <a:lnTo>
                      <a:pt x="5998" y="7097"/>
                    </a:lnTo>
                    <a:lnTo>
                      <a:pt x="6268" y="687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8789536" y="1956291"/>
                <a:ext cx="86645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26" extrusionOk="0">
                    <a:moveTo>
                      <a:pt x="477" y="1"/>
                    </a:moveTo>
                    <a:lnTo>
                      <a:pt x="0" y="398"/>
                    </a:lnTo>
                    <a:lnTo>
                      <a:pt x="1128" y="1326"/>
                    </a:lnTo>
                    <a:lnTo>
                      <a:pt x="1398" y="1103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8459376" y="1565115"/>
                <a:ext cx="80943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59" extrusionOk="0">
                    <a:moveTo>
                      <a:pt x="653" y="0"/>
                    </a:moveTo>
                    <a:cubicBezTo>
                      <a:pt x="416" y="0"/>
                      <a:pt x="195" y="145"/>
                      <a:pt x="108" y="381"/>
                    </a:cubicBezTo>
                    <a:cubicBezTo>
                      <a:pt x="0" y="680"/>
                      <a:pt x="153" y="1013"/>
                      <a:pt x="454" y="1124"/>
                    </a:cubicBezTo>
                    <a:cubicBezTo>
                      <a:pt x="519" y="1148"/>
                      <a:pt x="585" y="1159"/>
                      <a:pt x="650" y="1159"/>
                    </a:cubicBezTo>
                    <a:cubicBezTo>
                      <a:pt x="886" y="1159"/>
                      <a:pt x="1110" y="1012"/>
                      <a:pt x="1194" y="778"/>
                    </a:cubicBezTo>
                    <a:cubicBezTo>
                      <a:pt x="1306" y="476"/>
                      <a:pt x="1150" y="146"/>
                      <a:pt x="851" y="35"/>
                    </a:cubicBezTo>
                    <a:cubicBezTo>
                      <a:pt x="786" y="11"/>
                      <a:pt x="719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5956375" y="1772919"/>
                <a:ext cx="1657216" cy="1926536"/>
              </a:xfrm>
              <a:custGeom>
                <a:avLst/>
                <a:gdLst/>
                <a:ahLst/>
                <a:cxnLst/>
                <a:rect l="l" t="t" r="r" b="b"/>
                <a:pathLst>
                  <a:path w="26739" h="30752" extrusionOk="0">
                    <a:moveTo>
                      <a:pt x="13426" y="1"/>
                    </a:moveTo>
                    <a:cubicBezTo>
                      <a:pt x="13363" y="1"/>
                      <a:pt x="13299" y="1"/>
                      <a:pt x="13234" y="2"/>
                    </a:cubicBezTo>
                    <a:cubicBezTo>
                      <a:pt x="5909" y="104"/>
                      <a:pt x="1" y="6197"/>
                      <a:pt x="112" y="13522"/>
                    </a:cubicBezTo>
                    <a:cubicBezTo>
                      <a:pt x="179" y="17890"/>
                      <a:pt x="2351" y="21746"/>
                      <a:pt x="5655" y="24125"/>
                    </a:cubicBezTo>
                    <a:lnTo>
                      <a:pt x="5661" y="24195"/>
                    </a:lnTo>
                    <a:cubicBezTo>
                      <a:pt x="5909" y="26657"/>
                      <a:pt x="6973" y="28963"/>
                      <a:pt x="8686" y="30752"/>
                    </a:cubicBezTo>
                    <a:lnTo>
                      <a:pt x="18165" y="30752"/>
                    </a:lnTo>
                    <a:cubicBezTo>
                      <a:pt x="19874" y="28963"/>
                      <a:pt x="20938" y="26657"/>
                      <a:pt x="21186" y="24195"/>
                    </a:cubicBezTo>
                    <a:lnTo>
                      <a:pt x="21192" y="24125"/>
                    </a:lnTo>
                    <a:cubicBezTo>
                      <a:pt x="24550" y="21708"/>
                      <a:pt x="26738" y="17766"/>
                      <a:pt x="26738" y="13312"/>
                    </a:cubicBezTo>
                    <a:cubicBezTo>
                      <a:pt x="26738" y="5962"/>
                      <a:pt x="20778" y="1"/>
                      <a:pt x="13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634234" y="3139654"/>
                <a:ext cx="308214" cy="5598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8936" extrusionOk="0">
                    <a:moveTo>
                      <a:pt x="2329" y="0"/>
                    </a:moveTo>
                    <a:lnTo>
                      <a:pt x="1923" y="3526"/>
                    </a:lnTo>
                    <a:lnTo>
                      <a:pt x="1" y="4619"/>
                    </a:lnTo>
                    <a:lnTo>
                      <a:pt x="531" y="8936"/>
                    </a:lnTo>
                    <a:lnTo>
                      <a:pt x="4445" y="8936"/>
                    </a:lnTo>
                    <a:lnTo>
                      <a:pt x="4972" y="4619"/>
                    </a:lnTo>
                    <a:lnTo>
                      <a:pt x="3054" y="352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6386753" y="2780993"/>
                <a:ext cx="313110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14391" extrusionOk="0">
                    <a:moveTo>
                      <a:pt x="141" y="1"/>
                    </a:moveTo>
                    <a:lnTo>
                      <a:pt x="1" y="77"/>
                    </a:lnTo>
                    <a:lnTo>
                      <a:pt x="3975" y="7355"/>
                    </a:lnTo>
                    <a:lnTo>
                      <a:pt x="4893" y="14391"/>
                    </a:lnTo>
                    <a:lnTo>
                      <a:pt x="5052" y="14369"/>
                    </a:lnTo>
                    <a:lnTo>
                      <a:pt x="4134" y="7320"/>
                    </a:lnTo>
                    <a:lnTo>
                      <a:pt x="4130" y="7304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6712822" y="3548622"/>
                <a:ext cx="75675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35" extrusionOk="0">
                    <a:moveTo>
                      <a:pt x="0" y="0"/>
                    </a:moveTo>
                    <a:lnTo>
                      <a:pt x="172" y="2135"/>
                    </a:lnTo>
                    <a:lnTo>
                      <a:pt x="331" y="2122"/>
                    </a:lnTo>
                    <a:lnTo>
                      <a:pt x="175" y="159"/>
                    </a:lnTo>
                    <a:lnTo>
                      <a:pt x="1220" y="159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6877003" y="2780993"/>
                <a:ext cx="312924" cy="90156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4391" extrusionOk="0">
                    <a:moveTo>
                      <a:pt x="4908" y="1"/>
                    </a:moveTo>
                    <a:lnTo>
                      <a:pt x="925" y="7291"/>
                    </a:lnTo>
                    <a:lnTo>
                      <a:pt x="919" y="7304"/>
                    </a:lnTo>
                    <a:lnTo>
                      <a:pt x="1" y="14369"/>
                    </a:lnTo>
                    <a:lnTo>
                      <a:pt x="159" y="14391"/>
                    </a:lnTo>
                    <a:lnTo>
                      <a:pt x="1074" y="7355"/>
                    </a:lnTo>
                    <a:lnTo>
                      <a:pt x="5048" y="77"/>
                    </a:lnTo>
                    <a:lnTo>
                      <a:pt x="4908" y="1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6788436" y="3548622"/>
                <a:ext cx="75613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135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1045" y="159"/>
                    </a:lnTo>
                    <a:lnTo>
                      <a:pt x="886" y="2122"/>
                    </a:lnTo>
                    <a:lnTo>
                      <a:pt x="1048" y="213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152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6353905" y="2529460"/>
                <a:ext cx="877911" cy="33121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287" extrusionOk="0">
                    <a:moveTo>
                      <a:pt x="11099" y="1605"/>
                    </a:moveTo>
                    <a:cubicBezTo>
                      <a:pt x="11125" y="1770"/>
                      <a:pt x="11138" y="1951"/>
                      <a:pt x="11138" y="2154"/>
                    </a:cubicBezTo>
                    <a:cubicBezTo>
                      <a:pt x="11128" y="2844"/>
                      <a:pt x="10966" y="3539"/>
                      <a:pt x="10667" y="4165"/>
                    </a:cubicBezTo>
                    <a:cubicBezTo>
                      <a:pt x="10588" y="4327"/>
                      <a:pt x="10500" y="4401"/>
                      <a:pt x="10471" y="4401"/>
                    </a:cubicBezTo>
                    <a:cubicBezTo>
                      <a:pt x="10469" y="4401"/>
                      <a:pt x="10468" y="4400"/>
                      <a:pt x="10467" y="4400"/>
                    </a:cubicBezTo>
                    <a:cubicBezTo>
                      <a:pt x="10445" y="4394"/>
                      <a:pt x="10394" y="4327"/>
                      <a:pt x="10369" y="4159"/>
                    </a:cubicBezTo>
                    <a:cubicBezTo>
                      <a:pt x="10232" y="3257"/>
                      <a:pt x="10515" y="2304"/>
                      <a:pt x="11099" y="1605"/>
                    </a:cubicBezTo>
                    <a:close/>
                    <a:moveTo>
                      <a:pt x="8825" y="1529"/>
                    </a:moveTo>
                    <a:cubicBezTo>
                      <a:pt x="8828" y="1538"/>
                      <a:pt x="8831" y="1548"/>
                      <a:pt x="8834" y="1557"/>
                    </a:cubicBezTo>
                    <a:cubicBezTo>
                      <a:pt x="9158" y="2459"/>
                      <a:pt x="9104" y="3476"/>
                      <a:pt x="8688" y="4343"/>
                    </a:cubicBezTo>
                    <a:cubicBezTo>
                      <a:pt x="8650" y="4422"/>
                      <a:pt x="8612" y="4470"/>
                      <a:pt x="8587" y="4489"/>
                    </a:cubicBezTo>
                    <a:cubicBezTo>
                      <a:pt x="8574" y="4473"/>
                      <a:pt x="8558" y="4435"/>
                      <a:pt x="8539" y="4365"/>
                    </a:cubicBezTo>
                    <a:cubicBezTo>
                      <a:pt x="8285" y="3425"/>
                      <a:pt x="8390" y="2399"/>
                      <a:pt x="8825" y="1529"/>
                    </a:cubicBezTo>
                    <a:close/>
                    <a:moveTo>
                      <a:pt x="6277" y="2075"/>
                    </a:moveTo>
                    <a:cubicBezTo>
                      <a:pt x="6312" y="2202"/>
                      <a:pt x="6341" y="2339"/>
                      <a:pt x="6366" y="2482"/>
                    </a:cubicBezTo>
                    <a:cubicBezTo>
                      <a:pt x="6474" y="3110"/>
                      <a:pt x="6490" y="3752"/>
                      <a:pt x="6417" y="4384"/>
                    </a:cubicBezTo>
                    <a:cubicBezTo>
                      <a:pt x="6395" y="4556"/>
                      <a:pt x="6347" y="4629"/>
                      <a:pt x="6331" y="4635"/>
                    </a:cubicBezTo>
                    <a:cubicBezTo>
                      <a:pt x="6303" y="4626"/>
                      <a:pt x="6226" y="4530"/>
                      <a:pt x="6188" y="4375"/>
                    </a:cubicBezTo>
                    <a:cubicBezTo>
                      <a:pt x="6001" y="3625"/>
                      <a:pt x="6036" y="2815"/>
                      <a:pt x="6277" y="2075"/>
                    </a:cubicBezTo>
                    <a:close/>
                    <a:moveTo>
                      <a:pt x="3304" y="1986"/>
                    </a:moveTo>
                    <a:lnTo>
                      <a:pt x="3304" y="1986"/>
                    </a:lnTo>
                    <a:cubicBezTo>
                      <a:pt x="3333" y="2034"/>
                      <a:pt x="3361" y="2084"/>
                      <a:pt x="3390" y="2135"/>
                    </a:cubicBezTo>
                    <a:cubicBezTo>
                      <a:pt x="3761" y="2793"/>
                      <a:pt x="4003" y="3504"/>
                      <a:pt x="4111" y="4251"/>
                    </a:cubicBezTo>
                    <a:cubicBezTo>
                      <a:pt x="4143" y="4467"/>
                      <a:pt x="4130" y="4737"/>
                      <a:pt x="3996" y="4794"/>
                    </a:cubicBezTo>
                    <a:cubicBezTo>
                      <a:pt x="3981" y="4801"/>
                      <a:pt x="3964" y="4804"/>
                      <a:pt x="3945" y="4804"/>
                    </a:cubicBezTo>
                    <a:cubicBezTo>
                      <a:pt x="3875" y="4804"/>
                      <a:pt x="3787" y="4759"/>
                      <a:pt x="3730" y="4689"/>
                    </a:cubicBezTo>
                    <a:cubicBezTo>
                      <a:pt x="3634" y="4575"/>
                      <a:pt x="3587" y="4416"/>
                      <a:pt x="3533" y="4222"/>
                    </a:cubicBezTo>
                    <a:cubicBezTo>
                      <a:pt x="3342" y="3523"/>
                      <a:pt x="3155" y="2726"/>
                      <a:pt x="3304" y="1986"/>
                    </a:cubicBezTo>
                    <a:close/>
                    <a:moveTo>
                      <a:pt x="10072" y="1"/>
                    </a:moveTo>
                    <a:cubicBezTo>
                      <a:pt x="9597" y="1"/>
                      <a:pt x="9182" y="263"/>
                      <a:pt x="8863" y="614"/>
                    </a:cubicBezTo>
                    <a:cubicBezTo>
                      <a:pt x="8647" y="347"/>
                      <a:pt x="8348" y="112"/>
                      <a:pt x="7945" y="48"/>
                    </a:cubicBezTo>
                    <a:cubicBezTo>
                      <a:pt x="7877" y="38"/>
                      <a:pt x="7810" y="32"/>
                      <a:pt x="7744" y="32"/>
                    </a:cubicBezTo>
                    <a:cubicBezTo>
                      <a:pt x="7142" y="32"/>
                      <a:pt x="6631" y="456"/>
                      <a:pt x="6296" y="935"/>
                    </a:cubicBezTo>
                    <a:cubicBezTo>
                      <a:pt x="5963" y="452"/>
                      <a:pt x="5480" y="140"/>
                      <a:pt x="4972" y="77"/>
                    </a:cubicBezTo>
                    <a:cubicBezTo>
                      <a:pt x="4908" y="69"/>
                      <a:pt x="4844" y="65"/>
                      <a:pt x="4781" y="65"/>
                    </a:cubicBezTo>
                    <a:cubicBezTo>
                      <a:pt x="4114" y="65"/>
                      <a:pt x="3534" y="484"/>
                      <a:pt x="3177" y="1036"/>
                    </a:cubicBezTo>
                    <a:cubicBezTo>
                      <a:pt x="3088" y="950"/>
                      <a:pt x="2999" y="874"/>
                      <a:pt x="2907" y="807"/>
                    </a:cubicBezTo>
                    <a:cubicBezTo>
                      <a:pt x="2561" y="551"/>
                      <a:pt x="2165" y="415"/>
                      <a:pt x="1786" y="415"/>
                    </a:cubicBezTo>
                    <a:cubicBezTo>
                      <a:pt x="1677" y="415"/>
                      <a:pt x="1569" y="426"/>
                      <a:pt x="1465" y="448"/>
                    </a:cubicBezTo>
                    <a:cubicBezTo>
                      <a:pt x="607" y="633"/>
                      <a:pt x="143" y="1500"/>
                      <a:pt x="73" y="2227"/>
                    </a:cubicBezTo>
                    <a:cubicBezTo>
                      <a:pt x="0" y="2990"/>
                      <a:pt x="251" y="3733"/>
                      <a:pt x="470" y="4387"/>
                    </a:cubicBezTo>
                    <a:cubicBezTo>
                      <a:pt x="506" y="4488"/>
                      <a:pt x="598" y="4551"/>
                      <a:pt x="698" y="4551"/>
                    </a:cubicBezTo>
                    <a:cubicBezTo>
                      <a:pt x="725" y="4551"/>
                      <a:pt x="752" y="4546"/>
                      <a:pt x="779" y="4537"/>
                    </a:cubicBezTo>
                    <a:cubicBezTo>
                      <a:pt x="906" y="4495"/>
                      <a:pt x="972" y="4359"/>
                      <a:pt x="928" y="4232"/>
                    </a:cubicBezTo>
                    <a:cubicBezTo>
                      <a:pt x="725" y="3625"/>
                      <a:pt x="489" y="2936"/>
                      <a:pt x="553" y="2272"/>
                    </a:cubicBezTo>
                    <a:cubicBezTo>
                      <a:pt x="607" y="1697"/>
                      <a:pt x="975" y="1049"/>
                      <a:pt x="1566" y="922"/>
                    </a:cubicBezTo>
                    <a:cubicBezTo>
                      <a:pt x="1636" y="906"/>
                      <a:pt x="1708" y="899"/>
                      <a:pt x="1782" y="899"/>
                    </a:cubicBezTo>
                    <a:cubicBezTo>
                      <a:pt x="2060" y="899"/>
                      <a:pt x="2360" y="1004"/>
                      <a:pt x="2621" y="1195"/>
                    </a:cubicBezTo>
                    <a:cubicBezTo>
                      <a:pt x="2732" y="1278"/>
                      <a:pt x="2840" y="1376"/>
                      <a:pt x="2945" y="1494"/>
                    </a:cubicBezTo>
                    <a:cubicBezTo>
                      <a:pt x="2916" y="1563"/>
                      <a:pt x="2894" y="1637"/>
                      <a:pt x="2872" y="1710"/>
                    </a:cubicBezTo>
                    <a:cubicBezTo>
                      <a:pt x="2631" y="2605"/>
                      <a:pt x="2847" y="3543"/>
                      <a:pt x="3066" y="4349"/>
                    </a:cubicBezTo>
                    <a:cubicBezTo>
                      <a:pt x="3117" y="4540"/>
                      <a:pt x="3186" y="4797"/>
                      <a:pt x="3361" y="5001"/>
                    </a:cubicBezTo>
                    <a:cubicBezTo>
                      <a:pt x="3517" y="5185"/>
                      <a:pt x="3736" y="5286"/>
                      <a:pt x="3949" y="5286"/>
                    </a:cubicBezTo>
                    <a:cubicBezTo>
                      <a:pt x="4028" y="5286"/>
                      <a:pt x="4108" y="5271"/>
                      <a:pt x="4184" y="5239"/>
                    </a:cubicBezTo>
                    <a:cubicBezTo>
                      <a:pt x="4517" y="5099"/>
                      <a:pt x="4667" y="4715"/>
                      <a:pt x="4590" y="4184"/>
                    </a:cubicBezTo>
                    <a:cubicBezTo>
                      <a:pt x="4473" y="3377"/>
                      <a:pt x="4212" y="2609"/>
                      <a:pt x="3812" y="1897"/>
                    </a:cubicBezTo>
                    <a:cubicBezTo>
                      <a:pt x="3711" y="1722"/>
                      <a:pt x="3612" y="1563"/>
                      <a:pt x="3507" y="1424"/>
                    </a:cubicBezTo>
                    <a:cubicBezTo>
                      <a:pt x="3771" y="943"/>
                      <a:pt x="4247" y="548"/>
                      <a:pt x="4778" y="548"/>
                    </a:cubicBezTo>
                    <a:cubicBezTo>
                      <a:pt x="4822" y="548"/>
                      <a:pt x="4867" y="551"/>
                      <a:pt x="4911" y="556"/>
                    </a:cubicBezTo>
                    <a:cubicBezTo>
                      <a:pt x="5283" y="604"/>
                      <a:pt x="5658" y="855"/>
                      <a:pt x="5912" y="1227"/>
                    </a:cubicBezTo>
                    <a:cubicBezTo>
                      <a:pt x="5953" y="1284"/>
                      <a:pt x="5988" y="1347"/>
                      <a:pt x="6023" y="1411"/>
                    </a:cubicBezTo>
                    <a:cubicBezTo>
                      <a:pt x="5575" y="2361"/>
                      <a:pt x="5464" y="3476"/>
                      <a:pt x="5718" y="4492"/>
                    </a:cubicBezTo>
                    <a:cubicBezTo>
                      <a:pt x="5816" y="4884"/>
                      <a:pt x="6050" y="5119"/>
                      <a:pt x="6327" y="5119"/>
                    </a:cubicBezTo>
                    <a:cubicBezTo>
                      <a:pt x="6356" y="5119"/>
                      <a:pt x="6385" y="5117"/>
                      <a:pt x="6414" y="5112"/>
                    </a:cubicBezTo>
                    <a:cubicBezTo>
                      <a:pt x="6566" y="5083"/>
                      <a:pt x="6833" y="4962"/>
                      <a:pt x="6897" y="4441"/>
                    </a:cubicBezTo>
                    <a:cubicBezTo>
                      <a:pt x="6976" y="3762"/>
                      <a:pt x="6957" y="3076"/>
                      <a:pt x="6843" y="2399"/>
                    </a:cubicBezTo>
                    <a:cubicBezTo>
                      <a:pt x="6776" y="2018"/>
                      <a:pt x="6684" y="1697"/>
                      <a:pt x="6563" y="1417"/>
                    </a:cubicBezTo>
                    <a:cubicBezTo>
                      <a:pt x="6815" y="969"/>
                      <a:pt x="7246" y="515"/>
                      <a:pt x="7743" y="515"/>
                    </a:cubicBezTo>
                    <a:cubicBezTo>
                      <a:pt x="7784" y="515"/>
                      <a:pt x="7826" y="518"/>
                      <a:pt x="7869" y="525"/>
                    </a:cubicBezTo>
                    <a:cubicBezTo>
                      <a:pt x="8174" y="576"/>
                      <a:pt x="8399" y="788"/>
                      <a:pt x="8558" y="1014"/>
                    </a:cubicBezTo>
                    <a:cubicBezTo>
                      <a:pt x="8523" y="1071"/>
                      <a:pt x="8491" y="1125"/>
                      <a:pt x="8463" y="1179"/>
                    </a:cubicBezTo>
                    <a:cubicBezTo>
                      <a:pt x="7916" y="2183"/>
                      <a:pt x="7773" y="3390"/>
                      <a:pt x="8072" y="4492"/>
                    </a:cubicBezTo>
                    <a:cubicBezTo>
                      <a:pt x="8101" y="4591"/>
                      <a:pt x="8180" y="4896"/>
                      <a:pt x="8469" y="4969"/>
                    </a:cubicBezTo>
                    <a:cubicBezTo>
                      <a:pt x="8508" y="4979"/>
                      <a:pt x="8547" y="4984"/>
                      <a:pt x="8585" y="4984"/>
                    </a:cubicBezTo>
                    <a:cubicBezTo>
                      <a:pt x="8796" y="4984"/>
                      <a:pt x="8992" y="4830"/>
                      <a:pt x="9124" y="4553"/>
                    </a:cubicBezTo>
                    <a:cubicBezTo>
                      <a:pt x="9597" y="3571"/>
                      <a:pt x="9657" y="2418"/>
                      <a:pt x="9292" y="1392"/>
                    </a:cubicBezTo>
                    <a:cubicBezTo>
                      <a:pt x="9257" y="1300"/>
                      <a:pt x="9206" y="1176"/>
                      <a:pt x="9136" y="1039"/>
                    </a:cubicBezTo>
                    <a:cubicBezTo>
                      <a:pt x="9386" y="732"/>
                      <a:pt x="9717" y="483"/>
                      <a:pt x="10080" y="483"/>
                    </a:cubicBezTo>
                    <a:cubicBezTo>
                      <a:pt x="10114" y="483"/>
                      <a:pt x="10149" y="485"/>
                      <a:pt x="10185" y="490"/>
                    </a:cubicBezTo>
                    <a:cubicBezTo>
                      <a:pt x="10480" y="531"/>
                      <a:pt x="10763" y="753"/>
                      <a:pt x="10931" y="1074"/>
                    </a:cubicBezTo>
                    <a:cubicBezTo>
                      <a:pt x="10124" y="1887"/>
                      <a:pt x="9718" y="3095"/>
                      <a:pt x="9889" y="4232"/>
                    </a:cubicBezTo>
                    <a:cubicBezTo>
                      <a:pt x="9962" y="4705"/>
                      <a:pt x="10210" y="4835"/>
                      <a:pt x="10350" y="4870"/>
                    </a:cubicBezTo>
                    <a:cubicBezTo>
                      <a:pt x="10390" y="4880"/>
                      <a:pt x="10429" y="4885"/>
                      <a:pt x="10469" y="4885"/>
                    </a:cubicBezTo>
                    <a:cubicBezTo>
                      <a:pt x="10715" y="4885"/>
                      <a:pt x="10947" y="4700"/>
                      <a:pt x="11103" y="4372"/>
                    </a:cubicBezTo>
                    <a:cubicBezTo>
                      <a:pt x="11433" y="3685"/>
                      <a:pt x="11611" y="2920"/>
                      <a:pt x="11620" y="2158"/>
                    </a:cubicBezTo>
                    <a:cubicBezTo>
                      <a:pt x="11624" y="1795"/>
                      <a:pt x="11585" y="1481"/>
                      <a:pt x="11503" y="1205"/>
                    </a:cubicBezTo>
                    <a:cubicBezTo>
                      <a:pt x="11692" y="1050"/>
                      <a:pt x="12095" y="771"/>
                      <a:pt x="12532" y="771"/>
                    </a:cubicBezTo>
                    <a:cubicBezTo>
                      <a:pt x="12608" y="771"/>
                      <a:pt x="12684" y="779"/>
                      <a:pt x="12761" y="798"/>
                    </a:cubicBezTo>
                    <a:cubicBezTo>
                      <a:pt x="13329" y="931"/>
                      <a:pt x="13650" y="1589"/>
                      <a:pt x="13663" y="2138"/>
                    </a:cubicBezTo>
                    <a:cubicBezTo>
                      <a:pt x="13679" y="2783"/>
                      <a:pt x="13393" y="3431"/>
                      <a:pt x="13142" y="4000"/>
                    </a:cubicBezTo>
                    <a:cubicBezTo>
                      <a:pt x="13088" y="4124"/>
                      <a:pt x="13145" y="4267"/>
                      <a:pt x="13266" y="4321"/>
                    </a:cubicBezTo>
                    <a:cubicBezTo>
                      <a:pt x="13298" y="4335"/>
                      <a:pt x="13331" y="4341"/>
                      <a:pt x="13363" y="4341"/>
                    </a:cubicBezTo>
                    <a:cubicBezTo>
                      <a:pt x="13456" y="4341"/>
                      <a:pt x="13543" y="4287"/>
                      <a:pt x="13584" y="4197"/>
                    </a:cubicBezTo>
                    <a:cubicBezTo>
                      <a:pt x="13857" y="3577"/>
                      <a:pt x="14165" y="2879"/>
                      <a:pt x="14146" y="2129"/>
                    </a:cubicBezTo>
                    <a:cubicBezTo>
                      <a:pt x="14127" y="1379"/>
                      <a:pt x="13685" y="522"/>
                      <a:pt x="12875" y="328"/>
                    </a:cubicBezTo>
                    <a:cubicBezTo>
                      <a:pt x="12766" y="302"/>
                      <a:pt x="12654" y="289"/>
                      <a:pt x="12539" y="289"/>
                    </a:cubicBezTo>
                    <a:cubicBezTo>
                      <a:pt x="12135" y="289"/>
                      <a:pt x="11704" y="448"/>
                      <a:pt x="11303" y="747"/>
                    </a:cubicBezTo>
                    <a:cubicBezTo>
                      <a:pt x="11055" y="340"/>
                      <a:pt x="10671" y="70"/>
                      <a:pt x="10251" y="13"/>
                    </a:cubicBezTo>
                    <a:cubicBezTo>
                      <a:pt x="10191" y="5"/>
                      <a:pt x="10131" y="1"/>
                      <a:pt x="10072" y="1"/>
                    </a:cubicBezTo>
                    <a:close/>
                  </a:path>
                </a:pathLst>
              </a:custGeom>
              <a:solidFill>
                <a:srgbClr val="F8B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6666958" y="4266195"/>
                <a:ext cx="242766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01" extrusionOk="0">
                    <a:moveTo>
                      <a:pt x="0" y="1"/>
                    </a:moveTo>
                    <a:lnTo>
                      <a:pt x="0" y="1068"/>
                    </a:lnTo>
                    <a:cubicBezTo>
                      <a:pt x="0" y="1195"/>
                      <a:pt x="105" y="1300"/>
                      <a:pt x="232" y="1300"/>
                    </a:cubicBezTo>
                    <a:lnTo>
                      <a:pt x="3685" y="1300"/>
                    </a:lnTo>
                    <a:cubicBezTo>
                      <a:pt x="3812" y="1300"/>
                      <a:pt x="3917" y="1195"/>
                      <a:pt x="3917" y="1068"/>
                    </a:cubicBez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6522982" y="3770459"/>
                <a:ext cx="530899" cy="536388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8562" extrusionOk="0">
                    <a:moveTo>
                      <a:pt x="1" y="1"/>
                    </a:moveTo>
                    <a:lnTo>
                      <a:pt x="1" y="8016"/>
                    </a:lnTo>
                    <a:cubicBezTo>
                      <a:pt x="1" y="8317"/>
                      <a:pt x="246" y="8562"/>
                      <a:pt x="551" y="8562"/>
                    </a:cubicBezTo>
                    <a:lnTo>
                      <a:pt x="8016" y="8562"/>
                    </a:lnTo>
                    <a:cubicBezTo>
                      <a:pt x="8317" y="8562"/>
                      <a:pt x="8565" y="8317"/>
                      <a:pt x="8565" y="8016"/>
                    </a:cubicBezTo>
                    <a:lnTo>
                      <a:pt x="8565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6477552" y="3681937"/>
                <a:ext cx="621758" cy="116274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856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1716"/>
                      <a:pt x="140" y="1855"/>
                      <a:pt x="312" y="1855"/>
                    </a:cubicBezTo>
                    <a:lnTo>
                      <a:pt x="9721" y="1855"/>
                    </a:lnTo>
                    <a:cubicBezTo>
                      <a:pt x="9892" y="1855"/>
                      <a:pt x="10032" y="1716"/>
                      <a:pt x="10032" y="1544"/>
                    </a:cubicBezTo>
                    <a:lnTo>
                      <a:pt x="10032" y="0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6502157" y="3992610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0"/>
                      <a:pt x="0" y="159"/>
                    </a:cubicBezTo>
                    <a:lnTo>
                      <a:pt x="0" y="1245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5"/>
                    </a:cubicBezTo>
                    <a:lnTo>
                      <a:pt x="9235" y="159"/>
                    </a:lnTo>
                    <a:cubicBezTo>
                      <a:pt x="9235" y="70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6502157" y="3861613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1"/>
                    </a:moveTo>
                    <a:cubicBezTo>
                      <a:pt x="73" y="1"/>
                      <a:pt x="0" y="74"/>
                      <a:pt x="0" y="160"/>
                    </a:cubicBezTo>
                    <a:lnTo>
                      <a:pt x="0" y="1246"/>
                    </a:lnTo>
                    <a:cubicBezTo>
                      <a:pt x="0" y="1335"/>
                      <a:pt x="73" y="1405"/>
                      <a:pt x="159" y="1405"/>
                    </a:cubicBezTo>
                    <a:lnTo>
                      <a:pt x="9076" y="1405"/>
                    </a:lnTo>
                    <a:cubicBezTo>
                      <a:pt x="9165" y="1405"/>
                      <a:pt x="9235" y="1335"/>
                      <a:pt x="9235" y="1246"/>
                    </a:cubicBezTo>
                    <a:lnTo>
                      <a:pt x="9235" y="160"/>
                    </a:lnTo>
                    <a:cubicBezTo>
                      <a:pt x="9235" y="74"/>
                      <a:pt x="9165" y="1"/>
                      <a:pt x="9076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502157" y="4123357"/>
                <a:ext cx="572362" cy="8802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405" extrusionOk="0">
                    <a:moveTo>
                      <a:pt x="159" y="0"/>
                    </a:moveTo>
                    <a:cubicBezTo>
                      <a:pt x="73" y="0"/>
                      <a:pt x="0" y="73"/>
                      <a:pt x="0" y="159"/>
                    </a:cubicBezTo>
                    <a:lnTo>
                      <a:pt x="0" y="1248"/>
                    </a:lnTo>
                    <a:cubicBezTo>
                      <a:pt x="0" y="1334"/>
                      <a:pt x="73" y="1404"/>
                      <a:pt x="159" y="1404"/>
                    </a:cubicBezTo>
                    <a:lnTo>
                      <a:pt x="9076" y="1404"/>
                    </a:lnTo>
                    <a:cubicBezTo>
                      <a:pt x="9165" y="1404"/>
                      <a:pt x="9235" y="1334"/>
                      <a:pt x="9235" y="1248"/>
                    </a:cubicBezTo>
                    <a:lnTo>
                      <a:pt x="9235" y="159"/>
                    </a:lnTo>
                    <a:cubicBezTo>
                      <a:pt x="9235" y="73"/>
                      <a:pt x="9165" y="0"/>
                      <a:pt x="9076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103225" y="3947629"/>
                <a:ext cx="1732209" cy="810972"/>
              </a:xfrm>
              <a:custGeom>
                <a:avLst/>
                <a:gdLst/>
                <a:ahLst/>
                <a:cxnLst/>
                <a:rect l="l" t="t" r="r" b="b"/>
                <a:pathLst>
                  <a:path w="27949" h="12945" extrusionOk="0">
                    <a:moveTo>
                      <a:pt x="16754" y="0"/>
                    </a:moveTo>
                    <a:cubicBezTo>
                      <a:pt x="16532" y="0"/>
                      <a:pt x="16351" y="181"/>
                      <a:pt x="16351" y="404"/>
                    </a:cubicBezTo>
                    <a:lnTo>
                      <a:pt x="16351" y="2303"/>
                    </a:lnTo>
                    <a:cubicBezTo>
                      <a:pt x="16351" y="3571"/>
                      <a:pt x="17383" y="4603"/>
                      <a:pt x="18647" y="4603"/>
                    </a:cubicBezTo>
                    <a:lnTo>
                      <a:pt x="23320" y="4603"/>
                    </a:lnTo>
                    <a:cubicBezTo>
                      <a:pt x="24283" y="4603"/>
                      <a:pt x="25067" y="5384"/>
                      <a:pt x="25067" y="6347"/>
                    </a:cubicBezTo>
                    <a:cubicBezTo>
                      <a:pt x="25067" y="7310"/>
                      <a:pt x="24283" y="8094"/>
                      <a:pt x="23320" y="8094"/>
                    </a:cubicBezTo>
                    <a:lnTo>
                      <a:pt x="14232" y="8094"/>
                    </a:lnTo>
                    <a:cubicBezTo>
                      <a:pt x="13514" y="8094"/>
                      <a:pt x="12933" y="8675"/>
                      <a:pt x="12933" y="9393"/>
                    </a:cubicBezTo>
                    <a:cubicBezTo>
                      <a:pt x="12933" y="10108"/>
                      <a:pt x="13514" y="10693"/>
                      <a:pt x="14232" y="10693"/>
                    </a:cubicBezTo>
                    <a:lnTo>
                      <a:pt x="26420" y="10693"/>
                    </a:lnTo>
                    <a:cubicBezTo>
                      <a:pt x="26821" y="10693"/>
                      <a:pt x="27145" y="11017"/>
                      <a:pt x="27145" y="11414"/>
                    </a:cubicBezTo>
                    <a:cubicBezTo>
                      <a:pt x="27145" y="11814"/>
                      <a:pt x="26821" y="12138"/>
                      <a:pt x="26420" y="12138"/>
                    </a:cubicBezTo>
                    <a:lnTo>
                      <a:pt x="401" y="12138"/>
                    </a:lnTo>
                    <a:cubicBezTo>
                      <a:pt x="178" y="12138"/>
                      <a:pt x="1" y="12319"/>
                      <a:pt x="1" y="12541"/>
                    </a:cubicBezTo>
                    <a:cubicBezTo>
                      <a:pt x="1" y="12764"/>
                      <a:pt x="178" y="12945"/>
                      <a:pt x="401" y="12945"/>
                    </a:cubicBezTo>
                    <a:lnTo>
                      <a:pt x="26420" y="12945"/>
                    </a:lnTo>
                    <a:cubicBezTo>
                      <a:pt x="27262" y="12945"/>
                      <a:pt x="27948" y="12259"/>
                      <a:pt x="27948" y="11414"/>
                    </a:cubicBezTo>
                    <a:cubicBezTo>
                      <a:pt x="27948" y="10572"/>
                      <a:pt x="27262" y="9886"/>
                      <a:pt x="26420" y="9886"/>
                    </a:cubicBezTo>
                    <a:lnTo>
                      <a:pt x="14232" y="9886"/>
                    </a:lnTo>
                    <a:cubicBezTo>
                      <a:pt x="13959" y="9886"/>
                      <a:pt x="13739" y="9667"/>
                      <a:pt x="13739" y="9393"/>
                    </a:cubicBezTo>
                    <a:cubicBezTo>
                      <a:pt x="13739" y="9120"/>
                      <a:pt x="13959" y="8898"/>
                      <a:pt x="14232" y="8898"/>
                    </a:cubicBezTo>
                    <a:lnTo>
                      <a:pt x="23320" y="8898"/>
                    </a:lnTo>
                    <a:cubicBezTo>
                      <a:pt x="24727" y="8898"/>
                      <a:pt x="25871" y="7754"/>
                      <a:pt x="25871" y="6347"/>
                    </a:cubicBezTo>
                    <a:cubicBezTo>
                      <a:pt x="25871" y="4940"/>
                      <a:pt x="24727" y="3796"/>
                      <a:pt x="23320" y="3796"/>
                    </a:cubicBezTo>
                    <a:lnTo>
                      <a:pt x="18647" y="3796"/>
                    </a:lnTo>
                    <a:cubicBezTo>
                      <a:pt x="17825" y="3796"/>
                      <a:pt x="17157" y="3126"/>
                      <a:pt x="17157" y="2303"/>
                    </a:cubicBezTo>
                    <a:lnTo>
                      <a:pt x="17157" y="404"/>
                    </a:lnTo>
                    <a:cubicBezTo>
                      <a:pt x="17157" y="181"/>
                      <a:pt x="16976" y="0"/>
                      <a:pt x="1675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172951" y="4019236"/>
                <a:ext cx="1659943" cy="73936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11802" extrusionOk="0">
                    <a:moveTo>
                      <a:pt x="15226" y="1"/>
                    </a:moveTo>
                    <a:lnTo>
                      <a:pt x="15226" y="163"/>
                    </a:lnTo>
                    <a:lnTo>
                      <a:pt x="16032" y="163"/>
                    </a:lnTo>
                    <a:lnTo>
                      <a:pt x="16032" y="1"/>
                    </a:lnTo>
                    <a:close/>
                    <a:moveTo>
                      <a:pt x="15226" y="804"/>
                    </a:moveTo>
                    <a:lnTo>
                      <a:pt x="15226" y="966"/>
                    </a:lnTo>
                    <a:lnTo>
                      <a:pt x="16032" y="966"/>
                    </a:lnTo>
                    <a:lnTo>
                      <a:pt x="16032" y="804"/>
                    </a:lnTo>
                    <a:close/>
                    <a:moveTo>
                      <a:pt x="16074" y="1513"/>
                    </a:moveTo>
                    <a:lnTo>
                      <a:pt x="15289" y="1700"/>
                    </a:lnTo>
                    <a:cubicBezTo>
                      <a:pt x="15305" y="1764"/>
                      <a:pt x="15324" y="1824"/>
                      <a:pt x="15343" y="1888"/>
                    </a:cubicBezTo>
                    <a:lnTo>
                      <a:pt x="16109" y="1633"/>
                    </a:lnTo>
                    <a:cubicBezTo>
                      <a:pt x="16093" y="1592"/>
                      <a:pt x="16083" y="1554"/>
                      <a:pt x="16074" y="1513"/>
                    </a:cubicBezTo>
                    <a:close/>
                    <a:moveTo>
                      <a:pt x="16344" y="2078"/>
                    </a:moveTo>
                    <a:lnTo>
                      <a:pt x="15708" y="2571"/>
                    </a:lnTo>
                    <a:cubicBezTo>
                      <a:pt x="15750" y="2621"/>
                      <a:pt x="15791" y="2672"/>
                      <a:pt x="15835" y="2720"/>
                    </a:cubicBezTo>
                    <a:lnTo>
                      <a:pt x="16426" y="2174"/>
                    </a:lnTo>
                    <a:cubicBezTo>
                      <a:pt x="16398" y="2142"/>
                      <a:pt x="16372" y="2110"/>
                      <a:pt x="16344" y="2078"/>
                    </a:cubicBezTo>
                    <a:close/>
                    <a:moveTo>
                      <a:pt x="16827" y="2482"/>
                    </a:moveTo>
                    <a:lnTo>
                      <a:pt x="16452" y="3193"/>
                    </a:lnTo>
                    <a:cubicBezTo>
                      <a:pt x="16506" y="3222"/>
                      <a:pt x="16566" y="3250"/>
                      <a:pt x="16626" y="3276"/>
                    </a:cubicBezTo>
                    <a:lnTo>
                      <a:pt x="16941" y="2536"/>
                    </a:lnTo>
                    <a:cubicBezTo>
                      <a:pt x="16903" y="2520"/>
                      <a:pt x="16865" y="2501"/>
                      <a:pt x="16827" y="2482"/>
                    </a:cubicBezTo>
                    <a:close/>
                    <a:moveTo>
                      <a:pt x="17430" y="2650"/>
                    </a:moveTo>
                    <a:lnTo>
                      <a:pt x="17383" y="3454"/>
                    </a:lnTo>
                    <a:cubicBezTo>
                      <a:pt x="17430" y="3457"/>
                      <a:pt x="17475" y="3460"/>
                      <a:pt x="17522" y="3460"/>
                    </a:cubicBezTo>
                    <a:lnTo>
                      <a:pt x="17567" y="3460"/>
                    </a:lnTo>
                    <a:lnTo>
                      <a:pt x="17567" y="2653"/>
                    </a:lnTo>
                    <a:lnTo>
                      <a:pt x="17522" y="2653"/>
                    </a:lnTo>
                    <a:cubicBezTo>
                      <a:pt x="17494" y="2653"/>
                      <a:pt x="17462" y="2653"/>
                      <a:pt x="17430" y="2650"/>
                    </a:cubicBezTo>
                    <a:close/>
                    <a:moveTo>
                      <a:pt x="18212" y="2653"/>
                    </a:moveTo>
                    <a:lnTo>
                      <a:pt x="18212" y="3460"/>
                    </a:lnTo>
                    <a:lnTo>
                      <a:pt x="18370" y="3460"/>
                    </a:lnTo>
                    <a:lnTo>
                      <a:pt x="18370" y="2653"/>
                    </a:lnTo>
                    <a:close/>
                    <a:moveTo>
                      <a:pt x="19015" y="2653"/>
                    </a:moveTo>
                    <a:lnTo>
                      <a:pt x="19015" y="3460"/>
                    </a:lnTo>
                    <a:lnTo>
                      <a:pt x="19174" y="3460"/>
                    </a:lnTo>
                    <a:lnTo>
                      <a:pt x="19174" y="2653"/>
                    </a:lnTo>
                    <a:close/>
                    <a:moveTo>
                      <a:pt x="19819" y="2653"/>
                    </a:moveTo>
                    <a:lnTo>
                      <a:pt x="19819" y="3460"/>
                    </a:lnTo>
                    <a:lnTo>
                      <a:pt x="19978" y="3460"/>
                    </a:lnTo>
                    <a:lnTo>
                      <a:pt x="19978" y="2653"/>
                    </a:lnTo>
                    <a:close/>
                    <a:moveTo>
                      <a:pt x="20623" y="2653"/>
                    </a:moveTo>
                    <a:lnTo>
                      <a:pt x="20623" y="3460"/>
                    </a:lnTo>
                    <a:lnTo>
                      <a:pt x="20781" y="3460"/>
                    </a:lnTo>
                    <a:lnTo>
                      <a:pt x="20781" y="2653"/>
                    </a:lnTo>
                    <a:close/>
                    <a:moveTo>
                      <a:pt x="21426" y="2653"/>
                    </a:moveTo>
                    <a:lnTo>
                      <a:pt x="21426" y="3460"/>
                    </a:lnTo>
                    <a:lnTo>
                      <a:pt x="21585" y="3460"/>
                    </a:lnTo>
                    <a:lnTo>
                      <a:pt x="21585" y="2653"/>
                    </a:lnTo>
                    <a:close/>
                    <a:moveTo>
                      <a:pt x="22236" y="2653"/>
                    </a:moveTo>
                    <a:lnTo>
                      <a:pt x="22224" y="3460"/>
                    </a:lnTo>
                    <a:cubicBezTo>
                      <a:pt x="22268" y="3460"/>
                      <a:pt x="22309" y="3463"/>
                      <a:pt x="22354" y="3466"/>
                    </a:cubicBezTo>
                    <a:lnTo>
                      <a:pt x="22427" y="2663"/>
                    </a:lnTo>
                    <a:cubicBezTo>
                      <a:pt x="22363" y="2660"/>
                      <a:pt x="22300" y="2653"/>
                      <a:pt x="22236" y="2653"/>
                    </a:cubicBezTo>
                    <a:close/>
                    <a:moveTo>
                      <a:pt x="23167" y="2844"/>
                    </a:moveTo>
                    <a:lnTo>
                      <a:pt x="22859" y="3587"/>
                    </a:lnTo>
                    <a:cubicBezTo>
                      <a:pt x="22900" y="3606"/>
                      <a:pt x="22938" y="3622"/>
                      <a:pt x="22977" y="3644"/>
                    </a:cubicBezTo>
                    <a:lnTo>
                      <a:pt x="23339" y="2923"/>
                    </a:lnTo>
                    <a:cubicBezTo>
                      <a:pt x="23282" y="2895"/>
                      <a:pt x="23224" y="2869"/>
                      <a:pt x="23167" y="2844"/>
                    </a:cubicBezTo>
                    <a:close/>
                    <a:moveTo>
                      <a:pt x="23961" y="3362"/>
                    </a:moveTo>
                    <a:lnTo>
                      <a:pt x="23402" y="3943"/>
                    </a:lnTo>
                    <a:cubicBezTo>
                      <a:pt x="23434" y="3975"/>
                      <a:pt x="23466" y="4006"/>
                      <a:pt x="23494" y="4038"/>
                    </a:cubicBezTo>
                    <a:lnTo>
                      <a:pt x="24092" y="3498"/>
                    </a:lnTo>
                    <a:cubicBezTo>
                      <a:pt x="24050" y="3451"/>
                      <a:pt x="24006" y="3406"/>
                      <a:pt x="23961" y="3362"/>
                    </a:cubicBezTo>
                    <a:close/>
                    <a:moveTo>
                      <a:pt x="24511" y="4133"/>
                    </a:moveTo>
                    <a:lnTo>
                      <a:pt x="23780" y="4470"/>
                    </a:lnTo>
                    <a:cubicBezTo>
                      <a:pt x="23799" y="4512"/>
                      <a:pt x="23815" y="4550"/>
                      <a:pt x="23831" y="4591"/>
                    </a:cubicBezTo>
                    <a:lnTo>
                      <a:pt x="24587" y="4308"/>
                    </a:lnTo>
                    <a:cubicBezTo>
                      <a:pt x="24565" y="4251"/>
                      <a:pt x="24539" y="4191"/>
                      <a:pt x="24511" y="4133"/>
                    </a:cubicBezTo>
                    <a:close/>
                    <a:moveTo>
                      <a:pt x="24743" y="5055"/>
                    </a:moveTo>
                    <a:lnTo>
                      <a:pt x="23939" y="5102"/>
                    </a:lnTo>
                    <a:cubicBezTo>
                      <a:pt x="23942" y="5134"/>
                      <a:pt x="23942" y="5169"/>
                      <a:pt x="23942" y="5204"/>
                    </a:cubicBezTo>
                    <a:lnTo>
                      <a:pt x="23942" y="5233"/>
                    </a:lnTo>
                    <a:lnTo>
                      <a:pt x="24746" y="5242"/>
                    </a:lnTo>
                    <a:lnTo>
                      <a:pt x="24749" y="5204"/>
                    </a:lnTo>
                    <a:cubicBezTo>
                      <a:pt x="24749" y="5153"/>
                      <a:pt x="24746" y="5102"/>
                      <a:pt x="24743" y="5055"/>
                    </a:cubicBezTo>
                    <a:close/>
                    <a:moveTo>
                      <a:pt x="23856" y="5747"/>
                    </a:moveTo>
                    <a:cubicBezTo>
                      <a:pt x="23844" y="5789"/>
                      <a:pt x="23828" y="5827"/>
                      <a:pt x="23812" y="5868"/>
                    </a:cubicBezTo>
                    <a:lnTo>
                      <a:pt x="24555" y="6173"/>
                    </a:lnTo>
                    <a:cubicBezTo>
                      <a:pt x="24581" y="6116"/>
                      <a:pt x="24603" y="6055"/>
                      <a:pt x="24622" y="5995"/>
                    </a:cubicBezTo>
                    <a:lnTo>
                      <a:pt x="23856" y="5747"/>
                    </a:lnTo>
                    <a:close/>
                    <a:moveTo>
                      <a:pt x="23545" y="6313"/>
                    </a:moveTo>
                    <a:cubicBezTo>
                      <a:pt x="23517" y="6348"/>
                      <a:pt x="23488" y="6379"/>
                      <a:pt x="23456" y="6411"/>
                    </a:cubicBezTo>
                    <a:lnTo>
                      <a:pt x="24041" y="6967"/>
                    </a:lnTo>
                    <a:cubicBezTo>
                      <a:pt x="24082" y="6923"/>
                      <a:pt x="24126" y="6875"/>
                      <a:pt x="24165" y="6827"/>
                    </a:cubicBezTo>
                    <a:lnTo>
                      <a:pt x="23545" y="6313"/>
                    </a:lnTo>
                    <a:close/>
                    <a:moveTo>
                      <a:pt x="23046" y="6732"/>
                    </a:moveTo>
                    <a:cubicBezTo>
                      <a:pt x="23008" y="6751"/>
                      <a:pt x="22967" y="6773"/>
                      <a:pt x="22929" y="6789"/>
                    </a:cubicBezTo>
                    <a:lnTo>
                      <a:pt x="23269" y="7520"/>
                    </a:lnTo>
                    <a:cubicBezTo>
                      <a:pt x="23326" y="7494"/>
                      <a:pt x="23383" y="7466"/>
                      <a:pt x="23437" y="7434"/>
                    </a:cubicBezTo>
                    <a:lnTo>
                      <a:pt x="23046" y="6732"/>
                    </a:lnTo>
                    <a:close/>
                    <a:moveTo>
                      <a:pt x="22430" y="6935"/>
                    </a:moveTo>
                    <a:cubicBezTo>
                      <a:pt x="22389" y="6942"/>
                      <a:pt x="22344" y="6945"/>
                      <a:pt x="22300" y="6948"/>
                    </a:cubicBezTo>
                    <a:lnTo>
                      <a:pt x="22348" y="7752"/>
                    </a:lnTo>
                    <a:cubicBezTo>
                      <a:pt x="22411" y="7748"/>
                      <a:pt x="22475" y="7742"/>
                      <a:pt x="22538" y="7733"/>
                    </a:cubicBezTo>
                    <a:lnTo>
                      <a:pt x="22430" y="6935"/>
                    </a:lnTo>
                    <a:close/>
                    <a:moveTo>
                      <a:pt x="13482" y="6951"/>
                    </a:moveTo>
                    <a:lnTo>
                      <a:pt x="13482" y="7755"/>
                    </a:lnTo>
                    <a:lnTo>
                      <a:pt x="13640" y="7755"/>
                    </a:lnTo>
                    <a:lnTo>
                      <a:pt x="13640" y="6951"/>
                    </a:lnTo>
                    <a:close/>
                    <a:moveTo>
                      <a:pt x="14285" y="6951"/>
                    </a:moveTo>
                    <a:lnTo>
                      <a:pt x="14285" y="7755"/>
                    </a:lnTo>
                    <a:lnTo>
                      <a:pt x="14444" y="7755"/>
                    </a:lnTo>
                    <a:lnTo>
                      <a:pt x="14444" y="6951"/>
                    </a:lnTo>
                    <a:close/>
                    <a:moveTo>
                      <a:pt x="15089" y="6951"/>
                    </a:moveTo>
                    <a:lnTo>
                      <a:pt x="15089" y="7755"/>
                    </a:lnTo>
                    <a:lnTo>
                      <a:pt x="15251" y="7755"/>
                    </a:lnTo>
                    <a:lnTo>
                      <a:pt x="15251" y="6951"/>
                    </a:lnTo>
                    <a:close/>
                    <a:moveTo>
                      <a:pt x="15893" y="6951"/>
                    </a:moveTo>
                    <a:lnTo>
                      <a:pt x="15893" y="7755"/>
                    </a:lnTo>
                    <a:lnTo>
                      <a:pt x="16055" y="7755"/>
                    </a:lnTo>
                    <a:lnTo>
                      <a:pt x="16055" y="6951"/>
                    </a:lnTo>
                    <a:close/>
                    <a:moveTo>
                      <a:pt x="16696" y="6951"/>
                    </a:moveTo>
                    <a:lnTo>
                      <a:pt x="16696" y="7755"/>
                    </a:lnTo>
                    <a:lnTo>
                      <a:pt x="16858" y="7755"/>
                    </a:lnTo>
                    <a:lnTo>
                      <a:pt x="16858" y="6951"/>
                    </a:lnTo>
                    <a:close/>
                    <a:moveTo>
                      <a:pt x="17500" y="6951"/>
                    </a:moveTo>
                    <a:lnTo>
                      <a:pt x="17500" y="7755"/>
                    </a:lnTo>
                    <a:lnTo>
                      <a:pt x="17662" y="7755"/>
                    </a:lnTo>
                    <a:lnTo>
                      <a:pt x="17662" y="6951"/>
                    </a:lnTo>
                    <a:close/>
                    <a:moveTo>
                      <a:pt x="18304" y="6951"/>
                    </a:moveTo>
                    <a:lnTo>
                      <a:pt x="18304" y="7755"/>
                    </a:lnTo>
                    <a:lnTo>
                      <a:pt x="18466" y="7755"/>
                    </a:lnTo>
                    <a:lnTo>
                      <a:pt x="18466" y="6951"/>
                    </a:lnTo>
                    <a:close/>
                    <a:moveTo>
                      <a:pt x="19107" y="6951"/>
                    </a:moveTo>
                    <a:lnTo>
                      <a:pt x="19107" y="7755"/>
                    </a:lnTo>
                    <a:lnTo>
                      <a:pt x="19269" y="7755"/>
                    </a:lnTo>
                    <a:lnTo>
                      <a:pt x="19269" y="6951"/>
                    </a:lnTo>
                    <a:close/>
                    <a:moveTo>
                      <a:pt x="19911" y="6951"/>
                    </a:moveTo>
                    <a:lnTo>
                      <a:pt x="19911" y="7755"/>
                    </a:lnTo>
                    <a:lnTo>
                      <a:pt x="20073" y="7755"/>
                    </a:lnTo>
                    <a:lnTo>
                      <a:pt x="20073" y="6951"/>
                    </a:lnTo>
                    <a:close/>
                    <a:moveTo>
                      <a:pt x="20715" y="6951"/>
                    </a:moveTo>
                    <a:lnTo>
                      <a:pt x="20715" y="7755"/>
                    </a:lnTo>
                    <a:lnTo>
                      <a:pt x="20877" y="7755"/>
                    </a:lnTo>
                    <a:lnTo>
                      <a:pt x="20877" y="6951"/>
                    </a:lnTo>
                    <a:close/>
                    <a:moveTo>
                      <a:pt x="21518" y="6951"/>
                    </a:moveTo>
                    <a:lnTo>
                      <a:pt x="21518" y="7755"/>
                    </a:lnTo>
                    <a:lnTo>
                      <a:pt x="21680" y="7755"/>
                    </a:lnTo>
                    <a:lnTo>
                      <a:pt x="21680" y="6951"/>
                    </a:lnTo>
                    <a:close/>
                    <a:moveTo>
                      <a:pt x="12722" y="7008"/>
                    </a:moveTo>
                    <a:cubicBezTo>
                      <a:pt x="12649" y="7031"/>
                      <a:pt x="12576" y="7062"/>
                      <a:pt x="12506" y="7097"/>
                    </a:cubicBezTo>
                    <a:lnTo>
                      <a:pt x="12878" y="7812"/>
                    </a:lnTo>
                    <a:cubicBezTo>
                      <a:pt x="12907" y="7799"/>
                      <a:pt x="12932" y="7787"/>
                      <a:pt x="12961" y="7777"/>
                    </a:cubicBezTo>
                    <a:lnTo>
                      <a:pt x="12722" y="7008"/>
                    </a:lnTo>
                    <a:close/>
                    <a:moveTo>
                      <a:pt x="11896" y="7774"/>
                    </a:moveTo>
                    <a:cubicBezTo>
                      <a:pt x="11868" y="7847"/>
                      <a:pt x="11849" y="7923"/>
                      <a:pt x="11833" y="7996"/>
                    </a:cubicBezTo>
                    <a:lnTo>
                      <a:pt x="12621" y="8155"/>
                    </a:lnTo>
                    <a:cubicBezTo>
                      <a:pt x="12627" y="8126"/>
                      <a:pt x="12637" y="8098"/>
                      <a:pt x="12646" y="8069"/>
                    </a:cubicBezTo>
                    <a:lnTo>
                      <a:pt x="11896" y="7774"/>
                    </a:lnTo>
                    <a:close/>
                    <a:moveTo>
                      <a:pt x="12678" y="8495"/>
                    </a:moveTo>
                    <a:lnTo>
                      <a:pt x="11979" y="8898"/>
                    </a:lnTo>
                    <a:cubicBezTo>
                      <a:pt x="12017" y="8965"/>
                      <a:pt x="12065" y="9029"/>
                      <a:pt x="12112" y="9089"/>
                    </a:cubicBezTo>
                    <a:lnTo>
                      <a:pt x="12729" y="8568"/>
                    </a:lnTo>
                    <a:cubicBezTo>
                      <a:pt x="12710" y="8546"/>
                      <a:pt x="12694" y="8520"/>
                      <a:pt x="12678" y="8495"/>
                    </a:cubicBezTo>
                    <a:close/>
                    <a:moveTo>
                      <a:pt x="13031" y="8740"/>
                    </a:moveTo>
                    <a:lnTo>
                      <a:pt x="12910" y="9534"/>
                    </a:lnTo>
                    <a:cubicBezTo>
                      <a:pt x="12973" y="9543"/>
                      <a:pt x="13040" y="9550"/>
                      <a:pt x="13107" y="9550"/>
                    </a:cubicBezTo>
                    <a:lnTo>
                      <a:pt x="13132" y="9550"/>
                    </a:lnTo>
                    <a:lnTo>
                      <a:pt x="13132" y="8743"/>
                    </a:lnTo>
                    <a:lnTo>
                      <a:pt x="13107" y="8743"/>
                    </a:lnTo>
                    <a:cubicBezTo>
                      <a:pt x="13081" y="8743"/>
                      <a:pt x="13056" y="8743"/>
                      <a:pt x="13031" y="8740"/>
                    </a:cubicBezTo>
                    <a:close/>
                    <a:moveTo>
                      <a:pt x="13774" y="8743"/>
                    </a:moveTo>
                    <a:lnTo>
                      <a:pt x="13774" y="9550"/>
                    </a:lnTo>
                    <a:lnTo>
                      <a:pt x="13936" y="9550"/>
                    </a:lnTo>
                    <a:lnTo>
                      <a:pt x="13936" y="8743"/>
                    </a:lnTo>
                    <a:close/>
                    <a:moveTo>
                      <a:pt x="14578" y="8743"/>
                    </a:moveTo>
                    <a:lnTo>
                      <a:pt x="14578" y="9550"/>
                    </a:lnTo>
                    <a:lnTo>
                      <a:pt x="14740" y="9550"/>
                    </a:lnTo>
                    <a:lnTo>
                      <a:pt x="14740" y="8743"/>
                    </a:lnTo>
                    <a:close/>
                    <a:moveTo>
                      <a:pt x="15381" y="8743"/>
                    </a:moveTo>
                    <a:lnTo>
                      <a:pt x="15381" y="9550"/>
                    </a:lnTo>
                    <a:lnTo>
                      <a:pt x="15543" y="9550"/>
                    </a:lnTo>
                    <a:lnTo>
                      <a:pt x="15543" y="8743"/>
                    </a:lnTo>
                    <a:close/>
                    <a:moveTo>
                      <a:pt x="16185" y="8743"/>
                    </a:moveTo>
                    <a:lnTo>
                      <a:pt x="16185" y="9550"/>
                    </a:lnTo>
                    <a:lnTo>
                      <a:pt x="16347" y="9550"/>
                    </a:lnTo>
                    <a:lnTo>
                      <a:pt x="16347" y="8743"/>
                    </a:lnTo>
                    <a:close/>
                    <a:moveTo>
                      <a:pt x="16989" y="8743"/>
                    </a:moveTo>
                    <a:lnTo>
                      <a:pt x="16989" y="9550"/>
                    </a:lnTo>
                    <a:lnTo>
                      <a:pt x="17151" y="9550"/>
                    </a:lnTo>
                    <a:lnTo>
                      <a:pt x="17151" y="8743"/>
                    </a:lnTo>
                    <a:close/>
                    <a:moveTo>
                      <a:pt x="17792" y="8743"/>
                    </a:moveTo>
                    <a:lnTo>
                      <a:pt x="17792" y="9550"/>
                    </a:lnTo>
                    <a:lnTo>
                      <a:pt x="17954" y="9550"/>
                    </a:lnTo>
                    <a:lnTo>
                      <a:pt x="17954" y="8743"/>
                    </a:lnTo>
                    <a:close/>
                    <a:moveTo>
                      <a:pt x="18596" y="8743"/>
                    </a:moveTo>
                    <a:lnTo>
                      <a:pt x="18596" y="9550"/>
                    </a:lnTo>
                    <a:lnTo>
                      <a:pt x="18758" y="9550"/>
                    </a:lnTo>
                    <a:lnTo>
                      <a:pt x="18758" y="8743"/>
                    </a:lnTo>
                    <a:close/>
                    <a:moveTo>
                      <a:pt x="19400" y="8743"/>
                    </a:moveTo>
                    <a:lnTo>
                      <a:pt x="19400" y="9550"/>
                    </a:lnTo>
                    <a:lnTo>
                      <a:pt x="19562" y="9550"/>
                    </a:lnTo>
                    <a:lnTo>
                      <a:pt x="19562" y="8743"/>
                    </a:lnTo>
                    <a:close/>
                    <a:moveTo>
                      <a:pt x="20203" y="8743"/>
                    </a:moveTo>
                    <a:lnTo>
                      <a:pt x="20203" y="9550"/>
                    </a:lnTo>
                    <a:lnTo>
                      <a:pt x="20365" y="9550"/>
                    </a:lnTo>
                    <a:lnTo>
                      <a:pt x="20365" y="8743"/>
                    </a:lnTo>
                    <a:close/>
                    <a:moveTo>
                      <a:pt x="21010" y="8743"/>
                    </a:moveTo>
                    <a:lnTo>
                      <a:pt x="21010" y="9550"/>
                    </a:lnTo>
                    <a:lnTo>
                      <a:pt x="21169" y="9550"/>
                    </a:lnTo>
                    <a:lnTo>
                      <a:pt x="21169" y="8743"/>
                    </a:lnTo>
                    <a:close/>
                    <a:moveTo>
                      <a:pt x="21814" y="8743"/>
                    </a:moveTo>
                    <a:lnTo>
                      <a:pt x="21814" y="9550"/>
                    </a:lnTo>
                    <a:lnTo>
                      <a:pt x="21973" y="9550"/>
                    </a:lnTo>
                    <a:lnTo>
                      <a:pt x="21973" y="8743"/>
                    </a:lnTo>
                    <a:close/>
                    <a:moveTo>
                      <a:pt x="22618" y="8743"/>
                    </a:moveTo>
                    <a:lnTo>
                      <a:pt x="22618" y="9550"/>
                    </a:lnTo>
                    <a:lnTo>
                      <a:pt x="22776" y="9550"/>
                    </a:lnTo>
                    <a:lnTo>
                      <a:pt x="22776" y="8743"/>
                    </a:lnTo>
                    <a:close/>
                    <a:moveTo>
                      <a:pt x="23421" y="8743"/>
                    </a:moveTo>
                    <a:lnTo>
                      <a:pt x="23421" y="9550"/>
                    </a:lnTo>
                    <a:lnTo>
                      <a:pt x="23580" y="9550"/>
                    </a:lnTo>
                    <a:lnTo>
                      <a:pt x="23580" y="8743"/>
                    </a:lnTo>
                    <a:close/>
                    <a:moveTo>
                      <a:pt x="24225" y="8743"/>
                    </a:moveTo>
                    <a:lnTo>
                      <a:pt x="24225" y="9550"/>
                    </a:lnTo>
                    <a:lnTo>
                      <a:pt x="24384" y="9550"/>
                    </a:lnTo>
                    <a:lnTo>
                      <a:pt x="24384" y="8743"/>
                    </a:lnTo>
                    <a:close/>
                    <a:moveTo>
                      <a:pt x="25029" y="8743"/>
                    </a:moveTo>
                    <a:lnTo>
                      <a:pt x="25029" y="9550"/>
                    </a:lnTo>
                    <a:lnTo>
                      <a:pt x="25187" y="9550"/>
                    </a:lnTo>
                    <a:lnTo>
                      <a:pt x="25187" y="8743"/>
                    </a:lnTo>
                    <a:close/>
                    <a:moveTo>
                      <a:pt x="25998" y="8914"/>
                    </a:moveTo>
                    <a:lnTo>
                      <a:pt x="25626" y="9629"/>
                    </a:lnTo>
                    <a:cubicBezTo>
                      <a:pt x="25658" y="9645"/>
                      <a:pt x="25686" y="9664"/>
                      <a:pt x="25715" y="9683"/>
                    </a:cubicBezTo>
                    <a:lnTo>
                      <a:pt x="26182" y="9029"/>
                    </a:lnTo>
                    <a:cubicBezTo>
                      <a:pt x="26125" y="8984"/>
                      <a:pt x="26061" y="8946"/>
                      <a:pt x="25998" y="8914"/>
                    </a:cubicBezTo>
                    <a:close/>
                    <a:moveTo>
                      <a:pt x="26715" y="9705"/>
                    </a:moveTo>
                    <a:lnTo>
                      <a:pt x="25966" y="10001"/>
                    </a:lnTo>
                    <a:cubicBezTo>
                      <a:pt x="25978" y="10036"/>
                      <a:pt x="25991" y="10067"/>
                      <a:pt x="25998" y="10102"/>
                    </a:cubicBezTo>
                    <a:lnTo>
                      <a:pt x="26782" y="9912"/>
                    </a:lnTo>
                    <a:cubicBezTo>
                      <a:pt x="26763" y="9842"/>
                      <a:pt x="26741" y="9772"/>
                      <a:pt x="26715" y="9705"/>
                    </a:cubicBezTo>
                    <a:close/>
                    <a:moveTo>
                      <a:pt x="25978" y="10509"/>
                    </a:moveTo>
                    <a:cubicBezTo>
                      <a:pt x="25969" y="10541"/>
                      <a:pt x="25953" y="10572"/>
                      <a:pt x="25937" y="10604"/>
                    </a:cubicBezTo>
                    <a:lnTo>
                      <a:pt x="26655" y="10973"/>
                    </a:lnTo>
                    <a:cubicBezTo>
                      <a:pt x="26687" y="10906"/>
                      <a:pt x="26715" y="10839"/>
                      <a:pt x="26741" y="10773"/>
                    </a:cubicBezTo>
                    <a:lnTo>
                      <a:pt x="25978" y="10509"/>
                    </a:lnTo>
                    <a:close/>
                    <a:moveTo>
                      <a:pt x="25658" y="10900"/>
                    </a:moveTo>
                    <a:cubicBezTo>
                      <a:pt x="25626" y="10916"/>
                      <a:pt x="25597" y="10931"/>
                      <a:pt x="25565" y="10944"/>
                    </a:cubicBezTo>
                    <a:lnTo>
                      <a:pt x="25864" y="11691"/>
                    </a:lnTo>
                    <a:cubicBezTo>
                      <a:pt x="25931" y="11662"/>
                      <a:pt x="25998" y="11630"/>
                      <a:pt x="26061" y="11595"/>
                    </a:cubicBezTo>
                    <a:lnTo>
                      <a:pt x="25658" y="10900"/>
                    </a:lnTo>
                    <a:close/>
                    <a:moveTo>
                      <a:pt x="0" y="10995"/>
                    </a:moveTo>
                    <a:lnTo>
                      <a:pt x="0" y="11802"/>
                    </a:lnTo>
                    <a:lnTo>
                      <a:pt x="162" y="11802"/>
                    </a:lnTo>
                    <a:lnTo>
                      <a:pt x="162" y="10995"/>
                    </a:lnTo>
                    <a:close/>
                    <a:moveTo>
                      <a:pt x="804" y="10995"/>
                    </a:moveTo>
                    <a:lnTo>
                      <a:pt x="804" y="11802"/>
                    </a:lnTo>
                    <a:lnTo>
                      <a:pt x="966" y="11802"/>
                    </a:lnTo>
                    <a:lnTo>
                      <a:pt x="966" y="10995"/>
                    </a:lnTo>
                    <a:close/>
                    <a:moveTo>
                      <a:pt x="1607" y="10995"/>
                    </a:moveTo>
                    <a:lnTo>
                      <a:pt x="1607" y="11802"/>
                    </a:lnTo>
                    <a:lnTo>
                      <a:pt x="1769" y="11802"/>
                    </a:lnTo>
                    <a:lnTo>
                      <a:pt x="1769" y="10995"/>
                    </a:lnTo>
                    <a:close/>
                    <a:moveTo>
                      <a:pt x="2411" y="10995"/>
                    </a:moveTo>
                    <a:lnTo>
                      <a:pt x="2411" y="11802"/>
                    </a:lnTo>
                    <a:lnTo>
                      <a:pt x="2573" y="11802"/>
                    </a:lnTo>
                    <a:lnTo>
                      <a:pt x="2573" y="10995"/>
                    </a:lnTo>
                    <a:close/>
                    <a:moveTo>
                      <a:pt x="3215" y="10995"/>
                    </a:moveTo>
                    <a:lnTo>
                      <a:pt x="3215" y="11802"/>
                    </a:lnTo>
                    <a:lnTo>
                      <a:pt x="3377" y="11802"/>
                    </a:lnTo>
                    <a:lnTo>
                      <a:pt x="3377" y="10995"/>
                    </a:lnTo>
                    <a:close/>
                    <a:moveTo>
                      <a:pt x="4018" y="10995"/>
                    </a:moveTo>
                    <a:lnTo>
                      <a:pt x="4018" y="11802"/>
                    </a:lnTo>
                    <a:lnTo>
                      <a:pt x="4180" y="11802"/>
                    </a:lnTo>
                    <a:lnTo>
                      <a:pt x="4180" y="10995"/>
                    </a:lnTo>
                    <a:close/>
                    <a:moveTo>
                      <a:pt x="4825" y="10995"/>
                    </a:moveTo>
                    <a:lnTo>
                      <a:pt x="4825" y="11802"/>
                    </a:lnTo>
                    <a:lnTo>
                      <a:pt x="4984" y="11802"/>
                    </a:lnTo>
                    <a:lnTo>
                      <a:pt x="4984" y="10995"/>
                    </a:lnTo>
                    <a:close/>
                    <a:moveTo>
                      <a:pt x="5629" y="10995"/>
                    </a:moveTo>
                    <a:lnTo>
                      <a:pt x="5629" y="11802"/>
                    </a:lnTo>
                    <a:lnTo>
                      <a:pt x="5788" y="11802"/>
                    </a:lnTo>
                    <a:lnTo>
                      <a:pt x="5788" y="10995"/>
                    </a:lnTo>
                    <a:close/>
                    <a:moveTo>
                      <a:pt x="6433" y="10995"/>
                    </a:moveTo>
                    <a:lnTo>
                      <a:pt x="6433" y="11802"/>
                    </a:lnTo>
                    <a:lnTo>
                      <a:pt x="6592" y="11802"/>
                    </a:lnTo>
                    <a:lnTo>
                      <a:pt x="6592" y="10995"/>
                    </a:lnTo>
                    <a:close/>
                    <a:moveTo>
                      <a:pt x="7236" y="10995"/>
                    </a:moveTo>
                    <a:lnTo>
                      <a:pt x="7236" y="11802"/>
                    </a:lnTo>
                    <a:lnTo>
                      <a:pt x="7395" y="11802"/>
                    </a:lnTo>
                    <a:lnTo>
                      <a:pt x="7395" y="10995"/>
                    </a:lnTo>
                    <a:close/>
                    <a:moveTo>
                      <a:pt x="8040" y="10995"/>
                    </a:moveTo>
                    <a:lnTo>
                      <a:pt x="8040" y="11802"/>
                    </a:lnTo>
                    <a:lnTo>
                      <a:pt x="8199" y="11802"/>
                    </a:lnTo>
                    <a:lnTo>
                      <a:pt x="8199" y="10995"/>
                    </a:lnTo>
                    <a:close/>
                    <a:moveTo>
                      <a:pt x="8844" y="10995"/>
                    </a:moveTo>
                    <a:lnTo>
                      <a:pt x="8844" y="11802"/>
                    </a:lnTo>
                    <a:lnTo>
                      <a:pt x="9003" y="11802"/>
                    </a:lnTo>
                    <a:lnTo>
                      <a:pt x="9003" y="10995"/>
                    </a:lnTo>
                    <a:close/>
                    <a:moveTo>
                      <a:pt x="9647" y="10995"/>
                    </a:moveTo>
                    <a:lnTo>
                      <a:pt x="9647" y="11802"/>
                    </a:lnTo>
                    <a:lnTo>
                      <a:pt x="9806" y="11802"/>
                    </a:lnTo>
                    <a:lnTo>
                      <a:pt x="9806" y="10995"/>
                    </a:lnTo>
                    <a:close/>
                    <a:moveTo>
                      <a:pt x="10451" y="10995"/>
                    </a:moveTo>
                    <a:lnTo>
                      <a:pt x="10451" y="11802"/>
                    </a:lnTo>
                    <a:lnTo>
                      <a:pt x="10613" y="11802"/>
                    </a:lnTo>
                    <a:lnTo>
                      <a:pt x="10613" y="10995"/>
                    </a:lnTo>
                    <a:close/>
                    <a:moveTo>
                      <a:pt x="11255" y="10995"/>
                    </a:moveTo>
                    <a:lnTo>
                      <a:pt x="11255" y="11802"/>
                    </a:lnTo>
                    <a:lnTo>
                      <a:pt x="11417" y="11802"/>
                    </a:lnTo>
                    <a:lnTo>
                      <a:pt x="11417" y="10995"/>
                    </a:lnTo>
                    <a:close/>
                    <a:moveTo>
                      <a:pt x="12058" y="10995"/>
                    </a:moveTo>
                    <a:lnTo>
                      <a:pt x="12058" y="11802"/>
                    </a:lnTo>
                    <a:lnTo>
                      <a:pt x="12220" y="11802"/>
                    </a:lnTo>
                    <a:lnTo>
                      <a:pt x="12220" y="10995"/>
                    </a:lnTo>
                    <a:close/>
                    <a:moveTo>
                      <a:pt x="12862" y="10995"/>
                    </a:moveTo>
                    <a:lnTo>
                      <a:pt x="12862" y="11802"/>
                    </a:lnTo>
                    <a:lnTo>
                      <a:pt x="13024" y="11802"/>
                    </a:lnTo>
                    <a:lnTo>
                      <a:pt x="13024" y="10995"/>
                    </a:lnTo>
                    <a:close/>
                    <a:moveTo>
                      <a:pt x="13666" y="10995"/>
                    </a:moveTo>
                    <a:lnTo>
                      <a:pt x="13666" y="11802"/>
                    </a:lnTo>
                    <a:lnTo>
                      <a:pt x="13828" y="11802"/>
                    </a:lnTo>
                    <a:lnTo>
                      <a:pt x="13828" y="10995"/>
                    </a:lnTo>
                    <a:close/>
                    <a:moveTo>
                      <a:pt x="14470" y="10995"/>
                    </a:moveTo>
                    <a:lnTo>
                      <a:pt x="14470" y="11802"/>
                    </a:lnTo>
                    <a:lnTo>
                      <a:pt x="14632" y="11802"/>
                    </a:lnTo>
                    <a:lnTo>
                      <a:pt x="14632" y="10995"/>
                    </a:lnTo>
                    <a:close/>
                    <a:moveTo>
                      <a:pt x="15273" y="10995"/>
                    </a:moveTo>
                    <a:lnTo>
                      <a:pt x="15273" y="11802"/>
                    </a:lnTo>
                    <a:lnTo>
                      <a:pt x="15435" y="11802"/>
                    </a:lnTo>
                    <a:lnTo>
                      <a:pt x="15435" y="10995"/>
                    </a:lnTo>
                    <a:close/>
                    <a:moveTo>
                      <a:pt x="16077" y="10995"/>
                    </a:moveTo>
                    <a:lnTo>
                      <a:pt x="16077" y="11802"/>
                    </a:lnTo>
                    <a:lnTo>
                      <a:pt x="16239" y="11802"/>
                    </a:lnTo>
                    <a:lnTo>
                      <a:pt x="16239" y="10995"/>
                    </a:lnTo>
                    <a:close/>
                    <a:moveTo>
                      <a:pt x="16881" y="10995"/>
                    </a:moveTo>
                    <a:lnTo>
                      <a:pt x="16881" y="11802"/>
                    </a:lnTo>
                    <a:lnTo>
                      <a:pt x="17043" y="11802"/>
                    </a:lnTo>
                    <a:lnTo>
                      <a:pt x="17043" y="10995"/>
                    </a:lnTo>
                    <a:close/>
                    <a:moveTo>
                      <a:pt x="17684" y="10995"/>
                    </a:moveTo>
                    <a:lnTo>
                      <a:pt x="17684" y="11802"/>
                    </a:lnTo>
                    <a:lnTo>
                      <a:pt x="17846" y="11802"/>
                    </a:lnTo>
                    <a:lnTo>
                      <a:pt x="17846" y="10995"/>
                    </a:lnTo>
                    <a:close/>
                    <a:moveTo>
                      <a:pt x="18491" y="10995"/>
                    </a:moveTo>
                    <a:lnTo>
                      <a:pt x="18491" y="11802"/>
                    </a:lnTo>
                    <a:lnTo>
                      <a:pt x="18650" y="11802"/>
                    </a:lnTo>
                    <a:lnTo>
                      <a:pt x="18650" y="10995"/>
                    </a:lnTo>
                    <a:close/>
                    <a:moveTo>
                      <a:pt x="19295" y="10995"/>
                    </a:moveTo>
                    <a:lnTo>
                      <a:pt x="19295" y="11802"/>
                    </a:lnTo>
                    <a:lnTo>
                      <a:pt x="19454" y="11802"/>
                    </a:lnTo>
                    <a:lnTo>
                      <a:pt x="19454" y="10995"/>
                    </a:lnTo>
                    <a:close/>
                    <a:moveTo>
                      <a:pt x="20099" y="10995"/>
                    </a:moveTo>
                    <a:lnTo>
                      <a:pt x="20099" y="11802"/>
                    </a:lnTo>
                    <a:lnTo>
                      <a:pt x="20257" y="11802"/>
                    </a:lnTo>
                    <a:lnTo>
                      <a:pt x="20257" y="10995"/>
                    </a:lnTo>
                    <a:close/>
                    <a:moveTo>
                      <a:pt x="20902" y="10995"/>
                    </a:moveTo>
                    <a:lnTo>
                      <a:pt x="20902" y="11802"/>
                    </a:lnTo>
                    <a:lnTo>
                      <a:pt x="21061" y="11802"/>
                    </a:lnTo>
                    <a:lnTo>
                      <a:pt x="21061" y="10995"/>
                    </a:lnTo>
                    <a:close/>
                    <a:moveTo>
                      <a:pt x="21706" y="10995"/>
                    </a:moveTo>
                    <a:lnTo>
                      <a:pt x="21706" y="11802"/>
                    </a:lnTo>
                    <a:lnTo>
                      <a:pt x="21865" y="11802"/>
                    </a:lnTo>
                    <a:lnTo>
                      <a:pt x="21865" y="10995"/>
                    </a:lnTo>
                    <a:close/>
                    <a:moveTo>
                      <a:pt x="22510" y="10995"/>
                    </a:moveTo>
                    <a:lnTo>
                      <a:pt x="22510" y="11802"/>
                    </a:lnTo>
                    <a:lnTo>
                      <a:pt x="22672" y="11802"/>
                    </a:lnTo>
                    <a:lnTo>
                      <a:pt x="22672" y="10995"/>
                    </a:lnTo>
                    <a:close/>
                    <a:moveTo>
                      <a:pt x="23313" y="10995"/>
                    </a:moveTo>
                    <a:lnTo>
                      <a:pt x="23313" y="11802"/>
                    </a:lnTo>
                    <a:lnTo>
                      <a:pt x="23475" y="11802"/>
                    </a:lnTo>
                    <a:lnTo>
                      <a:pt x="23475" y="10995"/>
                    </a:lnTo>
                    <a:close/>
                    <a:moveTo>
                      <a:pt x="24117" y="10995"/>
                    </a:moveTo>
                    <a:lnTo>
                      <a:pt x="24117" y="11802"/>
                    </a:lnTo>
                    <a:lnTo>
                      <a:pt x="24279" y="11802"/>
                    </a:lnTo>
                    <a:lnTo>
                      <a:pt x="24279" y="10995"/>
                    </a:lnTo>
                    <a:close/>
                    <a:moveTo>
                      <a:pt x="24921" y="10995"/>
                    </a:moveTo>
                    <a:lnTo>
                      <a:pt x="24921" y="11802"/>
                    </a:lnTo>
                    <a:lnTo>
                      <a:pt x="25083" y="11802"/>
                    </a:lnTo>
                    <a:lnTo>
                      <a:pt x="25083" y="10995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8116573" y="3972876"/>
                <a:ext cx="50078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807" y="80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31064" y="4073364"/>
                <a:ext cx="1114541" cy="66437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0605" extrusionOk="0">
                    <a:moveTo>
                      <a:pt x="454" y="1"/>
                    </a:moveTo>
                    <a:cubicBezTo>
                      <a:pt x="203" y="1"/>
                      <a:pt x="0" y="204"/>
                      <a:pt x="0" y="452"/>
                    </a:cubicBezTo>
                    <a:lnTo>
                      <a:pt x="0" y="10604"/>
                    </a:lnTo>
                    <a:lnTo>
                      <a:pt x="17983" y="10604"/>
                    </a:lnTo>
                    <a:lnTo>
                      <a:pt x="17983" y="452"/>
                    </a:lnTo>
                    <a:cubicBezTo>
                      <a:pt x="17983" y="204"/>
                      <a:pt x="17783" y="1"/>
                      <a:pt x="17532" y="1"/>
                    </a:cubicBez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5988073" y="4644172"/>
                <a:ext cx="1361570" cy="113862"/>
              </a:xfrm>
              <a:custGeom>
                <a:avLst/>
                <a:gdLst/>
                <a:ahLst/>
                <a:cxnLst/>
                <a:rect l="l" t="t" r="r" b="b"/>
                <a:pathLst>
                  <a:path w="21322" h="1764" extrusionOk="0">
                    <a:moveTo>
                      <a:pt x="404" y="0"/>
                    </a:moveTo>
                    <a:cubicBezTo>
                      <a:pt x="181" y="0"/>
                      <a:pt x="0" y="181"/>
                      <a:pt x="0" y="404"/>
                    </a:cubicBezTo>
                    <a:lnTo>
                      <a:pt x="0" y="1763"/>
                    </a:lnTo>
                    <a:lnTo>
                      <a:pt x="21322" y="1763"/>
                    </a:lnTo>
                    <a:lnTo>
                      <a:pt x="21322" y="404"/>
                    </a:lnTo>
                    <a:cubicBezTo>
                      <a:pt x="21322" y="181"/>
                      <a:pt x="21141" y="0"/>
                      <a:pt x="20915" y="0"/>
                    </a:cubicBez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231064" y="4211315"/>
                <a:ext cx="1114541" cy="74676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119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17983" y="1191"/>
                    </a:lnTo>
                    <a:lnTo>
                      <a:pt x="17983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231064" y="4310174"/>
                <a:ext cx="1114541" cy="50807"/>
              </a:xfrm>
              <a:custGeom>
                <a:avLst/>
                <a:gdLst/>
                <a:ahLst/>
                <a:cxnLst/>
                <a:rect l="l" t="t" r="r" b="b"/>
                <a:pathLst>
                  <a:path w="17983" h="811" extrusionOk="0">
                    <a:moveTo>
                      <a:pt x="0" y="1"/>
                    </a:moveTo>
                    <a:lnTo>
                      <a:pt x="0" y="811"/>
                    </a:lnTo>
                    <a:lnTo>
                      <a:pt x="17983" y="811"/>
                    </a:lnTo>
                    <a:lnTo>
                      <a:pt x="17983" y="1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543683" y="4397193"/>
                <a:ext cx="467062" cy="205609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3282" extrusionOk="0">
                    <a:moveTo>
                      <a:pt x="1" y="0"/>
                    </a:moveTo>
                    <a:lnTo>
                      <a:pt x="1" y="3282"/>
                    </a:lnTo>
                    <a:lnTo>
                      <a:pt x="7535" y="3282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62586" y="4417679"/>
                <a:ext cx="429256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6926" y="2631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777218" y="4417679"/>
                <a:ext cx="214628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3463" y="2631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562586" y="4417679"/>
                <a:ext cx="51069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631" extrusionOk="0">
                    <a:moveTo>
                      <a:pt x="0" y="0"/>
                    </a:moveTo>
                    <a:lnTo>
                      <a:pt x="0" y="2631"/>
                    </a:lnTo>
                    <a:lnTo>
                      <a:pt x="823" y="26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846510" y="4477570"/>
                <a:ext cx="45739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44" extrusionOk="0">
                    <a:moveTo>
                      <a:pt x="369" y="134"/>
                    </a:moveTo>
                    <a:cubicBezTo>
                      <a:pt x="426" y="134"/>
                      <a:pt x="470" y="156"/>
                      <a:pt x="502" y="197"/>
                    </a:cubicBezTo>
                    <a:cubicBezTo>
                      <a:pt x="531" y="239"/>
                      <a:pt x="547" y="296"/>
                      <a:pt x="547" y="372"/>
                    </a:cubicBezTo>
                    <a:cubicBezTo>
                      <a:pt x="547" y="448"/>
                      <a:pt x="531" y="506"/>
                      <a:pt x="502" y="547"/>
                    </a:cubicBezTo>
                    <a:cubicBezTo>
                      <a:pt x="470" y="588"/>
                      <a:pt x="426" y="610"/>
                      <a:pt x="369" y="610"/>
                    </a:cubicBezTo>
                    <a:cubicBezTo>
                      <a:pt x="311" y="610"/>
                      <a:pt x="270" y="588"/>
                      <a:pt x="238" y="547"/>
                    </a:cubicBezTo>
                    <a:cubicBezTo>
                      <a:pt x="207" y="506"/>
                      <a:pt x="191" y="448"/>
                      <a:pt x="191" y="372"/>
                    </a:cubicBezTo>
                    <a:cubicBezTo>
                      <a:pt x="191" y="296"/>
                      <a:pt x="207" y="239"/>
                      <a:pt x="238" y="197"/>
                    </a:cubicBezTo>
                    <a:cubicBezTo>
                      <a:pt x="270" y="156"/>
                      <a:pt x="311" y="134"/>
                      <a:pt x="369" y="134"/>
                    </a:cubicBezTo>
                    <a:close/>
                    <a:moveTo>
                      <a:pt x="369" y="0"/>
                    </a:moveTo>
                    <a:cubicBezTo>
                      <a:pt x="254" y="0"/>
                      <a:pt x="162" y="32"/>
                      <a:pt x="99" y="99"/>
                    </a:cubicBezTo>
                    <a:cubicBezTo>
                      <a:pt x="32" y="166"/>
                      <a:pt x="0" y="255"/>
                      <a:pt x="0" y="372"/>
                    </a:cubicBezTo>
                    <a:cubicBezTo>
                      <a:pt x="0" y="490"/>
                      <a:pt x="32" y="579"/>
                      <a:pt x="99" y="645"/>
                    </a:cubicBezTo>
                    <a:cubicBezTo>
                      <a:pt x="162" y="712"/>
                      <a:pt x="254" y="744"/>
                      <a:pt x="369" y="744"/>
                    </a:cubicBezTo>
                    <a:cubicBezTo>
                      <a:pt x="483" y="744"/>
                      <a:pt x="575" y="712"/>
                      <a:pt x="639" y="645"/>
                    </a:cubicBezTo>
                    <a:cubicBezTo>
                      <a:pt x="705" y="579"/>
                      <a:pt x="737" y="490"/>
                      <a:pt x="737" y="372"/>
                    </a:cubicBezTo>
                    <a:cubicBezTo>
                      <a:pt x="737" y="255"/>
                      <a:pt x="705" y="166"/>
                      <a:pt x="639" y="99"/>
                    </a:cubicBezTo>
                    <a:cubicBezTo>
                      <a:pt x="575" y="32"/>
                      <a:pt x="483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891010" y="4478385"/>
                <a:ext cx="39975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78" y="718"/>
                    </a:lnTo>
                    <a:lnTo>
                      <a:pt x="178" y="226"/>
                    </a:lnTo>
                    <a:lnTo>
                      <a:pt x="438" y="718"/>
                    </a:lnTo>
                    <a:lnTo>
                      <a:pt x="645" y="718"/>
                    </a:lnTo>
                    <a:lnTo>
                      <a:pt x="645" y="0"/>
                    </a:lnTo>
                    <a:lnTo>
                      <a:pt x="470" y="0"/>
                    </a:lnTo>
                    <a:lnTo>
                      <a:pt x="470" y="49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645266" y="4477570"/>
                <a:ext cx="45925" cy="4661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44" extrusionOk="0">
                    <a:moveTo>
                      <a:pt x="372" y="134"/>
                    </a:moveTo>
                    <a:cubicBezTo>
                      <a:pt x="426" y="134"/>
                      <a:pt x="471" y="156"/>
                      <a:pt x="503" y="197"/>
                    </a:cubicBezTo>
                    <a:cubicBezTo>
                      <a:pt x="534" y="239"/>
                      <a:pt x="550" y="296"/>
                      <a:pt x="550" y="372"/>
                    </a:cubicBezTo>
                    <a:cubicBezTo>
                      <a:pt x="550" y="448"/>
                      <a:pt x="534" y="506"/>
                      <a:pt x="503" y="547"/>
                    </a:cubicBezTo>
                    <a:cubicBezTo>
                      <a:pt x="471" y="588"/>
                      <a:pt x="426" y="610"/>
                      <a:pt x="372" y="610"/>
                    </a:cubicBezTo>
                    <a:cubicBezTo>
                      <a:pt x="315" y="610"/>
                      <a:pt x="271" y="588"/>
                      <a:pt x="239" y="547"/>
                    </a:cubicBezTo>
                    <a:cubicBezTo>
                      <a:pt x="207" y="506"/>
                      <a:pt x="194" y="448"/>
                      <a:pt x="194" y="372"/>
                    </a:cubicBezTo>
                    <a:cubicBezTo>
                      <a:pt x="194" y="296"/>
                      <a:pt x="207" y="239"/>
                      <a:pt x="239" y="197"/>
                    </a:cubicBezTo>
                    <a:cubicBezTo>
                      <a:pt x="271" y="156"/>
                      <a:pt x="315" y="134"/>
                      <a:pt x="372" y="134"/>
                    </a:cubicBezTo>
                    <a:close/>
                    <a:moveTo>
                      <a:pt x="372" y="0"/>
                    </a:moveTo>
                    <a:cubicBezTo>
                      <a:pt x="255" y="0"/>
                      <a:pt x="166" y="32"/>
                      <a:pt x="99" y="99"/>
                    </a:cubicBezTo>
                    <a:cubicBezTo>
                      <a:pt x="36" y="166"/>
                      <a:pt x="1" y="255"/>
                      <a:pt x="1" y="372"/>
                    </a:cubicBezTo>
                    <a:cubicBezTo>
                      <a:pt x="1" y="490"/>
                      <a:pt x="36" y="579"/>
                      <a:pt x="99" y="645"/>
                    </a:cubicBezTo>
                    <a:cubicBezTo>
                      <a:pt x="166" y="712"/>
                      <a:pt x="255" y="744"/>
                      <a:pt x="372" y="744"/>
                    </a:cubicBezTo>
                    <a:cubicBezTo>
                      <a:pt x="487" y="744"/>
                      <a:pt x="576" y="712"/>
                      <a:pt x="642" y="645"/>
                    </a:cubicBezTo>
                    <a:cubicBezTo>
                      <a:pt x="706" y="579"/>
                      <a:pt x="741" y="490"/>
                      <a:pt x="741" y="372"/>
                    </a:cubicBezTo>
                    <a:cubicBezTo>
                      <a:pt x="741" y="255"/>
                      <a:pt x="706" y="166"/>
                      <a:pt x="642" y="99"/>
                    </a:cubicBezTo>
                    <a:cubicBezTo>
                      <a:pt x="576" y="32"/>
                      <a:pt x="48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68995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1" y="0"/>
                    </a:moveTo>
                    <a:lnTo>
                      <a:pt x="1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719702" y="4478385"/>
                <a:ext cx="30989" cy="4504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19" extrusionOk="0">
                    <a:moveTo>
                      <a:pt x="0" y="0"/>
                    </a:moveTo>
                    <a:lnTo>
                      <a:pt x="0" y="718"/>
                    </a:lnTo>
                    <a:lnTo>
                      <a:pt x="185" y="718"/>
                    </a:lnTo>
                    <a:lnTo>
                      <a:pt x="185" y="413"/>
                    </a:lnTo>
                    <a:lnTo>
                      <a:pt x="480" y="413"/>
                    </a:lnTo>
                    <a:lnTo>
                      <a:pt x="480" y="273"/>
                    </a:lnTo>
                    <a:lnTo>
                      <a:pt x="185" y="273"/>
                    </a:lnTo>
                    <a:lnTo>
                      <a:pt x="185" y="140"/>
                    </a:lnTo>
                    <a:lnTo>
                      <a:pt x="499" y="14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7462514" y="3924324"/>
                <a:ext cx="1413645" cy="475495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7590" extrusionOk="0">
                    <a:moveTo>
                      <a:pt x="21522" y="1287"/>
                    </a:moveTo>
                    <a:lnTo>
                      <a:pt x="21522" y="6300"/>
                    </a:lnTo>
                    <a:lnTo>
                      <a:pt x="1291" y="6300"/>
                    </a:lnTo>
                    <a:lnTo>
                      <a:pt x="1291" y="1287"/>
                    </a:lnTo>
                    <a:close/>
                    <a:moveTo>
                      <a:pt x="1" y="0"/>
                    </a:moveTo>
                    <a:lnTo>
                      <a:pt x="1" y="7589"/>
                    </a:lnTo>
                    <a:lnTo>
                      <a:pt x="22809" y="7589"/>
                    </a:lnTo>
                    <a:lnTo>
                      <a:pt x="22809" y="0"/>
                    </a:ln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7301308" y="3107766"/>
                <a:ext cx="1736300" cy="856830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3677" extrusionOk="0">
                    <a:moveTo>
                      <a:pt x="4609" y="1"/>
                    </a:moveTo>
                    <a:lnTo>
                      <a:pt x="0" y="13676"/>
                    </a:lnTo>
                    <a:lnTo>
                      <a:pt x="28015" y="13676"/>
                    </a:lnTo>
                    <a:lnTo>
                      <a:pt x="23406" y="1"/>
                    </a:lnTo>
                    <a:close/>
                  </a:path>
                </a:pathLst>
              </a:custGeom>
              <a:solidFill>
                <a:srgbClr val="90C5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7572216" y="3130257"/>
                <a:ext cx="388475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2994" extrusionOk="0">
                    <a:moveTo>
                      <a:pt x="1398" y="1"/>
                    </a:moveTo>
                    <a:cubicBezTo>
                      <a:pt x="1118" y="1"/>
                      <a:pt x="855" y="106"/>
                      <a:pt x="782" y="242"/>
                    </a:cubicBezTo>
                    <a:cubicBezTo>
                      <a:pt x="775" y="252"/>
                      <a:pt x="769" y="264"/>
                      <a:pt x="766" y="274"/>
                    </a:cubicBezTo>
                    <a:lnTo>
                      <a:pt x="22" y="2666"/>
                    </a:lnTo>
                    <a:cubicBezTo>
                      <a:pt x="0" y="2736"/>
                      <a:pt x="22" y="2803"/>
                      <a:pt x="76" y="2857"/>
                    </a:cubicBezTo>
                    <a:cubicBezTo>
                      <a:pt x="159" y="2939"/>
                      <a:pt x="321" y="2993"/>
                      <a:pt x="524" y="2993"/>
                    </a:cubicBezTo>
                    <a:lnTo>
                      <a:pt x="5340" y="2993"/>
                    </a:lnTo>
                    <a:cubicBezTo>
                      <a:pt x="5543" y="2993"/>
                      <a:pt x="5731" y="2939"/>
                      <a:pt x="5848" y="2857"/>
                    </a:cubicBezTo>
                    <a:cubicBezTo>
                      <a:pt x="5928" y="2803"/>
                      <a:pt x="5975" y="2736"/>
                      <a:pt x="5985" y="2666"/>
                    </a:cubicBezTo>
                    <a:lnTo>
                      <a:pt x="6268" y="274"/>
                    </a:lnTo>
                    <a:cubicBezTo>
                      <a:pt x="6268" y="264"/>
                      <a:pt x="6268" y="252"/>
                      <a:pt x="6265" y="242"/>
                    </a:cubicBezTo>
                    <a:cubicBezTo>
                      <a:pt x="6252" y="106"/>
                      <a:pt x="6033" y="1"/>
                      <a:pt x="575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7492636" y="3340003"/>
                <a:ext cx="443635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3794" extrusionOk="0">
                    <a:moveTo>
                      <a:pt x="1704" y="1"/>
                    </a:moveTo>
                    <a:cubicBezTo>
                      <a:pt x="1548" y="1"/>
                      <a:pt x="1395" y="33"/>
                      <a:pt x="1272" y="90"/>
                    </a:cubicBezTo>
                    <a:cubicBezTo>
                      <a:pt x="1125" y="150"/>
                      <a:pt x="1021" y="242"/>
                      <a:pt x="986" y="344"/>
                    </a:cubicBezTo>
                    <a:lnTo>
                      <a:pt x="45" y="3374"/>
                    </a:lnTo>
                    <a:cubicBezTo>
                      <a:pt x="1" y="3517"/>
                      <a:pt x="80" y="3645"/>
                      <a:pt x="236" y="3721"/>
                    </a:cubicBezTo>
                    <a:cubicBezTo>
                      <a:pt x="331" y="3768"/>
                      <a:pt x="455" y="3794"/>
                      <a:pt x="598" y="3794"/>
                    </a:cubicBezTo>
                    <a:lnTo>
                      <a:pt x="6056" y="3794"/>
                    </a:lnTo>
                    <a:cubicBezTo>
                      <a:pt x="6195" y="3794"/>
                      <a:pt x="6332" y="3768"/>
                      <a:pt x="6449" y="3721"/>
                    </a:cubicBezTo>
                    <a:cubicBezTo>
                      <a:pt x="6637" y="3645"/>
                      <a:pt x="6770" y="3517"/>
                      <a:pt x="6789" y="3374"/>
                    </a:cubicBezTo>
                    <a:lnTo>
                      <a:pt x="7145" y="344"/>
                    </a:lnTo>
                    <a:cubicBezTo>
                      <a:pt x="7158" y="242"/>
                      <a:pt x="7091" y="150"/>
                      <a:pt x="6974" y="90"/>
                    </a:cubicBezTo>
                    <a:cubicBezTo>
                      <a:pt x="6872" y="33"/>
                      <a:pt x="6732" y="1"/>
                      <a:pt x="657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7392045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2088" y="0"/>
                    </a:moveTo>
                    <a:cubicBezTo>
                      <a:pt x="1830" y="0"/>
                      <a:pt x="1579" y="92"/>
                      <a:pt x="1417" y="226"/>
                    </a:cubicBezTo>
                    <a:cubicBezTo>
                      <a:pt x="1338" y="289"/>
                      <a:pt x="1284" y="365"/>
                      <a:pt x="1259" y="445"/>
                    </a:cubicBezTo>
                    <a:lnTo>
                      <a:pt x="26" y="4406"/>
                    </a:lnTo>
                    <a:cubicBezTo>
                      <a:pt x="13" y="4444"/>
                      <a:pt x="7" y="4482"/>
                      <a:pt x="7" y="4520"/>
                    </a:cubicBezTo>
                    <a:cubicBezTo>
                      <a:pt x="1" y="4771"/>
                      <a:pt x="261" y="4965"/>
                      <a:pt x="639" y="4965"/>
                    </a:cubicBezTo>
                    <a:lnTo>
                      <a:pt x="6932" y="4965"/>
                    </a:lnTo>
                    <a:cubicBezTo>
                      <a:pt x="7313" y="4965"/>
                      <a:pt x="7653" y="4771"/>
                      <a:pt x="7758" y="4520"/>
                    </a:cubicBezTo>
                    <a:cubicBezTo>
                      <a:pt x="7774" y="4482"/>
                      <a:pt x="7783" y="4444"/>
                      <a:pt x="7787" y="4406"/>
                    </a:cubicBezTo>
                    <a:lnTo>
                      <a:pt x="8257" y="445"/>
                    </a:lnTo>
                    <a:cubicBezTo>
                      <a:pt x="8266" y="365"/>
                      <a:pt x="8241" y="289"/>
                      <a:pt x="8190" y="226"/>
                    </a:cubicBezTo>
                    <a:cubicBezTo>
                      <a:pt x="8088" y="92"/>
                      <a:pt x="7872" y="0"/>
                      <a:pt x="7615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7984249" y="3130257"/>
                <a:ext cx="370440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2994" extrusionOk="0">
                    <a:moveTo>
                      <a:pt x="811" y="1"/>
                    </a:moveTo>
                    <a:cubicBezTo>
                      <a:pt x="531" y="1"/>
                      <a:pt x="290" y="106"/>
                      <a:pt x="245" y="242"/>
                    </a:cubicBezTo>
                    <a:cubicBezTo>
                      <a:pt x="242" y="252"/>
                      <a:pt x="239" y="264"/>
                      <a:pt x="239" y="274"/>
                    </a:cubicBezTo>
                    <a:lnTo>
                      <a:pt x="7" y="2666"/>
                    </a:lnTo>
                    <a:cubicBezTo>
                      <a:pt x="1" y="2736"/>
                      <a:pt x="36" y="2803"/>
                      <a:pt x="99" y="2857"/>
                    </a:cubicBezTo>
                    <a:cubicBezTo>
                      <a:pt x="201" y="2939"/>
                      <a:pt x="376" y="2993"/>
                      <a:pt x="579" y="2993"/>
                    </a:cubicBezTo>
                    <a:lnTo>
                      <a:pt x="5398" y="2993"/>
                    </a:lnTo>
                    <a:cubicBezTo>
                      <a:pt x="5598" y="2993"/>
                      <a:pt x="5773" y="2939"/>
                      <a:pt x="5874" y="2857"/>
                    </a:cubicBezTo>
                    <a:cubicBezTo>
                      <a:pt x="5941" y="2803"/>
                      <a:pt x="5976" y="2736"/>
                      <a:pt x="5970" y="2666"/>
                    </a:cubicBezTo>
                    <a:lnTo>
                      <a:pt x="5738" y="274"/>
                    </a:lnTo>
                    <a:cubicBezTo>
                      <a:pt x="5738" y="264"/>
                      <a:pt x="5735" y="252"/>
                      <a:pt x="5732" y="242"/>
                    </a:cubicBezTo>
                    <a:cubicBezTo>
                      <a:pt x="5687" y="106"/>
                      <a:pt x="5446" y="1"/>
                      <a:pt x="5166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7959458" y="3340003"/>
                <a:ext cx="419836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794" extrusionOk="0">
                    <a:moveTo>
                      <a:pt x="954" y="1"/>
                    </a:moveTo>
                    <a:cubicBezTo>
                      <a:pt x="795" y="1"/>
                      <a:pt x="649" y="33"/>
                      <a:pt x="537" y="90"/>
                    </a:cubicBezTo>
                    <a:cubicBezTo>
                      <a:pt x="404" y="150"/>
                      <a:pt x="318" y="242"/>
                      <a:pt x="309" y="344"/>
                    </a:cubicBezTo>
                    <a:lnTo>
                      <a:pt x="17" y="3374"/>
                    </a:lnTo>
                    <a:cubicBezTo>
                      <a:pt x="1" y="3517"/>
                      <a:pt x="109" y="3645"/>
                      <a:pt x="283" y="3721"/>
                    </a:cubicBezTo>
                    <a:cubicBezTo>
                      <a:pt x="388" y="3768"/>
                      <a:pt x="518" y="3794"/>
                      <a:pt x="661" y="3794"/>
                    </a:cubicBezTo>
                    <a:lnTo>
                      <a:pt x="6116" y="3794"/>
                    </a:lnTo>
                    <a:cubicBezTo>
                      <a:pt x="6259" y="3794"/>
                      <a:pt x="6389" y="3768"/>
                      <a:pt x="6494" y="3721"/>
                    </a:cubicBezTo>
                    <a:cubicBezTo>
                      <a:pt x="6668" y="3645"/>
                      <a:pt x="6773" y="3517"/>
                      <a:pt x="6760" y="3374"/>
                    </a:cubicBezTo>
                    <a:lnTo>
                      <a:pt x="6468" y="344"/>
                    </a:lnTo>
                    <a:cubicBezTo>
                      <a:pt x="6459" y="242"/>
                      <a:pt x="6373" y="150"/>
                      <a:pt x="6240" y="90"/>
                    </a:cubicBezTo>
                    <a:cubicBezTo>
                      <a:pt x="6128" y="33"/>
                      <a:pt x="5982" y="1"/>
                      <a:pt x="582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7928530" y="3606133"/>
                <a:ext cx="481875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966" extrusionOk="0">
                    <a:moveTo>
                      <a:pt x="1125" y="0"/>
                    </a:moveTo>
                    <a:cubicBezTo>
                      <a:pt x="865" y="0"/>
                      <a:pt x="633" y="92"/>
                      <a:pt x="500" y="226"/>
                    </a:cubicBezTo>
                    <a:cubicBezTo>
                      <a:pt x="436" y="289"/>
                      <a:pt x="395" y="365"/>
                      <a:pt x="388" y="445"/>
                    </a:cubicBezTo>
                    <a:lnTo>
                      <a:pt x="4" y="4406"/>
                    </a:lnTo>
                    <a:cubicBezTo>
                      <a:pt x="1" y="4444"/>
                      <a:pt x="4" y="4482"/>
                      <a:pt x="10" y="4520"/>
                    </a:cubicBezTo>
                    <a:cubicBezTo>
                      <a:pt x="61" y="4771"/>
                      <a:pt x="360" y="4965"/>
                      <a:pt x="741" y="4965"/>
                    </a:cubicBezTo>
                    <a:lnTo>
                      <a:pt x="7034" y="4965"/>
                    </a:lnTo>
                    <a:cubicBezTo>
                      <a:pt x="7412" y="4965"/>
                      <a:pt x="7714" y="4771"/>
                      <a:pt x="7761" y="4520"/>
                    </a:cubicBezTo>
                    <a:cubicBezTo>
                      <a:pt x="7771" y="4482"/>
                      <a:pt x="7774" y="4444"/>
                      <a:pt x="7768" y="4406"/>
                    </a:cubicBezTo>
                    <a:lnTo>
                      <a:pt x="7387" y="445"/>
                    </a:lnTo>
                    <a:cubicBezTo>
                      <a:pt x="7380" y="365"/>
                      <a:pt x="7339" y="289"/>
                      <a:pt x="7272" y="226"/>
                    </a:cubicBezTo>
                    <a:cubicBezTo>
                      <a:pt x="7142" y="92"/>
                      <a:pt x="6907" y="0"/>
                      <a:pt x="6650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8378060" y="3130257"/>
                <a:ext cx="388661" cy="187567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2994" extrusionOk="0">
                    <a:moveTo>
                      <a:pt x="518" y="1"/>
                    </a:moveTo>
                    <a:cubicBezTo>
                      <a:pt x="238" y="1"/>
                      <a:pt x="19" y="106"/>
                      <a:pt x="3" y="242"/>
                    </a:cubicBezTo>
                    <a:cubicBezTo>
                      <a:pt x="0" y="252"/>
                      <a:pt x="0" y="264"/>
                      <a:pt x="3" y="274"/>
                    </a:cubicBezTo>
                    <a:lnTo>
                      <a:pt x="286" y="2666"/>
                    </a:lnTo>
                    <a:cubicBezTo>
                      <a:pt x="292" y="2736"/>
                      <a:pt x="343" y="2803"/>
                      <a:pt x="419" y="2857"/>
                    </a:cubicBezTo>
                    <a:cubicBezTo>
                      <a:pt x="540" y="2939"/>
                      <a:pt x="728" y="2993"/>
                      <a:pt x="928" y="2993"/>
                    </a:cubicBezTo>
                    <a:lnTo>
                      <a:pt x="5747" y="2993"/>
                    </a:lnTo>
                    <a:cubicBezTo>
                      <a:pt x="5950" y="2993"/>
                      <a:pt x="6112" y="2939"/>
                      <a:pt x="6195" y="2857"/>
                    </a:cubicBezTo>
                    <a:cubicBezTo>
                      <a:pt x="6249" y="2803"/>
                      <a:pt x="6271" y="2736"/>
                      <a:pt x="6249" y="2666"/>
                    </a:cubicBezTo>
                    <a:lnTo>
                      <a:pt x="5505" y="274"/>
                    </a:lnTo>
                    <a:cubicBezTo>
                      <a:pt x="5502" y="264"/>
                      <a:pt x="5496" y="252"/>
                      <a:pt x="5489" y="242"/>
                    </a:cubicBezTo>
                    <a:cubicBezTo>
                      <a:pt x="5416" y="106"/>
                      <a:pt x="5153" y="1"/>
                      <a:pt x="4873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8402480" y="3340003"/>
                <a:ext cx="443821" cy="23768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794" extrusionOk="0">
                    <a:moveTo>
                      <a:pt x="585" y="1"/>
                    </a:moveTo>
                    <a:cubicBezTo>
                      <a:pt x="426" y="1"/>
                      <a:pt x="289" y="33"/>
                      <a:pt x="187" y="90"/>
                    </a:cubicBezTo>
                    <a:cubicBezTo>
                      <a:pt x="67" y="150"/>
                      <a:pt x="0" y="242"/>
                      <a:pt x="13" y="344"/>
                    </a:cubicBezTo>
                    <a:lnTo>
                      <a:pt x="372" y="3374"/>
                    </a:lnTo>
                    <a:cubicBezTo>
                      <a:pt x="388" y="3517"/>
                      <a:pt x="521" y="3645"/>
                      <a:pt x="712" y="3721"/>
                    </a:cubicBezTo>
                    <a:cubicBezTo>
                      <a:pt x="829" y="3768"/>
                      <a:pt x="963" y="3794"/>
                      <a:pt x="1106" y="3794"/>
                    </a:cubicBezTo>
                    <a:lnTo>
                      <a:pt x="6563" y="3794"/>
                    </a:lnTo>
                    <a:cubicBezTo>
                      <a:pt x="6703" y="3794"/>
                      <a:pt x="6830" y="3768"/>
                      <a:pt x="6925" y="3721"/>
                    </a:cubicBezTo>
                    <a:cubicBezTo>
                      <a:pt x="7081" y="3645"/>
                      <a:pt x="7160" y="3517"/>
                      <a:pt x="7116" y="3374"/>
                    </a:cubicBezTo>
                    <a:lnTo>
                      <a:pt x="6172" y="344"/>
                    </a:lnTo>
                    <a:cubicBezTo>
                      <a:pt x="6140" y="242"/>
                      <a:pt x="6036" y="150"/>
                      <a:pt x="5890" y="90"/>
                    </a:cubicBezTo>
                    <a:cubicBezTo>
                      <a:pt x="5766" y="33"/>
                      <a:pt x="5613" y="1"/>
                      <a:pt x="5454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8434523" y="3606133"/>
                <a:ext cx="512368" cy="311107"/>
              </a:xfrm>
              <a:custGeom>
                <a:avLst/>
                <a:gdLst/>
                <a:ahLst/>
                <a:cxnLst/>
                <a:rect l="l" t="t" r="r" b="b"/>
                <a:pathLst>
                  <a:path w="8267" h="4966" extrusionOk="0">
                    <a:moveTo>
                      <a:pt x="652" y="0"/>
                    </a:moveTo>
                    <a:cubicBezTo>
                      <a:pt x="395" y="0"/>
                      <a:pt x="179" y="92"/>
                      <a:pt x="77" y="226"/>
                    </a:cubicBezTo>
                    <a:cubicBezTo>
                      <a:pt x="26" y="289"/>
                      <a:pt x="1" y="365"/>
                      <a:pt x="10" y="445"/>
                    </a:cubicBezTo>
                    <a:lnTo>
                      <a:pt x="477" y="4406"/>
                    </a:lnTo>
                    <a:cubicBezTo>
                      <a:pt x="484" y="4444"/>
                      <a:pt x="493" y="4482"/>
                      <a:pt x="509" y="4520"/>
                    </a:cubicBezTo>
                    <a:cubicBezTo>
                      <a:pt x="614" y="4771"/>
                      <a:pt x="954" y="4965"/>
                      <a:pt x="1335" y="4965"/>
                    </a:cubicBezTo>
                    <a:lnTo>
                      <a:pt x="7625" y="4965"/>
                    </a:lnTo>
                    <a:cubicBezTo>
                      <a:pt x="8006" y="4965"/>
                      <a:pt x="8266" y="4771"/>
                      <a:pt x="8260" y="4520"/>
                    </a:cubicBezTo>
                    <a:cubicBezTo>
                      <a:pt x="8260" y="4482"/>
                      <a:pt x="8254" y="4444"/>
                      <a:pt x="8241" y="4406"/>
                    </a:cubicBezTo>
                    <a:lnTo>
                      <a:pt x="7008" y="445"/>
                    </a:lnTo>
                    <a:cubicBezTo>
                      <a:pt x="6983" y="365"/>
                      <a:pt x="6929" y="289"/>
                      <a:pt x="6850" y="226"/>
                    </a:cubicBezTo>
                    <a:cubicBezTo>
                      <a:pt x="6688" y="92"/>
                      <a:pt x="6437" y="0"/>
                      <a:pt x="6176" y="0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7999434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7" y="38"/>
                    </a:lnTo>
                    <a:lnTo>
                      <a:pt x="54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8378246" y="3144227"/>
                <a:ext cx="3400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486" y="38"/>
                    </a:lnTo>
                    <a:lnTo>
                      <a:pt x="54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7620621" y="3144227"/>
                <a:ext cx="33988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484" y="38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7997636" y="3159138"/>
                <a:ext cx="34366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4" y="42"/>
                    </a:lnTo>
                    <a:lnTo>
                      <a:pt x="55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8379796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541" y="42"/>
                    </a:lnTo>
                    <a:lnTo>
                      <a:pt x="5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7615725" y="3159138"/>
                <a:ext cx="34341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541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540" y="42"/>
                    </a:lnTo>
                    <a:lnTo>
                      <a:pt x="554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996273" y="3174674"/>
                <a:ext cx="34639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8381593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7611015" y="3174674"/>
                <a:ext cx="34633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588" y="38"/>
                    </a:lnTo>
                    <a:lnTo>
                      <a:pt x="55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7994723" y="3190149"/>
                <a:ext cx="349491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8383329" y="3190149"/>
                <a:ext cx="34955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9" y="42"/>
                    </a:lnTo>
                    <a:lnTo>
                      <a:pt x="5639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7606056" y="3190149"/>
                <a:ext cx="349305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636" y="42"/>
                    </a:lnTo>
                    <a:lnTo>
                      <a:pt x="563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7993112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7" y="38"/>
                    </a:lnTo>
                    <a:lnTo>
                      <a:pt x="5687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8385312" y="3206312"/>
                <a:ext cx="35228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5684" y="3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7601160" y="3206312"/>
                <a:ext cx="35246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686" y="3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7991748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4" y="42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8387109" y="3222412"/>
                <a:ext cx="35562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37" y="42"/>
                    </a:lnTo>
                    <a:lnTo>
                      <a:pt x="573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7596202" y="3222412"/>
                <a:ext cx="35544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735" y="42"/>
                    </a:lnTo>
                    <a:lnTo>
                      <a:pt x="573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7990199" y="3238952"/>
                <a:ext cx="35854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5" y="38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8389093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7591120" y="3238952"/>
                <a:ext cx="358726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5788" y="38"/>
                    </a:lnTo>
                    <a:lnTo>
                      <a:pt x="578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7988402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8391014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7585975" y="3255679"/>
                <a:ext cx="36194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839" y="41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7986852" y="3272782"/>
                <a:ext cx="3652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8392997" y="3272782"/>
                <a:ext cx="365295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3" y="42"/>
                    </a:lnTo>
                    <a:lnTo>
                      <a:pt x="589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7580645" y="3272782"/>
                <a:ext cx="36510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5890" y="42"/>
                    </a:lnTo>
                    <a:lnTo>
                      <a:pt x="589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7985241" y="3290073"/>
                <a:ext cx="3684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8394981" y="3290073"/>
                <a:ext cx="36858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7" y="42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575377" y="3290073"/>
                <a:ext cx="36839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944" y="42"/>
                    </a:lnTo>
                    <a:lnTo>
                      <a:pt x="594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7990385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5" y="42"/>
                    </a:lnTo>
                    <a:lnTo>
                      <a:pt x="577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8404029" y="3307802"/>
                <a:ext cx="35798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6" y="4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7576926" y="3307802"/>
                <a:ext cx="35779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5772" y="42"/>
                    </a:lnTo>
                    <a:lnTo>
                      <a:pt x="577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799255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841388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7571224" y="3344201"/>
                <a:ext cx="35364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706" y="42"/>
                    </a:lnTo>
                    <a:lnTo>
                      <a:pt x="57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7978175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8403658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6169" y="39"/>
                    </a:lnTo>
                    <a:lnTo>
                      <a:pt x="616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7552879" y="3363120"/>
                <a:ext cx="382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39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6170" y="39"/>
                    </a:lnTo>
                    <a:lnTo>
                      <a:pt x="617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7976378" y="3382228"/>
                <a:ext cx="38618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8405827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229" y="38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7546991" y="3382228"/>
                <a:ext cx="38612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230" y="38"/>
                    </a:lnTo>
                    <a:lnTo>
                      <a:pt x="623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797464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8408182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541103" y="3401524"/>
                <a:ext cx="38965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6287" y="42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972659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1" y="41"/>
                    </a:lnTo>
                    <a:lnTo>
                      <a:pt x="63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8410351" y="3421446"/>
                <a:ext cx="39361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350" y="41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7534967" y="3421446"/>
                <a:ext cx="39343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348" y="41"/>
                    </a:lnTo>
                    <a:lnTo>
                      <a:pt x="6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7970676" y="3441556"/>
                <a:ext cx="39758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8412706" y="3441556"/>
                <a:ext cx="39752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4" y="41"/>
                    </a:lnTo>
                    <a:lnTo>
                      <a:pt x="641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7528707" y="3441556"/>
                <a:ext cx="3973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6411" y="41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7968692" y="3462230"/>
                <a:ext cx="4015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8" y="42"/>
                    </a:ln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8415248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522385" y="3462230"/>
                <a:ext cx="40130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474" y="42"/>
                    </a:lnTo>
                    <a:lnTo>
                      <a:pt x="647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966771" y="3483342"/>
                <a:ext cx="40539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8417603" y="3483342"/>
                <a:ext cx="405457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41" y="38"/>
                    </a:lnTo>
                    <a:lnTo>
                      <a:pt x="65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515878" y="3483342"/>
                <a:ext cx="40527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538" y="38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964788" y="3504831"/>
                <a:ext cx="40936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8420144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7509370" y="3504831"/>
                <a:ext cx="40942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605" y="38"/>
                    </a:lnTo>
                    <a:lnTo>
                      <a:pt x="6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7962619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422747" y="3526695"/>
                <a:ext cx="41351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671" y="39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7502490" y="3526695"/>
                <a:ext cx="41370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675" y="39"/>
                    </a:lnTo>
                    <a:lnTo>
                      <a:pt x="667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7960449" y="3548998"/>
                <a:ext cx="418038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4" y="42"/>
                    </a:lnTo>
                    <a:lnTo>
                      <a:pt x="6744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8425288" y="3548998"/>
                <a:ext cx="41785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41" y="42"/>
                    </a:lnTo>
                    <a:lnTo>
                      <a:pt x="674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7495797" y="3548998"/>
                <a:ext cx="41766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38" y="42"/>
                    </a:ln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7976998" y="3571864"/>
                <a:ext cx="384942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8446547" y="3571864"/>
                <a:ext cx="385190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4" y="39"/>
                    </a:lnTo>
                    <a:lnTo>
                      <a:pt x="621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7507201" y="3571864"/>
                <a:ext cx="385004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3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6211" y="39"/>
                    </a:lnTo>
                    <a:lnTo>
                      <a:pt x="6211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7959458" y="3618851"/>
                <a:ext cx="41983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8439295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7479868" y="3618851"/>
                <a:ext cx="41977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6773" y="42"/>
                    </a:lnTo>
                    <a:lnTo>
                      <a:pt x="677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7951586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8436320" y="3643096"/>
                <a:ext cx="43595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033" y="42"/>
                    </a:lnTo>
                    <a:lnTo>
                      <a:pt x="7033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7466667" y="3643096"/>
                <a:ext cx="43576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030" y="42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7949231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7" y="42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8439295" y="3667967"/>
                <a:ext cx="440474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106" y="42"/>
                    </a:lnTo>
                    <a:lnTo>
                      <a:pt x="710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458981" y="3667967"/>
                <a:ext cx="440660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110" y="42"/>
                    </a:lnTo>
                    <a:lnTo>
                      <a:pt x="711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442208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7946690" y="3693277"/>
                <a:ext cx="445556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7189" y="42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7451296" y="3693277"/>
                <a:ext cx="445432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42" extrusionOk="0">
                    <a:moveTo>
                      <a:pt x="1" y="0"/>
                    </a:moveTo>
                    <a:lnTo>
                      <a:pt x="1" y="42"/>
                    </a:lnTo>
                    <a:lnTo>
                      <a:pt x="7186" y="42"/>
                    </a:lnTo>
                    <a:lnTo>
                      <a:pt x="718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7944335" y="3719338"/>
                <a:ext cx="450267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8445183" y="3719338"/>
                <a:ext cx="450514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268" y="42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7443239" y="3719338"/>
                <a:ext cx="450329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265" y="42"/>
                    </a:lnTo>
                    <a:lnTo>
                      <a:pt x="7265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7941732" y="3745839"/>
                <a:ext cx="455473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8448344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7435182" y="3745839"/>
                <a:ext cx="455411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348" y="41"/>
                    </a:lnTo>
                    <a:lnTo>
                      <a:pt x="7348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79391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8451505" y="3773091"/>
                <a:ext cx="46074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433" y="38"/>
                    </a:lnTo>
                    <a:lnTo>
                      <a:pt x="7433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7426691" y="3773091"/>
                <a:ext cx="4605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431" y="38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7936402" y="3800719"/>
                <a:ext cx="46613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4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7520" y="42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845485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7418262" y="3800719"/>
                <a:ext cx="465823" cy="269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7516" y="42"/>
                    </a:lnTo>
                    <a:lnTo>
                      <a:pt x="7516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7933675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5" y="38"/>
                    </a:lnTo>
                    <a:lnTo>
                      <a:pt x="7605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8457951" y="3829224"/>
                <a:ext cx="471401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9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7606" y="38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409585" y="3829224"/>
                <a:ext cx="471153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39" extrusionOk="0">
                    <a:moveTo>
                      <a:pt x="0" y="0"/>
                    </a:moveTo>
                    <a:lnTo>
                      <a:pt x="0" y="38"/>
                    </a:lnTo>
                    <a:lnTo>
                      <a:pt x="7602" y="38"/>
                    </a:lnTo>
                    <a:lnTo>
                      <a:pt x="760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7930948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8461545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400536" y="3858230"/>
                <a:ext cx="476855" cy="2443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39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94" y="39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792915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8466070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7751" y="41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7392416" y="3887925"/>
                <a:ext cx="480450" cy="2631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7752" y="41"/>
                    </a:lnTo>
                    <a:lnTo>
                      <a:pt x="7752" y="0"/>
                    </a:ln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7301308" y="3964732"/>
                <a:ext cx="173630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28015" h="1297" extrusionOk="0">
                    <a:moveTo>
                      <a:pt x="0" y="0"/>
                    </a:moveTo>
                    <a:lnTo>
                      <a:pt x="0" y="1296"/>
                    </a:lnTo>
                    <a:lnTo>
                      <a:pt x="28015" y="1296"/>
                    </a:lnTo>
                    <a:lnTo>
                      <a:pt x="28015" y="0"/>
                    </a:lnTo>
                    <a:close/>
                  </a:path>
                </a:pathLst>
              </a:custGeom>
              <a:solidFill>
                <a:srgbClr val="007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5477777" y="3205078"/>
                <a:ext cx="382587" cy="130996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2091" extrusionOk="0">
                    <a:moveTo>
                      <a:pt x="0" y="1"/>
                    </a:moveTo>
                    <a:lnTo>
                      <a:pt x="0" y="2091"/>
                    </a:lnTo>
                    <a:lnTo>
                      <a:pt x="6172" y="2091"/>
                    </a:lnTo>
                    <a:lnTo>
                      <a:pt x="6172" y="1"/>
                    </a:ln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281863" y="3355935"/>
                <a:ext cx="774409" cy="1382944"/>
              </a:xfrm>
              <a:custGeom>
                <a:avLst/>
                <a:gdLst/>
                <a:ahLst/>
                <a:cxnLst/>
                <a:rect l="l" t="t" r="r" b="b"/>
                <a:pathLst>
                  <a:path w="12495" h="22075" extrusionOk="0">
                    <a:moveTo>
                      <a:pt x="458" y="1"/>
                    </a:moveTo>
                    <a:cubicBezTo>
                      <a:pt x="207" y="1"/>
                      <a:pt x="1" y="204"/>
                      <a:pt x="1" y="455"/>
                    </a:cubicBezTo>
                    <a:lnTo>
                      <a:pt x="1" y="21621"/>
                    </a:lnTo>
                    <a:cubicBezTo>
                      <a:pt x="1" y="21872"/>
                      <a:pt x="207" y="22075"/>
                      <a:pt x="458" y="22075"/>
                    </a:cubicBezTo>
                    <a:lnTo>
                      <a:pt x="12040" y="22075"/>
                    </a:lnTo>
                    <a:cubicBezTo>
                      <a:pt x="12291" y="22075"/>
                      <a:pt x="12494" y="21872"/>
                      <a:pt x="12494" y="21621"/>
                    </a:cubicBezTo>
                    <a:lnTo>
                      <a:pt x="12494" y="455"/>
                    </a:lnTo>
                    <a:cubicBezTo>
                      <a:pt x="12494" y="204"/>
                      <a:pt x="12291" y="1"/>
                      <a:pt x="12040" y="1"/>
                    </a:cubicBezTo>
                    <a:close/>
                  </a:path>
                </a:pathLst>
              </a:custGeom>
              <a:solidFill>
                <a:srgbClr val="C2E4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5251927" y="3325676"/>
                <a:ext cx="834465" cy="1443649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23044" extrusionOk="0">
                    <a:moveTo>
                      <a:pt x="11592" y="966"/>
                    </a:moveTo>
                    <a:cubicBezTo>
                      <a:pt x="12091" y="966"/>
                      <a:pt x="12494" y="1370"/>
                      <a:pt x="12494" y="1869"/>
                    </a:cubicBezTo>
                    <a:lnTo>
                      <a:pt x="12494" y="21173"/>
                    </a:lnTo>
                    <a:cubicBezTo>
                      <a:pt x="12494" y="21672"/>
                      <a:pt x="12091" y="22075"/>
                      <a:pt x="11592" y="22075"/>
                    </a:cubicBezTo>
                    <a:lnTo>
                      <a:pt x="1872" y="22075"/>
                    </a:lnTo>
                    <a:cubicBezTo>
                      <a:pt x="1373" y="22075"/>
                      <a:pt x="966" y="21672"/>
                      <a:pt x="966" y="21173"/>
                    </a:cubicBezTo>
                    <a:lnTo>
                      <a:pt x="966" y="1869"/>
                    </a:lnTo>
                    <a:cubicBezTo>
                      <a:pt x="966" y="1370"/>
                      <a:pt x="1373" y="966"/>
                      <a:pt x="1872" y="966"/>
                    </a:cubicBezTo>
                    <a:close/>
                    <a:moveTo>
                      <a:pt x="1872" y="1"/>
                    </a:moveTo>
                    <a:cubicBezTo>
                      <a:pt x="839" y="1"/>
                      <a:pt x="1" y="839"/>
                      <a:pt x="1" y="1869"/>
                    </a:cubicBezTo>
                    <a:lnTo>
                      <a:pt x="1" y="21173"/>
                    </a:lnTo>
                    <a:cubicBezTo>
                      <a:pt x="1" y="22205"/>
                      <a:pt x="839" y="23044"/>
                      <a:pt x="1872" y="23044"/>
                    </a:cubicBezTo>
                    <a:lnTo>
                      <a:pt x="11592" y="23044"/>
                    </a:lnTo>
                    <a:cubicBezTo>
                      <a:pt x="12625" y="23044"/>
                      <a:pt x="13463" y="22205"/>
                      <a:pt x="13463" y="21173"/>
                    </a:cubicBezTo>
                    <a:lnTo>
                      <a:pt x="13463" y="1869"/>
                    </a:lnTo>
                    <a:cubicBezTo>
                      <a:pt x="13463" y="839"/>
                      <a:pt x="12625" y="1"/>
                      <a:pt x="115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5337582" y="4541052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0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5337582" y="4359353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5337582" y="4203315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6"/>
                    </a:lnTo>
                    <a:lnTo>
                      <a:pt x="10696" y="2246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EBF6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5337582" y="4034541"/>
                <a:ext cx="662973" cy="140769"/>
              </a:xfrm>
              <a:custGeom>
                <a:avLst/>
                <a:gdLst/>
                <a:ahLst/>
                <a:cxnLst/>
                <a:rect l="l" t="t" r="r" b="b"/>
                <a:pathLst>
                  <a:path w="10697" h="2247" extrusionOk="0">
                    <a:moveTo>
                      <a:pt x="1" y="1"/>
                    </a:moveTo>
                    <a:lnTo>
                      <a:pt x="1" y="2247"/>
                    </a:lnTo>
                    <a:lnTo>
                      <a:pt x="10696" y="2247"/>
                    </a:lnTo>
                    <a:lnTo>
                      <a:pt x="10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32"/>
            <p:cNvSpPr/>
            <p:nvPr/>
          </p:nvSpPr>
          <p:spPr>
            <a:xfrm>
              <a:off x="4595874" y="795375"/>
              <a:ext cx="965389" cy="409494"/>
            </a:xfrm>
            <a:custGeom>
              <a:avLst/>
              <a:gdLst/>
              <a:ahLst/>
              <a:cxnLst/>
              <a:rect l="l" t="t" r="r" b="b"/>
              <a:pathLst>
                <a:path w="18092" h="7592" extrusionOk="0">
                  <a:moveTo>
                    <a:pt x="5417" y="0"/>
                  </a:moveTo>
                  <a:cubicBezTo>
                    <a:pt x="5187" y="0"/>
                    <a:pt x="4956" y="30"/>
                    <a:pt x="4734" y="92"/>
                  </a:cubicBezTo>
                  <a:cubicBezTo>
                    <a:pt x="3717" y="372"/>
                    <a:pt x="2885" y="1315"/>
                    <a:pt x="2754" y="2361"/>
                  </a:cubicBezTo>
                  <a:cubicBezTo>
                    <a:pt x="2681" y="2334"/>
                    <a:pt x="2604" y="2322"/>
                    <a:pt x="2527" y="2322"/>
                  </a:cubicBezTo>
                  <a:cubicBezTo>
                    <a:pt x="2295" y="2322"/>
                    <a:pt x="2062" y="2434"/>
                    <a:pt x="1929" y="2627"/>
                  </a:cubicBezTo>
                  <a:cubicBezTo>
                    <a:pt x="1751" y="2882"/>
                    <a:pt x="1662" y="3275"/>
                    <a:pt x="1862" y="3517"/>
                  </a:cubicBezTo>
                  <a:cubicBezTo>
                    <a:pt x="1703" y="3420"/>
                    <a:pt x="1522" y="3375"/>
                    <a:pt x="1340" y="3375"/>
                  </a:cubicBezTo>
                  <a:cubicBezTo>
                    <a:pt x="914" y="3375"/>
                    <a:pt x="478" y="3618"/>
                    <a:pt x="280" y="4003"/>
                  </a:cubicBezTo>
                  <a:cubicBezTo>
                    <a:pt x="0" y="4556"/>
                    <a:pt x="204" y="5286"/>
                    <a:pt x="693" y="5667"/>
                  </a:cubicBezTo>
                  <a:cubicBezTo>
                    <a:pt x="969" y="5881"/>
                    <a:pt x="1317" y="5984"/>
                    <a:pt x="1667" y="5984"/>
                  </a:cubicBezTo>
                  <a:cubicBezTo>
                    <a:pt x="1936" y="5984"/>
                    <a:pt x="2208" y="5923"/>
                    <a:pt x="2450" y="5804"/>
                  </a:cubicBezTo>
                  <a:cubicBezTo>
                    <a:pt x="2646" y="6160"/>
                    <a:pt x="3225" y="6633"/>
                    <a:pt x="3622" y="6713"/>
                  </a:cubicBezTo>
                  <a:cubicBezTo>
                    <a:pt x="3749" y="6738"/>
                    <a:pt x="3882" y="6753"/>
                    <a:pt x="4014" y="6753"/>
                  </a:cubicBezTo>
                  <a:cubicBezTo>
                    <a:pt x="4295" y="6753"/>
                    <a:pt x="4575" y="6686"/>
                    <a:pt x="4791" y="6516"/>
                  </a:cubicBezTo>
                  <a:cubicBezTo>
                    <a:pt x="5072" y="6804"/>
                    <a:pt x="5480" y="6953"/>
                    <a:pt x="5883" y="6953"/>
                  </a:cubicBezTo>
                  <a:cubicBezTo>
                    <a:pt x="6266" y="6953"/>
                    <a:pt x="6645" y="6818"/>
                    <a:pt x="6906" y="6538"/>
                  </a:cubicBezTo>
                  <a:cubicBezTo>
                    <a:pt x="7065" y="6784"/>
                    <a:pt x="7355" y="6938"/>
                    <a:pt x="7648" y="6938"/>
                  </a:cubicBezTo>
                  <a:cubicBezTo>
                    <a:pt x="7654" y="6938"/>
                    <a:pt x="7660" y="6938"/>
                    <a:pt x="7666" y="6938"/>
                  </a:cubicBezTo>
                  <a:cubicBezTo>
                    <a:pt x="7964" y="6932"/>
                    <a:pt x="8342" y="6836"/>
                    <a:pt x="8495" y="6579"/>
                  </a:cubicBezTo>
                  <a:cubicBezTo>
                    <a:pt x="9049" y="7217"/>
                    <a:pt x="9888" y="7591"/>
                    <a:pt x="10732" y="7591"/>
                  </a:cubicBezTo>
                  <a:cubicBezTo>
                    <a:pt x="10846" y="7591"/>
                    <a:pt x="10960" y="7584"/>
                    <a:pt x="11074" y="7570"/>
                  </a:cubicBezTo>
                  <a:cubicBezTo>
                    <a:pt x="12027" y="7456"/>
                    <a:pt x="12955" y="6897"/>
                    <a:pt x="13390" y="6042"/>
                  </a:cubicBezTo>
                  <a:cubicBezTo>
                    <a:pt x="13681" y="6246"/>
                    <a:pt x="14035" y="6352"/>
                    <a:pt x="14390" y="6352"/>
                  </a:cubicBezTo>
                  <a:cubicBezTo>
                    <a:pt x="14577" y="6352"/>
                    <a:pt x="14765" y="6322"/>
                    <a:pt x="14943" y="6261"/>
                  </a:cubicBezTo>
                  <a:cubicBezTo>
                    <a:pt x="15455" y="6084"/>
                    <a:pt x="15928" y="5645"/>
                    <a:pt x="16087" y="5127"/>
                  </a:cubicBezTo>
                  <a:cubicBezTo>
                    <a:pt x="16295" y="5325"/>
                    <a:pt x="16583" y="5428"/>
                    <a:pt x="16870" y="5428"/>
                  </a:cubicBezTo>
                  <a:cubicBezTo>
                    <a:pt x="17081" y="5428"/>
                    <a:pt x="17291" y="5372"/>
                    <a:pt x="17469" y="5258"/>
                  </a:cubicBezTo>
                  <a:cubicBezTo>
                    <a:pt x="17891" y="4991"/>
                    <a:pt x="18091" y="4422"/>
                    <a:pt x="17932" y="3949"/>
                  </a:cubicBezTo>
                  <a:cubicBezTo>
                    <a:pt x="17785" y="3499"/>
                    <a:pt x="17247" y="3161"/>
                    <a:pt x="16766" y="3161"/>
                  </a:cubicBezTo>
                  <a:cubicBezTo>
                    <a:pt x="16740" y="3161"/>
                    <a:pt x="16715" y="3162"/>
                    <a:pt x="16690" y="3164"/>
                  </a:cubicBezTo>
                  <a:cubicBezTo>
                    <a:pt x="16649" y="2538"/>
                    <a:pt x="16268" y="1948"/>
                    <a:pt x="15718" y="1652"/>
                  </a:cubicBezTo>
                  <a:cubicBezTo>
                    <a:pt x="15439" y="1503"/>
                    <a:pt x="15127" y="1426"/>
                    <a:pt x="14817" y="1426"/>
                  </a:cubicBezTo>
                  <a:cubicBezTo>
                    <a:pt x="14513" y="1426"/>
                    <a:pt x="14211" y="1500"/>
                    <a:pt x="13943" y="1652"/>
                  </a:cubicBezTo>
                  <a:cubicBezTo>
                    <a:pt x="13797" y="1427"/>
                    <a:pt x="13527" y="1299"/>
                    <a:pt x="13261" y="1299"/>
                  </a:cubicBezTo>
                  <a:cubicBezTo>
                    <a:pt x="13115" y="1299"/>
                    <a:pt x="12970" y="1338"/>
                    <a:pt x="12847" y="1420"/>
                  </a:cubicBezTo>
                  <a:cubicBezTo>
                    <a:pt x="12529" y="772"/>
                    <a:pt x="11881" y="293"/>
                    <a:pt x="11169" y="181"/>
                  </a:cubicBezTo>
                  <a:cubicBezTo>
                    <a:pt x="11055" y="163"/>
                    <a:pt x="10940" y="154"/>
                    <a:pt x="10824" y="154"/>
                  </a:cubicBezTo>
                  <a:cubicBezTo>
                    <a:pt x="10218" y="154"/>
                    <a:pt x="9615" y="401"/>
                    <a:pt x="9194" y="839"/>
                  </a:cubicBezTo>
                  <a:cubicBezTo>
                    <a:pt x="9005" y="634"/>
                    <a:pt x="8727" y="515"/>
                    <a:pt x="8449" y="515"/>
                  </a:cubicBezTo>
                  <a:cubicBezTo>
                    <a:pt x="8413" y="515"/>
                    <a:pt x="8378" y="517"/>
                    <a:pt x="8342" y="521"/>
                  </a:cubicBezTo>
                  <a:cubicBezTo>
                    <a:pt x="8028" y="559"/>
                    <a:pt x="7713" y="747"/>
                    <a:pt x="7561" y="1023"/>
                  </a:cubicBezTo>
                  <a:cubicBezTo>
                    <a:pt x="7055" y="377"/>
                    <a:pt x="6235" y="0"/>
                    <a:pt x="5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43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936004" y="12220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KHỞI ĐỘNG</a:t>
            </a:r>
            <a:endParaRPr dirty="0"/>
          </a:p>
        </p:txBody>
      </p:sp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9C283EC4-E7AD-58E7-A2AD-839FE9B6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34" y="1031550"/>
            <a:ext cx="3820170" cy="3838161"/>
          </a:xfrm>
          <a:prstGeom prst="rect">
            <a:avLst/>
          </a:prstGeom>
        </p:spPr>
      </p:pic>
      <p:sp>
        <p:nvSpPr>
          <p:cNvPr id="9" name="Down Ribbon 8">
            <a:extLst>
              <a:ext uri="{FF2B5EF4-FFF2-40B4-BE49-F238E27FC236}">
                <a16:creationId xmlns:a16="http://schemas.microsoft.com/office/drawing/2014/main" id="{C6531D35-66A1-5882-44C6-2A6BCB4F5E8A}"/>
              </a:ext>
            </a:extLst>
          </p:cNvPr>
          <p:cNvSpPr/>
          <p:nvPr/>
        </p:nvSpPr>
        <p:spPr>
          <a:xfrm>
            <a:off x="406400" y="1031550"/>
            <a:ext cx="4165600" cy="1069188"/>
          </a:xfrm>
          <a:prstGeom prst="ribb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“Tìm ô chữ”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2655F-9E90-182F-058B-61FC793906B8}"/>
              </a:ext>
            </a:extLst>
          </p:cNvPr>
          <p:cNvSpPr txBox="1"/>
          <p:nvPr/>
        </p:nvSpPr>
        <p:spPr>
          <a:xfrm>
            <a:off x="-27240" y="2411829"/>
            <a:ext cx="5032880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ẩn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giấu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Hãy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khoá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ra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ấy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797433-E24B-9BC9-325F-B954826A10A4}"/>
              </a:ext>
            </a:extLst>
          </p:cNvPr>
          <p:cNvSpPr/>
          <p:nvPr/>
        </p:nvSpPr>
        <p:spPr>
          <a:xfrm rot="2649020">
            <a:off x="5166389" y="2975509"/>
            <a:ext cx="3962316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38B472-A41B-E566-8326-1E0078183C32}"/>
              </a:ext>
            </a:extLst>
          </p:cNvPr>
          <p:cNvSpPr/>
          <p:nvPr/>
        </p:nvSpPr>
        <p:spPr>
          <a:xfrm rot="8110984">
            <a:off x="5527946" y="2864926"/>
            <a:ext cx="3560272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966D95A-AD77-D1D7-8F93-05CC7863C25D}"/>
              </a:ext>
            </a:extLst>
          </p:cNvPr>
          <p:cNvSpPr/>
          <p:nvPr/>
        </p:nvSpPr>
        <p:spPr>
          <a:xfrm>
            <a:off x="5445055" y="4293754"/>
            <a:ext cx="3154729" cy="20371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9CD6A-9C09-007F-5D91-E0A4026BBA0C}"/>
              </a:ext>
            </a:extLst>
          </p:cNvPr>
          <p:cNvSpPr txBox="1"/>
          <p:nvPr/>
        </p:nvSpPr>
        <p:spPr>
          <a:xfrm>
            <a:off x="51390" y="4385890"/>
            <a:ext cx="508756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chung</a:t>
            </a:r>
            <a:r>
              <a:rPr lang="nl-NL" sz="2000" i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tận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sử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dụng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sức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826675" y="2121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02295-54ED-D186-7246-95EE0157E337}"/>
              </a:ext>
            </a:extLst>
          </p:cNvPr>
          <p:cNvGrpSpPr/>
          <p:nvPr/>
        </p:nvGrpSpPr>
        <p:grpSpPr>
          <a:xfrm>
            <a:off x="571244" y="713148"/>
            <a:ext cx="8572756" cy="535701"/>
            <a:chOff x="67248" y="737313"/>
            <a:chExt cx="8572756" cy="535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71F4B1-A432-9053-7970-E92DDE5D5EC1}"/>
                </a:ext>
              </a:extLst>
            </p:cNvPr>
            <p:cNvSpPr txBox="1"/>
            <p:nvPr/>
          </p:nvSpPr>
          <p:spPr>
            <a:xfrm>
              <a:off x="376746" y="737313"/>
              <a:ext cx="8263258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000" dirty="0">
                  <a:latin typeface="Arial" panose="020B0604020202020204" pitchFamily="34" charset="0"/>
                  <a:cs typeface="Arial" panose="020B0604020202020204" pitchFamily="34" charset="0"/>
                </a:rPr>
                <a:t>Quan sát Hình 3,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A9C0E2A2-B07D-D229-CFA7-27951A522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02777">
              <a:off x="67248" y="762152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 close-up of a toy&#10;&#10;Description automatically generated">
            <a:extLst>
              <a:ext uri="{FF2B5EF4-FFF2-40B4-BE49-F238E27FC236}">
                <a16:creationId xmlns:a16="http://schemas.microsoft.com/office/drawing/2014/main" id="{37989434-D4A3-1624-F97D-A3C41B557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32" y="1358508"/>
            <a:ext cx="6184643" cy="3277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F03D0A-94F4-FAC5-A63E-2ED798D6407E}"/>
              </a:ext>
            </a:extLst>
          </p:cNvPr>
          <p:cNvSpPr txBox="1"/>
          <p:nvPr/>
        </p:nvSpPr>
        <p:spPr>
          <a:xfrm>
            <a:off x="309563" y="1358508"/>
            <a:ext cx="2131719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chính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trụ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đỡ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máy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LED,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i="1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7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9"/>
          <p:cNvSpPr/>
          <p:nvPr/>
        </p:nvSpPr>
        <p:spPr>
          <a:xfrm rot="-2504283">
            <a:off x="1194224" y="288446"/>
            <a:ext cx="1024120" cy="1762011"/>
          </a:xfrm>
          <a:custGeom>
            <a:avLst/>
            <a:gdLst/>
            <a:ahLst/>
            <a:cxnLst/>
            <a:rect l="l" t="t" r="r" b="b"/>
            <a:pathLst>
              <a:path w="11964" h="19062" extrusionOk="0">
                <a:moveTo>
                  <a:pt x="7079" y="1"/>
                </a:moveTo>
                <a:cubicBezTo>
                  <a:pt x="5265" y="1"/>
                  <a:pt x="3449" y="748"/>
                  <a:pt x="2221" y="2101"/>
                </a:cubicBezTo>
                <a:cubicBezTo>
                  <a:pt x="1233" y="3188"/>
                  <a:pt x="553" y="4706"/>
                  <a:pt x="261" y="6488"/>
                </a:cubicBezTo>
                <a:cubicBezTo>
                  <a:pt x="0" y="8054"/>
                  <a:pt x="48" y="9642"/>
                  <a:pt x="89" y="11177"/>
                </a:cubicBezTo>
                <a:cubicBezTo>
                  <a:pt x="95" y="11422"/>
                  <a:pt x="299" y="11622"/>
                  <a:pt x="545" y="11622"/>
                </a:cubicBezTo>
                <a:cubicBezTo>
                  <a:pt x="551" y="11622"/>
                  <a:pt x="557" y="11622"/>
                  <a:pt x="563" y="11621"/>
                </a:cubicBezTo>
                <a:cubicBezTo>
                  <a:pt x="813" y="11615"/>
                  <a:pt x="1014" y="11402"/>
                  <a:pt x="1007" y="11151"/>
                </a:cubicBezTo>
                <a:cubicBezTo>
                  <a:pt x="963" y="9658"/>
                  <a:pt x="921" y="8118"/>
                  <a:pt x="1163" y="6637"/>
                </a:cubicBezTo>
                <a:cubicBezTo>
                  <a:pt x="1430" y="5030"/>
                  <a:pt x="2030" y="3674"/>
                  <a:pt x="2901" y="2717"/>
                </a:cubicBezTo>
                <a:cubicBezTo>
                  <a:pt x="3955" y="1557"/>
                  <a:pt x="5512" y="916"/>
                  <a:pt x="7067" y="916"/>
                </a:cubicBezTo>
                <a:cubicBezTo>
                  <a:pt x="7704" y="916"/>
                  <a:pt x="8341" y="1023"/>
                  <a:pt x="8942" y="1247"/>
                </a:cubicBezTo>
                <a:cubicBezTo>
                  <a:pt x="9517" y="1459"/>
                  <a:pt x="10283" y="1863"/>
                  <a:pt x="10680" y="2584"/>
                </a:cubicBezTo>
                <a:cubicBezTo>
                  <a:pt x="10934" y="3041"/>
                  <a:pt x="11036" y="3639"/>
                  <a:pt x="10988" y="4353"/>
                </a:cubicBezTo>
                <a:cubicBezTo>
                  <a:pt x="10864" y="6174"/>
                  <a:pt x="9873" y="7844"/>
                  <a:pt x="9139" y="8947"/>
                </a:cubicBezTo>
                <a:cubicBezTo>
                  <a:pt x="8812" y="9430"/>
                  <a:pt x="8463" y="9916"/>
                  <a:pt x="8126" y="10386"/>
                </a:cubicBezTo>
                <a:cubicBezTo>
                  <a:pt x="7449" y="11323"/>
                  <a:pt x="6751" y="12289"/>
                  <a:pt x="6195" y="13337"/>
                </a:cubicBezTo>
                <a:cubicBezTo>
                  <a:pt x="5489" y="14665"/>
                  <a:pt x="4749" y="16672"/>
                  <a:pt x="5235" y="18708"/>
                </a:cubicBezTo>
                <a:cubicBezTo>
                  <a:pt x="5283" y="18918"/>
                  <a:pt x="5474" y="19061"/>
                  <a:pt x="5680" y="19061"/>
                </a:cubicBezTo>
                <a:cubicBezTo>
                  <a:pt x="5715" y="19061"/>
                  <a:pt x="5750" y="19055"/>
                  <a:pt x="5785" y="19048"/>
                </a:cubicBezTo>
                <a:cubicBezTo>
                  <a:pt x="6033" y="18988"/>
                  <a:pt x="6185" y="18743"/>
                  <a:pt x="6125" y="18496"/>
                </a:cubicBezTo>
                <a:cubicBezTo>
                  <a:pt x="5709" y="16739"/>
                  <a:pt x="6373" y="14954"/>
                  <a:pt x="7005" y="13769"/>
                </a:cubicBezTo>
                <a:cubicBezTo>
                  <a:pt x="7532" y="12775"/>
                  <a:pt x="8212" y="11834"/>
                  <a:pt x="8869" y="10923"/>
                </a:cubicBezTo>
                <a:cubicBezTo>
                  <a:pt x="9212" y="10446"/>
                  <a:pt x="9565" y="9954"/>
                  <a:pt x="9899" y="9455"/>
                </a:cubicBezTo>
                <a:cubicBezTo>
                  <a:pt x="10693" y="8267"/>
                  <a:pt x="11763" y="6453"/>
                  <a:pt x="11903" y="4417"/>
                </a:cubicBezTo>
                <a:cubicBezTo>
                  <a:pt x="11963" y="3521"/>
                  <a:pt x="11824" y="2756"/>
                  <a:pt x="11484" y="2142"/>
                </a:cubicBezTo>
                <a:cubicBezTo>
                  <a:pt x="10950" y="1174"/>
                  <a:pt x="9981" y="653"/>
                  <a:pt x="9263" y="386"/>
                </a:cubicBezTo>
                <a:cubicBezTo>
                  <a:pt x="8562" y="126"/>
                  <a:pt x="7821" y="1"/>
                  <a:pt x="7079" y="1"/>
                </a:cubicBezTo>
                <a:close/>
              </a:path>
            </a:pathLst>
          </a:custGeom>
          <a:solidFill>
            <a:srgbClr val="F9B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9"/>
          <p:cNvSpPr/>
          <p:nvPr/>
        </p:nvSpPr>
        <p:spPr>
          <a:xfrm rot="-2504283">
            <a:off x="912049" y="335279"/>
            <a:ext cx="1120934" cy="1656264"/>
          </a:xfrm>
          <a:custGeom>
            <a:avLst/>
            <a:gdLst/>
            <a:ahLst/>
            <a:cxnLst/>
            <a:rect l="l" t="t" r="r" b="b"/>
            <a:pathLst>
              <a:path w="13095" h="17918" extrusionOk="0">
                <a:moveTo>
                  <a:pt x="8498" y="1"/>
                </a:moveTo>
                <a:cubicBezTo>
                  <a:pt x="8038" y="1"/>
                  <a:pt x="7548" y="58"/>
                  <a:pt x="7034" y="173"/>
                </a:cubicBezTo>
                <a:cubicBezTo>
                  <a:pt x="3816" y="891"/>
                  <a:pt x="1084" y="3388"/>
                  <a:pt x="77" y="6527"/>
                </a:cubicBezTo>
                <a:cubicBezTo>
                  <a:pt x="1" y="6768"/>
                  <a:pt x="131" y="7025"/>
                  <a:pt x="372" y="7105"/>
                </a:cubicBezTo>
                <a:cubicBezTo>
                  <a:pt x="418" y="7119"/>
                  <a:pt x="465" y="7126"/>
                  <a:pt x="511" y="7126"/>
                </a:cubicBezTo>
                <a:cubicBezTo>
                  <a:pt x="705" y="7126"/>
                  <a:pt x="886" y="7001"/>
                  <a:pt x="951" y="6806"/>
                </a:cubicBezTo>
                <a:cubicBezTo>
                  <a:pt x="1859" y="3969"/>
                  <a:pt x="4327" y="1717"/>
                  <a:pt x="7234" y="1066"/>
                </a:cubicBezTo>
                <a:cubicBezTo>
                  <a:pt x="7607" y="983"/>
                  <a:pt x="8047" y="916"/>
                  <a:pt x="8502" y="916"/>
                </a:cubicBezTo>
                <a:cubicBezTo>
                  <a:pt x="9092" y="916"/>
                  <a:pt x="9706" y="1029"/>
                  <a:pt x="10226" y="1365"/>
                </a:cubicBezTo>
                <a:cubicBezTo>
                  <a:pt x="10973" y="1851"/>
                  <a:pt x="11370" y="2699"/>
                  <a:pt x="11570" y="3324"/>
                </a:cubicBezTo>
                <a:cubicBezTo>
                  <a:pt x="12139" y="5113"/>
                  <a:pt x="11818" y="7171"/>
                  <a:pt x="10738" y="8702"/>
                </a:cubicBezTo>
                <a:cubicBezTo>
                  <a:pt x="10293" y="9328"/>
                  <a:pt x="9740" y="9865"/>
                  <a:pt x="9156" y="10431"/>
                </a:cubicBezTo>
                <a:cubicBezTo>
                  <a:pt x="9060" y="10526"/>
                  <a:pt x="8965" y="10618"/>
                  <a:pt x="8870" y="10710"/>
                </a:cubicBezTo>
                <a:cubicBezTo>
                  <a:pt x="8225" y="11342"/>
                  <a:pt x="7494" y="12095"/>
                  <a:pt x="7021" y="13026"/>
                </a:cubicBezTo>
                <a:cubicBezTo>
                  <a:pt x="6484" y="14068"/>
                  <a:pt x="6373" y="15199"/>
                  <a:pt x="6713" y="16126"/>
                </a:cubicBezTo>
                <a:cubicBezTo>
                  <a:pt x="7100" y="17181"/>
                  <a:pt x="8114" y="17918"/>
                  <a:pt x="9137" y="17918"/>
                </a:cubicBezTo>
                <a:cubicBezTo>
                  <a:pt x="9210" y="17918"/>
                  <a:pt x="9286" y="17912"/>
                  <a:pt x="9359" y="17905"/>
                </a:cubicBezTo>
                <a:cubicBezTo>
                  <a:pt x="9610" y="17877"/>
                  <a:pt x="9794" y="17651"/>
                  <a:pt x="9766" y="17400"/>
                </a:cubicBezTo>
                <a:cubicBezTo>
                  <a:pt x="9742" y="17165"/>
                  <a:pt x="9542" y="16991"/>
                  <a:pt x="9308" y="16991"/>
                </a:cubicBezTo>
                <a:cubicBezTo>
                  <a:pt x="9292" y="16991"/>
                  <a:pt x="9277" y="16992"/>
                  <a:pt x="9261" y="16993"/>
                </a:cubicBezTo>
                <a:cubicBezTo>
                  <a:pt x="9218" y="16998"/>
                  <a:pt x="9175" y="17000"/>
                  <a:pt x="9133" y="17000"/>
                </a:cubicBezTo>
                <a:cubicBezTo>
                  <a:pt x="8493" y="17000"/>
                  <a:pt x="7827" y="16499"/>
                  <a:pt x="7574" y="15809"/>
                </a:cubicBezTo>
                <a:cubicBezTo>
                  <a:pt x="7323" y="15122"/>
                  <a:pt x="7418" y="14258"/>
                  <a:pt x="7834" y="13442"/>
                </a:cubicBezTo>
                <a:cubicBezTo>
                  <a:pt x="8247" y="12635"/>
                  <a:pt x="8918" y="11946"/>
                  <a:pt x="9512" y="11365"/>
                </a:cubicBezTo>
                <a:cubicBezTo>
                  <a:pt x="9604" y="11272"/>
                  <a:pt x="9699" y="11180"/>
                  <a:pt x="9794" y="11091"/>
                </a:cubicBezTo>
                <a:cubicBezTo>
                  <a:pt x="10382" y="10520"/>
                  <a:pt x="10992" y="9929"/>
                  <a:pt x="11484" y="9230"/>
                </a:cubicBezTo>
                <a:cubicBezTo>
                  <a:pt x="12729" y="7470"/>
                  <a:pt x="13095" y="5103"/>
                  <a:pt x="12444" y="3048"/>
                </a:cubicBezTo>
                <a:cubicBezTo>
                  <a:pt x="12196" y="2279"/>
                  <a:pt x="11700" y="1228"/>
                  <a:pt x="10722" y="596"/>
                </a:cubicBezTo>
                <a:cubicBezTo>
                  <a:pt x="10111" y="201"/>
                  <a:pt x="9357" y="1"/>
                  <a:pt x="8498" y="1"/>
                </a:cubicBezTo>
                <a:close/>
              </a:path>
            </a:pathLst>
          </a:custGeom>
          <a:solidFill>
            <a:srgbClr val="EB5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49"/>
          <p:cNvGrpSpPr/>
          <p:nvPr/>
        </p:nvGrpSpPr>
        <p:grpSpPr>
          <a:xfrm>
            <a:off x="700180" y="1371584"/>
            <a:ext cx="7790163" cy="2476759"/>
            <a:chOff x="1234200" y="610650"/>
            <a:chExt cx="6054900" cy="3922200"/>
          </a:xfrm>
        </p:grpSpPr>
        <p:sp>
          <p:nvSpPr>
            <p:cNvPr id="1314" name="Google Shape;1314;p49"/>
            <p:cNvSpPr/>
            <p:nvPr/>
          </p:nvSpPr>
          <p:spPr>
            <a:xfrm>
              <a:off x="1234200" y="610650"/>
              <a:ext cx="6054900" cy="39222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349325" y="726075"/>
              <a:ext cx="5801700" cy="36771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6832239" y="3428984"/>
            <a:ext cx="1964075" cy="1676122"/>
            <a:chOff x="6514049" y="3238816"/>
            <a:chExt cx="2412076" cy="2058593"/>
          </a:xfrm>
        </p:grpSpPr>
        <p:sp>
          <p:nvSpPr>
            <p:cNvPr id="1317" name="Google Shape;1317;p49"/>
            <p:cNvSpPr/>
            <p:nvPr/>
          </p:nvSpPr>
          <p:spPr>
            <a:xfrm>
              <a:off x="6514049" y="4286114"/>
              <a:ext cx="2159969" cy="1011296"/>
            </a:xfrm>
            <a:custGeom>
              <a:avLst/>
              <a:gdLst/>
              <a:ahLst/>
              <a:cxnLst/>
              <a:rect l="l" t="t" r="r" b="b"/>
              <a:pathLst>
                <a:path w="27949" h="12945" extrusionOk="0">
                  <a:moveTo>
                    <a:pt x="16754" y="0"/>
                  </a:moveTo>
                  <a:cubicBezTo>
                    <a:pt x="16532" y="0"/>
                    <a:pt x="16351" y="181"/>
                    <a:pt x="16351" y="404"/>
                  </a:cubicBezTo>
                  <a:lnTo>
                    <a:pt x="16351" y="2303"/>
                  </a:lnTo>
                  <a:cubicBezTo>
                    <a:pt x="16351" y="3571"/>
                    <a:pt x="17383" y="4603"/>
                    <a:pt x="18647" y="4603"/>
                  </a:cubicBezTo>
                  <a:lnTo>
                    <a:pt x="23320" y="4603"/>
                  </a:lnTo>
                  <a:cubicBezTo>
                    <a:pt x="24283" y="4603"/>
                    <a:pt x="25067" y="5384"/>
                    <a:pt x="25067" y="6347"/>
                  </a:cubicBezTo>
                  <a:cubicBezTo>
                    <a:pt x="25067" y="7310"/>
                    <a:pt x="24283" y="8094"/>
                    <a:pt x="23320" y="8094"/>
                  </a:cubicBezTo>
                  <a:lnTo>
                    <a:pt x="14232" y="8094"/>
                  </a:lnTo>
                  <a:cubicBezTo>
                    <a:pt x="13514" y="8094"/>
                    <a:pt x="12933" y="8675"/>
                    <a:pt x="12933" y="9393"/>
                  </a:cubicBezTo>
                  <a:cubicBezTo>
                    <a:pt x="12933" y="10108"/>
                    <a:pt x="13514" y="10693"/>
                    <a:pt x="14232" y="10693"/>
                  </a:cubicBezTo>
                  <a:lnTo>
                    <a:pt x="26420" y="10693"/>
                  </a:lnTo>
                  <a:cubicBezTo>
                    <a:pt x="26821" y="10693"/>
                    <a:pt x="27145" y="11017"/>
                    <a:pt x="27145" y="11414"/>
                  </a:cubicBezTo>
                  <a:cubicBezTo>
                    <a:pt x="27145" y="11814"/>
                    <a:pt x="26821" y="12138"/>
                    <a:pt x="26420" y="12138"/>
                  </a:cubicBezTo>
                  <a:lnTo>
                    <a:pt x="401" y="12138"/>
                  </a:lnTo>
                  <a:cubicBezTo>
                    <a:pt x="178" y="12138"/>
                    <a:pt x="1" y="12319"/>
                    <a:pt x="1" y="12541"/>
                  </a:cubicBezTo>
                  <a:cubicBezTo>
                    <a:pt x="1" y="12764"/>
                    <a:pt x="178" y="12945"/>
                    <a:pt x="401" y="12945"/>
                  </a:cubicBezTo>
                  <a:lnTo>
                    <a:pt x="26420" y="12945"/>
                  </a:lnTo>
                  <a:cubicBezTo>
                    <a:pt x="27262" y="12945"/>
                    <a:pt x="27948" y="12259"/>
                    <a:pt x="27948" y="11414"/>
                  </a:cubicBezTo>
                  <a:cubicBezTo>
                    <a:pt x="27948" y="10572"/>
                    <a:pt x="27262" y="9886"/>
                    <a:pt x="26420" y="9886"/>
                  </a:cubicBezTo>
                  <a:lnTo>
                    <a:pt x="14232" y="9886"/>
                  </a:lnTo>
                  <a:cubicBezTo>
                    <a:pt x="13959" y="9886"/>
                    <a:pt x="13739" y="9667"/>
                    <a:pt x="13739" y="9393"/>
                  </a:cubicBezTo>
                  <a:cubicBezTo>
                    <a:pt x="13739" y="9120"/>
                    <a:pt x="13959" y="8898"/>
                    <a:pt x="14232" y="8898"/>
                  </a:cubicBezTo>
                  <a:lnTo>
                    <a:pt x="23320" y="8898"/>
                  </a:lnTo>
                  <a:cubicBezTo>
                    <a:pt x="24727" y="8898"/>
                    <a:pt x="25871" y="7754"/>
                    <a:pt x="25871" y="6347"/>
                  </a:cubicBezTo>
                  <a:cubicBezTo>
                    <a:pt x="25871" y="4940"/>
                    <a:pt x="24727" y="3796"/>
                    <a:pt x="23320" y="3796"/>
                  </a:cubicBezTo>
                  <a:lnTo>
                    <a:pt x="18647" y="3796"/>
                  </a:lnTo>
                  <a:cubicBezTo>
                    <a:pt x="17825" y="3796"/>
                    <a:pt x="17157" y="3126"/>
                    <a:pt x="17157" y="2303"/>
                  </a:cubicBezTo>
                  <a:lnTo>
                    <a:pt x="17157" y="404"/>
                  </a:lnTo>
                  <a:cubicBezTo>
                    <a:pt x="17157" y="181"/>
                    <a:pt x="16976" y="0"/>
                    <a:pt x="16754" y="0"/>
                  </a:cubicBezTo>
                  <a:close/>
                </a:path>
              </a:pathLst>
            </a:custGeom>
            <a:solidFill>
              <a:srgbClr val="EB5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00996" y="4375407"/>
              <a:ext cx="2069857" cy="922002"/>
            </a:xfrm>
            <a:custGeom>
              <a:avLst/>
              <a:gdLst/>
              <a:ahLst/>
              <a:cxnLst/>
              <a:rect l="l" t="t" r="r" b="b"/>
              <a:pathLst>
                <a:path w="26783" h="11802" extrusionOk="0">
                  <a:moveTo>
                    <a:pt x="15226" y="1"/>
                  </a:moveTo>
                  <a:lnTo>
                    <a:pt x="15226" y="163"/>
                  </a:lnTo>
                  <a:lnTo>
                    <a:pt x="16032" y="163"/>
                  </a:lnTo>
                  <a:lnTo>
                    <a:pt x="16032" y="1"/>
                  </a:lnTo>
                  <a:close/>
                  <a:moveTo>
                    <a:pt x="15226" y="804"/>
                  </a:moveTo>
                  <a:lnTo>
                    <a:pt x="15226" y="966"/>
                  </a:lnTo>
                  <a:lnTo>
                    <a:pt x="16032" y="966"/>
                  </a:lnTo>
                  <a:lnTo>
                    <a:pt x="16032" y="804"/>
                  </a:lnTo>
                  <a:close/>
                  <a:moveTo>
                    <a:pt x="16074" y="1513"/>
                  </a:moveTo>
                  <a:lnTo>
                    <a:pt x="15289" y="1700"/>
                  </a:lnTo>
                  <a:cubicBezTo>
                    <a:pt x="15305" y="1764"/>
                    <a:pt x="15324" y="1824"/>
                    <a:pt x="15343" y="1888"/>
                  </a:cubicBezTo>
                  <a:lnTo>
                    <a:pt x="16109" y="1633"/>
                  </a:lnTo>
                  <a:cubicBezTo>
                    <a:pt x="16093" y="1592"/>
                    <a:pt x="16083" y="1554"/>
                    <a:pt x="16074" y="1513"/>
                  </a:cubicBezTo>
                  <a:close/>
                  <a:moveTo>
                    <a:pt x="16344" y="2078"/>
                  </a:moveTo>
                  <a:lnTo>
                    <a:pt x="15708" y="2571"/>
                  </a:lnTo>
                  <a:cubicBezTo>
                    <a:pt x="15750" y="2621"/>
                    <a:pt x="15791" y="2672"/>
                    <a:pt x="15835" y="2720"/>
                  </a:cubicBezTo>
                  <a:lnTo>
                    <a:pt x="16426" y="2174"/>
                  </a:lnTo>
                  <a:cubicBezTo>
                    <a:pt x="16398" y="2142"/>
                    <a:pt x="16372" y="2110"/>
                    <a:pt x="16344" y="2078"/>
                  </a:cubicBezTo>
                  <a:close/>
                  <a:moveTo>
                    <a:pt x="16827" y="2482"/>
                  </a:moveTo>
                  <a:lnTo>
                    <a:pt x="16452" y="3193"/>
                  </a:lnTo>
                  <a:cubicBezTo>
                    <a:pt x="16506" y="3222"/>
                    <a:pt x="16566" y="3250"/>
                    <a:pt x="16626" y="3276"/>
                  </a:cubicBezTo>
                  <a:lnTo>
                    <a:pt x="16941" y="2536"/>
                  </a:lnTo>
                  <a:cubicBezTo>
                    <a:pt x="16903" y="2520"/>
                    <a:pt x="16865" y="2501"/>
                    <a:pt x="16827" y="2482"/>
                  </a:cubicBezTo>
                  <a:close/>
                  <a:moveTo>
                    <a:pt x="17430" y="2650"/>
                  </a:moveTo>
                  <a:lnTo>
                    <a:pt x="17383" y="3454"/>
                  </a:lnTo>
                  <a:cubicBezTo>
                    <a:pt x="17430" y="3457"/>
                    <a:pt x="17475" y="3460"/>
                    <a:pt x="17522" y="3460"/>
                  </a:cubicBezTo>
                  <a:lnTo>
                    <a:pt x="17567" y="3460"/>
                  </a:lnTo>
                  <a:lnTo>
                    <a:pt x="17567" y="2653"/>
                  </a:lnTo>
                  <a:lnTo>
                    <a:pt x="17522" y="2653"/>
                  </a:lnTo>
                  <a:cubicBezTo>
                    <a:pt x="17494" y="2653"/>
                    <a:pt x="17462" y="2653"/>
                    <a:pt x="17430" y="2650"/>
                  </a:cubicBezTo>
                  <a:close/>
                  <a:moveTo>
                    <a:pt x="18212" y="2653"/>
                  </a:moveTo>
                  <a:lnTo>
                    <a:pt x="18212" y="3460"/>
                  </a:lnTo>
                  <a:lnTo>
                    <a:pt x="18370" y="3460"/>
                  </a:lnTo>
                  <a:lnTo>
                    <a:pt x="18370" y="2653"/>
                  </a:lnTo>
                  <a:close/>
                  <a:moveTo>
                    <a:pt x="19015" y="2653"/>
                  </a:moveTo>
                  <a:lnTo>
                    <a:pt x="19015" y="3460"/>
                  </a:lnTo>
                  <a:lnTo>
                    <a:pt x="19174" y="3460"/>
                  </a:lnTo>
                  <a:lnTo>
                    <a:pt x="19174" y="2653"/>
                  </a:lnTo>
                  <a:close/>
                  <a:moveTo>
                    <a:pt x="19819" y="2653"/>
                  </a:moveTo>
                  <a:lnTo>
                    <a:pt x="19819" y="3460"/>
                  </a:lnTo>
                  <a:lnTo>
                    <a:pt x="19978" y="3460"/>
                  </a:lnTo>
                  <a:lnTo>
                    <a:pt x="19978" y="2653"/>
                  </a:lnTo>
                  <a:close/>
                  <a:moveTo>
                    <a:pt x="20623" y="2653"/>
                  </a:moveTo>
                  <a:lnTo>
                    <a:pt x="20623" y="3460"/>
                  </a:lnTo>
                  <a:lnTo>
                    <a:pt x="20781" y="3460"/>
                  </a:lnTo>
                  <a:lnTo>
                    <a:pt x="20781" y="2653"/>
                  </a:lnTo>
                  <a:close/>
                  <a:moveTo>
                    <a:pt x="21426" y="2653"/>
                  </a:moveTo>
                  <a:lnTo>
                    <a:pt x="21426" y="3460"/>
                  </a:lnTo>
                  <a:lnTo>
                    <a:pt x="21585" y="3460"/>
                  </a:lnTo>
                  <a:lnTo>
                    <a:pt x="21585" y="2653"/>
                  </a:lnTo>
                  <a:close/>
                  <a:moveTo>
                    <a:pt x="22236" y="2653"/>
                  </a:moveTo>
                  <a:lnTo>
                    <a:pt x="22224" y="3460"/>
                  </a:lnTo>
                  <a:cubicBezTo>
                    <a:pt x="22268" y="3460"/>
                    <a:pt x="22309" y="3463"/>
                    <a:pt x="22354" y="3466"/>
                  </a:cubicBezTo>
                  <a:lnTo>
                    <a:pt x="22427" y="2663"/>
                  </a:lnTo>
                  <a:cubicBezTo>
                    <a:pt x="22363" y="2660"/>
                    <a:pt x="22300" y="2653"/>
                    <a:pt x="22236" y="2653"/>
                  </a:cubicBezTo>
                  <a:close/>
                  <a:moveTo>
                    <a:pt x="23167" y="2844"/>
                  </a:moveTo>
                  <a:lnTo>
                    <a:pt x="22859" y="3587"/>
                  </a:lnTo>
                  <a:cubicBezTo>
                    <a:pt x="22900" y="3606"/>
                    <a:pt x="22938" y="3622"/>
                    <a:pt x="22977" y="3644"/>
                  </a:cubicBezTo>
                  <a:lnTo>
                    <a:pt x="23339" y="2923"/>
                  </a:lnTo>
                  <a:cubicBezTo>
                    <a:pt x="23282" y="2895"/>
                    <a:pt x="23224" y="2869"/>
                    <a:pt x="23167" y="2844"/>
                  </a:cubicBezTo>
                  <a:close/>
                  <a:moveTo>
                    <a:pt x="23961" y="3362"/>
                  </a:moveTo>
                  <a:lnTo>
                    <a:pt x="23402" y="3943"/>
                  </a:lnTo>
                  <a:cubicBezTo>
                    <a:pt x="23434" y="3975"/>
                    <a:pt x="23466" y="4006"/>
                    <a:pt x="23494" y="4038"/>
                  </a:cubicBezTo>
                  <a:lnTo>
                    <a:pt x="24092" y="3498"/>
                  </a:lnTo>
                  <a:cubicBezTo>
                    <a:pt x="24050" y="3451"/>
                    <a:pt x="24006" y="3406"/>
                    <a:pt x="23961" y="3362"/>
                  </a:cubicBezTo>
                  <a:close/>
                  <a:moveTo>
                    <a:pt x="24511" y="4133"/>
                  </a:moveTo>
                  <a:lnTo>
                    <a:pt x="23780" y="4470"/>
                  </a:lnTo>
                  <a:cubicBezTo>
                    <a:pt x="23799" y="4512"/>
                    <a:pt x="23815" y="4550"/>
                    <a:pt x="23831" y="4591"/>
                  </a:cubicBezTo>
                  <a:lnTo>
                    <a:pt x="24587" y="4308"/>
                  </a:lnTo>
                  <a:cubicBezTo>
                    <a:pt x="24565" y="4251"/>
                    <a:pt x="24539" y="4191"/>
                    <a:pt x="24511" y="4133"/>
                  </a:cubicBezTo>
                  <a:close/>
                  <a:moveTo>
                    <a:pt x="24743" y="5055"/>
                  </a:moveTo>
                  <a:lnTo>
                    <a:pt x="23939" y="5102"/>
                  </a:lnTo>
                  <a:cubicBezTo>
                    <a:pt x="23942" y="5134"/>
                    <a:pt x="23942" y="5169"/>
                    <a:pt x="23942" y="5204"/>
                  </a:cubicBezTo>
                  <a:lnTo>
                    <a:pt x="23942" y="5233"/>
                  </a:lnTo>
                  <a:lnTo>
                    <a:pt x="24746" y="5242"/>
                  </a:lnTo>
                  <a:lnTo>
                    <a:pt x="24749" y="5204"/>
                  </a:lnTo>
                  <a:cubicBezTo>
                    <a:pt x="24749" y="5153"/>
                    <a:pt x="24746" y="5102"/>
                    <a:pt x="24743" y="5055"/>
                  </a:cubicBezTo>
                  <a:close/>
                  <a:moveTo>
                    <a:pt x="23856" y="5747"/>
                  </a:moveTo>
                  <a:cubicBezTo>
                    <a:pt x="23844" y="5789"/>
                    <a:pt x="23828" y="5827"/>
                    <a:pt x="23812" y="5868"/>
                  </a:cubicBezTo>
                  <a:lnTo>
                    <a:pt x="24555" y="6173"/>
                  </a:lnTo>
                  <a:cubicBezTo>
                    <a:pt x="24581" y="6116"/>
                    <a:pt x="24603" y="6055"/>
                    <a:pt x="24622" y="5995"/>
                  </a:cubicBezTo>
                  <a:lnTo>
                    <a:pt x="23856" y="5747"/>
                  </a:lnTo>
                  <a:close/>
                  <a:moveTo>
                    <a:pt x="23545" y="6313"/>
                  </a:moveTo>
                  <a:cubicBezTo>
                    <a:pt x="23517" y="6348"/>
                    <a:pt x="23488" y="6379"/>
                    <a:pt x="23456" y="6411"/>
                  </a:cubicBezTo>
                  <a:lnTo>
                    <a:pt x="24041" y="6967"/>
                  </a:lnTo>
                  <a:cubicBezTo>
                    <a:pt x="24082" y="6923"/>
                    <a:pt x="24126" y="6875"/>
                    <a:pt x="24165" y="6827"/>
                  </a:cubicBezTo>
                  <a:lnTo>
                    <a:pt x="23545" y="6313"/>
                  </a:lnTo>
                  <a:close/>
                  <a:moveTo>
                    <a:pt x="23046" y="6732"/>
                  </a:moveTo>
                  <a:cubicBezTo>
                    <a:pt x="23008" y="6751"/>
                    <a:pt x="22967" y="6773"/>
                    <a:pt x="22929" y="6789"/>
                  </a:cubicBezTo>
                  <a:lnTo>
                    <a:pt x="23269" y="7520"/>
                  </a:lnTo>
                  <a:cubicBezTo>
                    <a:pt x="23326" y="7494"/>
                    <a:pt x="23383" y="7466"/>
                    <a:pt x="23437" y="7434"/>
                  </a:cubicBezTo>
                  <a:lnTo>
                    <a:pt x="23046" y="6732"/>
                  </a:lnTo>
                  <a:close/>
                  <a:moveTo>
                    <a:pt x="22430" y="6935"/>
                  </a:moveTo>
                  <a:cubicBezTo>
                    <a:pt x="22389" y="6942"/>
                    <a:pt x="22344" y="6945"/>
                    <a:pt x="22300" y="6948"/>
                  </a:cubicBezTo>
                  <a:lnTo>
                    <a:pt x="22348" y="7752"/>
                  </a:lnTo>
                  <a:cubicBezTo>
                    <a:pt x="22411" y="7748"/>
                    <a:pt x="22475" y="7742"/>
                    <a:pt x="22538" y="7733"/>
                  </a:cubicBezTo>
                  <a:lnTo>
                    <a:pt x="22430" y="6935"/>
                  </a:lnTo>
                  <a:close/>
                  <a:moveTo>
                    <a:pt x="13482" y="6951"/>
                  </a:moveTo>
                  <a:lnTo>
                    <a:pt x="13482" y="7755"/>
                  </a:lnTo>
                  <a:lnTo>
                    <a:pt x="13640" y="7755"/>
                  </a:lnTo>
                  <a:lnTo>
                    <a:pt x="13640" y="6951"/>
                  </a:lnTo>
                  <a:close/>
                  <a:moveTo>
                    <a:pt x="14285" y="6951"/>
                  </a:moveTo>
                  <a:lnTo>
                    <a:pt x="14285" y="7755"/>
                  </a:lnTo>
                  <a:lnTo>
                    <a:pt x="14444" y="7755"/>
                  </a:lnTo>
                  <a:lnTo>
                    <a:pt x="14444" y="6951"/>
                  </a:lnTo>
                  <a:close/>
                  <a:moveTo>
                    <a:pt x="15089" y="6951"/>
                  </a:moveTo>
                  <a:lnTo>
                    <a:pt x="15089" y="7755"/>
                  </a:lnTo>
                  <a:lnTo>
                    <a:pt x="15251" y="7755"/>
                  </a:lnTo>
                  <a:lnTo>
                    <a:pt x="15251" y="6951"/>
                  </a:lnTo>
                  <a:close/>
                  <a:moveTo>
                    <a:pt x="15893" y="6951"/>
                  </a:moveTo>
                  <a:lnTo>
                    <a:pt x="15893" y="7755"/>
                  </a:lnTo>
                  <a:lnTo>
                    <a:pt x="16055" y="7755"/>
                  </a:lnTo>
                  <a:lnTo>
                    <a:pt x="16055" y="6951"/>
                  </a:lnTo>
                  <a:close/>
                  <a:moveTo>
                    <a:pt x="16696" y="6951"/>
                  </a:moveTo>
                  <a:lnTo>
                    <a:pt x="16696" y="7755"/>
                  </a:lnTo>
                  <a:lnTo>
                    <a:pt x="16858" y="7755"/>
                  </a:lnTo>
                  <a:lnTo>
                    <a:pt x="16858" y="6951"/>
                  </a:lnTo>
                  <a:close/>
                  <a:moveTo>
                    <a:pt x="17500" y="6951"/>
                  </a:moveTo>
                  <a:lnTo>
                    <a:pt x="17500" y="7755"/>
                  </a:lnTo>
                  <a:lnTo>
                    <a:pt x="17662" y="7755"/>
                  </a:lnTo>
                  <a:lnTo>
                    <a:pt x="17662" y="6951"/>
                  </a:lnTo>
                  <a:close/>
                  <a:moveTo>
                    <a:pt x="18304" y="6951"/>
                  </a:moveTo>
                  <a:lnTo>
                    <a:pt x="18304" y="7755"/>
                  </a:lnTo>
                  <a:lnTo>
                    <a:pt x="18466" y="7755"/>
                  </a:lnTo>
                  <a:lnTo>
                    <a:pt x="18466" y="6951"/>
                  </a:lnTo>
                  <a:close/>
                  <a:moveTo>
                    <a:pt x="19107" y="6951"/>
                  </a:moveTo>
                  <a:lnTo>
                    <a:pt x="19107" y="7755"/>
                  </a:lnTo>
                  <a:lnTo>
                    <a:pt x="19269" y="7755"/>
                  </a:lnTo>
                  <a:lnTo>
                    <a:pt x="19269" y="6951"/>
                  </a:lnTo>
                  <a:close/>
                  <a:moveTo>
                    <a:pt x="19911" y="6951"/>
                  </a:moveTo>
                  <a:lnTo>
                    <a:pt x="19911" y="7755"/>
                  </a:lnTo>
                  <a:lnTo>
                    <a:pt x="20073" y="7755"/>
                  </a:lnTo>
                  <a:lnTo>
                    <a:pt x="20073" y="6951"/>
                  </a:lnTo>
                  <a:close/>
                  <a:moveTo>
                    <a:pt x="20715" y="6951"/>
                  </a:moveTo>
                  <a:lnTo>
                    <a:pt x="20715" y="7755"/>
                  </a:lnTo>
                  <a:lnTo>
                    <a:pt x="20877" y="7755"/>
                  </a:lnTo>
                  <a:lnTo>
                    <a:pt x="20877" y="6951"/>
                  </a:lnTo>
                  <a:close/>
                  <a:moveTo>
                    <a:pt x="21518" y="6951"/>
                  </a:moveTo>
                  <a:lnTo>
                    <a:pt x="21518" y="7755"/>
                  </a:lnTo>
                  <a:lnTo>
                    <a:pt x="21680" y="7755"/>
                  </a:lnTo>
                  <a:lnTo>
                    <a:pt x="21680" y="6951"/>
                  </a:lnTo>
                  <a:close/>
                  <a:moveTo>
                    <a:pt x="12722" y="7008"/>
                  </a:moveTo>
                  <a:cubicBezTo>
                    <a:pt x="12649" y="7031"/>
                    <a:pt x="12576" y="7062"/>
                    <a:pt x="12506" y="7097"/>
                  </a:cubicBezTo>
                  <a:lnTo>
                    <a:pt x="12878" y="7812"/>
                  </a:lnTo>
                  <a:cubicBezTo>
                    <a:pt x="12907" y="7799"/>
                    <a:pt x="12932" y="7787"/>
                    <a:pt x="12961" y="7777"/>
                  </a:cubicBezTo>
                  <a:lnTo>
                    <a:pt x="12722" y="7008"/>
                  </a:lnTo>
                  <a:close/>
                  <a:moveTo>
                    <a:pt x="11896" y="7774"/>
                  </a:moveTo>
                  <a:cubicBezTo>
                    <a:pt x="11868" y="7847"/>
                    <a:pt x="11849" y="7923"/>
                    <a:pt x="11833" y="7996"/>
                  </a:cubicBezTo>
                  <a:lnTo>
                    <a:pt x="12621" y="8155"/>
                  </a:lnTo>
                  <a:cubicBezTo>
                    <a:pt x="12627" y="8126"/>
                    <a:pt x="12637" y="8098"/>
                    <a:pt x="12646" y="8069"/>
                  </a:cubicBezTo>
                  <a:lnTo>
                    <a:pt x="11896" y="7774"/>
                  </a:lnTo>
                  <a:close/>
                  <a:moveTo>
                    <a:pt x="12678" y="8495"/>
                  </a:moveTo>
                  <a:lnTo>
                    <a:pt x="11979" y="8898"/>
                  </a:lnTo>
                  <a:cubicBezTo>
                    <a:pt x="12017" y="8965"/>
                    <a:pt x="12065" y="9029"/>
                    <a:pt x="12112" y="9089"/>
                  </a:cubicBezTo>
                  <a:lnTo>
                    <a:pt x="12729" y="8568"/>
                  </a:lnTo>
                  <a:cubicBezTo>
                    <a:pt x="12710" y="8546"/>
                    <a:pt x="12694" y="8520"/>
                    <a:pt x="12678" y="8495"/>
                  </a:cubicBezTo>
                  <a:close/>
                  <a:moveTo>
                    <a:pt x="13031" y="8740"/>
                  </a:moveTo>
                  <a:lnTo>
                    <a:pt x="12910" y="9534"/>
                  </a:lnTo>
                  <a:cubicBezTo>
                    <a:pt x="12973" y="9543"/>
                    <a:pt x="13040" y="9550"/>
                    <a:pt x="13107" y="9550"/>
                  </a:cubicBezTo>
                  <a:lnTo>
                    <a:pt x="13132" y="9550"/>
                  </a:lnTo>
                  <a:lnTo>
                    <a:pt x="13132" y="8743"/>
                  </a:lnTo>
                  <a:lnTo>
                    <a:pt x="13107" y="8743"/>
                  </a:lnTo>
                  <a:cubicBezTo>
                    <a:pt x="13081" y="8743"/>
                    <a:pt x="13056" y="8743"/>
                    <a:pt x="13031" y="8740"/>
                  </a:cubicBezTo>
                  <a:close/>
                  <a:moveTo>
                    <a:pt x="13774" y="8743"/>
                  </a:moveTo>
                  <a:lnTo>
                    <a:pt x="13774" y="9550"/>
                  </a:lnTo>
                  <a:lnTo>
                    <a:pt x="13936" y="9550"/>
                  </a:lnTo>
                  <a:lnTo>
                    <a:pt x="13936" y="8743"/>
                  </a:lnTo>
                  <a:close/>
                  <a:moveTo>
                    <a:pt x="14578" y="8743"/>
                  </a:moveTo>
                  <a:lnTo>
                    <a:pt x="14578" y="9550"/>
                  </a:lnTo>
                  <a:lnTo>
                    <a:pt x="14740" y="9550"/>
                  </a:lnTo>
                  <a:lnTo>
                    <a:pt x="14740" y="8743"/>
                  </a:lnTo>
                  <a:close/>
                  <a:moveTo>
                    <a:pt x="15381" y="8743"/>
                  </a:moveTo>
                  <a:lnTo>
                    <a:pt x="15381" y="9550"/>
                  </a:lnTo>
                  <a:lnTo>
                    <a:pt x="15543" y="9550"/>
                  </a:lnTo>
                  <a:lnTo>
                    <a:pt x="15543" y="8743"/>
                  </a:lnTo>
                  <a:close/>
                  <a:moveTo>
                    <a:pt x="16185" y="8743"/>
                  </a:moveTo>
                  <a:lnTo>
                    <a:pt x="16185" y="9550"/>
                  </a:lnTo>
                  <a:lnTo>
                    <a:pt x="16347" y="9550"/>
                  </a:lnTo>
                  <a:lnTo>
                    <a:pt x="16347" y="8743"/>
                  </a:lnTo>
                  <a:close/>
                  <a:moveTo>
                    <a:pt x="16989" y="8743"/>
                  </a:moveTo>
                  <a:lnTo>
                    <a:pt x="16989" y="9550"/>
                  </a:lnTo>
                  <a:lnTo>
                    <a:pt x="17151" y="9550"/>
                  </a:lnTo>
                  <a:lnTo>
                    <a:pt x="17151" y="8743"/>
                  </a:lnTo>
                  <a:close/>
                  <a:moveTo>
                    <a:pt x="17792" y="8743"/>
                  </a:moveTo>
                  <a:lnTo>
                    <a:pt x="17792" y="9550"/>
                  </a:lnTo>
                  <a:lnTo>
                    <a:pt x="17954" y="9550"/>
                  </a:lnTo>
                  <a:lnTo>
                    <a:pt x="17954" y="8743"/>
                  </a:lnTo>
                  <a:close/>
                  <a:moveTo>
                    <a:pt x="18596" y="8743"/>
                  </a:moveTo>
                  <a:lnTo>
                    <a:pt x="18596" y="9550"/>
                  </a:lnTo>
                  <a:lnTo>
                    <a:pt x="18758" y="9550"/>
                  </a:lnTo>
                  <a:lnTo>
                    <a:pt x="18758" y="8743"/>
                  </a:lnTo>
                  <a:close/>
                  <a:moveTo>
                    <a:pt x="19400" y="8743"/>
                  </a:moveTo>
                  <a:lnTo>
                    <a:pt x="19400" y="9550"/>
                  </a:lnTo>
                  <a:lnTo>
                    <a:pt x="19562" y="9550"/>
                  </a:lnTo>
                  <a:lnTo>
                    <a:pt x="19562" y="8743"/>
                  </a:lnTo>
                  <a:close/>
                  <a:moveTo>
                    <a:pt x="20203" y="8743"/>
                  </a:moveTo>
                  <a:lnTo>
                    <a:pt x="20203" y="9550"/>
                  </a:lnTo>
                  <a:lnTo>
                    <a:pt x="20365" y="9550"/>
                  </a:lnTo>
                  <a:lnTo>
                    <a:pt x="20365" y="8743"/>
                  </a:lnTo>
                  <a:close/>
                  <a:moveTo>
                    <a:pt x="21010" y="8743"/>
                  </a:moveTo>
                  <a:lnTo>
                    <a:pt x="21010" y="9550"/>
                  </a:lnTo>
                  <a:lnTo>
                    <a:pt x="21169" y="9550"/>
                  </a:lnTo>
                  <a:lnTo>
                    <a:pt x="21169" y="8743"/>
                  </a:lnTo>
                  <a:close/>
                  <a:moveTo>
                    <a:pt x="21814" y="8743"/>
                  </a:moveTo>
                  <a:lnTo>
                    <a:pt x="21814" y="9550"/>
                  </a:lnTo>
                  <a:lnTo>
                    <a:pt x="21973" y="9550"/>
                  </a:lnTo>
                  <a:lnTo>
                    <a:pt x="21973" y="8743"/>
                  </a:lnTo>
                  <a:close/>
                  <a:moveTo>
                    <a:pt x="22618" y="8743"/>
                  </a:moveTo>
                  <a:lnTo>
                    <a:pt x="22618" y="9550"/>
                  </a:lnTo>
                  <a:lnTo>
                    <a:pt x="22776" y="9550"/>
                  </a:lnTo>
                  <a:lnTo>
                    <a:pt x="22776" y="8743"/>
                  </a:lnTo>
                  <a:close/>
                  <a:moveTo>
                    <a:pt x="23421" y="8743"/>
                  </a:moveTo>
                  <a:lnTo>
                    <a:pt x="23421" y="9550"/>
                  </a:lnTo>
                  <a:lnTo>
                    <a:pt x="23580" y="9550"/>
                  </a:lnTo>
                  <a:lnTo>
                    <a:pt x="23580" y="8743"/>
                  </a:lnTo>
                  <a:close/>
                  <a:moveTo>
                    <a:pt x="24225" y="8743"/>
                  </a:moveTo>
                  <a:lnTo>
                    <a:pt x="24225" y="9550"/>
                  </a:lnTo>
                  <a:lnTo>
                    <a:pt x="24384" y="9550"/>
                  </a:lnTo>
                  <a:lnTo>
                    <a:pt x="24384" y="8743"/>
                  </a:lnTo>
                  <a:close/>
                  <a:moveTo>
                    <a:pt x="25029" y="8743"/>
                  </a:moveTo>
                  <a:lnTo>
                    <a:pt x="25029" y="9550"/>
                  </a:lnTo>
                  <a:lnTo>
                    <a:pt x="25187" y="9550"/>
                  </a:lnTo>
                  <a:lnTo>
                    <a:pt x="25187" y="8743"/>
                  </a:lnTo>
                  <a:close/>
                  <a:moveTo>
                    <a:pt x="25998" y="8914"/>
                  </a:moveTo>
                  <a:lnTo>
                    <a:pt x="25626" y="9629"/>
                  </a:lnTo>
                  <a:cubicBezTo>
                    <a:pt x="25658" y="9645"/>
                    <a:pt x="25686" y="9664"/>
                    <a:pt x="25715" y="9683"/>
                  </a:cubicBezTo>
                  <a:lnTo>
                    <a:pt x="26182" y="9029"/>
                  </a:lnTo>
                  <a:cubicBezTo>
                    <a:pt x="26125" y="8984"/>
                    <a:pt x="26061" y="8946"/>
                    <a:pt x="25998" y="8914"/>
                  </a:cubicBezTo>
                  <a:close/>
                  <a:moveTo>
                    <a:pt x="26715" y="9705"/>
                  </a:moveTo>
                  <a:lnTo>
                    <a:pt x="25966" y="10001"/>
                  </a:lnTo>
                  <a:cubicBezTo>
                    <a:pt x="25978" y="10036"/>
                    <a:pt x="25991" y="10067"/>
                    <a:pt x="25998" y="10102"/>
                  </a:cubicBezTo>
                  <a:lnTo>
                    <a:pt x="26782" y="9912"/>
                  </a:lnTo>
                  <a:cubicBezTo>
                    <a:pt x="26763" y="9842"/>
                    <a:pt x="26741" y="9772"/>
                    <a:pt x="26715" y="9705"/>
                  </a:cubicBezTo>
                  <a:close/>
                  <a:moveTo>
                    <a:pt x="25978" y="10509"/>
                  </a:moveTo>
                  <a:cubicBezTo>
                    <a:pt x="25969" y="10541"/>
                    <a:pt x="25953" y="10572"/>
                    <a:pt x="25937" y="10604"/>
                  </a:cubicBezTo>
                  <a:lnTo>
                    <a:pt x="26655" y="10973"/>
                  </a:lnTo>
                  <a:cubicBezTo>
                    <a:pt x="26687" y="10906"/>
                    <a:pt x="26715" y="10839"/>
                    <a:pt x="26741" y="10773"/>
                  </a:cubicBezTo>
                  <a:lnTo>
                    <a:pt x="25978" y="10509"/>
                  </a:lnTo>
                  <a:close/>
                  <a:moveTo>
                    <a:pt x="25658" y="10900"/>
                  </a:moveTo>
                  <a:cubicBezTo>
                    <a:pt x="25626" y="10916"/>
                    <a:pt x="25597" y="10931"/>
                    <a:pt x="25565" y="10944"/>
                  </a:cubicBezTo>
                  <a:lnTo>
                    <a:pt x="25864" y="11691"/>
                  </a:lnTo>
                  <a:cubicBezTo>
                    <a:pt x="25931" y="11662"/>
                    <a:pt x="25998" y="11630"/>
                    <a:pt x="26061" y="11595"/>
                  </a:cubicBezTo>
                  <a:lnTo>
                    <a:pt x="25658" y="10900"/>
                  </a:lnTo>
                  <a:close/>
                  <a:moveTo>
                    <a:pt x="0" y="10995"/>
                  </a:moveTo>
                  <a:lnTo>
                    <a:pt x="0" y="11802"/>
                  </a:lnTo>
                  <a:lnTo>
                    <a:pt x="162" y="11802"/>
                  </a:lnTo>
                  <a:lnTo>
                    <a:pt x="162" y="10995"/>
                  </a:lnTo>
                  <a:close/>
                  <a:moveTo>
                    <a:pt x="804" y="10995"/>
                  </a:moveTo>
                  <a:lnTo>
                    <a:pt x="804" y="11802"/>
                  </a:lnTo>
                  <a:lnTo>
                    <a:pt x="966" y="11802"/>
                  </a:lnTo>
                  <a:lnTo>
                    <a:pt x="966" y="10995"/>
                  </a:lnTo>
                  <a:close/>
                  <a:moveTo>
                    <a:pt x="1607" y="10995"/>
                  </a:moveTo>
                  <a:lnTo>
                    <a:pt x="1607" y="11802"/>
                  </a:lnTo>
                  <a:lnTo>
                    <a:pt x="1769" y="11802"/>
                  </a:lnTo>
                  <a:lnTo>
                    <a:pt x="1769" y="10995"/>
                  </a:lnTo>
                  <a:close/>
                  <a:moveTo>
                    <a:pt x="2411" y="10995"/>
                  </a:moveTo>
                  <a:lnTo>
                    <a:pt x="2411" y="11802"/>
                  </a:lnTo>
                  <a:lnTo>
                    <a:pt x="2573" y="11802"/>
                  </a:lnTo>
                  <a:lnTo>
                    <a:pt x="2573" y="10995"/>
                  </a:lnTo>
                  <a:close/>
                  <a:moveTo>
                    <a:pt x="3215" y="10995"/>
                  </a:moveTo>
                  <a:lnTo>
                    <a:pt x="3215" y="11802"/>
                  </a:lnTo>
                  <a:lnTo>
                    <a:pt x="3377" y="11802"/>
                  </a:lnTo>
                  <a:lnTo>
                    <a:pt x="3377" y="10995"/>
                  </a:lnTo>
                  <a:close/>
                  <a:moveTo>
                    <a:pt x="4018" y="10995"/>
                  </a:moveTo>
                  <a:lnTo>
                    <a:pt x="4018" y="11802"/>
                  </a:lnTo>
                  <a:lnTo>
                    <a:pt x="4180" y="11802"/>
                  </a:lnTo>
                  <a:lnTo>
                    <a:pt x="4180" y="10995"/>
                  </a:lnTo>
                  <a:close/>
                  <a:moveTo>
                    <a:pt x="4825" y="10995"/>
                  </a:moveTo>
                  <a:lnTo>
                    <a:pt x="4825" y="11802"/>
                  </a:lnTo>
                  <a:lnTo>
                    <a:pt x="4984" y="11802"/>
                  </a:lnTo>
                  <a:lnTo>
                    <a:pt x="4984" y="10995"/>
                  </a:lnTo>
                  <a:close/>
                  <a:moveTo>
                    <a:pt x="5629" y="10995"/>
                  </a:moveTo>
                  <a:lnTo>
                    <a:pt x="5629" y="11802"/>
                  </a:lnTo>
                  <a:lnTo>
                    <a:pt x="5788" y="11802"/>
                  </a:lnTo>
                  <a:lnTo>
                    <a:pt x="5788" y="10995"/>
                  </a:lnTo>
                  <a:close/>
                  <a:moveTo>
                    <a:pt x="6433" y="10995"/>
                  </a:moveTo>
                  <a:lnTo>
                    <a:pt x="6433" y="11802"/>
                  </a:lnTo>
                  <a:lnTo>
                    <a:pt x="6592" y="11802"/>
                  </a:lnTo>
                  <a:lnTo>
                    <a:pt x="6592" y="10995"/>
                  </a:lnTo>
                  <a:close/>
                  <a:moveTo>
                    <a:pt x="7236" y="10995"/>
                  </a:moveTo>
                  <a:lnTo>
                    <a:pt x="7236" y="11802"/>
                  </a:lnTo>
                  <a:lnTo>
                    <a:pt x="7395" y="11802"/>
                  </a:lnTo>
                  <a:lnTo>
                    <a:pt x="7395" y="10995"/>
                  </a:lnTo>
                  <a:close/>
                  <a:moveTo>
                    <a:pt x="8040" y="10995"/>
                  </a:moveTo>
                  <a:lnTo>
                    <a:pt x="8040" y="11802"/>
                  </a:lnTo>
                  <a:lnTo>
                    <a:pt x="8199" y="11802"/>
                  </a:lnTo>
                  <a:lnTo>
                    <a:pt x="8199" y="10995"/>
                  </a:lnTo>
                  <a:close/>
                  <a:moveTo>
                    <a:pt x="8844" y="10995"/>
                  </a:moveTo>
                  <a:lnTo>
                    <a:pt x="8844" y="11802"/>
                  </a:lnTo>
                  <a:lnTo>
                    <a:pt x="9003" y="11802"/>
                  </a:lnTo>
                  <a:lnTo>
                    <a:pt x="9003" y="10995"/>
                  </a:lnTo>
                  <a:close/>
                  <a:moveTo>
                    <a:pt x="9647" y="10995"/>
                  </a:moveTo>
                  <a:lnTo>
                    <a:pt x="9647" y="11802"/>
                  </a:lnTo>
                  <a:lnTo>
                    <a:pt x="9806" y="11802"/>
                  </a:lnTo>
                  <a:lnTo>
                    <a:pt x="9806" y="10995"/>
                  </a:lnTo>
                  <a:close/>
                  <a:moveTo>
                    <a:pt x="10451" y="10995"/>
                  </a:moveTo>
                  <a:lnTo>
                    <a:pt x="10451" y="11802"/>
                  </a:lnTo>
                  <a:lnTo>
                    <a:pt x="10613" y="11802"/>
                  </a:lnTo>
                  <a:lnTo>
                    <a:pt x="10613" y="10995"/>
                  </a:lnTo>
                  <a:close/>
                  <a:moveTo>
                    <a:pt x="11255" y="10995"/>
                  </a:moveTo>
                  <a:lnTo>
                    <a:pt x="11255" y="11802"/>
                  </a:lnTo>
                  <a:lnTo>
                    <a:pt x="11417" y="11802"/>
                  </a:lnTo>
                  <a:lnTo>
                    <a:pt x="11417" y="10995"/>
                  </a:lnTo>
                  <a:close/>
                  <a:moveTo>
                    <a:pt x="12058" y="10995"/>
                  </a:moveTo>
                  <a:lnTo>
                    <a:pt x="12058" y="11802"/>
                  </a:lnTo>
                  <a:lnTo>
                    <a:pt x="12220" y="11802"/>
                  </a:lnTo>
                  <a:lnTo>
                    <a:pt x="12220" y="10995"/>
                  </a:lnTo>
                  <a:close/>
                  <a:moveTo>
                    <a:pt x="12862" y="10995"/>
                  </a:moveTo>
                  <a:lnTo>
                    <a:pt x="12862" y="11802"/>
                  </a:lnTo>
                  <a:lnTo>
                    <a:pt x="13024" y="11802"/>
                  </a:lnTo>
                  <a:lnTo>
                    <a:pt x="13024" y="10995"/>
                  </a:lnTo>
                  <a:close/>
                  <a:moveTo>
                    <a:pt x="13666" y="10995"/>
                  </a:moveTo>
                  <a:lnTo>
                    <a:pt x="13666" y="11802"/>
                  </a:lnTo>
                  <a:lnTo>
                    <a:pt x="13828" y="11802"/>
                  </a:lnTo>
                  <a:lnTo>
                    <a:pt x="13828" y="10995"/>
                  </a:lnTo>
                  <a:close/>
                  <a:moveTo>
                    <a:pt x="14470" y="10995"/>
                  </a:moveTo>
                  <a:lnTo>
                    <a:pt x="14470" y="11802"/>
                  </a:lnTo>
                  <a:lnTo>
                    <a:pt x="14632" y="11802"/>
                  </a:lnTo>
                  <a:lnTo>
                    <a:pt x="14632" y="10995"/>
                  </a:lnTo>
                  <a:close/>
                  <a:moveTo>
                    <a:pt x="15273" y="10995"/>
                  </a:moveTo>
                  <a:lnTo>
                    <a:pt x="15273" y="11802"/>
                  </a:lnTo>
                  <a:lnTo>
                    <a:pt x="15435" y="11802"/>
                  </a:lnTo>
                  <a:lnTo>
                    <a:pt x="15435" y="10995"/>
                  </a:lnTo>
                  <a:close/>
                  <a:moveTo>
                    <a:pt x="16077" y="10995"/>
                  </a:moveTo>
                  <a:lnTo>
                    <a:pt x="16077" y="11802"/>
                  </a:lnTo>
                  <a:lnTo>
                    <a:pt x="16239" y="11802"/>
                  </a:lnTo>
                  <a:lnTo>
                    <a:pt x="16239" y="10995"/>
                  </a:lnTo>
                  <a:close/>
                  <a:moveTo>
                    <a:pt x="16881" y="10995"/>
                  </a:moveTo>
                  <a:lnTo>
                    <a:pt x="16881" y="11802"/>
                  </a:lnTo>
                  <a:lnTo>
                    <a:pt x="17043" y="11802"/>
                  </a:lnTo>
                  <a:lnTo>
                    <a:pt x="17043" y="10995"/>
                  </a:lnTo>
                  <a:close/>
                  <a:moveTo>
                    <a:pt x="17684" y="10995"/>
                  </a:moveTo>
                  <a:lnTo>
                    <a:pt x="17684" y="11802"/>
                  </a:lnTo>
                  <a:lnTo>
                    <a:pt x="17846" y="11802"/>
                  </a:lnTo>
                  <a:lnTo>
                    <a:pt x="17846" y="10995"/>
                  </a:lnTo>
                  <a:close/>
                  <a:moveTo>
                    <a:pt x="18491" y="10995"/>
                  </a:moveTo>
                  <a:lnTo>
                    <a:pt x="18491" y="11802"/>
                  </a:lnTo>
                  <a:lnTo>
                    <a:pt x="18650" y="11802"/>
                  </a:lnTo>
                  <a:lnTo>
                    <a:pt x="18650" y="10995"/>
                  </a:lnTo>
                  <a:close/>
                  <a:moveTo>
                    <a:pt x="19295" y="10995"/>
                  </a:moveTo>
                  <a:lnTo>
                    <a:pt x="19295" y="11802"/>
                  </a:lnTo>
                  <a:lnTo>
                    <a:pt x="19454" y="11802"/>
                  </a:lnTo>
                  <a:lnTo>
                    <a:pt x="19454" y="10995"/>
                  </a:lnTo>
                  <a:close/>
                  <a:moveTo>
                    <a:pt x="20099" y="10995"/>
                  </a:moveTo>
                  <a:lnTo>
                    <a:pt x="20099" y="11802"/>
                  </a:lnTo>
                  <a:lnTo>
                    <a:pt x="20257" y="11802"/>
                  </a:lnTo>
                  <a:lnTo>
                    <a:pt x="20257" y="10995"/>
                  </a:lnTo>
                  <a:close/>
                  <a:moveTo>
                    <a:pt x="20902" y="10995"/>
                  </a:moveTo>
                  <a:lnTo>
                    <a:pt x="20902" y="11802"/>
                  </a:lnTo>
                  <a:lnTo>
                    <a:pt x="21061" y="11802"/>
                  </a:lnTo>
                  <a:lnTo>
                    <a:pt x="21061" y="10995"/>
                  </a:lnTo>
                  <a:close/>
                  <a:moveTo>
                    <a:pt x="21706" y="10995"/>
                  </a:moveTo>
                  <a:lnTo>
                    <a:pt x="21706" y="11802"/>
                  </a:lnTo>
                  <a:lnTo>
                    <a:pt x="21865" y="11802"/>
                  </a:lnTo>
                  <a:lnTo>
                    <a:pt x="21865" y="10995"/>
                  </a:lnTo>
                  <a:close/>
                  <a:moveTo>
                    <a:pt x="22510" y="10995"/>
                  </a:moveTo>
                  <a:lnTo>
                    <a:pt x="22510" y="11802"/>
                  </a:lnTo>
                  <a:lnTo>
                    <a:pt x="22672" y="11802"/>
                  </a:lnTo>
                  <a:lnTo>
                    <a:pt x="22672" y="10995"/>
                  </a:lnTo>
                  <a:close/>
                  <a:moveTo>
                    <a:pt x="23313" y="10995"/>
                  </a:moveTo>
                  <a:lnTo>
                    <a:pt x="23313" y="11802"/>
                  </a:lnTo>
                  <a:lnTo>
                    <a:pt x="23475" y="11802"/>
                  </a:lnTo>
                  <a:lnTo>
                    <a:pt x="23475" y="10995"/>
                  </a:lnTo>
                  <a:close/>
                  <a:moveTo>
                    <a:pt x="24117" y="10995"/>
                  </a:moveTo>
                  <a:lnTo>
                    <a:pt x="24117" y="11802"/>
                  </a:lnTo>
                  <a:lnTo>
                    <a:pt x="24279" y="11802"/>
                  </a:lnTo>
                  <a:lnTo>
                    <a:pt x="24279" y="10995"/>
                  </a:lnTo>
                  <a:close/>
                  <a:moveTo>
                    <a:pt x="24921" y="10995"/>
                  </a:moveTo>
                  <a:lnTo>
                    <a:pt x="24921" y="11802"/>
                  </a:lnTo>
                  <a:lnTo>
                    <a:pt x="25083" y="11802"/>
                  </a:lnTo>
                  <a:lnTo>
                    <a:pt x="25083" y="10995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777678" y="4317597"/>
              <a:ext cx="62444" cy="6250"/>
            </a:xfrm>
            <a:custGeom>
              <a:avLst/>
              <a:gdLst/>
              <a:ahLst/>
              <a:cxnLst/>
              <a:rect l="l" t="t" r="r" b="b"/>
              <a:pathLst>
                <a:path w="808" h="80" extrusionOk="0">
                  <a:moveTo>
                    <a:pt x="1" y="1"/>
                  </a:moveTo>
                  <a:lnTo>
                    <a:pt x="1" y="80"/>
                  </a:lnTo>
                  <a:lnTo>
                    <a:pt x="807" y="80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rgbClr val="C42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962077" y="4257052"/>
              <a:ext cx="1762737" cy="592950"/>
            </a:xfrm>
            <a:custGeom>
              <a:avLst/>
              <a:gdLst/>
              <a:ahLst/>
              <a:cxnLst/>
              <a:rect l="l" t="t" r="r" b="b"/>
              <a:pathLst>
                <a:path w="22809" h="7590" extrusionOk="0">
                  <a:moveTo>
                    <a:pt x="21522" y="1287"/>
                  </a:moveTo>
                  <a:lnTo>
                    <a:pt x="21522" y="6300"/>
                  </a:lnTo>
                  <a:lnTo>
                    <a:pt x="1291" y="6300"/>
                  </a:lnTo>
                  <a:lnTo>
                    <a:pt x="1291" y="1287"/>
                  </a:lnTo>
                  <a:close/>
                  <a:moveTo>
                    <a:pt x="1" y="0"/>
                  </a:moveTo>
                  <a:lnTo>
                    <a:pt x="1" y="7589"/>
                  </a:lnTo>
                  <a:lnTo>
                    <a:pt x="22809" y="7589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75B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61056" y="3238816"/>
              <a:ext cx="2165069" cy="1068481"/>
            </a:xfrm>
            <a:custGeom>
              <a:avLst/>
              <a:gdLst/>
              <a:ahLst/>
              <a:cxnLst/>
              <a:rect l="l" t="t" r="r" b="b"/>
              <a:pathLst>
                <a:path w="28015" h="13677" extrusionOk="0">
                  <a:moveTo>
                    <a:pt x="4609" y="1"/>
                  </a:moveTo>
                  <a:lnTo>
                    <a:pt x="0" y="13676"/>
                  </a:lnTo>
                  <a:lnTo>
                    <a:pt x="28015" y="13676"/>
                  </a:lnTo>
                  <a:lnTo>
                    <a:pt x="23406" y="1"/>
                  </a:ln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098873" y="3266862"/>
              <a:ext cx="484407" cy="233899"/>
            </a:xfrm>
            <a:custGeom>
              <a:avLst/>
              <a:gdLst/>
              <a:ahLst/>
              <a:cxnLst/>
              <a:rect l="l" t="t" r="r" b="b"/>
              <a:pathLst>
                <a:path w="6268" h="2994" extrusionOk="0">
                  <a:moveTo>
                    <a:pt x="1398" y="1"/>
                  </a:moveTo>
                  <a:cubicBezTo>
                    <a:pt x="1118" y="1"/>
                    <a:pt x="855" y="106"/>
                    <a:pt x="782" y="242"/>
                  </a:cubicBezTo>
                  <a:cubicBezTo>
                    <a:pt x="775" y="252"/>
                    <a:pt x="769" y="264"/>
                    <a:pt x="766" y="274"/>
                  </a:cubicBezTo>
                  <a:lnTo>
                    <a:pt x="22" y="2666"/>
                  </a:lnTo>
                  <a:cubicBezTo>
                    <a:pt x="0" y="2736"/>
                    <a:pt x="22" y="2803"/>
                    <a:pt x="76" y="2857"/>
                  </a:cubicBezTo>
                  <a:cubicBezTo>
                    <a:pt x="159" y="2939"/>
                    <a:pt x="321" y="2993"/>
                    <a:pt x="524" y="2993"/>
                  </a:cubicBezTo>
                  <a:lnTo>
                    <a:pt x="5340" y="2993"/>
                  </a:lnTo>
                  <a:cubicBezTo>
                    <a:pt x="5543" y="2993"/>
                    <a:pt x="5731" y="2939"/>
                    <a:pt x="5848" y="2857"/>
                  </a:cubicBezTo>
                  <a:cubicBezTo>
                    <a:pt x="5928" y="2803"/>
                    <a:pt x="5975" y="2736"/>
                    <a:pt x="5985" y="2666"/>
                  </a:cubicBezTo>
                  <a:lnTo>
                    <a:pt x="6268" y="274"/>
                  </a:lnTo>
                  <a:cubicBezTo>
                    <a:pt x="6268" y="264"/>
                    <a:pt x="6268" y="252"/>
                    <a:pt x="6265" y="242"/>
                  </a:cubicBezTo>
                  <a:cubicBezTo>
                    <a:pt x="6252" y="106"/>
                    <a:pt x="6033" y="1"/>
                    <a:pt x="575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999638" y="3528413"/>
              <a:ext cx="553188" cy="296397"/>
            </a:xfrm>
            <a:custGeom>
              <a:avLst/>
              <a:gdLst/>
              <a:ahLst/>
              <a:cxnLst/>
              <a:rect l="l" t="t" r="r" b="b"/>
              <a:pathLst>
                <a:path w="7158" h="3794" extrusionOk="0">
                  <a:moveTo>
                    <a:pt x="1704" y="1"/>
                  </a:moveTo>
                  <a:cubicBezTo>
                    <a:pt x="1548" y="1"/>
                    <a:pt x="1395" y="33"/>
                    <a:pt x="1272" y="90"/>
                  </a:cubicBezTo>
                  <a:cubicBezTo>
                    <a:pt x="1125" y="150"/>
                    <a:pt x="1021" y="242"/>
                    <a:pt x="986" y="344"/>
                  </a:cubicBezTo>
                  <a:lnTo>
                    <a:pt x="45" y="3374"/>
                  </a:lnTo>
                  <a:cubicBezTo>
                    <a:pt x="1" y="3517"/>
                    <a:pt x="80" y="3645"/>
                    <a:pt x="236" y="3721"/>
                  </a:cubicBezTo>
                  <a:cubicBezTo>
                    <a:pt x="331" y="3768"/>
                    <a:pt x="455" y="3794"/>
                    <a:pt x="598" y="3794"/>
                  </a:cubicBezTo>
                  <a:lnTo>
                    <a:pt x="6056" y="3794"/>
                  </a:lnTo>
                  <a:cubicBezTo>
                    <a:pt x="6195" y="3794"/>
                    <a:pt x="6332" y="3768"/>
                    <a:pt x="6449" y="3721"/>
                  </a:cubicBezTo>
                  <a:cubicBezTo>
                    <a:pt x="6637" y="3645"/>
                    <a:pt x="6770" y="3517"/>
                    <a:pt x="6789" y="3374"/>
                  </a:cubicBezTo>
                  <a:lnTo>
                    <a:pt x="7145" y="344"/>
                  </a:lnTo>
                  <a:cubicBezTo>
                    <a:pt x="7158" y="242"/>
                    <a:pt x="7091" y="150"/>
                    <a:pt x="6974" y="90"/>
                  </a:cubicBezTo>
                  <a:cubicBezTo>
                    <a:pt x="6872" y="33"/>
                    <a:pt x="6732" y="1"/>
                    <a:pt x="657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6874203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2088" y="0"/>
                  </a:moveTo>
                  <a:cubicBezTo>
                    <a:pt x="1830" y="0"/>
                    <a:pt x="1579" y="92"/>
                    <a:pt x="1417" y="226"/>
                  </a:cubicBezTo>
                  <a:cubicBezTo>
                    <a:pt x="1338" y="289"/>
                    <a:pt x="1284" y="365"/>
                    <a:pt x="1259" y="445"/>
                  </a:cubicBezTo>
                  <a:lnTo>
                    <a:pt x="26" y="4406"/>
                  </a:lnTo>
                  <a:cubicBezTo>
                    <a:pt x="13" y="4444"/>
                    <a:pt x="7" y="4482"/>
                    <a:pt x="7" y="4520"/>
                  </a:cubicBezTo>
                  <a:cubicBezTo>
                    <a:pt x="1" y="4771"/>
                    <a:pt x="261" y="4965"/>
                    <a:pt x="639" y="4965"/>
                  </a:cubicBezTo>
                  <a:lnTo>
                    <a:pt x="6932" y="4965"/>
                  </a:lnTo>
                  <a:cubicBezTo>
                    <a:pt x="7313" y="4965"/>
                    <a:pt x="7653" y="4771"/>
                    <a:pt x="7758" y="4520"/>
                  </a:cubicBezTo>
                  <a:cubicBezTo>
                    <a:pt x="7774" y="4482"/>
                    <a:pt x="7783" y="4444"/>
                    <a:pt x="7787" y="4406"/>
                  </a:cubicBezTo>
                  <a:lnTo>
                    <a:pt x="8257" y="445"/>
                  </a:lnTo>
                  <a:cubicBezTo>
                    <a:pt x="8266" y="365"/>
                    <a:pt x="8241" y="289"/>
                    <a:pt x="8190" y="226"/>
                  </a:cubicBezTo>
                  <a:cubicBezTo>
                    <a:pt x="8088" y="92"/>
                    <a:pt x="7872" y="0"/>
                    <a:pt x="7615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612672" y="3266862"/>
              <a:ext cx="461918" cy="233899"/>
            </a:xfrm>
            <a:custGeom>
              <a:avLst/>
              <a:gdLst/>
              <a:ahLst/>
              <a:cxnLst/>
              <a:rect l="l" t="t" r="r" b="b"/>
              <a:pathLst>
                <a:path w="5977" h="2994" extrusionOk="0">
                  <a:moveTo>
                    <a:pt x="811" y="1"/>
                  </a:moveTo>
                  <a:cubicBezTo>
                    <a:pt x="531" y="1"/>
                    <a:pt x="290" y="106"/>
                    <a:pt x="245" y="242"/>
                  </a:cubicBezTo>
                  <a:cubicBezTo>
                    <a:pt x="242" y="252"/>
                    <a:pt x="239" y="264"/>
                    <a:pt x="239" y="274"/>
                  </a:cubicBezTo>
                  <a:lnTo>
                    <a:pt x="7" y="2666"/>
                  </a:lnTo>
                  <a:cubicBezTo>
                    <a:pt x="1" y="2736"/>
                    <a:pt x="36" y="2803"/>
                    <a:pt x="99" y="2857"/>
                  </a:cubicBezTo>
                  <a:cubicBezTo>
                    <a:pt x="201" y="2939"/>
                    <a:pt x="376" y="2993"/>
                    <a:pt x="579" y="2993"/>
                  </a:cubicBezTo>
                  <a:lnTo>
                    <a:pt x="5398" y="2993"/>
                  </a:lnTo>
                  <a:cubicBezTo>
                    <a:pt x="5598" y="2993"/>
                    <a:pt x="5773" y="2939"/>
                    <a:pt x="5874" y="2857"/>
                  </a:cubicBezTo>
                  <a:cubicBezTo>
                    <a:pt x="5941" y="2803"/>
                    <a:pt x="5976" y="2736"/>
                    <a:pt x="5970" y="2666"/>
                  </a:cubicBezTo>
                  <a:lnTo>
                    <a:pt x="5738" y="274"/>
                  </a:lnTo>
                  <a:cubicBezTo>
                    <a:pt x="5738" y="264"/>
                    <a:pt x="5735" y="252"/>
                    <a:pt x="5732" y="242"/>
                  </a:cubicBezTo>
                  <a:cubicBezTo>
                    <a:pt x="5687" y="106"/>
                    <a:pt x="5446" y="1"/>
                    <a:pt x="5166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581757" y="3528413"/>
              <a:ext cx="523512" cy="296397"/>
            </a:xfrm>
            <a:custGeom>
              <a:avLst/>
              <a:gdLst/>
              <a:ahLst/>
              <a:cxnLst/>
              <a:rect l="l" t="t" r="r" b="b"/>
              <a:pathLst>
                <a:path w="6774" h="3794" extrusionOk="0">
                  <a:moveTo>
                    <a:pt x="954" y="1"/>
                  </a:moveTo>
                  <a:cubicBezTo>
                    <a:pt x="795" y="1"/>
                    <a:pt x="649" y="33"/>
                    <a:pt x="537" y="90"/>
                  </a:cubicBezTo>
                  <a:cubicBezTo>
                    <a:pt x="404" y="150"/>
                    <a:pt x="318" y="242"/>
                    <a:pt x="309" y="344"/>
                  </a:cubicBezTo>
                  <a:lnTo>
                    <a:pt x="17" y="3374"/>
                  </a:lnTo>
                  <a:cubicBezTo>
                    <a:pt x="1" y="3517"/>
                    <a:pt x="109" y="3645"/>
                    <a:pt x="283" y="3721"/>
                  </a:cubicBezTo>
                  <a:cubicBezTo>
                    <a:pt x="388" y="3768"/>
                    <a:pt x="518" y="3794"/>
                    <a:pt x="661" y="3794"/>
                  </a:cubicBezTo>
                  <a:lnTo>
                    <a:pt x="6116" y="3794"/>
                  </a:lnTo>
                  <a:cubicBezTo>
                    <a:pt x="6259" y="3794"/>
                    <a:pt x="6389" y="3768"/>
                    <a:pt x="6494" y="3721"/>
                  </a:cubicBezTo>
                  <a:cubicBezTo>
                    <a:pt x="6668" y="3645"/>
                    <a:pt x="6773" y="3517"/>
                    <a:pt x="6760" y="3374"/>
                  </a:cubicBezTo>
                  <a:lnTo>
                    <a:pt x="6468" y="344"/>
                  </a:lnTo>
                  <a:cubicBezTo>
                    <a:pt x="6459" y="242"/>
                    <a:pt x="6373" y="150"/>
                    <a:pt x="6240" y="90"/>
                  </a:cubicBezTo>
                  <a:cubicBezTo>
                    <a:pt x="6128" y="33"/>
                    <a:pt x="5982" y="1"/>
                    <a:pt x="582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543191" y="3860273"/>
              <a:ext cx="600871" cy="387956"/>
            </a:xfrm>
            <a:custGeom>
              <a:avLst/>
              <a:gdLst/>
              <a:ahLst/>
              <a:cxnLst/>
              <a:rect l="l" t="t" r="r" b="b"/>
              <a:pathLst>
                <a:path w="7775" h="4966" extrusionOk="0">
                  <a:moveTo>
                    <a:pt x="1125" y="0"/>
                  </a:moveTo>
                  <a:cubicBezTo>
                    <a:pt x="865" y="0"/>
                    <a:pt x="633" y="92"/>
                    <a:pt x="500" y="226"/>
                  </a:cubicBezTo>
                  <a:cubicBezTo>
                    <a:pt x="436" y="289"/>
                    <a:pt x="395" y="365"/>
                    <a:pt x="388" y="445"/>
                  </a:cubicBezTo>
                  <a:lnTo>
                    <a:pt x="4" y="4406"/>
                  </a:lnTo>
                  <a:cubicBezTo>
                    <a:pt x="1" y="4444"/>
                    <a:pt x="4" y="4482"/>
                    <a:pt x="10" y="4520"/>
                  </a:cubicBezTo>
                  <a:cubicBezTo>
                    <a:pt x="61" y="4771"/>
                    <a:pt x="360" y="4965"/>
                    <a:pt x="741" y="4965"/>
                  </a:cubicBezTo>
                  <a:lnTo>
                    <a:pt x="7034" y="4965"/>
                  </a:lnTo>
                  <a:cubicBezTo>
                    <a:pt x="7412" y="4965"/>
                    <a:pt x="7714" y="4771"/>
                    <a:pt x="7761" y="4520"/>
                  </a:cubicBezTo>
                  <a:cubicBezTo>
                    <a:pt x="7771" y="4482"/>
                    <a:pt x="7774" y="4444"/>
                    <a:pt x="7768" y="4406"/>
                  </a:cubicBezTo>
                  <a:lnTo>
                    <a:pt x="7387" y="445"/>
                  </a:lnTo>
                  <a:cubicBezTo>
                    <a:pt x="7380" y="365"/>
                    <a:pt x="7339" y="289"/>
                    <a:pt x="7272" y="226"/>
                  </a:cubicBezTo>
                  <a:cubicBezTo>
                    <a:pt x="7142" y="92"/>
                    <a:pt x="6907" y="0"/>
                    <a:pt x="6650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8103748" y="3266862"/>
              <a:ext cx="484639" cy="233899"/>
            </a:xfrm>
            <a:custGeom>
              <a:avLst/>
              <a:gdLst/>
              <a:ahLst/>
              <a:cxnLst/>
              <a:rect l="l" t="t" r="r" b="b"/>
              <a:pathLst>
                <a:path w="6271" h="2994" extrusionOk="0">
                  <a:moveTo>
                    <a:pt x="518" y="1"/>
                  </a:moveTo>
                  <a:cubicBezTo>
                    <a:pt x="238" y="1"/>
                    <a:pt x="19" y="106"/>
                    <a:pt x="3" y="242"/>
                  </a:cubicBezTo>
                  <a:cubicBezTo>
                    <a:pt x="0" y="252"/>
                    <a:pt x="0" y="264"/>
                    <a:pt x="3" y="274"/>
                  </a:cubicBezTo>
                  <a:lnTo>
                    <a:pt x="286" y="2666"/>
                  </a:lnTo>
                  <a:cubicBezTo>
                    <a:pt x="292" y="2736"/>
                    <a:pt x="343" y="2803"/>
                    <a:pt x="419" y="2857"/>
                  </a:cubicBezTo>
                  <a:cubicBezTo>
                    <a:pt x="540" y="2939"/>
                    <a:pt x="728" y="2993"/>
                    <a:pt x="928" y="2993"/>
                  </a:cubicBezTo>
                  <a:lnTo>
                    <a:pt x="5747" y="2993"/>
                  </a:lnTo>
                  <a:cubicBezTo>
                    <a:pt x="5950" y="2993"/>
                    <a:pt x="6112" y="2939"/>
                    <a:pt x="6195" y="2857"/>
                  </a:cubicBezTo>
                  <a:cubicBezTo>
                    <a:pt x="6249" y="2803"/>
                    <a:pt x="6271" y="2736"/>
                    <a:pt x="6249" y="2666"/>
                  </a:cubicBezTo>
                  <a:lnTo>
                    <a:pt x="5505" y="274"/>
                  </a:lnTo>
                  <a:cubicBezTo>
                    <a:pt x="5502" y="264"/>
                    <a:pt x="5496" y="252"/>
                    <a:pt x="5489" y="242"/>
                  </a:cubicBezTo>
                  <a:cubicBezTo>
                    <a:pt x="5416" y="106"/>
                    <a:pt x="5153" y="1"/>
                    <a:pt x="4873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8134198" y="3528413"/>
              <a:ext cx="553420" cy="296397"/>
            </a:xfrm>
            <a:custGeom>
              <a:avLst/>
              <a:gdLst/>
              <a:ahLst/>
              <a:cxnLst/>
              <a:rect l="l" t="t" r="r" b="b"/>
              <a:pathLst>
                <a:path w="7161" h="3794" extrusionOk="0">
                  <a:moveTo>
                    <a:pt x="585" y="1"/>
                  </a:moveTo>
                  <a:cubicBezTo>
                    <a:pt x="426" y="1"/>
                    <a:pt x="289" y="33"/>
                    <a:pt x="187" y="90"/>
                  </a:cubicBezTo>
                  <a:cubicBezTo>
                    <a:pt x="67" y="150"/>
                    <a:pt x="0" y="242"/>
                    <a:pt x="13" y="344"/>
                  </a:cubicBezTo>
                  <a:lnTo>
                    <a:pt x="372" y="3374"/>
                  </a:lnTo>
                  <a:cubicBezTo>
                    <a:pt x="388" y="3517"/>
                    <a:pt x="521" y="3645"/>
                    <a:pt x="712" y="3721"/>
                  </a:cubicBezTo>
                  <a:cubicBezTo>
                    <a:pt x="829" y="3768"/>
                    <a:pt x="963" y="3794"/>
                    <a:pt x="1106" y="3794"/>
                  </a:cubicBezTo>
                  <a:lnTo>
                    <a:pt x="6563" y="3794"/>
                  </a:lnTo>
                  <a:cubicBezTo>
                    <a:pt x="6703" y="3794"/>
                    <a:pt x="6830" y="3768"/>
                    <a:pt x="6925" y="3721"/>
                  </a:cubicBezTo>
                  <a:cubicBezTo>
                    <a:pt x="7081" y="3645"/>
                    <a:pt x="7160" y="3517"/>
                    <a:pt x="7116" y="3374"/>
                  </a:cubicBezTo>
                  <a:lnTo>
                    <a:pt x="6172" y="344"/>
                  </a:lnTo>
                  <a:cubicBezTo>
                    <a:pt x="6140" y="242"/>
                    <a:pt x="6036" y="150"/>
                    <a:pt x="5890" y="90"/>
                  </a:cubicBezTo>
                  <a:cubicBezTo>
                    <a:pt x="5766" y="33"/>
                    <a:pt x="5613" y="1"/>
                    <a:pt x="5454" y="1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8174155" y="3860273"/>
              <a:ext cx="638894" cy="387956"/>
            </a:xfrm>
            <a:custGeom>
              <a:avLst/>
              <a:gdLst/>
              <a:ahLst/>
              <a:cxnLst/>
              <a:rect l="l" t="t" r="r" b="b"/>
              <a:pathLst>
                <a:path w="8267" h="4966" extrusionOk="0">
                  <a:moveTo>
                    <a:pt x="652" y="0"/>
                  </a:moveTo>
                  <a:cubicBezTo>
                    <a:pt x="395" y="0"/>
                    <a:pt x="179" y="92"/>
                    <a:pt x="77" y="226"/>
                  </a:cubicBezTo>
                  <a:cubicBezTo>
                    <a:pt x="26" y="289"/>
                    <a:pt x="1" y="365"/>
                    <a:pt x="10" y="445"/>
                  </a:cubicBezTo>
                  <a:lnTo>
                    <a:pt x="477" y="4406"/>
                  </a:lnTo>
                  <a:cubicBezTo>
                    <a:pt x="484" y="4444"/>
                    <a:pt x="493" y="4482"/>
                    <a:pt x="509" y="4520"/>
                  </a:cubicBezTo>
                  <a:cubicBezTo>
                    <a:pt x="614" y="4771"/>
                    <a:pt x="954" y="4965"/>
                    <a:pt x="1335" y="4965"/>
                  </a:cubicBezTo>
                  <a:lnTo>
                    <a:pt x="7625" y="4965"/>
                  </a:lnTo>
                  <a:cubicBezTo>
                    <a:pt x="8006" y="4965"/>
                    <a:pt x="8266" y="4771"/>
                    <a:pt x="8260" y="4520"/>
                  </a:cubicBezTo>
                  <a:cubicBezTo>
                    <a:pt x="8260" y="4482"/>
                    <a:pt x="8254" y="4444"/>
                    <a:pt x="8241" y="4406"/>
                  </a:cubicBezTo>
                  <a:lnTo>
                    <a:pt x="7008" y="445"/>
                  </a:lnTo>
                  <a:cubicBezTo>
                    <a:pt x="6983" y="365"/>
                    <a:pt x="6929" y="289"/>
                    <a:pt x="6850" y="226"/>
                  </a:cubicBezTo>
                  <a:cubicBezTo>
                    <a:pt x="6688" y="92"/>
                    <a:pt x="6437" y="0"/>
                    <a:pt x="6176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7631607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7" y="3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8103980" y="3284283"/>
              <a:ext cx="424049" cy="3047"/>
            </a:xfrm>
            <a:custGeom>
              <a:avLst/>
              <a:gdLst/>
              <a:ahLst/>
              <a:cxnLst/>
              <a:rect l="l" t="t" r="r" b="b"/>
              <a:pathLst>
                <a:path w="54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486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7159234" y="3284283"/>
              <a:ext cx="423817" cy="3047"/>
            </a:xfrm>
            <a:custGeom>
              <a:avLst/>
              <a:gdLst/>
              <a:ahLst/>
              <a:cxnLst/>
              <a:rect l="l" t="t" r="r" b="b"/>
              <a:pathLst>
                <a:path w="54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484" y="38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7629365" y="3302876"/>
              <a:ext cx="428531" cy="3281"/>
            </a:xfrm>
            <a:custGeom>
              <a:avLst/>
              <a:gdLst/>
              <a:ahLst/>
              <a:cxnLst/>
              <a:rect l="l" t="t" r="r" b="b"/>
              <a:pathLst>
                <a:path w="5545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4" y="42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105912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5541" y="42"/>
                  </a:lnTo>
                  <a:lnTo>
                    <a:pt x="5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153128" y="3302876"/>
              <a:ext cx="428222" cy="3281"/>
            </a:xfrm>
            <a:custGeom>
              <a:avLst/>
              <a:gdLst/>
              <a:ahLst/>
              <a:cxnLst/>
              <a:rect l="l" t="t" r="r" b="b"/>
              <a:pathLst>
                <a:path w="5541" h="42" extrusionOk="0">
                  <a:moveTo>
                    <a:pt x="0" y="0"/>
                  </a:moveTo>
                  <a:lnTo>
                    <a:pt x="0" y="42"/>
                  </a:lnTo>
                  <a:lnTo>
                    <a:pt x="5540" y="42"/>
                  </a:lnTo>
                  <a:lnTo>
                    <a:pt x="554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627665" y="3322250"/>
              <a:ext cx="431932" cy="3047"/>
            </a:xfrm>
            <a:custGeom>
              <a:avLst/>
              <a:gdLst/>
              <a:ahLst/>
              <a:cxnLst/>
              <a:rect l="l" t="t" r="r" b="b"/>
              <a:pathLst>
                <a:path w="5589" h="39" extrusionOk="0">
                  <a:moveTo>
                    <a:pt x="1" y="0"/>
                  </a:moveTo>
                  <a:lnTo>
                    <a:pt x="1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8108153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147255" y="3322250"/>
              <a:ext cx="431855" cy="3047"/>
            </a:xfrm>
            <a:custGeom>
              <a:avLst/>
              <a:gdLst/>
              <a:ahLst/>
              <a:cxnLst/>
              <a:rect l="l" t="t" r="r" b="b"/>
              <a:pathLst>
                <a:path w="55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588" y="38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625733" y="3341546"/>
              <a:ext cx="435796" cy="3359"/>
            </a:xfrm>
            <a:custGeom>
              <a:avLst/>
              <a:gdLst/>
              <a:ahLst/>
              <a:cxnLst/>
              <a:rect l="l" t="t" r="r" b="b"/>
              <a:pathLst>
                <a:path w="5639" h="43" extrusionOk="0">
                  <a:moveTo>
                    <a:pt x="0" y="1"/>
                  </a:moveTo>
                  <a:lnTo>
                    <a:pt x="0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110317" y="3341546"/>
              <a:ext cx="435873" cy="3359"/>
            </a:xfrm>
            <a:custGeom>
              <a:avLst/>
              <a:gdLst/>
              <a:ahLst/>
              <a:cxnLst/>
              <a:rect l="l" t="t" r="r" b="b"/>
              <a:pathLst>
                <a:path w="5640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9" y="42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41072" y="3341546"/>
              <a:ext cx="435564" cy="3359"/>
            </a:xfrm>
            <a:custGeom>
              <a:avLst/>
              <a:gdLst/>
              <a:ahLst/>
              <a:cxnLst/>
              <a:rect l="l" t="t" r="r" b="b"/>
              <a:pathLst>
                <a:path w="5636" h="43" extrusionOk="0">
                  <a:moveTo>
                    <a:pt x="1" y="1"/>
                  </a:moveTo>
                  <a:lnTo>
                    <a:pt x="1" y="42"/>
                  </a:lnTo>
                  <a:lnTo>
                    <a:pt x="5636" y="42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623724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7" y="38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112790" y="3361701"/>
              <a:ext cx="439274" cy="3047"/>
            </a:xfrm>
            <a:custGeom>
              <a:avLst/>
              <a:gdLst/>
              <a:ahLst/>
              <a:cxnLst/>
              <a:rect l="l" t="t" r="r" b="b"/>
              <a:pathLst>
                <a:path w="5684" h="39" extrusionOk="0">
                  <a:moveTo>
                    <a:pt x="1" y="0"/>
                  </a:moveTo>
                  <a:lnTo>
                    <a:pt x="1" y="38"/>
                  </a:lnTo>
                  <a:lnTo>
                    <a:pt x="5684" y="3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134966" y="3361701"/>
              <a:ext cx="439506" cy="3047"/>
            </a:xfrm>
            <a:custGeom>
              <a:avLst/>
              <a:gdLst/>
              <a:ahLst/>
              <a:cxnLst/>
              <a:rect l="l" t="t" r="r" b="b"/>
              <a:pathLst>
                <a:path w="5687" h="39" extrusionOk="0">
                  <a:moveTo>
                    <a:pt x="0" y="0"/>
                  </a:moveTo>
                  <a:lnTo>
                    <a:pt x="0" y="38"/>
                  </a:lnTo>
                  <a:lnTo>
                    <a:pt x="5686" y="3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62202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4" y="42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8115032" y="3381778"/>
              <a:ext cx="443447" cy="3281"/>
            </a:xfrm>
            <a:custGeom>
              <a:avLst/>
              <a:gdLst/>
              <a:ahLst/>
              <a:cxnLst/>
              <a:rect l="l" t="t" r="r" b="b"/>
              <a:pathLst>
                <a:path w="5738" h="42" extrusionOk="0">
                  <a:moveTo>
                    <a:pt x="0" y="1"/>
                  </a:moveTo>
                  <a:lnTo>
                    <a:pt x="0" y="42"/>
                  </a:lnTo>
                  <a:lnTo>
                    <a:pt x="5737" y="42"/>
                  </a:lnTo>
                  <a:lnTo>
                    <a:pt x="573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7128783" y="3381778"/>
              <a:ext cx="443215" cy="3281"/>
            </a:xfrm>
            <a:custGeom>
              <a:avLst/>
              <a:gdLst/>
              <a:ahLst/>
              <a:cxnLst/>
              <a:rect l="l" t="t" r="r" b="b"/>
              <a:pathLst>
                <a:path w="5735" h="42" extrusionOk="0">
                  <a:moveTo>
                    <a:pt x="1" y="1"/>
                  </a:moveTo>
                  <a:lnTo>
                    <a:pt x="1" y="42"/>
                  </a:lnTo>
                  <a:lnTo>
                    <a:pt x="5735" y="42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7620091" y="3402403"/>
              <a:ext cx="447079" cy="3047"/>
            </a:xfrm>
            <a:custGeom>
              <a:avLst/>
              <a:gdLst/>
              <a:ahLst/>
              <a:cxnLst/>
              <a:rect l="l" t="t" r="r" b="b"/>
              <a:pathLst>
                <a:path w="5785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5" y="38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117505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7122446" y="3402403"/>
              <a:ext cx="447311" cy="3047"/>
            </a:xfrm>
            <a:custGeom>
              <a:avLst/>
              <a:gdLst/>
              <a:ahLst/>
              <a:cxnLst/>
              <a:rect l="l" t="t" r="r" b="b"/>
              <a:pathLst>
                <a:path w="5788" h="39" extrusionOk="0">
                  <a:moveTo>
                    <a:pt x="0" y="0"/>
                  </a:moveTo>
                  <a:lnTo>
                    <a:pt x="0" y="38"/>
                  </a:lnTo>
                  <a:lnTo>
                    <a:pt x="5788" y="38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7617850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11990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7116031" y="3423261"/>
              <a:ext cx="451330" cy="3281"/>
            </a:xfrm>
            <a:custGeom>
              <a:avLst/>
              <a:gdLst/>
              <a:ahLst/>
              <a:cxnLst/>
              <a:rect l="l" t="t" r="r" b="b"/>
              <a:pathLst>
                <a:path w="5840" h="42" extrusionOk="0">
                  <a:moveTo>
                    <a:pt x="1" y="0"/>
                  </a:moveTo>
                  <a:lnTo>
                    <a:pt x="1" y="41"/>
                  </a:lnTo>
                  <a:lnTo>
                    <a:pt x="5839" y="41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7615918" y="3444588"/>
              <a:ext cx="455426" cy="3281"/>
            </a:xfrm>
            <a:custGeom>
              <a:avLst/>
              <a:gdLst/>
              <a:ahLst/>
              <a:cxnLst/>
              <a:rect l="l" t="t" r="r" b="b"/>
              <a:pathLst>
                <a:path w="5893" h="42" extrusionOk="0">
                  <a:moveTo>
                    <a:pt x="0" y="0"/>
                  </a:moveTo>
                  <a:lnTo>
                    <a:pt x="0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8122374" y="3444588"/>
              <a:ext cx="455503" cy="3281"/>
            </a:xfrm>
            <a:custGeom>
              <a:avLst/>
              <a:gdLst/>
              <a:ahLst/>
              <a:cxnLst/>
              <a:rect l="l" t="t" r="r" b="b"/>
              <a:pathLst>
                <a:path w="5894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3" y="42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7109384" y="3444588"/>
              <a:ext cx="455271" cy="3281"/>
            </a:xfrm>
            <a:custGeom>
              <a:avLst/>
              <a:gdLst/>
              <a:ahLst/>
              <a:cxnLst/>
              <a:rect l="l" t="t" r="r" b="b"/>
              <a:pathLst>
                <a:path w="5891" h="42" extrusionOk="0">
                  <a:moveTo>
                    <a:pt x="1" y="0"/>
                  </a:moveTo>
                  <a:lnTo>
                    <a:pt x="1" y="42"/>
                  </a:lnTo>
                  <a:lnTo>
                    <a:pt x="5890" y="4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7613908" y="3466150"/>
              <a:ext cx="459444" cy="3281"/>
            </a:xfrm>
            <a:custGeom>
              <a:avLst/>
              <a:gdLst/>
              <a:ahLst/>
              <a:cxnLst/>
              <a:rect l="l" t="t" r="r" b="b"/>
              <a:pathLst>
                <a:path w="5945" h="42" extrusionOk="0">
                  <a:moveTo>
                    <a:pt x="1" y="1"/>
                  </a:moveTo>
                  <a:lnTo>
                    <a:pt x="1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124847" y="3466150"/>
              <a:ext cx="459599" cy="3281"/>
            </a:xfrm>
            <a:custGeom>
              <a:avLst/>
              <a:gdLst/>
              <a:ahLst/>
              <a:cxnLst/>
              <a:rect l="l" t="t" r="r" b="b"/>
              <a:pathLst>
                <a:path w="5947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7" y="42"/>
                  </a:lnTo>
                  <a:lnTo>
                    <a:pt x="594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7102815" y="3466150"/>
              <a:ext cx="459367" cy="3281"/>
            </a:xfrm>
            <a:custGeom>
              <a:avLst/>
              <a:gdLst/>
              <a:ahLst/>
              <a:cxnLst/>
              <a:rect l="l" t="t" r="r" b="b"/>
              <a:pathLst>
                <a:path w="5944" h="42" extrusionOk="0">
                  <a:moveTo>
                    <a:pt x="0" y="1"/>
                  </a:moveTo>
                  <a:lnTo>
                    <a:pt x="0" y="42"/>
                  </a:lnTo>
                  <a:lnTo>
                    <a:pt x="5944" y="42"/>
                  </a:lnTo>
                  <a:lnTo>
                    <a:pt x="594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7620323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5" y="42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8136131" y="3488258"/>
              <a:ext cx="446384" cy="3281"/>
            </a:xfrm>
            <a:custGeom>
              <a:avLst/>
              <a:gdLst/>
              <a:ahLst/>
              <a:cxnLst/>
              <a:rect l="l" t="t" r="r" b="b"/>
              <a:pathLst>
                <a:path w="5776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6" y="42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104747" y="3488258"/>
              <a:ext cx="446152" cy="3281"/>
            </a:xfrm>
            <a:custGeom>
              <a:avLst/>
              <a:gdLst/>
              <a:ahLst/>
              <a:cxnLst/>
              <a:rect l="l" t="t" r="r" b="b"/>
              <a:pathLst>
                <a:path w="5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5772" y="42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623028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8148419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7097637" y="3533647"/>
              <a:ext cx="440974" cy="3281"/>
            </a:xfrm>
            <a:custGeom>
              <a:avLst/>
              <a:gdLst/>
              <a:ahLst/>
              <a:cxnLst/>
              <a:rect l="l" t="t" r="r" b="b"/>
              <a:pathLst>
                <a:path w="5706" h="42" extrusionOk="0">
                  <a:moveTo>
                    <a:pt x="0" y="1"/>
                  </a:moveTo>
                  <a:lnTo>
                    <a:pt x="0" y="42"/>
                  </a:lnTo>
                  <a:lnTo>
                    <a:pt x="5706" y="42"/>
                  </a:lnTo>
                  <a:lnTo>
                    <a:pt x="57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7605098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8135667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0" y="0"/>
                  </a:moveTo>
                  <a:lnTo>
                    <a:pt x="0" y="39"/>
                  </a:lnTo>
                  <a:lnTo>
                    <a:pt x="6169" y="39"/>
                  </a:lnTo>
                  <a:lnTo>
                    <a:pt x="616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7074760" y="3557239"/>
              <a:ext cx="476833" cy="3047"/>
            </a:xfrm>
            <a:custGeom>
              <a:avLst/>
              <a:gdLst/>
              <a:ahLst/>
              <a:cxnLst/>
              <a:rect l="l" t="t" r="r" b="b"/>
              <a:pathLst>
                <a:path w="6170" h="39" extrusionOk="0">
                  <a:moveTo>
                    <a:pt x="1" y="0"/>
                  </a:moveTo>
                  <a:lnTo>
                    <a:pt x="1" y="39"/>
                  </a:lnTo>
                  <a:lnTo>
                    <a:pt x="6170" y="39"/>
                  </a:lnTo>
                  <a:lnTo>
                    <a:pt x="617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7602856" y="3581067"/>
              <a:ext cx="481547" cy="3047"/>
            </a:xfrm>
            <a:custGeom>
              <a:avLst/>
              <a:gdLst/>
              <a:ahLst/>
              <a:cxnLst/>
              <a:rect l="l" t="t" r="r" b="b"/>
              <a:pathLst>
                <a:path w="6231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138372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0" y="0"/>
                  </a:moveTo>
                  <a:lnTo>
                    <a:pt x="0" y="38"/>
                  </a:lnTo>
                  <a:lnTo>
                    <a:pt x="6229" y="38"/>
                  </a:lnTo>
                  <a:lnTo>
                    <a:pt x="622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067418" y="3581067"/>
              <a:ext cx="481470" cy="3047"/>
            </a:xfrm>
            <a:custGeom>
              <a:avLst/>
              <a:gdLst/>
              <a:ahLst/>
              <a:cxnLst/>
              <a:rect l="l" t="t" r="r" b="b"/>
              <a:pathLst>
                <a:path w="6230" h="39" extrusionOk="0">
                  <a:moveTo>
                    <a:pt x="1" y="0"/>
                  </a:moveTo>
                  <a:lnTo>
                    <a:pt x="1" y="38"/>
                  </a:lnTo>
                  <a:lnTo>
                    <a:pt x="6230" y="38"/>
                  </a:lnTo>
                  <a:lnTo>
                    <a:pt x="623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600692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8141309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7060076" y="3605128"/>
              <a:ext cx="485875" cy="3281"/>
            </a:xfrm>
            <a:custGeom>
              <a:avLst/>
              <a:gdLst/>
              <a:ahLst/>
              <a:cxnLst/>
              <a:rect l="l" t="t" r="r" b="b"/>
              <a:pathLst>
                <a:path w="6287" h="42" extrusionOk="0">
                  <a:moveTo>
                    <a:pt x="0" y="1"/>
                  </a:moveTo>
                  <a:lnTo>
                    <a:pt x="0" y="42"/>
                  </a:lnTo>
                  <a:lnTo>
                    <a:pt x="6287" y="42"/>
                  </a:lnTo>
                  <a:lnTo>
                    <a:pt x="628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7598219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1" y="41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144014" y="3629971"/>
              <a:ext cx="490821" cy="3281"/>
            </a:xfrm>
            <a:custGeom>
              <a:avLst/>
              <a:gdLst/>
              <a:ahLst/>
              <a:cxnLst/>
              <a:rect l="l" t="t" r="r" b="b"/>
              <a:pathLst>
                <a:path w="6351" h="42" extrusionOk="0">
                  <a:moveTo>
                    <a:pt x="0" y="0"/>
                  </a:moveTo>
                  <a:lnTo>
                    <a:pt x="0" y="41"/>
                  </a:lnTo>
                  <a:lnTo>
                    <a:pt x="6350" y="4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052424" y="3629971"/>
              <a:ext cx="490589" cy="3281"/>
            </a:xfrm>
            <a:custGeom>
              <a:avLst/>
              <a:gdLst/>
              <a:ahLst/>
              <a:cxnLst/>
              <a:rect l="l" t="t" r="r" b="b"/>
              <a:pathLst>
                <a:path w="6348" h="42" extrusionOk="0">
                  <a:moveTo>
                    <a:pt x="1" y="0"/>
                  </a:moveTo>
                  <a:lnTo>
                    <a:pt x="1" y="41"/>
                  </a:lnTo>
                  <a:lnTo>
                    <a:pt x="6348" y="41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595746" y="3655048"/>
              <a:ext cx="495767" cy="3281"/>
            </a:xfrm>
            <a:custGeom>
              <a:avLst/>
              <a:gdLst/>
              <a:ahLst/>
              <a:cxnLst/>
              <a:rect l="l" t="t" r="r" b="b"/>
              <a:pathLst>
                <a:path w="6415" h="42" extrusionOk="0">
                  <a:moveTo>
                    <a:pt x="1" y="0"/>
                  </a:moveTo>
                  <a:lnTo>
                    <a:pt x="1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146951" y="3655048"/>
              <a:ext cx="495690" cy="3281"/>
            </a:xfrm>
            <a:custGeom>
              <a:avLst/>
              <a:gdLst/>
              <a:ahLst/>
              <a:cxnLst/>
              <a:rect l="l" t="t" r="r" b="b"/>
              <a:pathLst>
                <a:path w="6414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4" y="41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044619" y="3655048"/>
              <a:ext cx="495458" cy="3281"/>
            </a:xfrm>
            <a:custGeom>
              <a:avLst/>
              <a:gdLst/>
              <a:ahLst/>
              <a:cxnLst/>
              <a:rect l="l" t="t" r="r" b="b"/>
              <a:pathLst>
                <a:path w="6411" h="42" extrusionOk="0">
                  <a:moveTo>
                    <a:pt x="0" y="0"/>
                  </a:moveTo>
                  <a:lnTo>
                    <a:pt x="0" y="41"/>
                  </a:lnTo>
                  <a:lnTo>
                    <a:pt x="6411" y="41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7593273" y="3680828"/>
              <a:ext cx="500713" cy="3281"/>
            </a:xfrm>
            <a:custGeom>
              <a:avLst/>
              <a:gdLst/>
              <a:ahLst/>
              <a:cxnLst/>
              <a:rect l="l" t="t" r="r" b="b"/>
              <a:pathLst>
                <a:path w="6479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8" y="42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8150119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7036735" y="3680828"/>
              <a:ext cx="500404" cy="3281"/>
            </a:xfrm>
            <a:custGeom>
              <a:avLst/>
              <a:gdLst/>
              <a:ahLst/>
              <a:cxnLst/>
              <a:rect l="l" t="t" r="r" b="b"/>
              <a:pathLst>
                <a:path w="6475" h="42" extrusionOk="0">
                  <a:moveTo>
                    <a:pt x="1" y="0"/>
                  </a:moveTo>
                  <a:lnTo>
                    <a:pt x="1" y="42"/>
                  </a:lnTo>
                  <a:lnTo>
                    <a:pt x="6474" y="42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7590877" y="3707155"/>
              <a:ext cx="505505" cy="3047"/>
            </a:xfrm>
            <a:custGeom>
              <a:avLst/>
              <a:gdLst/>
              <a:ahLst/>
              <a:cxnLst/>
              <a:rect l="l" t="t" r="r" b="b"/>
              <a:pathLst>
                <a:path w="6541" h="39" extrusionOk="0">
                  <a:moveTo>
                    <a:pt x="0" y="0"/>
                  </a:moveTo>
                  <a:lnTo>
                    <a:pt x="0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153056" y="3707155"/>
              <a:ext cx="505582" cy="3047"/>
            </a:xfrm>
            <a:custGeom>
              <a:avLst/>
              <a:gdLst/>
              <a:ahLst/>
              <a:cxnLst/>
              <a:rect l="l" t="t" r="r" b="b"/>
              <a:pathLst>
                <a:path w="6542" h="39" extrusionOk="0">
                  <a:moveTo>
                    <a:pt x="1" y="0"/>
                  </a:moveTo>
                  <a:lnTo>
                    <a:pt x="1" y="38"/>
                  </a:lnTo>
                  <a:lnTo>
                    <a:pt x="6541" y="38"/>
                  </a:lnTo>
                  <a:lnTo>
                    <a:pt x="65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7028620" y="3707155"/>
              <a:ext cx="505350" cy="3047"/>
            </a:xfrm>
            <a:custGeom>
              <a:avLst/>
              <a:gdLst/>
              <a:ahLst/>
              <a:cxnLst/>
              <a:rect l="l" t="t" r="r" b="b"/>
              <a:pathLst>
                <a:path w="6539" h="39" extrusionOk="0">
                  <a:moveTo>
                    <a:pt x="1" y="0"/>
                  </a:moveTo>
                  <a:lnTo>
                    <a:pt x="1" y="38"/>
                  </a:lnTo>
                  <a:lnTo>
                    <a:pt x="6538" y="38"/>
                  </a:lnTo>
                  <a:lnTo>
                    <a:pt x="65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7588404" y="3733950"/>
              <a:ext cx="510451" cy="3047"/>
            </a:xfrm>
            <a:custGeom>
              <a:avLst/>
              <a:gdLst/>
              <a:ahLst/>
              <a:cxnLst/>
              <a:rect l="l" t="t" r="r" b="b"/>
              <a:pathLst>
                <a:path w="6605" h="39" extrusionOk="0">
                  <a:moveTo>
                    <a:pt x="0" y="0"/>
                  </a:moveTo>
                  <a:lnTo>
                    <a:pt x="0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815622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7020505" y="3733950"/>
              <a:ext cx="510528" cy="3047"/>
            </a:xfrm>
            <a:custGeom>
              <a:avLst/>
              <a:gdLst/>
              <a:ahLst/>
              <a:cxnLst/>
              <a:rect l="l" t="t" r="r" b="b"/>
              <a:pathLst>
                <a:path w="6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6605" y="38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7585699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8159471" y="3761215"/>
              <a:ext cx="515629" cy="3047"/>
            </a:xfrm>
            <a:custGeom>
              <a:avLst/>
              <a:gdLst/>
              <a:ahLst/>
              <a:cxnLst/>
              <a:rect l="l" t="t" r="r" b="b"/>
              <a:pathLst>
                <a:path w="6672" h="39" extrusionOk="0">
                  <a:moveTo>
                    <a:pt x="0" y="1"/>
                  </a:moveTo>
                  <a:lnTo>
                    <a:pt x="0" y="39"/>
                  </a:lnTo>
                  <a:lnTo>
                    <a:pt x="6671" y="39"/>
                  </a:lnTo>
                  <a:lnTo>
                    <a:pt x="667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7011926" y="3761215"/>
              <a:ext cx="515861" cy="3047"/>
            </a:xfrm>
            <a:custGeom>
              <a:avLst/>
              <a:gdLst/>
              <a:ahLst/>
              <a:cxnLst/>
              <a:rect l="l" t="t" r="r" b="b"/>
              <a:pathLst>
                <a:path w="6675" h="39" extrusionOk="0">
                  <a:moveTo>
                    <a:pt x="1" y="1"/>
                  </a:moveTo>
                  <a:lnTo>
                    <a:pt x="1" y="39"/>
                  </a:lnTo>
                  <a:lnTo>
                    <a:pt x="6675" y="39"/>
                  </a:lnTo>
                  <a:lnTo>
                    <a:pt x="667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7582994" y="3789026"/>
              <a:ext cx="521270" cy="3281"/>
            </a:xfrm>
            <a:custGeom>
              <a:avLst/>
              <a:gdLst/>
              <a:ahLst/>
              <a:cxnLst/>
              <a:rect l="l" t="t" r="r" b="b"/>
              <a:pathLst>
                <a:path w="6745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4" y="42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162640" y="3789026"/>
              <a:ext cx="521039" cy="3281"/>
            </a:xfrm>
            <a:custGeom>
              <a:avLst/>
              <a:gdLst/>
              <a:ahLst/>
              <a:cxnLst/>
              <a:rect l="l" t="t" r="r" b="b"/>
              <a:pathLst>
                <a:path w="6742" h="42" extrusionOk="0">
                  <a:moveTo>
                    <a:pt x="1" y="0"/>
                  </a:moveTo>
                  <a:lnTo>
                    <a:pt x="1" y="42"/>
                  </a:lnTo>
                  <a:lnTo>
                    <a:pt x="6741" y="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7003580" y="3789026"/>
              <a:ext cx="520807" cy="3281"/>
            </a:xfrm>
            <a:custGeom>
              <a:avLst/>
              <a:gdLst/>
              <a:ahLst/>
              <a:cxnLst/>
              <a:rect l="l" t="t" r="r" b="b"/>
              <a:pathLst>
                <a:path w="6739" h="42" extrusionOk="0">
                  <a:moveTo>
                    <a:pt x="1" y="0"/>
                  </a:moveTo>
                  <a:lnTo>
                    <a:pt x="1" y="42"/>
                  </a:lnTo>
                  <a:lnTo>
                    <a:pt x="6738" y="42"/>
                  </a:lnTo>
                  <a:lnTo>
                    <a:pt x="673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603629" y="3817541"/>
              <a:ext cx="480002" cy="3047"/>
            </a:xfrm>
            <a:custGeom>
              <a:avLst/>
              <a:gdLst/>
              <a:ahLst/>
              <a:cxnLst/>
              <a:rect l="l" t="t" r="r" b="b"/>
              <a:pathLst>
                <a:path w="6211" h="39" extrusionOk="0">
                  <a:moveTo>
                    <a:pt x="0" y="1"/>
                  </a:moveTo>
                  <a:lnTo>
                    <a:pt x="0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8189149" y="3817541"/>
              <a:ext cx="480311" cy="3047"/>
            </a:xfrm>
            <a:custGeom>
              <a:avLst/>
              <a:gdLst/>
              <a:ahLst/>
              <a:cxnLst/>
              <a:rect l="l" t="t" r="r" b="b"/>
              <a:pathLst>
                <a:path w="6215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4" y="39"/>
                  </a:lnTo>
                  <a:lnTo>
                    <a:pt x="621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017800" y="3817541"/>
              <a:ext cx="480079" cy="3047"/>
            </a:xfrm>
            <a:custGeom>
              <a:avLst/>
              <a:gdLst/>
              <a:ahLst/>
              <a:cxnLst/>
              <a:rect l="l" t="t" r="r" b="b"/>
              <a:pathLst>
                <a:path w="6212" h="39" extrusionOk="0">
                  <a:moveTo>
                    <a:pt x="1" y="1"/>
                  </a:moveTo>
                  <a:lnTo>
                    <a:pt x="1" y="39"/>
                  </a:lnTo>
                  <a:lnTo>
                    <a:pt x="6211" y="39"/>
                  </a:lnTo>
                  <a:lnTo>
                    <a:pt x="6211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7581757" y="3876132"/>
              <a:ext cx="523512" cy="3281"/>
            </a:xfrm>
            <a:custGeom>
              <a:avLst/>
              <a:gdLst/>
              <a:ahLst/>
              <a:cxnLst/>
              <a:rect l="l" t="t" r="r" b="b"/>
              <a:pathLst>
                <a:path w="6774" h="42" extrusionOk="0">
                  <a:moveTo>
                    <a:pt x="1" y="0"/>
                  </a:moveTo>
                  <a:lnTo>
                    <a:pt x="1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8180106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6983717" y="3876132"/>
              <a:ext cx="523434" cy="3281"/>
            </a:xfrm>
            <a:custGeom>
              <a:avLst/>
              <a:gdLst/>
              <a:ahLst/>
              <a:cxnLst/>
              <a:rect l="l" t="t" r="r" b="b"/>
              <a:pathLst>
                <a:path w="6773" h="42" extrusionOk="0">
                  <a:moveTo>
                    <a:pt x="0" y="0"/>
                  </a:moveTo>
                  <a:lnTo>
                    <a:pt x="0" y="42"/>
                  </a:lnTo>
                  <a:lnTo>
                    <a:pt x="6773" y="42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7571942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176397" y="3906365"/>
              <a:ext cx="543605" cy="3359"/>
            </a:xfrm>
            <a:custGeom>
              <a:avLst/>
              <a:gdLst/>
              <a:ahLst/>
              <a:cxnLst/>
              <a:rect l="l" t="t" r="r" b="b"/>
              <a:pathLst>
                <a:path w="7034" h="43" extrusionOk="0">
                  <a:moveTo>
                    <a:pt x="0" y="1"/>
                  </a:moveTo>
                  <a:lnTo>
                    <a:pt x="0" y="42"/>
                  </a:lnTo>
                  <a:lnTo>
                    <a:pt x="7033" y="42"/>
                  </a:lnTo>
                  <a:lnTo>
                    <a:pt x="7033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967255" y="3906365"/>
              <a:ext cx="543373" cy="3359"/>
            </a:xfrm>
            <a:custGeom>
              <a:avLst/>
              <a:gdLst/>
              <a:ahLst/>
              <a:cxnLst/>
              <a:rect l="l" t="t" r="r" b="b"/>
              <a:pathLst>
                <a:path w="7031" h="43" extrusionOk="0">
                  <a:moveTo>
                    <a:pt x="1" y="1"/>
                  </a:moveTo>
                  <a:lnTo>
                    <a:pt x="1" y="42"/>
                  </a:lnTo>
                  <a:lnTo>
                    <a:pt x="7030" y="42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7569005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7" y="42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8180106" y="3937379"/>
              <a:ext cx="549247" cy="3359"/>
            </a:xfrm>
            <a:custGeom>
              <a:avLst/>
              <a:gdLst/>
              <a:ahLst/>
              <a:cxnLst/>
              <a:rect l="l" t="t" r="r" b="b"/>
              <a:pathLst>
                <a:path w="7107" h="43" extrusionOk="0">
                  <a:moveTo>
                    <a:pt x="0" y="1"/>
                  </a:moveTo>
                  <a:lnTo>
                    <a:pt x="0" y="42"/>
                  </a:lnTo>
                  <a:lnTo>
                    <a:pt x="7106" y="42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957672" y="3937379"/>
              <a:ext cx="549479" cy="3359"/>
            </a:xfrm>
            <a:custGeom>
              <a:avLst/>
              <a:gdLst/>
              <a:ahLst/>
              <a:cxnLst/>
              <a:rect l="l" t="t" r="r" b="b"/>
              <a:pathLst>
                <a:path w="7110" h="43" extrusionOk="0">
                  <a:moveTo>
                    <a:pt x="1" y="1"/>
                  </a:moveTo>
                  <a:lnTo>
                    <a:pt x="1" y="42"/>
                  </a:lnTo>
                  <a:lnTo>
                    <a:pt x="7110" y="42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8183739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7565836" y="3968940"/>
              <a:ext cx="555584" cy="3281"/>
            </a:xfrm>
            <a:custGeom>
              <a:avLst/>
              <a:gdLst/>
              <a:ahLst/>
              <a:cxnLst/>
              <a:rect l="l" t="t" r="r" b="b"/>
              <a:pathLst>
                <a:path w="7189" h="42" extrusionOk="0">
                  <a:moveTo>
                    <a:pt x="0" y="0"/>
                  </a:moveTo>
                  <a:lnTo>
                    <a:pt x="0" y="42"/>
                  </a:lnTo>
                  <a:lnTo>
                    <a:pt x="7189" y="42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948088" y="3968940"/>
              <a:ext cx="555429" cy="3281"/>
            </a:xfrm>
            <a:custGeom>
              <a:avLst/>
              <a:gdLst/>
              <a:ahLst/>
              <a:cxnLst/>
              <a:rect l="l" t="t" r="r" b="b"/>
              <a:pathLst>
                <a:path w="7187" h="42" extrusionOk="0">
                  <a:moveTo>
                    <a:pt x="1" y="0"/>
                  </a:moveTo>
                  <a:lnTo>
                    <a:pt x="1" y="42"/>
                  </a:lnTo>
                  <a:lnTo>
                    <a:pt x="7186" y="42"/>
                  </a:lnTo>
                  <a:lnTo>
                    <a:pt x="718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7562899" y="4001439"/>
              <a:ext cx="561457" cy="3281"/>
            </a:xfrm>
            <a:custGeom>
              <a:avLst/>
              <a:gdLst/>
              <a:ahLst/>
              <a:cxnLst/>
              <a:rect l="l" t="t" r="r" b="b"/>
              <a:pathLst>
                <a:path w="7265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8187449" y="4001439"/>
              <a:ext cx="561766" cy="3281"/>
            </a:xfrm>
            <a:custGeom>
              <a:avLst/>
              <a:gdLst/>
              <a:ahLst/>
              <a:cxnLst/>
              <a:rect l="l" t="t" r="r" b="b"/>
              <a:pathLst>
                <a:path w="7269" h="42" extrusionOk="0">
                  <a:moveTo>
                    <a:pt x="0" y="1"/>
                  </a:moveTo>
                  <a:lnTo>
                    <a:pt x="0" y="42"/>
                  </a:lnTo>
                  <a:lnTo>
                    <a:pt x="7268" y="42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6938041" y="4001439"/>
              <a:ext cx="561535" cy="3281"/>
            </a:xfrm>
            <a:custGeom>
              <a:avLst/>
              <a:gdLst/>
              <a:ahLst/>
              <a:cxnLst/>
              <a:rect l="l" t="t" r="r" b="b"/>
              <a:pathLst>
                <a:path w="7266" h="42" extrusionOk="0">
                  <a:moveTo>
                    <a:pt x="1" y="1"/>
                  </a:moveTo>
                  <a:lnTo>
                    <a:pt x="1" y="42"/>
                  </a:lnTo>
                  <a:lnTo>
                    <a:pt x="7265" y="4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559653" y="4034484"/>
              <a:ext cx="567949" cy="3281"/>
            </a:xfrm>
            <a:custGeom>
              <a:avLst/>
              <a:gdLst/>
              <a:ahLst/>
              <a:cxnLst/>
              <a:rect l="l" t="t" r="r" b="b"/>
              <a:pathLst>
                <a:path w="7349" h="42" extrusionOk="0">
                  <a:moveTo>
                    <a:pt x="1" y="0"/>
                  </a:moveTo>
                  <a:lnTo>
                    <a:pt x="1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8191390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6927994" y="4034484"/>
              <a:ext cx="567872" cy="3281"/>
            </a:xfrm>
            <a:custGeom>
              <a:avLst/>
              <a:gdLst/>
              <a:ahLst/>
              <a:cxnLst/>
              <a:rect l="l" t="t" r="r" b="b"/>
              <a:pathLst>
                <a:path w="7348" h="42" extrusionOk="0">
                  <a:moveTo>
                    <a:pt x="0" y="0"/>
                  </a:moveTo>
                  <a:lnTo>
                    <a:pt x="0" y="41"/>
                  </a:lnTo>
                  <a:lnTo>
                    <a:pt x="7348" y="41"/>
                  </a:lnTo>
                  <a:lnTo>
                    <a:pt x="7348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556485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195332" y="4068467"/>
              <a:ext cx="574518" cy="3047"/>
            </a:xfrm>
            <a:custGeom>
              <a:avLst/>
              <a:gdLst/>
              <a:ahLst/>
              <a:cxnLst/>
              <a:rect l="l" t="t" r="r" b="b"/>
              <a:pathLst>
                <a:path w="7434" h="39" extrusionOk="0">
                  <a:moveTo>
                    <a:pt x="0" y="0"/>
                  </a:moveTo>
                  <a:lnTo>
                    <a:pt x="0" y="38"/>
                  </a:lnTo>
                  <a:lnTo>
                    <a:pt x="7433" y="38"/>
                  </a:lnTo>
                  <a:lnTo>
                    <a:pt x="7433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6917406" y="4068467"/>
              <a:ext cx="574286" cy="3047"/>
            </a:xfrm>
            <a:custGeom>
              <a:avLst/>
              <a:gdLst/>
              <a:ahLst/>
              <a:cxnLst/>
              <a:rect l="l" t="t" r="r" b="b"/>
              <a:pathLst>
                <a:path w="7431" h="39" extrusionOk="0">
                  <a:moveTo>
                    <a:pt x="1" y="0"/>
                  </a:moveTo>
                  <a:lnTo>
                    <a:pt x="1" y="38"/>
                  </a:lnTo>
                  <a:lnTo>
                    <a:pt x="7431" y="3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53007" y="4102919"/>
              <a:ext cx="581242" cy="3359"/>
            </a:xfrm>
            <a:custGeom>
              <a:avLst/>
              <a:gdLst/>
              <a:ahLst/>
              <a:cxnLst/>
              <a:rect l="l" t="t" r="r" b="b"/>
              <a:pathLst>
                <a:path w="7521" h="43" extrusionOk="0">
                  <a:moveTo>
                    <a:pt x="1" y="1"/>
                  </a:moveTo>
                  <a:lnTo>
                    <a:pt x="1" y="42"/>
                  </a:lnTo>
                  <a:lnTo>
                    <a:pt x="7520" y="42"/>
                  </a:lnTo>
                  <a:lnTo>
                    <a:pt x="7520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19950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906895" y="4102919"/>
              <a:ext cx="580855" cy="3359"/>
            </a:xfrm>
            <a:custGeom>
              <a:avLst/>
              <a:gdLst/>
              <a:ahLst/>
              <a:cxnLst/>
              <a:rect l="l" t="t" r="r" b="b"/>
              <a:pathLst>
                <a:path w="7516" h="43" extrusionOk="0">
                  <a:moveTo>
                    <a:pt x="0" y="1"/>
                  </a:moveTo>
                  <a:lnTo>
                    <a:pt x="0" y="42"/>
                  </a:lnTo>
                  <a:lnTo>
                    <a:pt x="7516" y="42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7549606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5" y="38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8203370" y="4138464"/>
              <a:ext cx="587811" cy="3047"/>
            </a:xfrm>
            <a:custGeom>
              <a:avLst/>
              <a:gdLst/>
              <a:ahLst/>
              <a:cxnLst/>
              <a:rect l="l" t="t" r="r" b="b"/>
              <a:pathLst>
                <a:path w="7606" h="39" extrusionOk="0">
                  <a:moveTo>
                    <a:pt x="1" y="0"/>
                  </a:moveTo>
                  <a:lnTo>
                    <a:pt x="1" y="38"/>
                  </a:lnTo>
                  <a:lnTo>
                    <a:pt x="7606" y="3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6896075" y="4138464"/>
              <a:ext cx="587502" cy="3047"/>
            </a:xfrm>
            <a:custGeom>
              <a:avLst/>
              <a:gdLst/>
              <a:ahLst/>
              <a:cxnLst/>
              <a:rect l="l" t="t" r="r" b="b"/>
              <a:pathLst>
                <a:path w="7602" h="39" extrusionOk="0">
                  <a:moveTo>
                    <a:pt x="0" y="0"/>
                  </a:moveTo>
                  <a:lnTo>
                    <a:pt x="0" y="38"/>
                  </a:lnTo>
                  <a:lnTo>
                    <a:pt x="7602" y="38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7546206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207852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6884791" y="4174634"/>
              <a:ext cx="594612" cy="3047"/>
            </a:xfrm>
            <a:custGeom>
              <a:avLst/>
              <a:gdLst/>
              <a:ahLst/>
              <a:cxnLst/>
              <a:rect l="l" t="t" r="r" b="b"/>
              <a:pathLst>
                <a:path w="7694" h="39" extrusionOk="0">
                  <a:moveTo>
                    <a:pt x="0" y="1"/>
                  </a:moveTo>
                  <a:lnTo>
                    <a:pt x="0" y="39"/>
                  </a:lnTo>
                  <a:lnTo>
                    <a:pt x="7694" y="39"/>
                  </a:lnTo>
                  <a:lnTo>
                    <a:pt x="7694" y="1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54396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213494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0" y="0"/>
                  </a:moveTo>
                  <a:lnTo>
                    <a:pt x="0" y="41"/>
                  </a:lnTo>
                  <a:lnTo>
                    <a:pt x="7751" y="41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6874666" y="4211664"/>
              <a:ext cx="599094" cy="3281"/>
            </a:xfrm>
            <a:custGeom>
              <a:avLst/>
              <a:gdLst/>
              <a:ahLst/>
              <a:cxnLst/>
              <a:rect l="l" t="t" r="r" b="b"/>
              <a:pathLst>
                <a:path w="7752" h="42" extrusionOk="0">
                  <a:moveTo>
                    <a:pt x="1" y="0"/>
                  </a:moveTo>
                  <a:lnTo>
                    <a:pt x="1" y="41"/>
                  </a:lnTo>
                  <a:lnTo>
                    <a:pt x="7752" y="41"/>
                  </a:lnTo>
                  <a:lnTo>
                    <a:pt x="7752" y="0"/>
                  </a:lnTo>
                  <a:close/>
                </a:path>
              </a:pathLst>
            </a:custGeom>
            <a:solidFill>
              <a:srgbClr val="C2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6761056" y="4307441"/>
              <a:ext cx="2165069" cy="101325"/>
            </a:xfrm>
            <a:custGeom>
              <a:avLst/>
              <a:gdLst/>
              <a:ahLst/>
              <a:cxnLst/>
              <a:rect l="l" t="t" r="r" b="b"/>
              <a:pathLst>
                <a:path w="28015" h="1297" extrusionOk="0">
                  <a:moveTo>
                    <a:pt x="0" y="0"/>
                  </a:moveTo>
                  <a:lnTo>
                    <a:pt x="0" y="1296"/>
                  </a:lnTo>
                  <a:lnTo>
                    <a:pt x="28015" y="1296"/>
                  </a:lnTo>
                  <a:lnTo>
                    <a:pt x="28015" y="0"/>
                  </a:lnTo>
                  <a:close/>
                </a:path>
              </a:pathLst>
            </a:custGeom>
            <a:solidFill>
              <a:srgbClr val="007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49"/>
          <p:cNvGrpSpPr/>
          <p:nvPr/>
        </p:nvGrpSpPr>
        <p:grpSpPr>
          <a:xfrm>
            <a:off x="212830" y="1284308"/>
            <a:ext cx="1954742" cy="1913426"/>
            <a:chOff x="196278" y="918365"/>
            <a:chExt cx="1954742" cy="1913426"/>
          </a:xfrm>
        </p:grpSpPr>
        <p:grpSp>
          <p:nvGrpSpPr>
            <p:cNvPr id="1436" name="Google Shape;1436;p49"/>
            <p:cNvGrpSpPr/>
            <p:nvPr/>
          </p:nvGrpSpPr>
          <p:grpSpPr>
            <a:xfrm rot="-2504131">
              <a:off x="887991" y="1084837"/>
              <a:ext cx="973396" cy="1241117"/>
              <a:chOff x="4039647" y="92159"/>
              <a:chExt cx="1508202" cy="1784789"/>
            </a:xfrm>
          </p:grpSpPr>
          <p:sp>
            <p:nvSpPr>
              <p:cNvPr id="1437" name="Google Shape;1437;p49"/>
              <p:cNvSpPr/>
              <p:nvPr/>
            </p:nvSpPr>
            <p:spPr>
              <a:xfrm>
                <a:off x="4039647" y="92159"/>
                <a:ext cx="1508202" cy="1784789"/>
              </a:xfrm>
              <a:custGeom>
                <a:avLst/>
                <a:gdLst/>
                <a:ahLst/>
                <a:cxnLst/>
                <a:rect l="l" t="t" r="r" b="b"/>
                <a:pathLst>
                  <a:path w="10297" h="12159" extrusionOk="0">
                    <a:moveTo>
                      <a:pt x="2666" y="1"/>
                    </a:moveTo>
                    <a:cubicBezTo>
                      <a:pt x="2419" y="1"/>
                      <a:pt x="2174" y="7"/>
                      <a:pt x="1935" y="19"/>
                    </a:cubicBezTo>
                    <a:cubicBezTo>
                      <a:pt x="1097" y="64"/>
                      <a:pt x="433" y="750"/>
                      <a:pt x="394" y="1589"/>
                    </a:cubicBezTo>
                    <a:lnTo>
                      <a:pt x="36" y="9905"/>
                    </a:lnTo>
                    <a:cubicBezTo>
                      <a:pt x="1" y="10763"/>
                      <a:pt x="633" y="11506"/>
                      <a:pt x="1487" y="11604"/>
                    </a:cubicBezTo>
                    <a:lnTo>
                      <a:pt x="6173" y="12148"/>
                    </a:lnTo>
                    <a:cubicBezTo>
                      <a:pt x="6236" y="12155"/>
                      <a:pt x="6298" y="12158"/>
                      <a:pt x="6360" y="12158"/>
                    </a:cubicBezTo>
                    <a:cubicBezTo>
                      <a:pt x="7099" y="12158"/>
                      <a:pt x="7758" y="11661"/>
                      <a:pt x="7948" y="10931"/>
                    </a:cubicBezTo>
                    <a:lnTo>
                      <a:pt x="10061" y="2827"/>
                    </a:lnTo>
                    <a:cubicBezTo>
                      <a:pt x="10296" y="1932"/>
                      <a:pt x="9743" y="1017"/>
                      <a:pt x="8838" y="813"/>
                    </a:cubicBezTo>
                    <a:cubicBezTo>
                      <a:pt x="7275" y="457"/>
                      <a:pt x="4840" y="1"/>
                      <a:pt x="2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4844042" y="197991"/>
                <a:ext cx="703788" cy="167851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11435" extrusionOk="0">
                    <a:moveTo>
                      <a:pt x="2933" y="0"/>
                    </a:moveTo>
                    <a:lnTo>
                      <a:pt x="2933" y="0"/>
                    </a:lnTo>
                    <a:cubicBezTo>
                      <a:pt x="3174" y="401"/>
                      <a:pt x="3260" y="893"/>
                      <a:pt x="3133" y="1379"/>
                    </a:cubicBezTo>
                    <a:lnTo>
                      <a:pt x="817" y="10258"/>
                    </a:lnTo>
                    <a:cubicBezTo>
                      <a:pt x="697" y="10731"/>
                      <a:pt x="392" y="11112"/>
                      <a:pt x="1" y="11347"/>
                    </a:cubicBezTo>
                    <a:lnTo>
                      <a:pt x="681" y="11423"/>
                    </a:lnTo>
                    <a:cubicBezTo>
                      <a:pt x="745" y="11431"/>
                      <a:pt x="810" y="11435"/>
                      <a:pt x="873" y="11435"/>
                    </a:cubicBezTo>
                    <a:cubicBezTo>
                      <a:pt x="1611" y="11435"/>
                      <a:pt x="2269" y="10938"/>
                      <a:pt x="2456" y="10210"/>
                    </a:cubicBezTo>
                    <a:lnTo>
                      <a:pt x="4569" y="2106"/>
                    </a:lnTo>
                    <a:cubicBezTo>
                      <a:pt x="4804" y="1211"/>
                      <a:pt x="4251" y="296"/>
                      <a:pt x="3346" y="92"/>
                    </a:cubicBezTo>
                    <a:cubicBezTo>
                      <a:pt x="3216" y="61"/>
                      <a:pt x="3076" y="32"/>
                      <a:pt x="2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4176384" y="217595"/>
                <a:ext cx="1031149" cy="600654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4092" extrusionOk="0">
                    <a:moveTo>
                      <a:pt x="1877" y="1"/>
                    </a:moveTo>
                    <a:cubicBezTo>
                      <a:pt x="1515" y="1"/>
                      <a:pt x="1143" y="15"/>
                      <a:pt x="763" y="48"/>
                    </a:cubicBezTo>
                    <a:cubicBezTo>
                      <a:pt x="328" y="83"/>
                      <a:pt x="1" y="458"/>
                      <a:pt x="13" y="893"/>
                    </a:cubicBezTo>
                    <a:lnTo>
                      <a:pt x="67" y="2574"/>
                    </a:lnTo>
                    <a:cubicBezTo>
                      <a:pt x="80" y="2974"/>
                      <a:pt x="375" y="3304"/>
                      <a:pt x="769" y="3365"/>
                    </a:cubicBezTo>
                    <a:lnTo>
                      <a:pt x="5595" y="4083"/>
                    </a:lnTo>
                    <a:cubicBezTo>
                      <a:pt x="5634" y="4088"/>
                      <a:pt x="5674" y="4091"/>
                      <a:pt x="5713" y="4091"/>
                    </a:cubicBezTo>
                    <a:cubicBezTo>
                      <a:pt x="6089" y="4091"/>
                      <a:pt x="6424" y="3834"/>
                      <a:pt x="6516" y="3460"/>
                    </a:cubicBezTo>
                    <a:lnTo>
                      <a:pt x="6938" y="1703"/>
                    </a:lnTo>
                    <a:cubicBezTo>
                      <a:pt x="7040" y="1287"/>
                      <a:pt x="6805" y="865"/>
                      <a:pt x="6395" y="731"/>
                    </a:cubicBezTo>
                    <a:cubicBezTo>
                      <a:pt x="5502" y="436"/>
                      <a:pt x="3844" y="1"/>
                      <a:pt x="1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4256699" y="1012316"/>
                <a:ext cx="622644" cy="56527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3851" extrusionOk="0">
                    <a:moveTo>
                      <a:pt x="1969" y="0"/>
                    </a:moveTo>
                    <a:cubicBezTo>
                      <a:pt x="1040" y="0"/>
                      <a:pt x="304" y="606"/>
                      <a:pt x="159" y="1576"/>
                    </a:cubicBezTo>
                    <a:cubicBezTo>
                      <a:pt x="0" y="2662"/>
                      <a:pt x="848" y="3666"/>
                      <a:pt x="1931" y="3828"/>
                    </a:cubicBezTo>
                    <a:cubicBezTo>
                      <a:pt x="2031" y="3843"/>
                      <a:pt x="2130" y="3850"/>
                      <a:pt x="2227" y="3850"/>
                    </a:cubicBezTo>
                    <a:cubicBezTo>
                      <a:pt x="3179" y="3850"/>
                      <a:pt x="3944" y="3147"/>
                      <a:pt x="4088" y="2160"/>
                    </a:cubicBezTo>
                    <a:cubicBezTo>
                      <a:pt x="4250" y="1077"/>
                      <a:pt x="3389" y="188"/>
                      <a:pt x="2303" y="26"/>
                    </a:cubicBezTo>
                    <a:cubicBezTo>
                      <a:pt x="2190" y="9"/>
                      <a:pt x="2078" y="0"/>
                      <a:pt x="1969" y="0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4874948" y="867529"/>
                <a:ext cx="171809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59" extrusionOk="0">
                    <a:moveTo>
                      <a:pt x="544" y="0"/>
                    </a:moveTo>
                    <a:cubicBezTo>
                      <a:pt x="288" y="0"/>
                      <a:pt x="85" y="166"/>
                      <a:pt x="45" y="433"/>
                    </a:cubicBezTo>
                    <a:cubicBezTo>
                      <a:pt x="1" y="731"/>
                      <a:pt x="236" y="1008"/>
                      <a:pt x="534" y="1052"/>
                    </a:cubicBezTo>
                    <a:cubicBezTo>
                      <a:pt x="562" y="1056"/>
                      <a:pt x="589" y="1058"/>
                      <a:pt x="616" y="1058"/>
                    </a:cubicBezTo>
                    <a:cubicBezTo>
                      <a:pt x="878" y="1058"/>
                      <a:pt x="1088" y="866"/>
                      <a:pt x="1128" y="595"/>
                    </a:cubicBezTo>
                    <a:cubicBezTo>
                      <a:pt x="1173" y="296"/>
                      <a:pt x="935" y="52"/>
                      <a:pt x="636" y="7"/>
                    </a:cubicBezTo>
                    <a:cubicBezTo>
                      <a:pt x="605" y="2"/>
                      <a:pt x="574" y="0"/>
                      <a:pt x="544" y="0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4169177" y="778547"/>
                <a:ext cx="171370" cy="15588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062" extrusionOk="0">
                    <a:moveTo>
                      <a:pt x="541" y="0"/>
                    </a:moveTo>
                    <a:cubicBezTo>
                      <a:pt x="285" y="0"/>
                      <a:pt x="82" y="168"/>
                      <a:pt x="45" y="436"/>
                    </a:cubicBezTo>
                    <a:cubicBezTo>
                      <a:pt x="0" y="734"/>
                      <a:pt x="232" y="1011"/>
                      <a:pt x="531" y="1055"/>
                    </a:cubicBezTo>
                    <a:cubicBezTo>
                      <a:pt x="558" y="1059"/>
                      <a:pt x="585" y="1061"/>
                      <a:pt x="611" y="1061"/>
                    </a:cubicBezTo>
                    <a:cubicBezTo>
                      <a:pt x="873" y="1061"/>
                      <a:pt x="1084" y="866"/>
                      <a:pt x="1125" y="595"/>
                    </a:cubicBezTo>
                    <a:cubicBezTo>
                      <a:pt x="1169" y="296"/>
                      <a:pt x="931" y="51"/>
                      <a:pt x="632" y="7"/>
                    </a:cubicBezTo>
                    <a:cubicBezTo>
                      <a:pt x="601" y="2"/>
                      <a:pt x="571" y="0"/>
                      <a:pt x="5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4580042" y="926181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5" y="0"/>
                    </a:moveTo>
                    <a:cubicBezTo>
                      <a:pt x="94" y="0"/>
                      <a:pt x="27" y="55"/>
                      <a:pt x="16" y="143"/>
                    </a:cubicBezTo>
                    <a:cubicBezTo>
                      <a:pt x="0" y="238"/>
                      <a:pt x="76" y="330"/>
                      <a:pt x="175" y="343"/>
                    </a:cubicBezTo>
                    <a:cubicBezTo>
                      <a:pt x="185" y="344"/>
                      <a:pt x="194" y="345"/>
                      <a:pt x="204" y="345"/>
                    </a:cubicBezTo>
                    <a:cubicBezTo>
                      <a:pt x="288" y="345"/>
                      <a:pt x="354" y="282"/>
                      <a:pt x="369" y="194"/>
                    </a:cubicBezTo>
                    <a:cubicBezTo>
                      <a:pt x="385" y="95"/>
                      <a:pt x="305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4761953" y="1006326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5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8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4" y="283"/>
                      <a:pt x="369" y="194"/>
                    </a:cubicBezTo>
                    <a:cubicBezTo>
                      <a:pt x="381" y="95"/>
                      <a:pt x="305" y="16"/>
                      <a:pt x="207" y="3"/>
                    </a:cubicBezTo>
                    <a:cubicBezTo>
                      <a:pt x="196" y="2"/>
                      <a:pt x="186" y="1"/>
                      <a:pt x="175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4876344" y="1153258"/>
                <a:ext cx="56537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7" y="143"/>
                    </a:cubicBezTo>
                    <a:cubicBezTo>
                      <a:pt x="1" y="241"/>
                      <a:pt x="77" y="330"/>
                      <a:pt x="175" y="346"/>
                    </a:cubicBezTo>
                    <a:cubicBezTo>
                      <a:pt x="183" y="347"/>
                      <a:pt x="191" y="348"/>
                      <a:pt x="199" y="348"/>
                    </a:cubicBezTo>
                    <a:cubicBezTo>
                      <a:pt x="287" y="348"/>
                      <a:pt x="357" y="284"/>
                      <a:pt x="369" y="194"/>
                    </a:cubicBezTo>
                    <a:cubicBezTo>
                      <a:pt x="385" y="98"/>
                      <a:pt x="306" y="19"/>
                      <a:pt x="210" y="3"/>
                    </a:cubicBezTo>
                    <a:cubicBezTo>
                      <a:pt x="199" y="1"/>
                      <a:pt x="189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916915" y="1359784"/>
                <a:ext cx="55952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74" y="1"/>
                    </a:moveTo>
                    <a:cubicBezTo>
                      <a:pt x="91" y="1"/>
                      <a:pt x="27" y="55"/>
                      <a:pt x="13" y="143"/>
                    </a:cubicBezTo>
                    <a:cubicBezTo>
                      <a:pt x="0" y="238"/>
                      <a:pt x="76" y="330"/>
                      <a:pt x="172" y="343"/>
                    </a:cubicBezTo>
                    <a:cubicBezTo>
                      <a:pt x="181" y="345"/>
                      <a:pt x="191" y="345"/>
                      <a:pt x="200" y="345"/>
                    </a:cubicBezTo>
                    <a:cubicBezTo>
                      <a:pt x="286" y="345"/>
                      <a:pt x="354" y="282"/>
                      <a:pt x="365" y="194"/>
                    </a:cubicBezTo>
                    <a:cubicBezTo>
                      <a:pt x="381" y="95"/>
                      <a:pt x="305" y="16"/>
                      <a:pt x="206" y="3"/>
                    </a:cubicBezTo>
                    <a:cubicBezTo>
                      <a:pt x="196" y="1"/>
                      <a:pt x="185" y="1"/>
                      <a:pt x="174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816878" y="1532257"/>
                <a:ext cx="56391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6" extrusionOk="0">
                    <a:moveTo>
                      <a:pt x="177" y="1"/>
                    </a:moveTo>
                    <a:cubicBezTo>
                      <a:pt x="94" y="1"/>
                      <a:pt x="27" y="56"/>
                      <a:pt x="16" y="143"/>
                    </a:cubicBezTo>
                    <a:cubicBezTo>
                      <a:pt x="0" y="239"/>
                      <a:pt x="76" y="331"/>
                      <a:pt x="175" y="343"/>
                    </a:cubicBezTo>
                    <a:cubicBezTo>
                      <a:pt x="185" y="345"/>
                      <a:pt x="194" y="346"/>
                      <a:pt x="204" y="346"/>
                    </a:cubicBezTo>
                    <a:cubicBezTo>
                      <a:pt x="289" y="346"/>
                      <a:pt x="357" y="283"/>
                      <a:pt x="369" y="194"/>
                    </a:cubicBezTo>
                    <a:cubicBezTo>
                      <a:pt x="384" y="99"/>
                      <a:pt x="305" y="16"/>
                      <a:pt x="210" y="4"/>
                    </a:cubicBezTo>
                    <a:cubicBezTo>
                      <a:pt x="199" y="2"/>
                      <a:pt x="188" y="1"/>
                      <a:pt x="177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4609775" y="1625465"/>
                <a:ext cx="60199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47" extrusionOk="0">
                    <a:moveTo>
                      <a:pt x="172" y="1"/>
                    </a:moveTo>
                    <a:cubicBezTo>
                      <a:pt x="86" y="1"/>
                      <a:pt x="20" y="58"/>
                      <a:pt x="7" y="150"/>
                    </a:cubicBezTo>
                    <a:cubicBezTo>
                      <a:pt x="0" y="223"/>
                      <a:pt x="45" y="296"/>
                      <a:pt x="115" y="328"/>
                    </a:cubicBezTo>
                    <a:cubicBezTo>
                      <a:pt x="142" y="340"/>
                      <a:pt x="170" y="346"/>
                      <a:pt x="195" y="346"/>
                    </a:cubicBezTo>
                    <a:cubicBezTo>
                      <a:pt x="261" y="346"/>
                      <a:pt x="317" y="309"/>
                      <a:pt x="347" y="252"/>
                    </a:cubicBezTo>
                    <a:cubicBezTo>
                      <a:pt x="410" y="118"/>
                      <a:pt x="321" y="1"/>
                      <a:pt x="172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407797" y="1596842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1" y="0"/>
                    </a:moveTo>
                    <a:cubicBezTo>
                      <a:pt x="97" y="0"/>
                      <a:pt x="28" y="55"/>
                      <a:pt x="17" y="142"/>
                    </a:cubicBezTo>
                    <a:cubicBezTo>
                      <a:pt x="1" y="240"/>
                      <a:pt x="77" y="329"/>
                      <a:pt x="176" y="345"/>
                    </a:cubicBezTo>
                    <a:cubicBezTo>
                      <a:pt x="185" y="347"/>
                      <a:pt x="194" y="347"/>
                      <a:pt x="203" y="347"/>
                    </a:cubicBezTo>
                    <a:cubicBezTo>
                      <a:pt x="287" y="347"/>
                      <a:pt x="355" y="284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90" y="0"/>
                      <a:pt x="181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42729" y="1495120"/>
                <a:ext cx="55952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80" y="1"/>
                    </a:moveTo>
                    <a:cubicBezTo>
                      <a:pt x="94" y="1"/>
                      <a:pt x="27" y="56"/>
                      <a:pt x="13" y="142"/>
                    </a:cubicBezTo>
                    <a:cubicBezTo>
                      <a:pt x="0" y="241"/>
                      <a:pt x="76" y="330"/>
                      <a:pt x="172" y="345"/>
                    </a:cubicBezTo>
                    <a:cubicBezTo>
                      <a:pt x="181" y="347"/>
                      <a:pt x="191" y="348"/>
                      <a:pt x="200" y="348"/>
                    </a:cubicBezTo>
                    <a:cubicBezTo>
                      <a:pt x="286" y="348"/>
                      <a:pt x="354" y="285"/>
                      <a:pt x="365" y="196"/>
                    </a:cubicBezTo>
                    <a:cubicBezTo>
                      <a:pt x="381" y="98"/>
                      <a:pt x="305" y="18"/>
                      <a:pt x="207" y="2"/>
                    </a:cubicBezTo>
                    <a:cubicBezTo>
                      <a:pt x="197" y="1"/>
                      <a:pt x="188" y="1"/>
                      <a:pt x="180" y="1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4188683" y="1319859"/>
                <a:ext cx="55952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7" extrusionOk="0">
                    <a:moveTo>
                      <a:pt x="180" y="0"/>
                    </a:moveTo>
                    <a:cubicBezTo>
                      <a:pt x="96" y="0"/>
                      <a:pt x="28" y="53"/>
                      <a:pt x="16" y="142"/>
                    </a:cubicBezTo>
                    <a:cubicBezTo>
                      <a:pt x="1" y="240"/>
                      <a:pt x="77" y="329"/>
                      <a:pt x="175" y="345"/>
                    </a:cubicBezTo>
                    <a:cubicBezTo>
                      <a:pt x="183" y="346"/>
                      <a:pt x="191" y="347"/>
                      <a:pt x="199" y="347"/>
                    </a:cubicBezTo>
                    <a:cubicBezTo>
                      <a:pt x="284" y="347"/>
                      <a:pt x="355" y="283"/>
                      <a:pt x="369" y="196"/>
                    </a:cubicBezTo>
                    <a:cubicBezTo>
                      <a:pt x="382" y="97"/>
                      <a:pt x="306" y="18"/>
                      <a:pt x="207" y="2"/>
                    </a:cubicBezTo>
                    <a:cubicBezTo>
                      <a:pt x="198" y="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4201279" y="1102470"/>
                <a:ext cx="56391" cy="5108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48" extrusionOk="0">
                    <a:moveTo>
                      <a:pt x="178" y="0"/>
                    </a:moveTo>
                    <a:cubicBezTo>
                      <a:pt x="94" y="0"/>
                      <a:pt x="28" y="55"/>
                      <a:pt x="16" y="142"/>
                    </a:cubicBezTo>
                    <a:cubicBezTo>
                      <a:pt x="0" y="241"/>
                      <a:pt x="77" y="330"/>
                      <a:pt x="175" y="346"/>
                    </a:cubicBezTo>
                    <a:cubicBezTo>
                      <a:pt x="183" y="347"/>
                      <a:pt x="191" y="347"/>
                      <a:pt x="199" y="347"/>
                    </a:cubicBezTo>
                    <a:cubicBezTo>
                      <a:pt x="287" y="347"/>
                      <a:pt x="357" y="284"/>
                      <a:pt x="369" y="193"/>
                    </a:cubicBezTo>
                    <a:cubicBezTo>
                      <a:pt x="385" y="98"/>
                      <a:pt x="305" y="19"/>
                      <a:pt x="210" y="3"/>
                    </a:cubicBezTo>
                    <a:cubicBezTo>
                      <a:pt x="199" y="1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337054" y="955538"/>
                <a:ext cx="5609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75" y="0"/>
                    </a:moveTo>
                    <a:cubicBezTo>
                      <a:pt x="92" y="0"/>
                      <a:pt x="28" y="55"/>
                      <a:pt x="14" y="143"/>
                    </a:cubicBezTo>
                    <a:cubicBezTo>
                      <a:pt x="1" y="238"/>
                      <a:pt x="77" y="330"/>
                      <a:pt x="172" y="343"/>
                    </a:cubicBezTo>
                    <a:cubicBezTo>
                      <a:pt x="182" y="345"/>
                      <a:pt x="192" y="345"/>
                      <a:pt x="201" y="345"/>
                    </a:cubicBezTo>
                    <a:cubicBezTo>
                      <a:pt x="287" y="345"/>
                      <a:pt x="355" y="282"/>
                      <a:pt x="366" y="194"/>
                    </a:cubicBezTo>
                    <a:cubicBezTo>
                      <a:pt x="382" y="95"/>
                      <a:pt x="303" y="16"/>
                      <a:pt x="207" y="3"/>
                    </a:cubicBezTo>
                    <a:cubicBezTo>
                      <a:pt x="196" y="1"/>
                      <a:pt x="186" y="0"/>
                      <a:pt x="175" y="0"/>
                    </a:cubicBezTo>
                    <a:close/>
                  </a:path>
                </a:pathLst>
              </a:custGeom>
              <a:solidFill>
                <a:srgbClr val="75B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370211" y="1124900"/>
                <a:ext cx="393272" cy="338052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2303" extrusionOk="0">
                    <a:moveTo>
                      <a:pt x="2282" y="1"/>
                    </a:moveTo>
                    <a:cubicBezTo>
                      <a:pt x="2197" y="1"/>
                      <a:pt x="2111" y="31"/>
                      <a:pt x="2043" y="94"/>
                    </a:cubicBezTo>
                    <a:lnTo>
                      <a:pt x="114" y="1851"/>
                    </a:lnTo>
                    <a:cubicBezTo>
                      <a:pt x="16" y="1943"/>
                      <a:pt x="0" y="2092"/>
                      <a:pt x="83" y="2200"/>
                    </a:cubicBezTo>
                    <a:cubicBezTo>
                      <a:pt x="133" y="2267"/>
                      <a:pt x="210" y="2302"/>
                      <a:pt x="289" y="2302"/>
                    </a:cubicBezTo>
                    <a:cubicBezTo>
                      <a:pt x="344" y="2302"/>
                      <a:pt x="401" y="2285"/>
                      <a:pt x="448" y="2248"/>
                    </a:cubicBezTo>
                    <a:lnTo>
                      <a:pt x="2503" y="640"/>
                    </a:lnTo>
                    <a:cubicBezTo>
                      <a:pt x="2656" y="520"/>
                      <a:pt x="2684" y="300"/>
                      <a:pt x="2570" y="145"/>
                    </a:cubicBezTo>
                    <a:cubicBezTo>
                      <a:pt x="2499" y="50"/>
                      <a:pt x="2390" y="1"/>
                      <a:pt x="2282" y="1"/>
                    </a:cubicBezTo>
                    <a:close/>
                  </a:path>
                </a:pathLst>
              </a:custGeom>
              <a:solidFill>
                <a:srgbClr val="389C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84769" y="346913"/>
                <a:ext cx="776291" cy="311483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122" extrusionOk="0">
                    <a:moveTo>
                      <a:pt x="1939" y="1"/>
                    </a:moveTo>
                    <a:cubicBezTo>
                      <a:pt x="849" y="1"/>
                      <a:pt x="1" y="393"/>
                      <a:pt x="1" y="393"/>
                    </a:cubicBezTo>
                    <a:lnTo>
                      <a:pt x="242" y="1474"/>
                    </a:lnTo>
                    <a:cubicBezTo>
                      <a:pt x="242" y="1474"/>
                      <a:pt x="960" y="1236"/>
                      <a:pt x="1849" y="1236"/>
                    </a:cubicBezTo>
                    <a:cubicBezTo>
                      <a:pt x="2123" y="1236"/>
                      <a:pt x="2413" y="1259"/>
                      <a:pt x="2704" y="1318"/>
                    </a:cubicBezTo>
                    <a:cubicBezTo>
                      <a:pt x="2965" y="1372"/>
                      <a:pt x="3203" y="1439"/>
                      <a:pt x="3412" y="1512"/>
                    </a:cubicBezTo>
                    <a:cubicBezTo>
                      <a:pt x="4188" y="1782"/>
                      <a:pt x="4597" y="2122"/>
                      <a:pt x="4597" y="2122"/>
                    </a:cubicBezTo>
                    <a:lnTo>
                      <a:pt x="5299" y="1111"/>
                    </a:lnTo>
                    <a:cubicBezTo>
                      <a:pt x="5299" y="1111"/>
                      <a:pt x="4667" y="702"/>
                      <a:pt x="3806" y="378"/>
                    </a:cubicBezTo>
                    <a:cubicBezTo>
                      <a:pt x="3435" y="238"/>
                      <a:pt x="3019" y="114"/>
                      <a:pt x="2593" y="50"/>
                    </a:cubicBezTo>
                    <a:cubicBezTo>
                      <a:pt x="2369" y="15"/>
                      <a:pt x="2149" y="1"/>
                      <a:pt x="1939" y="1"/>
                    </a:cubicBezTo>
                    <a:close/>
                  </a:path>
                </a:pathLst>
              </a:custGeom>
              <a:solidFill>
                <a:srgbClr val="23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4549581" y="408856"/>
                <a:ext cx="126697" cy="35537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421" extrusionOk="0">
                    <a:moveTo>
                      <a:pt x="864" y="0"/>
                    </a:moveTo>
                    <a:lnTo>
                      <a:pt x="0" y="2325"/>
                    </a:lnTo>
                    <a:lnTo>
                      <a:pt x="645" y="2421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C42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793444" y="405763"/>
                <a:ext cx="276535" cy="2561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45" extrusionOk="0">
                    <a:moveTo>
                      <a:pt x="394" y="1"/>
                    </a:moveTo>
                    <a:cubicBezTo>
                      <a:pt x="290" y="299"/>
                      <a:pt x="131" y="750"/>
                      <a:pt x="0" y="1135"/>
                    </a:cubicBezTo>
                    <a:cubicBezTo>
                      <a:pt x="776" y="1405"/>
                      <a:pt x="1185" y="1745"/>
                      <a:pt x="1185" y="1745"/>
                    </a:cubicBezTo>
                    <a:lnTo>
                      <a:pt x="1887" y="734"/>
                    </a:lnTo>
                    <a:cubicBezTo>
                      <a:pt x="1887" y="734"/>
                      <a:pt x="1255" y="325"/>
                      <a:pt x="394" y="1"/>
                    </a:cubicBezTo>
                    <a:close/>
                  </a:path>
                </a:pathLst>
              </a:custGeom>
              <a:solidFill>
                <a:srgbClr val="EB5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8" name="Google Shape;1458;p49"/>
            <p:cNvSpPr/>
            <p:nvPr/>
          </p:nvSpPr>
          <p:spPr>
            <a:xfrm rot="-2504263">
              <a:off x="225837" y="2371682"/>
              <a:ext cx="574686" cy="307891"/>
            </a:xfrm>
            <a:custGeom>
              <a:avLst/>
              <a:gdLst/>
              <a:ahLst/>
              <a:cxnLst/>
              <a:rect l="l" t="t" r="r" b="b"/>
              <a:pathLst>
                <a:path w="5055" h="2508" extrusionOk="0">
                  <a:moveTo>
                    <a:pt x="0" y="1"/>
                  </a:moveTo>
                  <a:lnTo>
                    <a:pt x="2647" y="2507"/>
                  </a:lnTo>
                  <a:lnTo>
                    <a:pt x="3228" y="1275"/>
                  </a:lnTo>
                  <a:lnTo>
                    <a:pt x="5054" y="2352"/>
                  </a:lnTo>
                  <a:lnTo>
                    <a:pt x="2726" y="134"/>
                  </a:lnTo>
                  <a:lnTo>
                    <a:pt x="2380" y="1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 rot="-2504263">
              <a:off x="503269" y="1787217"/>
              <a:ext cx="234081" cy="636161"/>
            </a:xfrm>
            <a:custGeom>
              <a:avLst/>
              <a:gdLst/>
              <a:ahLst/>
              <a:cxnLst/>
              <a:rect l="l" t="t" r="r" b="b"/>
              <a:pathLst>
                <a:path w="2059" h="5182" extrusionOk="0">
                  <a:moveTo>
                    <a:pt x="1" y="1"/>
                  </a:moveTo>
                  <a:lnTo>
                    <a:pt x="201" y="3638"/>
                  </a:lnTo>
                  <a:lnTo>
                    <a:pt x="1468" y="3142"/>
                  </a:lnTo>
                  <a:lnTo>
                    <a:pt x="2059" y="5182"/>
                  </a:lnTo>
                  <a:lnTo>
                    <a:pt x="1891" y="1970"/>
                  </a:lnTo>
                  <a:lnTo>
                    <a:pt x="896" y="2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620760-A146-789A-4672-064B7010454F}"/>
              </a:ext>
            </a:extLst>
          </p:cNvPr>
          <p:cNvSpPr txBox="1"/>
          <p:nvPr/>
        </p:nvSpPr>
        <p:spPr>
          <a:xfrm>
            <a:off x="1916482" y="1597568"/>
            <a:ext cx="5715518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đủ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phận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đúng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mối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ghép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chắc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chắn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dẫn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điện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gàng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cánh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quạt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quay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lang="nl-NL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LED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tốc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đổi</a:t>
            </a:r>
            <a:r>
              <a:rPr lang="nl-NL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0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B16CD5E-E685-FB3F-2E3C-0446E78A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2413" y="831075"/>
            <a:ext cx="957564" cy="836150"/>
          </a:xfrm>
          <a:prstGeom prst="rect">
            <a:avLst/>
          </a:prstGeom>
        </p:spPr>
      </p:pic>
      <p:sp>
        <p:nvSpPr>
          <p:cNvPr id="9" name="Google Shape;449;p33">
            <a:extLst>
              <a:ext uri="{FF2B5EF4-FFF2-40B4-BE49-F238E27FC236}">
                <a16:creationId xmlns:a16="http://schemas.microsoft.com/office/drawing/2014/main" id="{FDC189B3-F285-0A13-8664-0DEF906E7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158" y="514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fr-C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11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20000" y="654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B3DE6C-172F-D113-4F0A-820FDA8B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81621"/>
              </p:ext>
            </p:extLst>
          </p:nvPr>
        </p:nvGraphicFramePr>
        <p:xfrm>
          <a:off x="0" y="936300"/>
          <a:ext cx="9144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621102">
                  <a:extLst>
                    <a:ext uri="{9D8B030D-6E8A-4147-A177-3AD203B41FA5}">
                      <a16:colId xmlns:a16="http://schemas.microsoft.com/office/drawing/2014/main" val="3458174032"/>
                    </a:ext>
                  </a:extLst>
                </a:gridCol>
                <a:gridCol w="5121673">
                  <a:extLst>
                    <a:ext uri="{9D8B030D-6E8A-4147-A177-3AD203B41FA5}">
                      <a16:colId xmlns:a16="http://schemas.microsoft.com/office/drawing/2014/main" val="884134332"/>
                    </a:ext>
                  </a:extLst>
                </a:gridCol>
                <a:gridCol w="2246021">
                  <a:extLst>
                    <a:ext uri="{9D8B030D-6E8A-4147-A177-3AD203B41FA5}">
                      <a16:colId xmlns:a16="http://schemas.microsoft.com/office/drawing/2014/main" val="2964446326"/>
                    </a:ext>
                  </a:extLst>
                </a:gridCol>
                <a:gridCol w="1155204">
                  <a:extLst>
                    <a:ext uri="{9D8B030D-6E8A-4147-A177-3AD203B41FA5}">
                      <a16:colId xmlns:a16="http://schemas.microsoft.com/office/drawing/2014/main" val="3062787879"/>
                    </a:ext>
                  </a:extLst>
                </a:gridCol>
              </a:tblGrid>
              <a:tr h="2278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 CHI TIẾT, VẬT LIỆU VÀ DỤNG CỤ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4854"/>
                  </a:ext>
                </a:extLst>
              </a:tr>
              <a:tr h="227859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VN" sz="14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8975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6141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14898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3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88764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95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02249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56802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5900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 – vít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49741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Cờ - lê 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051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6093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dính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47296"/>
                  </a:ext>
                </a:extLst>
              </a:tr>
              <a:tr h="227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87D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VN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689" marR="56689" marT="0" marB="0" anchor="ctr">
                    <a:solidFill>
                      <a:srgbClr val="B0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25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DBA542E-7293-B75C-046B-F145DF2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7" y="529323"/>
            <a:ext cx="9068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VN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VN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6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2" name="Picture 1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F332B03B-4A14-B726-0694-F1C6C850D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09" b="15920"/>
          <a:stretch/>
        </p:blipFill>
        <p:spPr>
          <a:xfrm>
            <a:off x="0" y="978167"/>
            <a:ext cx="9144000" cy="4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4818364-DAF0-FB23-B4DA-FE95032D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60"/>
          <a:stretch/>
        </p:blipFill>
        <p:spPr>
          <a:xfrm>
            <a:off x="0" y="0"/>
            <a:ext cx="9144000" cy="1046747"/>
          </a:xfrm>
          <a:prstGeom prst="rect">
            <a:avLst/>
          </a:prstGeom>
        </p:spPr>
      </p:pic>
      <p:pic>
        <p:nvPicPr>
          <p:cNvPr id="3" name="Picture 2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86FACC6C-4166-3F89-6770-88126D957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14" b="9965"/>
          <a:stretch/>
        </p:blipFill>
        <p:spPr>
          <a:xfrm>
            <a:off x="0" y="1046747"/>
            <a:ext cx="9144000" cy="356986"/>
          </a:xfrm>
          <a:prstGeom prst="rect">
            <a:avLst/>
          </a:prstGeom>
        </p:spPr>
      </p:pic>
      <p:pic>
        <p:nvPicPr>
          <p:cNvPr id="4" name="Picture 3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9BC35C5F-E3B0-2618-887B-B39204F2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16" b="69944"/>
          <a:stretch/>
        </p:blipFill>
        <p:spPr>
          <a:xfrm>
            <a:off x="0" y="1787237"/>
            <a:ext cx="9144000" cy="518161"/>
          </a:xfrm>
          <a:prstGeom prst="rect">
            <a:avLst/>
          </a:prstGeom>
        </p:spPr>
      </p:pic>
      <p:pic>
        <p:nvPicPr>
          <p:cNvPr id="5" name="Picture 4" descr="A chart of a variety of parts&#10;&#10;Description automatically generated with medium confidence">
            <a:extLst>
              <a:ext uri="{FF2B5EF4-FFF2-40B4-BE49-F238E27FC236}">
                <a16:creationId xmlns:a16="http://schemas.microsoft.com/office/drawing/2014/main" id="{C4A8B5D6-C08B-854E-2AA0-594125410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43" b="2337"/>
          <a:stretch/>
        </p:blipFill>
        <p:spPr>
          <a:xfrm>
            <a:off x="0" y="1416992"/>
            <a:ext cx="9144000" cy="356986"/>
          </a:xfrm>
          <a:prstGeom prst="rect">
            <a:avLst/>
          </a:prstGeom>
        </p:spPr>
      </p:pic>
      <p:pic>
        <p:nvPicPr>
          <p:cNvPr id="6" name="Picture 5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361FACE7-3738-0445-A84A-83E8A8A54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540" b="47494"/>
          <a:stretch/>
        </p:blipFill>
        <p:spPr>
          <a:xfrm>
            <a:off x="0" y="2321161"/>
            <a:ext cx="9144000" cy="994640"/>
          </a:xfrm>
          <a:prstGeom prst="rect">
            <a:avLst/>
          </a:prstGeom>
        </p:spPr>
      </p:pic>
      <p:pic>
        <p:nvPicPr>
          <p:cNvPr id="7" name="Picture 6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FF210841-860D-9196-5601-FFC8AEEB0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20" b="27343"/>
          <a:stretch/>
        </p:blipFill>
        <p:spPr>
          <a:xfrm>
            <a:off x="0" y="3315801"/>
            <a:ext cx="9144000" cy="852210"/>
          </a:xfrm>
          <a:prstGeom prst="rect">
            <a:avLst/>
          </a:prstGeom>
        </p:spPr>
      </p:pic>
      <p:pic>
        <p:nvPicPr>
          <p:cNvPr id="8" name="Picture 7" descr="A diagram of tools and a key&#10;&#10;Description automatically generated with medium confidence">
            <a:extLst>
              <a:ext uri="{FF2B5EF4-FFF2-40B4-BE49-F238E27FC236}">
                <a16:creationId xmlns:a16="http://schemas.microsoft.com/office/drawing/2014/main" id="{A866EB3F-9578-7B82-E184-397F3D7FE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74" b="4170"/>
          <a:stretch/>
        </p:blipFill>
        <p:spPr>
          <a:xfrm>
            <a:off x="0" y="4168011"/>
            <a:ext cx="9144000" cy="10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396</Words>
  <Application>Microsoft Office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Zilla Slab</vt:lpstr>
      <vt:lpstr>Bebas Neue</vt:lpstr>
      <vt:lpstr>SimSun</vt:lpstr>
      <vt:lpstr>Raleway</vt:lpstr>
      <vt:lpstr>Arial</vt:lpstr>
      <vt:lpstr>Calibri</vt:lpstr>
      <vt:lpstr>Times New Roman</vt:lpstr>
      <vt:lpstr>Renewable Industry Energy in Canada by Slidesgo</vt:lpstr>
      <vt:lpstr>NHIỆT LIỆT CHÀO MỪNG CÁC EM ĐẾN VỚI BÀI HỌC MỚI!</vt:lpstr>
      <vt:lpstr>BÀI 8 – TIẾT 2 MÔ HÌNH MÁY PHÁT ĐIỆN GIÓ</vt:lpstr>
      <vt:lpstr>KHỞI ĐỘNG</vt:lpstr>
      <vt:lpstr>KHÁM PHÁ</vt:lpstr>
      <vt:lpstr>CHÚ Ý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LẮNG NGHE,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Admin</cp:lastModifiedBy>
  <cp:revision>15</cp:revision>
  <dcterms:modified xsi:type="dcterms:W3CDTF">2025-02-11T00:41:10Z</dcterms:modified>
</cp:coreProperties>
</file>