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4" r:id="rId2"/>
    <p:sldId id="297" r:id="rId3"/>
    <p:sldId id="338" r:id="rId4"/>
    <p:sldId id="365" r:id="rId5"/>
    <p:sldId id="339" r:id="rId6"/>
    <p:sldId id="352" r:id="rId7"/>
    <p:sldId id="366" r:id="rId8"/>
    <p:sldId id="3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7BC7"/>
    <a:srgbClr val="45B314"/>
    <a:srgbClr val="8D497E"/>
    <a:srgbClr val="BFE2E3"/>
    <a:srgbClr val="337FCE"/>
    <a:srgbClr val="59C127"/>
    <a:srgbClr val="4EB71C"/>
    <a:srgbClr val="50BE20"/>
    <a:srgbClr val="226BC1"/>
    <a:srgbClr val="175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-88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85DC-CA72-4106-8A43-D6873B56540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F22D-D6FA-4D5C-99B1-5A512E0D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35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10F808B-35CC-6479-1114-47B43E1446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46543" cy="174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38" b="64077" l="48538" r="95538">
                        <a14:foregroundMark x1="71846" y1="45000" x2="77846" y2="4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63" y="4326226"/>
            <a:ext cx="3815527" cy="3815527"/>
          </a:xfrm>
          <a:prstGeom prst="rect">
            <a:avLst/>
          </a:prstGeom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60" y="-154730"/>
            <a:ext cx="4201589" cy="2420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30" y="2895869"/>
            <a:ext cx="2397420" cy="2397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76" b="93515" l="10000" r="95515">
                        <a14:foregroundMark x1="27212" y1="22788" x2="35455" y2="44909"/>
                        <a14:foregroundMark x1="66848" y1="34242" x2="82000" y2="48000"/>
                        <a14:foregroundMark x1="69091" y1="46182" x2="66424" y2="59515"/>
                        <a14:foregroundMark x1="68485" y1="41212" x2="68848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36" y="1218067"/>
            <a:ext cx="1768690" cy="176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967" r="89992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46" y="3802365"/>
            <a:ext cx="4452475" cy="2671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60615" l="10000" r="73000">
                        <a14:foregroundMark x1="47308" y1="39000" x2="49000" y2="39692"/>
                        <a14:foregroundMark x1="39538" y1="39154" x2="39846" y2="39154"/>
                        <a14:foregroundMark x1="39462" y1="38154" x2="410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63" y="4174753"/>
            <a:ext cx="3547363" cy="3547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846" b="36077" l="66385" r="95846">
                        <a14:foregroundMark x1="75615" y1="17154" x2="81000" y2="14769"/>
                        <a14:foregroundMark x1="74923" y1="14154" x2="83769" y2="17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4372">
            <a:off x="198838" y="943325"/>
            <a:ext cx="2528185" cy="26441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01" y="4381703"/>
            <a:ext cx="1696513" cy="1823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15E8213-AA24-B3CC-FBF6-E2C8027986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58352" y="-113986"/>
            <a:ext cx="3060457" cy="145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3B5950B-8755-BFA7-F3E3-6453688A2E6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627" y="1971860"/>
            <a:ext cx="11827265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2C8CF3-239E-422A-B717-72EC7EE4E0D7}"/>
              </a:ext>
            </a:extLst>
          </p:cNvPr>
          <p:cNvSpPr txBox="1"/>
          <p:nvPr/>
        </p:nvSpPr>
        <p:spPr>
          <a:xfrm>
            <a:off x="1572977" y="392916"/>
            <a:ext cx="970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Dựa vào hình 1, hãy trình bày tóm tắt một số nội dung đã học trong chủ đề Thực vật và động vật.</a:t>
            </a:r>
            <a:endParaRPr lang="en-US" sz="3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6CA581E-76A6-4430-982A-2ABFA2820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4" y="375255"/>
            <a:ext cx="826745" cy="826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0DAD0B-E795-18D2-E7A2-3BC435FC9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93" y="1445545"/>
            <a:ext cx="4557491" cy="50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89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4824A6-84CF-95A5-9EAF-581CD17B9FA0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PHIẾU HỌC TẬP SỐ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5D86CB-9F63-4D99-3C05-D6828C2D1A73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Hoàn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endParaRPr lang="en-US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A366E83-DB6A-A24C-40D1-B5E80D39211D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THỰC VẬT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78C6A82-344C-0E6E-0DF2-E65445E28DA2}"/>
              </a:ext>
            </a:extLst>
          </p:cNvPr>
          <p:cNvCxnSpPr>
            <a:stCxn id="7" idx="2"/>
          </p:cNvCxnSpPr>
          <p:nvPr/>
        </p:nvCxnSpPr>
        <p:spPr>
          <a:xfrm flipH="1">
            <a:off x="3232298" y="2381693"/>
            <a:ext cx="2929269" cy="2658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20548BE-3408-72CC-1C8F-762F62350A09}"/>
              </a:ext>
            </a:extLst>
          </p:cNvPr>
          <p:cNvSpPr/>
          <p:nvPr/>
        </p:nvSpPr>
        <p:spPr>
          <a:xfrm>
            <a:off x="669851" y="2679405"/>
            <a:ext cx="3083441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2060"/>
                </a:solidFill>
              </a:rPr>
              <a:t>Hoa – </a:t>
            </a:r>
            <a:r>
              <a:rPr lang="en-US" sz="2100" b="1" dirty="0" err="1">
                <a:solidFill>
                  <a:srgbClr val="002060"/>
                </a:solidFill>
              </a:rPr>
              <a:t>cơ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quan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sinh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sản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3CD9612-3E44-C07A-8ACC-D1FD42B849C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161567" y="2381693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6FEB130-A793-181B-4D2C-A9A2E6FD685F}"/>
              </a:ext>
            </a:extLst>
          </p:cNvPr>
          <p:cNvSpPr/>
          <p:nvPr/>
        </p:nvSpPr>
        <p:spPr>
          <a:xfrm>
            <a:off x="4859080" y="2743200"/>
            <a:ext cx="2434856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</a:rPr>
              <a:t>Cây</a:t>
            </a:r>
            <a:r>
              <a:rPr lang="en-US" sz="2100" b="1" dirty="0">
                <a:solidFill>
                  <a:srgbClr val="002060"/>
                </a:solidFill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</a:rPr>
              <a:t>mọc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4EF603A-CE43-4BE1-A3D5-4CF4AA945AFE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3583172" cy="32960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0E067FC-EB3C-3947-37AC-868986A52C32}"/>
              </a:ext>
            </a:extLst>
          </p:cNvPr>
          <p:cNvSpPr/>
          <p:nvPr/>
        </p:nvSpPr>
        <p:spPr>
          <a:xfrm>
            <a:off x="8102010" y="2753832"/>
            <a:ext cx="3359887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</a:rPr>
              <a:t>Cây</a:t>
            </a:r>
            <a:r>
              <a:rPr lang="en-US" sz="2100" b="1" dirty="0">
                <a:solidFill>
                  <a:srgbClr val="002060"/>
                </a:solidFill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</a:rPr>
              <a:t>mọc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thân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rễ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lá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423AE41D-C7A4-0F0A-E4FE-481A41DBAFC0}"/>
              </a:ext>
            </a:extLst>
          </p:cNvPr>
          <p:cNvCxnSpPr>
            <a:cxnSpLocks/>
          </p:cNvCxnSpPr>
          <p:nvPr/>
        </p:nvCxnSpPr>
        <p:spPr>
          <a:xfrm>
            <a:off x="2121195" y="3285460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B8E9487-BF41-6FF6-E8EF-A737A232D75B}"/>
              </a:ext>
            </a:extLst>
          </p:cNvPr>
          <p:cNvSpPr/>
          <p:nvPr/>
        </p:nvSpPr>
        <p:spPr>
          <a:xfrm>
            <a:off x="659219" y="3657599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bộ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phân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của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hoa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Thụ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phấn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Thụ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tinh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quả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E5F3321-119B-FFCD-5A60-5821E1145422}"/>
              </a:ext>
            </a:extLst>
          </p:cNvPr>
          <p:cNvCxnSpPr>
            <a:cxnSpLocks/>
          </p:cNvCxnSpPr>
          <p:nvPr/>
        </p:nvCxnSpPr>
        <p:spPr>
          <a:xfrm>
            <a:off x="6225362" y="3349255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186BB2D-5AF3-937D-593F-6A3103072526}"/>
              </a:ext>
            </a:extLst>
          </p:cNvPr>
          <p:cNvSpPr/>
          <p:nvPr/>
        </p:nvSpPr>
        <p:spPr>
          <a:xfrm>
            <a:off x="4763386" y="3721394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thành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phần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của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giai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đoạn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824DDBD5-B21F-2E85-EEFA-71F1C0D93115}"/>
              </a:ext>
            </a:extLst>
          </p:cNvPr>
          <p:cNvCxnSpPr>
            <a:cxnSpLocks/>
          </p:cNvCxnSpPr>
          <p:nvPr/>
        </p:nvCxnSpPr>
        <p:spPr>
          <a:xfrm>
            <a:off x="9999921" y="3402418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283AA00-1984-9881-D5D2-7CBBD1AB7297}"/>
              </a:ext>
            </a:extLst>
          </p:cNvPr>
          <p:cNvSpPr/>
          <p:nvPr/>
        </p:nvSpPr>
        <p:spPr>
          <a:xfrm>
            <a:off x="8537945" y="3774557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thân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rễ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lá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giai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đoạn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89454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4824A6-84CF-95A5-9EAF-581CD17B9FA0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HỌC TẬP SỐ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5D86CB-9F63-4D99-3C05-D6828C2D1A73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A366E83-DB6A-A24C-40D1-B5E80D39211D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VẬT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78C6A82-344C-0E6E-0DF2-E65445E28DA2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4348716" y="2381693"/>
            <a:ext cx="1812851" cy="4465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20548BE-3408-72CC-1C8F-762F62350A09}"/>
              </a:ext>
            </a:extLst>
          </p:cNvPr>
          <p:cNvSpPr/>
          <p:nvPr/>
        </p:nvSpPr>
        <p:spPr>
          <a:xfrm>
            <a:off x="2806995" y="2828261"/>
            <a:ext cx="3083441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đẻ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4EF603A-CE43-4BE1-A3D5-4CF4AA945AFE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1988288" cy="4784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0E067FC-EB3C-3947-37AC-868986A52C32}"/>
              </a:ext>
            </a:extLst>
          </p:cNvPr>
          <p:cNvSpPr/>
          <p:nvPr/>
        </p:nvSpPr>
        <p:spPr>
          <a:xfrm>
            <a:off x="6858001" y="2870790"/>
            <a:ext cx="3359887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đẻ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trứng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423AE41D-C7A4-0F0A-E4FE-481A41DBAFC0}"/>
              </a:ext>
            </a:extLst>
          </p:cNvPr>
          <p:cNvCxnSpPr>
            <a:cxnSpLocks/>
          </p:cNvCxnSpPr>
          <p:nvPr/>
        </p:nvCxnSpPr>
        <p:spPr>
          <a:xfrm>
            <a:off x="4258339" y="3434316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B8E9487-BF41-6FF6-E8EF-A737A232D75B}"/>
              </a:ext>
            </a:extLst>
          </p:cNvPr>
          <p:cNvSpPr/>
          <p:nvPr/>
        </p:nvSpPr>
        <p:spPr>
          <a:xfrm>
            <a:off x="2796363" y="3806455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Vòng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824DDBD5-B21F-2E85-EEFA-71F1C0D93115}"/>
              </a:ext>
            </a:extLst>
          </p:cNvPr>
          <p:cNvCxnSpPr>
            <a:cxnSpLocks/>
          </p:cNvCxnSpPr>
          <p:nvPr/>
        </p:nvCxnSpPr>
        <p:spPr>
          <a:xfrm>
            <a:off x="8755912" y="3519376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283AA00-1984-9881-D5D2-7CBBD1AB7297}"/>
              </a:ext>
            </a:extLst>
          </p:cNvPr>
          <p:cNvSpPr/>
          <p:nvPr/>
        </p:nvSpPr>
        <p:spPr>
          <a:xfrm>
            <a:off x="7293936" y="3891515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Đại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diện</a:t>
            </a:r>
            <a:endParaRPr lang="en-US" sz="3600" b="1" dirty="0">
              <a:solidFill>
                <a:srgbClr val="002060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322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2. Quan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2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: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2a, 2b </a:t>
            </a:r>
            <a:r>
              <a:rPr lang="en-US" sz="3200" dirty="0" err="1"/>
              <a:t>mọc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?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giai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31CB64-C8CD-8888-E0EE-F7158624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76" y="1967910"/>
            <a:ext cx="4105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26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1" y="313213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-150654"/>
            <a:ext cx="4311900" cy="248365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xmlns="" id="{3464FE24-E6BB-4E9E-96B3-CDDDDBB35463}"/>
              </a:ext>
            </a:extLst>
          </p:cNvPr>
          <p:cNvSpPr/>
          <p:nvPr/>
        </p:nvSpPr>
        <p:spPr>
          <a:xfrm>
            <a:off x="632172" y="361508"/>
            <a:ext cx="11021112" cy="5996762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solidFill>
              <a:srgbClr val="45B3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63301D5-4F93-40DD-B5D9-A7C20A087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CBF1A4-E689-66EB-DC11-96895D4BAD0C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- Cây con trong hình 2a mọc lên từ hạt của cây mẹ, cây con trong hình 2b mọc lên từ thân của cây mẹ.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</a:rPr>
              <a:t>- Các giai đoạn phát triển của cây con trong mỗi hình: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2a: Từ hạt cà tím, nảy mầm, cây con mọc lên, phát triển thành cây trưởng thành. Cây trưởng thành ra hoa, kết trái.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2b: Từ thân cây mía mẹ, nảy chồi, cây con mọc lên, phát triển nhiều lá, nhánh thành bụi cây trưởng thành.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</a:rPr>
              <a:t>Tìm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hiểu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các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giai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đoạn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triển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ếch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Sắp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xếp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giai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đoạn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theo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trong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hình</a:t>
            </a:r>
            <a:r>
              <a:rPr lang="en-US" sz="3200" dirty="0">
                <a:solidFill>
                  <a:prstClr val="black"/>
                </a:solidFill>
              </a:rPr>
              <a:t> 3.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bày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DDD377-9ECC-664B-88D6-0E6AF6F3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23" y="2866914"/>
            <a:ext cx="9856039" cy="30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4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44FD3C-2342-01FE-288E-14515FC4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13" y="868547"/>
            <a:ext cx="18669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53B900-2410-CAB1-5344-D55CD4860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95" y="850604"/>
            <a:ext cx="173355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6A944D-D832-C014-3A01-E4243272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64" y="920602"/>
            <a:ext cx="2581275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BA46A9-73B0-9CCA-A600-165C7085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417" y="857915"/>
            <a:ext cx="1781175" cy="2228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3498DE-BC37-537B-CA37-563BF1B8C282}"/>
              </a:ext>
            </a:extLst>
          </p:cNvPr>
          <p:cNvSpPr txBox="1"/>
          <p:nvPr/>
        </p:nvSpPr>
        <p:spPr>
          <a:xfrm>
            <a:off x="935665" y="3359888"/>
            <a:ext cx="10324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- Vòng đời và sự phát triển của ếch trải qua 4 giai đoạn: Trứng → nòng nọc → ếch con → ếch trưởng thành.</a:t>
            </a:r>
          </a:p>
          <a:p>
            <a:r>
              <a:rPr lang="vi-VN" sz="3200" dirty="0">
                <a:solidFill>
                  <a:srgbClr val="FF0000"/>
                </a:solidFill>
              </a:rPr>
              <a:t>Từ trứng nở thành nòng nọc, nòng nọc mọc chân trở thành ếch con, ếch con rụng đuôi trở thành ếch trưởng thành, ếch trưởng thành đẻ trứng.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6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1426</TotalTime>
  <Words>388</Words>
  <Application>Microsoft Office PowerPoint</Application>
  <PresentationFormat>Custom</PresentationFormat>
  <Paragraphs>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更多资源关注@好教师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11</cp:revision>
  <dcterms:created xsi:type="dcterms:W3CDTF">2017-03-18T13:24:00Z</dcterms:created>
  <dcterms:modified xsi:type="dcterms:W3CDTF">2026-01-05T09:25:27Z</dcterms:modified>
</cp:coreProperties>
</file>