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57" r:id="rId6"/>
    <p:sldId id="350" r:id="rId7"/>
    <p:sldId id="347" r:id="rId8"/>
    <p:sldId id="354" r:id="rId9"/>
    <p:sldId id="355" r:id="rId10"/>
    <p:sldId id="356" r:id="rId1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-797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BFB505-8FC8-A8E9-F4D6-22EFE61D9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72EC81E-ABA8-4D4B-D4A0-208B3DA52F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7C205A-61A6-20A9-E00E-AF2B859B3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BA7CAC-D77A-D0D3-E7B1-7A806DF9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6CB9CC-EBD9-2AF6-80A9-6DCC35832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75E53CC5-0889-B971-2AE5-F2111AC054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00" y="190500"/>
            <a:ext cx="2304752" cy="230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81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02A29-8617-98B9-AF52-05A0FBA56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ED8940-DD43-B4F6-E912-66163102B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BEFC35-0DC2-6493-6FD5-E9EC68711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B8928D-439B-504F-565B-CAEB41685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C23A79-B7EA-CF53-CC16-FD812D4B9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52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439570-B390-FA40-B709-332E558D5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F2E1A9-2ABE-A50C-FD3B-4E8292F16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A38E9B-469A-F808-CF4B-10C0EDEBD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E86B93-CC31-21BF-E2A5-1B0B93BD6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00E846-7038-BB51-0A2F-8DBE68658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6391D7AF-C9E2-5DE8-4BBF-863AB4EDE6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00" y="190500"/>
            <a:ext cx="2304752" cy="230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58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B8A162-A274-84AB-22FB-22EE9293F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4E63E0-2454-3FB3-DF93-A4A3A03F8F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6EF987-F857-8193-135D-087E67587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B68AE4-84F8-2FF4-ACEA-D683CB247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36B80D-64C0-F760-AFDA-73B0B7C5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243D3B-2751-FCC2-B33E-5C1F9C6B6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10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CDF824-5A91-6F35-0F26-FFC2CCC6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7AF2DD-BC61-7BD9-6230-B268EC8B3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641A14-AF92-74C2-B42A-39D253054D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31DAC73-EEC3-A72E-E3B8-0B8E186B20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365F77-E685-F02F-603A-A4601FE349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A3C60C0-37F9-4B20-385C-3D5640F00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91BD7AB-847E-3C4A-900E-070E63EEF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24F0C32-3395-EDB1-578E-9B8FFE873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49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63FCBB-A28E-761F-C60F-85DA1057E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54E7269-009D-AE58-C313-E10E8D7B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653304-E2AC-44B6-47E9-14FB2C6B2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CE20443-00B8-3660-7685-32968955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63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1F1AEB4-17E3-E965-673E-5B2C9083C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B2E8FDE-3A5B-E229-B50D-5F5FBDA19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2065CDC-E24C-40B2-77C3-13AB08C9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59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8C66B3-A7EB-98B8-4F45-59F871F81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0C6E5B-73D4-929E-601C-99B77E2F1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17DA36-78B4-D08B-38BD-8F751B40CD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F4D82B-5A75-D79E-8809-29EE2B4A15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BF5876-692A-E908-B3C5-1D0237770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F36AD8-B13A-8283-6BA0-B2F5F59B1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92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4839B3-631E-9DB2-2540-960BEF947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AF199B0-DD7F-E86E-B888-6EAD5EF82F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AF76E5-667D-4C4D-1AE4-7320AF448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EFD8C39-5C5F-60DA-6989-16AB15E7D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74C4DE-584B-8A35-0455-4AB802E63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F20833-1F03-528D-91BC-BBC276D9A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92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5F8C34-B302-151A-CF53-8E2D4714F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ECFB54A-30A2-9D57-1BCA-824589B4A0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D4157F-B9F1-9FB2-1242-42085E0067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57C6BB-521B-593E-A5BF-079AC132D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4FF3C3-10B5-FF02-1A51-DD49F2953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87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4B159D5-2BD7-78CD-3721-23549701D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7D58B5E-593C-91B1-F266-0D428F1F2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D543F0-09CF-3640-510C-DEB179E4F1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A05C23-765E-824D-D279-ED5A7A316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74E5EC-9098-8A94-FF91-837EDBE38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56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BFB505-8FC8-A8E9-F4D6-22EFE61D9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72EC81E-ABA8-4D4B-D4A0-208B3DA52F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7C205A-61A6-20A9-E00E-AF2B859B3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BA7CAC-D77A-D0D3-E7B1-7A806DF9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6CB9CC-EBD9-2AF6-80A9-6DCC35832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096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02A29-8617-98B9-AF52-05A0FBA56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ED8940-DD43-B4F6-E912-66163102B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BEFC35-0DC2-6493-6FD5-E9EC68711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B8928D-439B-504F-565B-CAEB41685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C23A79-B7EA-CF53-CC16-FD812D4B9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19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439570-B390-FA40-B709-332E558D5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F2E1A9-2ABE-A50C-FD3B-4E8292F16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A38E9B-469A-F808-CF4B-10C0EDEBD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E86B93-CC31-21BF-E2A5-1B0B93BD6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00E846-7038-BB51-0A2F-8DBE68658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682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B8A162-A274-84AB-22FB-22EE9293F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4E63E0-2454-3FB3-DF93-A4A3A03F8F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6EF987-F857-8193-135D-087E67587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B68AE4-84F8-2FF4-ACEA-D683CB247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36B80D-64C0-F760-AFDA-73B0B7C5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243D3B-2751-FCC2-B33E-5C1F9C6B6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300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CDF824-5A91-6F35-0F26-FFC2CCC6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7AF2DD-BC61-7BD9-6230-B268EC8B3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641A14-AF92-74C2-B42A-39D253054D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31DAC73-EEC3-A72E-E3B8-0B8E186B20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365F77-E685-F02F-603A-A4601FE349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A3C60C0-37F9-4B20-385C-3D5640F00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91BD7AB-847E-3C4A-900E-070E63EEF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24F0C32-3395-EDB1-578E-9B8FFE873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60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63FCBB-A28E-761F-C60F-85DA1057E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54E7269-009D-AE58-C313-E10E8D7B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653304-E2AC-44B6-47E9-14FB2C6B2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CE20443-00B8-3660-7685-32968955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962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1F1AEB4-17E3-E965-673E-5B2C9083C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B2E8FDE-3A5B-E229-B50D-5F5FBDA19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2065CDC-E24C-40B2-77C3-13AB08C9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08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8C66B3-A7EB-98B8-4F45-59F871F81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0C6E5B-73D4-929E-601C-99B77E2F1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17DA36-78B4-D08B-38BD-8F751B40CD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F4D82B-5A75-D79E-8809-29EE2B4A15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BF5876-692A-E908-B3C5-1D0237770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F36AD8-B13A-8283-6BA0-B2F5F59B1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78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4839B3-631E-9DB2-2540-960BEF947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AF199B0-DD7F-E86E-B888-6EAD5EF82F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AF76E5-667D-4C4D-1AE4-7320AF448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EFD8C39-5C5F-60DA-6989-16AB15E7D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74C4DE-584B-8A35-0455-4AB802E63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F20833-1F03-528D-91BC-BBC276D9A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14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5F8C34-B302-151A-CF53-8E2D4714F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ECFB54A-30A2-9D57-1BCA-824589B4A0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D4157F-B9F1-9FB2-1242-42085E0067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57C6BB-521B-593E-A5BF-079AC132D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4FF3C3-10B5-FF02-1A51-DD49F2953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57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4B159D5-2BD7-78CD-3721-23549701D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7D58B5E-593C-91B1-F266-0D428F1F2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D543F0-09CF-3640-510C-DEB179E4F1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A05C23-765E-824D-D279-ED5A7A316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74E5EC-9098-8A94-FF91-837EDBE38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080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BFB505-8FC8-A8E9-F4D6-22EFE61D9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72EC81E-ABA8-4D4B-D4A0-208B3DA52F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7C205A-61A6-20A9-E00E-AF2B859B3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BA7CAC-D77A-D0D3-E7B1-7A806DF9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6CB9CC-EBD9-2AF6-80A9-6DCC35832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693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02A29-8617-98B9-AF52-05A0FBA56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ED8940-DD43-B4F6-E912-66163102B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BEFC35-0DC2-6493-6FD5-E9EC68711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B8928D-439B-504F-565B-CAEB41685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C23A79-B7EA-CF53-CC16-FD812D4B9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439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439570-B390-FA40-B709-332E558D5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F2E1A9-2ABE-A50C-FD3B-4E8292F16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A38E9B-469A-F808-CF4B-10C0EDEBD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E86B93-CC31-21BF-E2A5-1B0B93BD6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00E846-7038-BB51-0A2F-8DBE68658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039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B8A162-A274-84AB-22FB-22EE9293F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4E63E0-2454-3FB3-DF93-A4A3A03F8F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6EF987-F857-8193-135D-087E67587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B68AE4-84F8-2FF4-ACEA-D683CB247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36B80D-64C0-F760-AFDA-73B0B7C5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243D3B-2751-FCC2-B33E-5C1F9C6B6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711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CDF824-5A91-6F35-0F26-FFC2CCC6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7AF2DD-BC61-7BD9-6230-B268EC8B3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641A14-AF92-74C2-B42A-39D253054D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31DAC73-EEC3-A72E-E3B8-0B8E186B20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365F77-E685-F02F-603A-A4601FE349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A3C60C0-37F9-4B20-385C-3D5640F00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91BD7AB-847E-3C4A-900E-070E63EEF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24F0C32-3395-EDB1-578E-9B8FFE873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182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63FCBB-A28E-761F-C60F-85DA1057E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54E7269-009D-AE58-C313-E10E8D7B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653304-E2AC-44B6-47E9-14FB2C6B2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CE20443-00B8-3660-7685-32968955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1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1F1AEB4-17E3-E965-673E-5B2C9083C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B2E8FDE-3A5B-E229-B50D-5F5FBDA19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2065CDC-E24C-40B2-77C3-13AB08C9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312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8C66B3-A7EB-98B8-4F45-59F871F81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0C6E5B-73D4-929E-601C-99B77E2F1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17DA36-78B4-D08B-38BD-8F751B40CD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F4D82B-5A75-D79E-8809-29EE2B4A15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BF5876-692A-E908-B3C5-1D0237770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F36AD8-B13A-8283-6BA0-B2F5F59B1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118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4839B3-631E-9DB2-2540-960BEF947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AF199B0-DD7F-E86E-B888-6EAD5EF82F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AF76E5-667D-4C4D-1AE4-7320AF448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EFD8C39-5C5F-60DA-6989-16AB15E7D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74C4DE-584B-8A35-0455-4AB802E63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F20833-1F03-528D-91BC-BBC276D9A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750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5F8C34-B302-151A-CF53-8E2D4714F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ECFB54A-30A2-9D57-1BCA-824589B4A0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D4157F-B9F1-9FB2-1242-42085E0067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57C6BB-521B-593E-A5BF-079AC132D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4FF3C3-10B5-FF02-1A51-DD49F2953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145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4B159D5-2BD7-78CD-3721-23549701D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7D58B5E-593C-91B1-F266-0D428F1F2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D543F0-09CF-3640-510C-DEB179E4F1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A8088EF-1DDF-4024-9496-3A00F595EF0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A05C23-765E-824D-D279-ED5A7A316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74E5EC-9098-8A94-FF91-837EDBE38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83DEC9-3A6B-4340-8441-76CBAE187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1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886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37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34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15.sv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17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.svg"/><Relationship Id="rId4" Type="http://schemas.openxmlformats.org/officeDocument/2006/relationships/image" Target="../media/image4.png"/><Relationship Id="rId9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jpe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4.svg"/><Relationship Id="rId3" Type="http://schemas.openxmlformats.org/officeDocument/2006/relationships/image" Target="../media/image15.svg"/><Relationship Id="rId7" Type="http://schemas.openxmlformats.org/officeDocument/2006/relationships/image" Target="../media/image25.sv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7.svg"/><Relationship Id="rId5" Type="http://schemas.openxmlformats.org/officeDocument/2006/relationships/image" Target="../media/image5.svg"/><Relationship Id="rId15" Type="http://schemas.openxmlformats.org/officeDocument/2006/relationships/image" Target="../media/image36.sv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32.sv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-1085672" y="2613981"/>
            <a:ext cx="20459344" cy="5059038"/>
          </a:xfrm>
          <a:custGeom>
            <a:avLst/>
            <a:gdLst/>
            <a:ahLst/>
            <a:cxnLst/>
            <a:rect l="l" t="t" r="r" b="b"/>
            <a:pathLst>
              <a:path w="20459344" h="5059038">
                <a:moveTo>
                  <a:pt x="0" y="0"/>
                </a:moveTo>
                <a:lnTo>
                  <a:pt x="20459344" y="0"/>
                </a:lnTo>
                <a:lnTo>
                  <a:pt x="20459344" y="5059038"/>
                </a:lnTo>
                <a:lnTo>
                  <a:pt x="0" y="505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731393">
            <a:off x="11934521" y="1706641"/>
            <a:ext cx="7617157" cy="7802466"/>
          </a:xfrm>
          <a:custGeom>
            <a:avLst/>
            <a:gdLst/>
            <a:ahLst/>
            <a:cxnLst/>
            <a:rect l="l" t="t" r="r" b="b"/>
            <a:pathLst>
              <a:path w="7617157" h="7802466">
                <a:moveTo>
                  <a:pt x="0" y="0"/>
                </a:moveTo>
                <a:lnTo>
                  <a:pt x="7617157" y="0"/>
                </a:lnTo>
                <a:lnTo>
                  <a:pt x="7617157" y="7802465"/>
                </a:lnTo>
                <a:lnTo>
                  <a:pt x="0" y="78024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085672" y="8631936"/>
            <a:ext cx="7315200" cy="1252728"/>
          </a:xfrm>
          <a:custGeom>
            <a:avLst/>
            <a:gdLst/>
            <a:ahLst/>
            <a:cxnLst/>
            <a:rect l="l" t="t" r="r" b="b"/>
            <a:pathLst>
              <a:path w="7315200" h="1252728">
                <a:moveTo>
                  <a:pt x="0" y="0"/>
                </a:moveTo>
                <a:lnTo>
                  <a:pt x="7315200" y="0"/>
                </a:lnTo>
                <a:lnTo>
                  <a:pt x="7315200" y="1252728"/>
                </a:lnTo>
                <a:lnTo>
                  <a:pt x="0" y="1252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8700" y="-173642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480260">
            <a:off x="13601700" y="402336"/>
            <a:ext cx="7315200" cy="1252728"/>
          </a:xfrm>
          <a:custGeom>
            <a:avLst/>
            <a:gdLst/>
            <a:ahLst/>
            <a:cxnLst/>
            <a:rect l="l" t="t" r="r" b="b"/>
            <a:pathLst>
              <a:path w="7315200" h="1252728">
                <a:moveTo>
                  <a:pt x="0" y="0"/>
                </a:moveTo>
                <a:lnTo>
                  <a:pt x="7315200" y="0"/>
                </a:lnTo>
                <a:lnTo>
                  <a:pt x="7315200" y="1252728"/>
                </a:lnTo>
                <a:lnTo>
                  <a:pt x="0" y="1252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0" y="8289398"/>
            <a:ext cx="3995204" cy="3995204"/>
          </a:xfrm>
          <a:custGeom>
            <a:avLst/>
            <a:gdLst/>
            <a:ahLst/>
            <a:cxnLst/>
            <a:rect l="l" t="t" r="r" b="b"/>
            <a:pathLst>
              <a:path w="3995204" h="3995204">
                <a:moveTo>
                  <a:pt x="0" y="0"/>
                </a:moveTo>
                <a:lnTo>
                  <a:pt x="3995204" y="0"/>
                </a:lnTo>
                <a:lnTo>
                  <a:pt x="3995204" y="3995204"/>
                </a:lnTo>
                <a:lnTo>
                  <a:pt x="0" y="39952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A5D0744-687D-999A-9F2F-9DB1847A78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6000" y="2781300"/>
            <a:ext cx="12991702" cy="49991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8AC3551-F10E-B216-5093-D00F498803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67000" y="342900"/>
            <a:ext cx="14169445" cy="2558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3144500" y="873287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837692" y="-15347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0" y="-2434455"/>
            <a:ext cx="3995204" cy="3995204"/>
          </a:xfrm>
          <a:custGeom>
            <a:avLst/>
            <a:gdLst/>
            <a:ahLst/>
            <a:cxnLst/>
            <a:rect l="l" t="t" r="r" b="b"/>
            <a:pathLst>
              <a:path w="3995204" h="3995204">
                <a:moveTo>
                  <a:pt x="0" y="0"/>
                </a:moveTo>
                <a:lnTo>
                  <a:pt x="3995204" y="0"/>
                </a:lnTo>
                <a:lnTo>
                  <a:pt x="3995204" y="3995204"/>
                </a:lnTo>
                <a:lnTo>
                  <a:pt x="0" y="39952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558348" y="9242953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Graphic 10">
            <a:extLst>
              <a:ext uri="{FF2B5EF4-FFF2-40B4-BE49-F238E27FC236}">
                <a16:creationId xmlns:a16="http://schemas.microsoft.com/office/drawing/2014/main" xmlns="" id="{0EA0D041-6787-9997-C385-E0FD5E63CB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923428" y="2171700"/>
            <a:ext cx="4790448" cy="6167620"/>
          </a:xfrm>
          <a:prstGeom prst="rect">
            <a:avLst/>
          </a:prstGeom>
        </p:spPr>
      </p:pic>
      <p:sp>
        <p:nvSpPr>
          <p:cNvPr id="18" name="Rectangle: Rounded Corners 2">
            <a:extLst>
              <a:ext uri="{FF2B5EF4-FFF2-40B4-BE49-F238E27FC236}">
                <a16:creationId xmlns:a16="http://schemas.microsoft.com/office/drawing/2014/main" xmlns="" id="{4A349750-8AA8-165A-DB85-0A07DA4D89AF}"/>
              </a:ext>
            </a:extLst>
          </p:cNvPr>
          <p:cNvSpPr/>
          <p:nvPr/>
        </p:nvSpPr>
        <p:spPr>
          <a:xfrm>
            <a:off x="2667000" y="2247900"/>
            <a:ext cx="8915400" cy="3048000"/>
          </a:xfrm>
          <a:custGeom>
            <a:avLst/>
            <a:gdLst>
              <a:gd name="connsiteX0" fmla="*/ 0 w 6561136"/>
              <a:gd name="connsiteY0" fmla="*/ 368874 h 2213202"/>
              <a:gd name="connsiteX1" fmla="*/ 368874 w 6561136"/>
              <a:gd name="connsiteY1" fmla="*/ 0 h 2213202"/>
              <a:gd name="connsiteX2" fmla="*/ 6192262 w 6561136"/>
              <a:gd name="connsiteY2" fmla="*/ 0 h 2213202"/>
              <a:gd name="connsiteX3" fmla="*/ 6561136 w 6561136"/>
              <a:gd name="connsiteY3" fmla="*/ 368874 h 2213202"/>
              <a:gd name="connsiteX4" fmla="*/ 6561136 w 6561136"/>
              <a:gd name="connsiteY4" fmla="*/ 1844328 h 2213202"/>
              <a:gd name="connsiteX5" fmla="*/ 6192262 w 6561136"/>
              <a:gd name="connsiteY5" fmla="*/ 2213202 h 2213202"/>
              <a:gd name="connsiteX6" fmla="*/ 368874 w 6561136"/>
              <a:gd name="connsiteY6" fmla="*/ 2213202 h 2213202"/>
              <a:gd name="connsiteX7" fmla="*/ 0 w 6561136"/>
              <a:gd name="connsiteY7" fmla="*/ 1844328 h 2213202"/>
              <a:gd name="connsiteX8" fmla="*/ 0 w 6561136"/>
              <a:gd name="connsiteY8" fmla="*/ 368874 h 2213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1136" h="2213202" fill="none" extrusionOk="0">
                <a:moveTo>
                  <a:pt x="0" y="368874"/>
                </a:moveTo>
                <a:cubicBezTo>
                  <a:pt x="2388" y="149749"/>
                  <a:pt x="134124" y="17177"/>
                  <a:pt x="368874" y="0"/>
                </a:cubicBezTo>
                <a:cubicBezTo>
                  <a:pt x="1369759" y="-73180"/>
                  <a:pt x="4251945" y="86135"/>
                  <a:pt x="6192262" y="0"/>
                </a:cubicBezTo>
                <a:cubicBezTo>
                  <a:pt x="6429665" y="10027"/>
                  <a:pt x="6544660" y="157751"/>
                  <a:pt x="6561136" y="368874"/>
                </a:cubicBezTo>
                <a:cubicBezTo>
                  <a:pt x="6463254" y="697338"/>
                  <a:pt x="6483107" y="1291672"/>
                  <a:pt x="6561136" y="1844328"/>
                </a:cubicBezTo>
                <a:cubicBezTo>
                  <a:pt x="6521890" y="2043784"/>
                  <a:pt x="6411853" y="2193311"/>
                  <a:pt x="6192262" y="2213202"/>
                </a:cubicBezTo>
                <a:cubicBezTo>
                  <a:pt x="4192117" y="2258062"/>
                  <a:pt x="1868627" y="2330824"/>
                  <a:pt x="368874" y="2213202"/>
                </a:cubicBezTo>
                <a:cubicBezTo>
                  <a:pt x="162961" y="2217894"/>
                  <a:pt x="6920" y="2044059"/>
                  <a:pt x="0" y="1844328"/>
                </a:cubicBezTo>
                <a:cubicBezTo>
                  <a:pt x="47109" y="1374750"/>
                  <a:pt x="39908" y="1073346"/>
                  <a:pt x="0" y="368874"/>
                </a:cubicBezTo>
                <a:close/>
              </a:path>
              <a:path w="6561136" h="2213202" stroke="0" extrusionOk="0">
                <a:moveTo>
                  <a:pt x="0" y="368874"/>
                </a:moveTo>
                <a:cubicBezTo>
                  <a:pt x="2883" y="183430"/>
                  <a:pt x="157330" y="-9888"/>
                  <a:pt x="368874" y="0"/>
                </a:cubicBezTo>
                <a:cubicBezTo>
                  <a:pt x="2768323" y="33707"/>
                  <a:pt x="4398526" y="-162475"/>
                  <a:pt x="6192262" y="0"/>
                </a:cubicBezTo>
                <a:cubicBezTo>
                  <a:pt x="6404587" y="-2642"/>
                  <a:pt x="6543723" y="178185"/>
                  <a:pt x="6561136" y="368874"/>
                </a:cubicBezTo>
                <a:cubicBezTo>
                  <a:pt x="6429664" y="726531"/>
                  <a:pt x="6595656" y="1150243"/>
                  <a:pt x="6561136" y="1844328"/>
                </a:cubicBezTo>
                <a:cubicBezTo>
                  <a:pt x="6587855" y="2070371"/>
                  <a:pt x="6363784" y="2197471"/>
                  <a:pt x="6192262" y="2213202"/>
                </a:cubicBezTo>
                <a:cubicBezTo>
                  <a:pt x="5453947" y="2266053"/>
                  <a:pt x="1489873" y="2335484"/>
                  <a:pt x="368874" y="2213202"/>
                </a:cubicBezTo>
                <a:cubicBezTo>
                  <a:pt x="166372" y="2219909"/>
                  <a:pt x="32820" y="2050983"/>
                  <a:pt x="0" y="1844328"/>
                </a:cubicBezTo>
                <a:cubicBezTo>
                  <a:pt x="121166" y="1477645"/>
                  <a:pt x="-33662" y="556512"/>
                  <a:pt x="0" y="36887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02745534">
                  <a:custGeom>
                    <a:avLst/>
                    <a:gdLst>
                      <a:gd name="connsiteX0" fmla="*/ 0 w 8915400"/>
                      <a:gd name="connsiteY0" fmla="*/ 508009 h 3048000"/>
                      <a:gd name="connsiteX1" fmla="*/ 501233 w 8915400"/>
                      <a:gd name="connsiteY1" fmla="*/ 0 h 3048000"/>
                      <a:gd name="connsiteX2" fmla="*/ 8414166 w 8915400"/>
                      <a:gd name="connsiteY2" fmla="*/ 0 h 3048000"/>
                      <a:gd name="connsiteX3" fmla="*/ 8915400 w 8915400"/>
                      <a:gd name="connsiteY3" fmla="*/ 508009 h 3048000"/>
                      <a:gd name="connsiteX4" fmla="*/ 8915400 w 8915400"/>
                      <a:gd name="connsiteY4" fmla="*/ 2539990 h 3048000"/>
                      <a:gd name="connsiteX5" fmla="*/ 8414166 w 8915400"/>
                      <a:gd name="connsiteY5" fmla="*/ 3048000 h 3048000"/>
                      <a:gd name="connsiteX6" fmla="*/ 501233 w 8915400"/>
                      <a:gd name="connsiteY6" fmla="*/ 3048000 h 3048000"/>
                      <a:gd name="connsiteX7" fmla="*/ 0 w 8915400"/>
                      <a:gd name="connsiteY7" fmla="*/ 2539990 h 3048000"/>
                      <a:gd name="connsiteX8" fmla="*/ 0 w 8915400"/>
                      <a:gd name="connsiteY8" fmla="*/ 508009 h 3048000"/>
                      <a:gd name="connsiteX0" fmla="*/ 0 w 8915400"/>
                      <a:gd name="connsiteY0" fmla="*/ 508009 h 3048000"/>
                      <a:gd name="connsiteX1" fmla="*/ 501233 w 8915400"/>
                      <a:gd name="connsiteY1" fmla="*/ 0 h 3048000"/>
                      <a:gd name="connsiteX2" fmla="*/ 8414166 w 8915400"/>
                      <a:gd name="connsiteY2" fmla="*/ 0 h 3048000"/>
                      <a:gd name="connsiteX3" fmla="*/ 8915400 w 8915400"/>
                      <a:gd name="connsiteY3" fmla="*/ 508009 h 3048000"/>
                      <a:gd name="connsiteX4" fmla="*/ 8915400 w 8915400"/>
                      <a:gd name="connsiteY4" fmla="*/ 2539990 h 3048000"/>
                      <a:gd name="connsiteX5" fmla="*/ 8414166 w 8915400"/>
                      <a:gd name="connsiteY5" fmla="*/ 3048000 h 3048000"/>
                      <a:gd name="connsiteX6" fmla="*/ 501233 w 8915400"/>
                      <a:gd name="connsiteY6" fmla="*/ 3048000 h 3048000"/>
                      <a:gd name="connsiteX7" fmla="*/ 0 w 8915400"/>
                      <a:gd name="connsiteY7" fmla="*/ 2539990 h 3048000"/>
                      <a:gd name="connsiteX8" fmla="*/ 0 w 8915400"/>
                      <a:gd name="connsiteY8" fmla="*/ 508009 h 304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915400" h="3048000" fill="none" extrusionOk="0">
                        <a:moveTo>
                          <a:pt x="0" y="508009"/>
                        </a:moveTo>
                        <a:cubicBezTo>
                          <a:pt x="7602" y="178120"/>
                          <a:pt x="139335" y="47414"/>
                          <a:pt x="501233" y="0"/>
                        </a:cubicBezTo>
                        <a:cubicBezTo>
                          <a:pt x="1871886" y="71885"/>
                          <a:pt x="5807467" y="156331"/>
                          <a:pt x="8414166" y="0"/>
                        </a:cubicBezTo>
                        <a:cubicBezTo>
                          <a:pt x="8758852" y="20388"/>
                          <a:pt x="8887445" y="214752"/>
                          <a:pt x="8915400" y="508009"/>
                        </a:cubicBezTo>
                        <a:cubicBezTo>
                          <a:pt x="8655514" y="1015692"/>
                          <a:pt x="8793484" y="1779066"/>
                          <a:pt x="8915400" y="2539990"/>
                        </a:cubicBezTo>
                        <a:cubicBezTo>
                          <a:pt x="8815929" y="2809662"/>
                          <a:pt x="8737804" y="2988951"/>
                          <a:pt x="8414166" y="3048000"/>
                        </a:cubicBezTo>
                        <a:cubicBezTo>
                          <a:pt x="5925696" y="3075676"/>
                          <a:pt x="2623303" y="3319509"/>
                          <a:pt x="501233" y="3048000"/>
                        </a:cubicBezTo>
                        <a:cubicBezTo>
                          <a:pt x="201923" y="3096261"/>
                          <a:pt x="43970" y="2795115"/>
                          <a:pt x="0" y="2539990"/>
                        </a:cubicBezTo>
                        <a:cubicBezTo>
                          <a:pt x="138516" y="1926976"/>
                          <a:pt x="-10755" y="1495090"/>
                          <a:pt x="0" y="508009"/>
                        </a:cubicBezTo>
                        <a:close/>
                      </a:path>
                      <a:path w="8915400" h="3048000" stroke="0" extrusionOk="0">
                        <a:moveTo>
                          <a:pt x="0" y="508009"/>
                        </a:moveTo>
                        <a:cubicBezTo>
                          <a:pt x="-3325" y="226474"/>
                          <a:pt x="194772" y="34903"/>
                          <a:pt x="501233" y="0"/>
                        </a:cubicBezTo>
                        <a:cubicBezTo>
                          <a:pt x="3752350" y="-13914"/>
                          <a:pt x="6361079" y="-254083"/>
                          <a:pt x="8414166" y="0"/>
                        </a:cubicBezTo>
                        <a:cubicBezTo>
                          <a:pt x="8713862" y="40331"/>
                          <a:pt x="8911608" y="274222"/>
                          <a:pt x="8915400" y="508009"/>
                        </a:cubicBezTo>
                        <a:cubicBezTo>
                          <a:pt x="8729976" y="982118"/>
                          <a:pt x="9000965" y="1584269"/>
                          <a:pt x="8915400" y="2539990"/>
                        </a:cubicBezTo>
                        <a:cubicBezTo>
                          <a:pt x="8934615" y="2871760"/>
                          <a:pt x="8652861" y="3025597"/>
                          <a:pt x="8414166" y="3048000"/>
                        </a:cubicBezTo>
                        <a:cubicBezTo>
                          <a:pt x="7292461" y="2956597"/>
                          <a:pt x="1907980" y="3216001"/>
                          <a:pt x="501233" y="3048000"/>
                        </a:cubicBezTo>
                        <a:cubicBezTo>
                          <a:pt x="223803" y="3090499"/>
                          <a:pt x="16983" y="2774841"/>
                          <a:pt x="0" y="2539990"/>
                        </a:cubicBezTo>
                        <a:cubicBezTo>
                          <a:pt x="168009" y="2038928"/>
                          <a:pt x="-84951" y="794811"/>
                          <a:pt x="0" y="508009"/>
                        </a:cubicBezTo>
                        <a:close/>
                      </a:path>
                      <a:path w="8915400" h="3048000" fill="none" stroke="0" extrusionOk="0">
                        <a:moveTo>
                          <a:pt x="0" y="508009"/>
                        </a:moveTo>
                        <a:cubicBezTo>
                          <a:pt x="8317" y="238394"/>
                          <a:pt x="155189" y="-10557"/>
                          <a:pt x="501233" y="0"/>
                        </a:cubicBezTo>
                        <a:cubicBezTo>
                          <a:pt x="1907790" y="-349939"/>
                          <a:pt x="6167611" y="-52817"/>
                          <a:pt x="8414166" y="0"/>
                        </a:cubicBezTo>
                        <a:cubicBezTo>
                          <a:pt x="8740878" y="12542"/>
                          <a:pt x="8879583" y="227305"/>
                          <a:pt x="8915400" y="508009"/>
                        </a:cubicBezTo>
                        <a:cubicBezTo>
                          <a:pt x="8840434" y="1048590"/>
                          <a:pt x="8912524" y="1749884"/>
                          <a:pt x="8915400" y="2539990"/>
                        </a:cubicBezTo>
                        <a:cubicBezTo>
                          <a:pt x="8888150" y="2836465"/>
                          <a:pt x="8701660" y="3015286"/>
                          <a:pt x="8414166" y="3048000"/>
                        </a:cubicBezTo>
                        <a:cubicBezTo>
                          <a:pt x="5587783" y="3015860"/>
                          <a:pt x="2509043" y="3252228"/>
                          <a:pt x="501233" y="3048000"/>
                        </a:cubicBezTo>
                        <a:cubicBezTo>
                          <a:pt x="231144" y="3107801"/>
                          <a:pt x="48994" y="2818593"/>
                          <a:pt x="0" y="2539990"/>
                        </a:cubicBezTo>
                        <a:cubicBezTo>
                          <a:pt x="32557" y="1893524"/>
                          <a:pt x="93888" y="1478987"/>
                          <a:pt x="0" y="508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vi-VN" sz="4800" b="1" dirty="0">
                <a:solidFill>
                  <a:srgbClr val="FF0000"/>
                </a:solidFill>
              </a:rPr>
              <a:t>Vì sao em cần rửa tay bằng nước sạch, xà phòng trước khi ăn và sau khi đi vệ sinh?</a:t>
            </a:r>
            <a:endParaRPr lang="vi-VN" sz="4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A69BFA90-AAEC-7599-3B6F-15D6CAD8EF97}"/>
              </a:ext>
            </a:extLst>
          </p:cNvPr>
          <p:cNvSpPr/>
          <p:nvPr/>
        </p:nvSpPr>
        <p:spPr>
          <a:xfrm>
            <a:off x="1009357" y="982640"/>
            <a:ext cx="16269287" cy="8932886"/>
          </a:xfrm>
          <a:prstGeom prst="roundRect">
            <a:avLst/>
          </a:prstGeom>
          <a:solidFill>
            <a:schemeClr val="bg1">
              <a:alpha val="79000"/>
            </a:schemeClr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xmlns="" id="{AD340527-24A8-4E43-9BEB-F3E195A2BDDC}"/>
              </a:ext>
            </a:extLst>
          </p:cNvPr>
          <p:cNvSpPr/>
          <p:nvPr/>
        </p:nvSpPr>
        <p:spPr>
          <a:xfrm>
            <a:off x="1295400" y="205708"/>
            <a:ext cx="15849600" cy="2194592"/>
          </a:xfrm>
          <a:prstGeom prst="chevron">
            <a:avLst/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buClr>
                <a:srgbClr val="000000"/>
              </a:buClr>
            </a:pPr>
            <a:endParaRPr lang="en-US" sz="2801" kern="0">
              <a:solidFill>
                <a:srgbClr val="FFE259"/>
              </a:solidFill>
              <a:latin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479FC2-C97B-4952-9743-56507EA189DD}"/>
              </a:ext>
            </a:extLst>
          </p:cNvPr>
          <p:cNvSpPr txBox="1"/>
          <p:nvPr/>
        </p:nvSpPr>
        <p:spPr>
          <a:xfrm>
            <a:off x="2438400" y="266700"/>
            <a:ext cx="13639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Quan sát một số mẫu như gợi ý ở hình 1.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- Dự đoán mẫu nào chứa vi khuẩn? Chia sẻ những điều em biết về vi khuẩn có trong những mẫu đó.</a:t>
            </a:r>
          </a:p>
        </p:txBody>
      </p:sp>
      <p:pic>
        <p:nvPicPr>
          <p:cNvPr id="24" name="Picture 2" descr="A variety of firefighting tools, fire extinguisher, cartoon, character png  | PNGWing">
            <a:extLst>
              <a:ext uri="{FF2B5EF4-FFF2-40B4-BE49-F238E27FC236}">
                <a16:creationId xmlns:a16="http://schemas.microsoft.com/office/drawing/2014/main" xmlns="" id="{40B11858-CC45-46A1-B541-B99BA0BB5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407" b="73018" l="1739" r="37609">
                        <a14:foregroundMark x1="2826" y1="61174" x2="2826" y2="61174"/>
                        <a14:foregroundMark x1="8804" y1="70031" x2="8804" y2="70031"/>
                        <a14:foregroundMark x1="3043" y1="69207" x2="3043" y2="69207"/>
                        <a14:foregroundMark x1="6413" y1="68383" x2="6413" y2="68383"/>
                        <a14:foregroundMark x1="11848" y1="67971" x2="11848" y2="67971"/>
                        <a14:foregroundMark x1="15978" y1="67971" x2="15978" y2="67971"/>
                        <a14:foregroundMark x1="19022" y1="67353" x2="19022" y2="67353"/>
                        <a14:foregroundMark x1="19457" y1="67971" x2="19457" y2="67971"/>
                        <a14:foregroundMark x1="15761" y1="65911" x2="15761" y2="65911"/>
                        <a14:foregroundMark x1="16413" y1="65499" x2="16413" y2="65499"/>
                        <a14:foregroundMark x1="17283" y1="66529" x2="19239" y2="67147"/>
                        <a14:foregroundMark x1="15543" y1="65088" x2="12935" y2="63028"/>
                        <a14:foregroundMark x1="37826" y1="61792" x2="37826" y2="61792"/>
                        <a14:foregroundMark x1="27283" y1="55407" x2="27283" y2="55407"/>
                        <a14:foregroundMark x1="6848" y1="69207" x2="17609" y2="68795"/>
                        <a14:foregroundMark x1="17609" y1="68795" x2="17717" y2="68795"/>
                        <a14:foregroundMark x1="2174" y1="69413" x2="2174" y2="69413"/>
                        <a14:foregroundMark x1="1739" y1="62204" x2="1739" y2="62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558" r="60253" b="27892"/>
          <a:stretch/>
        </p:blipFill>
        <p:spPr bwMode="auto">
          <a:xfrm>
            <a:off x="16450652" y="9382016"/>
            <a:ext cx="1837349" cy="90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5DAE630-E1D2-6911-C98C-A0D75FB37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2628900"/>
            <a:ext cx="10668000" cy="7043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63450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A69BFA90-AAEC-7599-3B6F-15D6CAD8EF97}"/>
              </a:ext>
            </a:extLst>
          </p:cNvPr>
          <p:cNvSpPr/>
          <p:nvPr/>
        </p:nvSpPr>
        <p:spPr>
          <a:xfrm>
            <a:off x="1009357" y="875636"/>
            <a:ext cx="16269287" cy="8306464"/>
          </a:xfrm>
          <a:prstGeom prst="roundRect">
            <a:avLst/>
          </a:prstGeom>
          <a:solidFill>
            <a:schemeClr val="bg1">
              <a:alpha val="79000"/>
            </a:schemeClr>
          </a:solidFill>
          <a:ln w="3810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07D88914-88E3-9363-FDF1-05D92DDE79C6}"/>
              </a:ext>
            </a:extLst>
          </p:cNvPr>
          <p:cNvSpPr txBox="1"/>
          <p:nvPr/>
        </p:nvSpPr>
        <p:spPr>
          <a:xfrm>
            <a:off x="2133600" y="1333500"/>
            <a:ext cx="142610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en-US" sz="7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7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heo các em làm thế nào chúng ta có được các hình ảnh vi khuẩn</a:t>
            </a:r>
            <a:r>
              <a:rPr lang="en-US" sz="7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xmlns="" id="{63B7F269-B956-A102-E7E5-10C20106F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807" y="1470413"/>
            <a:ext cx="882794" cy="867626"/>
          </a:xfrm>
          <a:prstGeom prst="rect">
            <a:avLst/>
          </a:prstGeom>
        </p:spPr>
      </p:pic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xmlns="" id="{D1FD4CBD-1573-66EA-B37E-55256EB455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50723" y="5703260"/>
            <a:ext cx="6537278" cy="5229822"/>
          </a:xfrm>
          <a:prstGeom prst="rect">
            <a:avLst/>
          </a:prstGeom>
        </p:spPr>
      </p:pic>
      <p:pic>
        <p:nvPicPr>
          <p:cNvPr id="1026" name="Picture 2" descr="Kính hiển vi soi nổi 3 mắt SZM 7045T-B1 phóng đại 45 lần">
            <a:extLst>
              <a:ext uri="{FF2B5EF4-FFF2-40B4-BE49-F238E27FC236}">
                <a16:creationId xmlns:a16="http://schemas.microsoft.com/office/drawing/2014/main" xmlns="" id="{83E86E97-726F-1CE0-35D3-FB3551D7F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000500"/>
            <a:ext cx="493395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162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-5815796" y="7873196"/>
            <a:ext cx="21804292" cy="8115300"/>
          </a:xfrm>
          <a:custGeom>
            <a:avLst/>
            <a:gdLst/>
            <a:ahLst/>
            <a:cxnLst/>
            <a:rect l="l" t="t" r="r" b="b"/>
            <a:pathLst>
              <a:path w="21804292" h="8115300">
                <a:moveTo>
                  <a:pt x="0" y="0"/>
                </a:moveTo>
                <a:lnTo>
                  <a:pt x="21804292" y="0"/>
                </a:lnTo>
                <a:lnTo>
                  <a:pt x="21804292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5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184588" y="1028700"/>
            <a:ext cx="3574755" cy="3574755"/>
          </a:xfrm>
          <a:custGeom>
            <a:avLst/>
            <a:gdLst/>
            <a:ahLst/>
            <a:cxnLst/>
            <a:rect l="l" t="t" r="r" b="b"/>
            <a:pathLst>
              <a:path w="3574755" h="3574755">
                <a:moveTo>
                  <a:pt x="0" y="0"/>
                </a:moveTo>
                <a:lnTo>
                  <a:pt x="3574754" y="0"/>
                </a:lnTo>
                <a:lnTo>
                  <a:pt x="3574754" y="3574755"/>
                </a:lnTo>
                <a:lnTo>
                  <a:pt x="0" y="35747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837692" y="9258300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122459" y="-2073058"/>
            <a:ext cx="3995204" cy="3995204"/>
          </a:xfrm>
          <a:custGeom>
            <a:avLst/>
            <a:gdLst/>
            <a:ahLst/>
            <a:cxnLst/>
            <a:rect l="l" t="t" r="r" b="b"/>
            <a:pathLst>
              <a:path w="3995204" h="3995204">
                <a:moveTo>
                  <a:pt x="0" y="0"/>
                </a:moveTo>
                <a:lnTo>
                  <a:pt x="3995204" y="0"/>
                </a:lnTo>
                <a:lnTo>
                  <a:pt x="3995204" y="3995204"/>
                </a:lnTo>
                <a:lnTo>
                  <a:pt x="0" y="3995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010273" y="-15347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929336">
            <a:off x="12853055" y="2936180"/>
            <a:ext cx="5316715" cy="5323369"/>
          </a:xfrm>
          <a:custGeom>
            <a:avLst/>
            <a:gdLst/>
            <a:ahLst/>
            <a:cxnLst/>
            <a:rect l="l" t="t" r="r" b="b"/>
            <a:pathLst>
              <a:path w="5316715" h="5323369">
                <a:moveTo>
                  <a:pt x="0" y="0"/>
                </a:moveTo>
                <a:lnTo>
                  <a:pt x="5316715" y="0"/>
                </a:lnTo>
                <a:lnTo>
                  <a:pt x="5316715" y="5323370"/>
                </a:lnTo>
                <a:lnTo>
                  <a:pt x="0" y="53233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413869">
            <a:off x="9608302" y="3748939"/>
            <a:ext cx="4756847" cy="4756847"/>
          </a:xfrm>
          <a:custGeom>
            <a:avLst/>
            <a:gdLst/>
            <a:ahLst/>
            <a:cxnLst/>
            <a:rect l="l" t="t" r="r" b="b"/>
            <a:pathLst>
              <a:path w="4756847" h="4756847">
                <a:moveTo>
                  <a:pt x="0" y="0"/>
                </a:moveTo>
                <a:lnTo>
                  <a:pt x="4756847" y="0"/>
                </a:lnTo>
                <a:lnTo>
                  <a:pt x="4756847" y="4756848"/>
                </a:lnTo>
                <a:lnTo>
                  <a:pt x="0" y="47568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600200" y="1409700"/>
            <a:ext cx="7315200" cy="7755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vi-VN" sz="7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Gaegu"/>
                <a:sym typeface="Gaegu"/>
              </a:rPr>
              <a:t>Hoạt động 2: </a:t>
            </a:r>
            <a:endParaRPr lang="en-US" sz="7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Gaegu"/>
              <a:sym typeface="Gaegu"/>
            </a:endParaRPr>
          </a:p>
          <a:p>
            <a:pPr lvl="0" algn="ctr"/>
            <a:r>
              <a:rPr lang="vi-VN" sz="7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Gaegu"/>
                <a:sym typeface="Gaegu"/>
              </a:rPr>
              <a:t>Đối chiếu với thông tin khoa học, chính xác hoá kiến thức, nhận ra kích thước của vi khuẩn.</a:t>
            </a:r>
            <a:endParaRPr kumimoji="0" lang="en-US" sz="7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aegu"/>
              <a:sym typeface="Gaegu"/>
            </a:endParaRPr>
          </a:p>
        </p:txBody>
      </p:sp>
    </p:spTree>
    <p:extLst>
      <p:ext uri="{BB962C8B-B14F-4D97-AF65-F5344CB8AC3E}">
        <p14:creationId xmlns:p14="http://schemas.microsoft.com/office/powerpoint/2010/main" val="22231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A69BFA90-AAEC-7599-3B6F-15D6CAD8EF97}"/>
              </a:ext>
            </a:extLst>
          </p:cNvPr>
          <p:cNvSpPr/>
          <p:nvPr/>
        </p:nvSpPr>
        <p:spPr>
          <a:xfrm>
            <a:off x="1009357" y="982640"/>
            <a:ext cx="16269287" cy="8932886"/>
          </a:xfrm>
          <a:prstGeom prst="roundRect">
            <a:avLst/>
          </a:prstGeom>
          <a:solidFill>
            <a:schemeClr val="bg1">
              <a:alpha val="79000"/>
            </a:schemeClr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xmlns="" id="{AD340527-24A8-4E43-9BEB-F3E195A2BDDC}"/>
              </a:ext>
            </a:extLst>
          </p:cNvPr>
          <p:cNvSpPr/>
          <p:nvPr/>
        </p:nvSpPr>
        <p:spPr>
          <a:xfrm>
            <a:off x="1295400" y="205708"/>
            <a:ext cx="15849600" cy="2194592"/>
          </a:xfrm>
          <a:prstGeom prst="chevron">
            <a:avLst/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1" b="0" i="0" u="none" strike="noStrike" kern="0" cap="none" spc="0" normalizeH="0" baseline="0" noProof="0">
              <a:ln>
                <a:noFill/>
              </a:ln>
              <a:solidFill>
                <a:srgbClr val="FFE25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479FC2-C97B-4952-9743-56507EA189DD}"/>
              </a:ext>
            </a:extLst>
          </p:cNvPr>
          <p:cNvSpPr txBox="1"/>
          <p:nvPr/>
        </p:nvSpPr>
        <p:spPr>
          <a:xfrm>
            <a:off x="2438400" y="266700"/>
            <a:ext cx="136397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3 về một số vi khuẩn thu được ở các mẫu trong hình 1 và nhận xét hình dạng, kích thước của vi khuẩn.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" descr="A variety of firefighting tools, fire extinguisher, cartoon, character png  | PNGWing">
            <a:extLst>
              <a:ext uri="{FF2B5EF4-FFF2-40B4-BE49-F238E27FC236}">
                <a16:creationId xmlns:a16="http://schemas.microsoft.com/office/drawing/2014/main" xmlns="" id="{40B11858-CC45-46A1-B541-B99BA0BB5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407" b="73018" l="1739" r="37609">
                        <a14:foregroundMark x1="2826" y1="61174" x2="2826" y2="61174"/>
                        <a14:foregroundMark x1="8804" y1="70031" x2="8804" y2="70031"/>
                        <a14:foregroundMark x1="3043" y1="69207" x2="3043" y2="69207"/>
                        <a14:foregroundMark x1="6413" y1="68383" x2="6413" y2="68383"/>
                        <a14:foregroundMark x1="11848" y1="67971" x2="11848" y2="67971"/>
                        <a14:foregroundMark x1="15978" y1="67971" x2="15978" y2="67971"/>
                        <a14:foregroundMark x1="19022" y1="67353" x2="19022" y2="67353"/>
                        <a14:foregroundMark x1="19457" y1="67971" x2="19457" y2="67971"/>
                        <a14:foregroundMark x1="15761" y1="65911" x2="15761" y2="65911"/>
                        <a14:foregroundMark x1="16413" y1="65499" x2="16413" y2="65499"/>
                        <a14:foregroundMark x1="17283" y1="66529" x2="19239" y2="67147"/>
                        <a14:foregroundMark x1="15543" y1="65088" x2="12935" y2="63028"/>
                        <a14:foregroundMark x1="37826" y1="61792" x2="37826" y2="61792"/>
                        <a14:foregroundMark x1="27283" y1="55407" x2="27283" y2="55407"/>
                        <a14:foregroundMark x1="6848" y1="69207" x2="17609" y2="68795"/>
                        <a14:foregroundMark x1="17609" y1="68795" x2="17717" y2="68795"/>
                        <a14:foregroundMark x1="2174" y1="69413" x2="2174" y2="69413"/>
                        <a14:foregroundMark x1="1739" y1="62204" x2="1739" y2="62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558" r="60253" b="27892"/>
          <a:stretch/>
        </p:blipFill>
        <p:spPr bwMode="auto">
          <a:xfrm>
            <a:off x="16450652" y="9382016"/>
            <a:ext cx="1837349" cy="90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0FFFA29-C780-071E-C6AF-7E028F1C9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2857500"/>
            <a:ext cx="1263475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03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8CC3871-3BF4-34A0-A936-21E60AF27241}"/>
              </a:ext>
            </a:extLst>
          </p:cNvPr>
          <p:cNvSpPr/>
          <p:nvPr/>
        </p:nvSpPr>
        <p:spPr>
          <a:xfrm>
            <a:off x="850605" y="2729234"/>
            <a:ext cx="16586790" cy="6224266"/>
          </a:xfrm>
          <a:prstGeom prst="roundRect">
            <a:avLst/>
          </a:prstGeom>
          <a:solidFill>
            <a:srgbClr val="8AE784">
              <a:lumMod val="20000"/>
              <a:lumOff val="80000"/>
            </a:srgbClr>
          </a:solidFill>
          <a:ln w="2540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1" b="0" i="0" u="none" strike="noStrike" kern="0" cap="none" spc="0" normalizeH="0" baseline="0" noProof="0">
              <a:ln>
                <a:noFill/>
              </a:ln>
              <a:solidFill>
                <a:srgbClr val="73BC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E528B81-5C3B-D736-5BE0-4176328D4138}"/>
              </a:ext>
            </a:extLst>
          </p:cNvPr>
          <p:cNvSpPr txBox="1"/>
          <p:nvPr/>
        </p:nvSpPr>
        <p:spPr>
          <a:xfrm>
            <a:off x="990600" y="3009900"/>
            <a:ext cx="1595922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378" lvl="0" indent="-914378" algn="just" defTabSz="1828755"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vi-VN" sz="6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Vi khuẩn có kích thước vô cùng nhỏ, hình dạng đa dạng như dạng hình que, hình xoắn,….</a:t>
            </a:r>
            <a:r>
              <a:rPr lang="en-US" sz="6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6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Để</a:t>
            </a:r>
            <a:r>
              <a:rPr lang="en-US" sz="6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6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quan</a:t>
            </a:r>
            <a:r>
              <a:rPr lang="en-US" sz="6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6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sát</a:t>
            </a:r>
            <a:r>
              <a:rPr lang="en-US" sz="6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6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nghiên</a:t>
            </a:r>
            <a:r>
              <a:rPr lang="en-US" sz="6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6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cứu</a:t>
            </a:r>
            <a:r>
              <a:rPr lang="en-US" sz="6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6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về</a:t>
            </a:r>
            <a:r>
              <a:rPr lang="en-US" sz="6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vi </a:t>
            </a:r>
            <a:r>
              <a:rPr lang="en-US" sz="6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khuẩn</a:t>
            </a:r>
            <a:r>
              <a:rPr lang="en-US" sz="6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6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cần</a:t>
            </a:r>
            <a:r>
              <a:rPr lang="en-US" sz="6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6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sử</a:t>
            </a:r>
            <a:r>
              <a:rPr lang="en-US" sz="6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6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dụng</a:t>
            </a:r>
            <a:r>
              <a:rPr lang="en-US" sz="6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6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kính</a:t>
            </a:r>
            <a:r>
              <a:rPr lang="en-US" sz="6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6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hiển</a:t>
            </a:r>
            <a:r>
              <a:rPr lang="en-US" sz="6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vi </a:t>
            </a:r>
            <a:r>
              <a:rPr lang="en-US" sz="6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6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6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</a:t>
            </a:r>
            <a:r>
              <a:rPr lang="en-US" sz="6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6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phóng</a:t>
            </a:r>
            <a:r>
              <a:rPr lang="en-US" sz="6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6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đại</a:t>
            </a:r>
            <a:r>
              <a:rPr lang="en-US" sz="6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6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lớn</a:t>
            </a:r>
            <a:r>
              <a:rPr lang="en-US" sz="6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  <a:endParaRPr kumimoji="0" lang="vi-VN" sz="6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Itim" panose="00000500000000000000" pitchFamily="2" charset="-34"/>
              <a:sym typeface="Arial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0E93A68-F81A-0941-DD0D-A2519AA1E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800100"/>
            <a:ext cx="6895174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965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172</Words>
  <Application>Microsoft Office PowerPoint</Application>
  <PresentationFormat>Custom</PresentationFormat>
  <Paragraphs>8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Office Theme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21</cp:revision>
  <dcterms:created xsi:type="dcterms:W3CDTF">2006-08-16T00:00:00Z</dcterms:created>
  <dcterms:modified xsi:type="dcterms:W3CDTF">2026-01-05T09:25:00Z</dcterms:modified>
  <dc:identifier>DAGVgHU0Lao</dc:identifier>
</cp:coreProperties>
</file>