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80" r:id="rId2"/>
  </p:sldMasterIdLst>
  <p:notesMasterIdLst>
    <p:notesMasterId r:id="rId9"/>
  </p:notesMasterIdLst>
  <p:sldIdLst>
    <p:sldId id="262" r:id="rId3"/>
    <p:sldId id="315" r:id="rId4"/>
    <p:sldId id="316" r:id="rId5"/>
    <p:sldId id="317" r:id="rId6"/>
    <p:sldId id="318" r:id="rId7"/>
    <p:sldId id="319" r:id="rId8"/>
  </p:sldIdLst>
  <p:sldSz cx="12192000" cy="6858000"/>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69" d="100"/>
          <a:sy n="69" d="100"/>
        </p:scale>
        <p:origin x="7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xmlns="" id="{A0E94322-F6B3-2A0F-C2E6-484BC25B4F5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xmlns=""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xmlns=""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xmlns=""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xmlns=""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xmlns=""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xmlns="" id="{A80C2EA6-81CD-369A-C246-96F9D0A689C7}"/>
              </a:ext>
            </a:extLst>
          </p:cNvPr>
          <p:cNvSpPr txBox="1"/>
          <p:nvPr/>
        </p:nvSpPr>
        <p:spPr>
          <a:xfrm>
            <a:off x="310406" y="1920764"/>
            <a:ext cx="6732270" cy="4154984"/>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endParaRPr lang="en-US" sz="2400" b="0" i="0" dirty="0">
              <a:solidFill>
                <a:srgbClr val="000000"/>
              </a:solidFill>
              <a:effectLst/>
              <a:latin typeface="Cambria" panose="02040503050406030204" pitchFamily="18" charset="0"/>
              <a:ea typeface="Cambria" panose="02040503050406030204" pitchFamily="18" charset="0"/>
            </a:endParaRPr>
          </a:p>
          <a:p>
            <a:pPr algn="just"/>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xmlns=""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xmlns=""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 action="ppaction://noaction"/>
              <a:extLst>
                <a:ext uri="{FF2B5EF4-FFF2-40B4-BE49-F238E27FC236}">
                  <a16:creationId xmlns:a16="http://schemas.microsoft.com/office/drawing/2014/main" xmlns=""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xmlns=""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xmlns=""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xmlns="" id="{4F5122FF-2CB6-5160-5B74-DA5CFA4D4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xmlns=""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xmlns=""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xmlns="" id="{D4500EDB-8E2A-E4C2-0626-7CE0C9E9BD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xmlns=""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xmlns=""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xmlns="" id="{FD468D3A-E1DC-BFB8-D258-DE84C1CA6A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xmlns=""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 action="ppaction://noaction"/>
            <a:extLst>
              <a:ext uri="{FF2B5EF4-FFF2-40B4-BE49-F238E27FC236}">
                <a16:creationId xmlns:a16="http://schemas.microsoft.com/office/drawing/2014/main" xmlns="" id="{D9B7713F-4ECC-2473-3880-182F128527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xmlns=""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174277" y="192449"/>
              <a:ext cx="685199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2.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Tìm</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bài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những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hình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ảnh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so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sánh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nhân</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hoá</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cho</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biết</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tác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dụng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của</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chúng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việc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miêu</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tả</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ngôi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đang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xây</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a:t>
              </a:r>
              <a:endParaRPr lang="en-US" sz="54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pic>
          <p:nvPicPr>
            <p:cNvPr id="66" name="Picture 65" descr="A picture containing diagram&#10;&#10;Description automatically generated">
              <a:hlinkClick r:id="" action="ppaction://noaction"/>
              <a:extLst>
                <a:ext uri="{FF2B5EF4-FFF2-40B4-BE49-F238E27FC236}">
                  <a16:creationId xmlns:a16="http://schemas.microsoft.com/office/drawing/2014/main" xmlns="" id="{6555AA5A-D002-210E-9208-DA63047DC6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xmlns=""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xmlns=""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 action="ppaction://noaction"/>
            <a:extLst>
              <a:ext uri="{FF2B5EF4-FFF2-40B4-BE49-F238E27FC236}">
                <a16:creationId xmlns:a16="http://schemas.microsoft.com/office/drawing/2014/main" xmlns="" id="{9304A2A7-990D-7F9B-EE58-4BAC5885A8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xmlns=""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xmlns=""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xmlns=""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xmlns=""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xmlns=""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xmlns=""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xmlns=""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xmlns=""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xmlns=""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 action="ppaction://noaction"/>
              <a:extLst>
                <a:ext uri="{FF2B5EF4-FFF2-40B4-BE49-F238E27FC236}">
                  <a16:creationId xmlns:a16="http://schemas.microsoft.com/office/drawing/2014/main" xmlns="" id="{58E320AB-2ABE-032E-886E-71DAAAEDD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xmlns=""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 action="ppaction://noaction"/>
            <a:extLst>
              <a:ext uri="{FF2B5EF4-FFF2-40B4-BE49-F238E27FC236}">
                <a16:creationId xmlns:a16="http://schemas.microsoft.com/office/drawing/2014/main" xmlns="" id="{9E3EE6F3-31AE-0B30-EB07-A4602BBD43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xmlns=""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xmlns=""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xmlns=""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xmlns=""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xmlns=""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xmlns=""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xmlns=""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xmlns=""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xmlns="" id="{65388E10-80F2-617F-3025-BE43BFF7D7F4}"/>
                </a:ext>
              </a:extLst>
            </p:cNvPr>
            <p:cNvSpPr txBox="1">
              <a:spLocks/>
            </p:cNvSpPr>
            <p:nvPr/>
          </p:nvSpPr>
          <p:spPr>
            <a:xfrm>
              <a:off x="1431607" y="185226"/>
              <a:ext cx="6486909"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a:t>
              </a:r>
              <a:endParaRPr lang="en-US" sz="3200" b="1" i="0" dirty="0">
                <a:solidFill>
                  <a:srgbClr val="000000"/>
                </a:solidFill>
                <a:effectLst/>
                <a:latin typeface="Cambria" panose="02040503050406030204" pitchFamily="18" charset="0"/>
                <a:ea typeface="Cambria" panose="02040503050406030204" pitchFamily="18" charset="0"/>
              </a:endParaRPr>
            </a:p>
            <a:p>
              <a:pPr defTabSz="1219170">
                <a:buClr>
                  <a:srgbClr val="FFFFFF"/>
                </a:buClr>
              </a:pPr>
              <a:r>
                <a:rPr lang="vi-VN" sz="3200" b="1" i="0" dirty="0">
                  <a:solidFill>
                    <a:srgbClr val="000000"/>
                  </a:solidFill>
                  <a:effectLst/>
                  <a:latin typeface="Cambria" panose="02040503050406030204" pitchFamily="18" charset="0"/>
                  <a:ea typeface="Cambria" panose="02040503050406030204" pitchFamily="18" charset="0"/>
                </a:rPr>
                <a:t>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 action="ppaction://noaction"/>
              <a:extLst>
                <a:ext uri="{FF2B5EF4-FFF2-40B4-BE49-F238E27FC236}">
                  <a16:creationId xmlns:a16="http://schemas.microsoft.com/office/drawing/2014/main" xmlns="" id="{46DBD4A1-46B3-B2EF-D17B-0BD464F9CA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xmlns=""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 action="ppaction://noaction"/>
            <a:extLst>
              <a:ext uri="{FF2B5EF4-FFF2-40B4-BE49-F238E27FC236}">
                <a16:creationId xmlns:a16="http://schemas.microsoft.com/office/drawing/2014/main" xmlns="" id="{5A5DDBD3-BE79-8E28-A023-D7D064E28E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xmlns=""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xmlns=""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xmlns=""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xmlns=""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xmlns=""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xmlns=""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xmlns=""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xmlns=""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xmlns=""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 action="ppaction://noaction"/>
              <a:extLst>
                <a:ext uri="{FF2B5EF4-FFF2-40B4-BE49-F238E27FC236}">
                  <a16:creationId xmlns:a16="http://schemas.microsoft.com/office/drawing/2014/main" xmlns="" id="{A5CEE2F1-E5CC-E1CA-7031-A128A39BE5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xmlns=""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 action="ppaction://noaction"/>
            <a:extLst>
              <a:ext uri="{FF2B5EF4-FFF2-40B4-BE49-F238E27FC236}">
                <a16:creationId xmlns:a16="http://schemas.microsoft.com/office/drawing/2014/main" xmlns="" id="{8C8F338E-A463-54A5-5B75-0A614AA950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576615" y="4900608"/>
            <a:ext cx="1683239" cy="182979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655</Words>
  <Application>Microsoft Office PowerPoint</Application>
  <PresentationFormat>Widescreen</PresentationFormat>
  <Paragraphs>46</Paragraphs>
  <Slides>6</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vt:i4>
      </vt:variant>
    </vt:vector>
  </HeadingPairs>
  <TitlesOfParts>
    <vt:vector size="18" baseType="lpstr">
      <vt:lpstr>Arial</vt:lpstr>
      <vt:lpstr>Calibri</vt:lpstr>
      <vt:lpstr>Calibri Light</vt:lpstr>
      <vt:lpstr>Cambria</vt:lpstr>
      <vt:lpstr>Fredoka One</vt:lpstr>
      <vt:lpstr>Roboto</vt:lpstr>
      <vt:lpstr>Times New Roman</vt:lpstr>
      <vt:lpstr>Wingdings</vt:lpstr>
      <vt:lpstr>字魂27号-布丁体</vt:lpstr>
      <vt:lpstr>等线</vt:lpstr>
      <vt:lpstr>1_Office Theme</vt:lpstr>
      <vt:lpstr>Awesome Teachers Meeting by Slidesgo</vt:lpstr>
      <vt:lpstr>PowerPoint Presentation</vt:lpstr>
      <vt:lpstr>Meeting Objectives</vt:lpstr>
      <vt:lpstr>Meeting Objectives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User</cp:lastModifiedBy>
  <cp:revision>50</cp:revision>
  <dcterms:created xsi:type="dcterms:W3CDTF">2022-08-06T15:41:25Z</dcterms:created>
  <dcterms:modified xsi:type="dcterms:W3CDTF">2026-04-07T02:53:16Z</dcterms:modified>
</cp:coreProperties>
</file>