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6"/>
  </p:notesMasterIdLst>
  <p:sldIdLst>
    <p:sldId id="256" r:id="rId3"/>
    <p:sldId id="3919" r:id="rId4"/>
    <p:sldId id="3956" r:id="rId5"/>
    <p:sldId id="3933" r:id="rId6"/>
    <p:sldId id="3961" r:id="rId7"/>
    <p:sldId id="3934" r:id="rId8"/>
    <p:sldId id="3960" r:id="rId9"/>
    <p:sldId id="3938" r:id="rId10"/>
    <p:sldId id="3939" r:id="rId11"/>
    <p:sldId id="3957" r:id="rId12"/>
    <p:sldId id="3958" r:id="rId13"/>
    <p:sldId id="3959" r:id="rId14"/>
    <p:sldId id="3948" r:id="rId15"/>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7" d="100"/>
          <a:sy n="47" d="100"/>
        </p:scale>
        <p:origin x="696"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3C78DF-69A8-478A-A4ED-67C13CA1034D}" type="datetimeFigureOut">
              <a:rPr lang="en-US" smtClean="0"/>
              <a:t>3/18/2026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FD8816-DC1B-4E49-A49F-AAC0AAF49CB5}" type="slidenum">
              <a:rPr lang="en-US" smtClean="0"/>
              <a:t>‹#›</a:t>
            </a:fld>
            <a:endParaRPr lang="en-US"/>
          </a:p>
        </p:txBody>
      </p:sp>
    </p:spTree>
    <p:extLst>
      <p:ext uri="{BB962C8B-B14F-4D97-AF65-F5344CB8AC3E}">
        <p14:creationId xmlns:p14="http://schemas.microsoft.com/office/powerpoint/2010/main" val="12276097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955691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146102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9545290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177788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6561831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321268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426357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5426357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4504B6-C58F-4020-B2FE-656334DE4F9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572951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40029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175970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449294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3/18/2026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3/18/2026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3/18/2026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447C64F-BB0E-46F2-9665-AC646217F765}"/>
              </a:ext>
            </a:extLst>
          </p:cNvPr>
          <p:cNvSpPr>
            <a:spLocks noGrp="1"/>
          </p:cNvSpPr>
          <p:nvPr>
            <p:ph type="ctrTitle"/>
          </p:nvPr>
        </p:nvSpPr>
        <p:spPr>
          <a:xfrm>
            <a:off x="2286000" y="1682750"/>
            <a:ext cx="13716000" cy="3581400"/>
          </a:xfrm>
          <a:prstGeom prst="rect">
            <a:avLst/>
          </a:prstGeom>
        </p:spPr>
        <p:txBody>
          <a:bodyPr anchor="b"/>
          <a:lstStyle>
            <a:lvl1pPr algn="ctr">
              <a:defRPr sz="12000"/>
            </a:lvl1pPr>
          </a:lstStyle>
          <a:p>
            <a:r>
              <a:rPr lang="en-US"/>
              <a:t>Click to edit Master title style</a:t>
            </a:r>
          </a:p>
        </p:txBody>
      </p:sp>
      <p:sp>
        <p:nvSpPr>
          <p:cNvPr id="3" name="Subtitle 2">
            <a:extLst>
              <a:ext uri="{FF2B5EF4-FFF2-40B4-BE49-F238E27FC236}">
                <a16:creationId xmlns="" xmlns:a16="http://schemas.microsoft.com/office/drawing/2014/main" id="{2E8F543C-4C25-45DA-97C4-A4538DDE1BE7}"/>
              </a:ext>
            </a:extLst>
          </p:cNvPr>
          <p:cNvSpPr>
            <a:spLocks noGrp="1"/>
          </p:cNvSpPr>
          <p:nvPr>
            <p:ph type="subTitle" idx="1"/>
          </p:nvPr>
        </p:nvSpPr>
        <p:spPr>
          <a:xfrm>
            <a:off x="2286000" y="5403851"/>
            <a:ext cx="13716000" cy="2482850"/>
          </a:xfrm>
          <a:prstGeom prst="rect">
            <a:avLst/>
          </a:prstGeo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p>
        </p:txBody>
      </p:sp>
      <p:sp>
        <p:nvSpPr>
          <p:cNvPr id="4" name="Date Placeholder 3">
            <a:extLst>
              <a:ext uri="{FF2B5EF4-FFF2-40B4-BE49-F238E27FC236}">
                <a16:creationId xmlns="" xmlns:a16="http://schemas.microsoft.com/office/drawing/2014/main" id="{665E11B0-E8BD-4B09-ADC3-175AADECFCC9}"/>
              </a:ext>
            </a:extLst>
          </p:cNvPr>
          <p:cNvSpPr>
            <a:spLocks noGrp="1"/>
          </p:cNvSpPr>
          <p:nvPr>
            <p:ph type="dt" sz="half" idx="10"/>
          </p:nvPr>
        </p:nvSpPr>
        <p:spPr>
          <a:xfrm>
            <a:off x="1257300" y="9534527"/>
            <a:ext cx="4114800" cy="549274"/>
          </a:xfrm>
          <a:prstGeom prst="rect">
            <a:avLst/>
          </a:prstGeom>
        </p:spPr>
        <p:txBody>
          <a:bodyPr/>
          <a:lstStyle/>
          <a:p>
            <a:fld id="{858E4EFA-8564-4BBA-B33A-0AE029A904D5}" type="datetimeFigureOut">
              <a:rPr lang="en-US" smtClean="0"/>
              <a:t>3/18/2026</a:t>
            </a:fld>
            <a:endParaRPr lang="en-US"/>
          </a:p>
        </p:txBody>
      </p:sp>
      <p:sp>
        <p:nvSpPr>
          <p:cNvPr id="5" name="Footer Placeholder 4">
            <a:extLst>
              <a:ext uri="{FF2B5EF4-FFF2-40B4-BE49-F238E27FC236}">
                <a16:creationId xmlns="" xmlns:a16="http://schemas.microsoft.com/office/drawing/2014/main" id="{ED897AC5-D535-47BC-98EF-3804FC64B988}"/>
              </a:ext>
            </a:extLst>
          </p:cNvPr>
          <p:cNvSpPr>
            <a:spLocks noGrp="1"/>
          </p:cNvSpPr>
          <p:nvPr>
            <p:ph type="ftr" sz="quarter" idx="11"/>
          </p:nvPr>
        </p:nvSpPr>
        <p:spPr>
          <a:xfrm>
            <a:off x="6057900" y="9534527"/>
            <a:ext cx="6172200" cy="549274"/>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8D0579B6-B31A-477C-9DB7-9D8E4F8756A2}"/>
              </a:ext>
            </a:extLst>
          </p:cNvPr>
          <p:cNvSpPr>
            <a:spLocks noGrp="1"/>
          </p:cNvSpPr>
          <p:nvPr>
            <p:ph type="sldNum" sz="quarter" idx="12"/>
          </p:nvPr>
        </p:nvSpPr>
        <p:spPr>
          <a:xfrm>
            <a:off x="12915900" y="9534527"/>
            <a:ext cx="4114800" cy="549274"/>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552166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DEDFF83-F809-42FF-9FEB-4BFFEAFAFC50}"/>
              </a:ext>
            </a:extLst>
          </p:cNvPr>
          <p:cNvSpPr>
            <a:spLocks noGrp="1"/>
          </p:cNvSpPr>
          <p:nvPr>
            <p:ph type="title"/>
          </p:nvPr>
        </p:nvSpPr>
        <p:spPr>
          <a:xfrm>
            <a:off x="1257300" y="549277"/>
            <a:ext cx="15773400" cy="1987550"/>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289F5949-4E7E-48FF-B602-C5558D2FE6CC}"/>
              </a:ext>
            </a:extLst>
          </p:cNvPr>
          <p:cNvSpPr>
            <a:spLocks noGrp="1"/>
          </p:cNvSpPr>
          <p:nvPr>
            <p:ph idx="1"/>
          </p:nvPr>
        </p:nvSpPr>
        <p:spPr>
          <a:xfrm>
            <a:off x="1257300" y="2740026"/>
            <a:ext cx="15773400" cy="65246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A3579CA-3D95-4D01-9CB8-86F627DEB89F}"/>
              </a:ext>
            </a:extLst>
          </p:cNvPr>
          <p:cNvSpPr>
            <a:spLocks noGrp="1"/>
          </p:cNvSpPr>
          <p:nvPr>
            <p:ph type="dt" sz="half" idx="10"/>
          </p:nvPr>
        </p:nvSpPr>
        <p:spPr>
          <a:xfrm>
            <a:off x="1257300" y="9534527"/>
            <a:ext cx="4114800" cy="549274"/>
          </a:xfrm>
          <a:prstGeom prst="rect">
            <a:avLst/>
          </a:prstGeom>
        </p:spPr>
        <p:txBody>
          <a:bodyPr/>
          <a:lstStyle/>
          <a:p>
            <a:fld id="{858E4EFA-8564-4BBA-B33A-0AE029A904D5}" type="datetimeFigureOut">
              <a:rPr lang="en-US" smtClean="0"/>
              <a:t>3/18/2026</a:t>
            </a:fld>
            <a:endParaRPr lang="en-US"/>
          </a:p>
        </p:txBody>
      </p:sp>
      <p:sp>
        <p:nvSpPr>
          <p:cNvPr id="5" name="Footer Placeholder 4">
            <a:extLst>
              <a:ext uri="{FF2B5EF4-FFF2-40B4-BE49-F238E27FC236}">
                <a16:creationId xmlns="" xmlns:a16="http://schemas.microsoft.com/office/drawing/2014/main" id="{B61F4B45-0A24-449E-94DD-D8D1D64CFD4D}"/>
              </a:ext>
            </a:extLst>
          </p:cNvPr>
          <p:cNvSpPr>
            <a:spLocks noGrp="1"/>
          </p:cNvSpPr>
          <p:nvPr>
            <p:ph type="ftr" sz="quarter" idx="11"/>
          </p:nvPr>
        </p:nvSpPr>
        <p:spPr>
          <a:xfrm>
            <a:off x="6057900" y="9534527"/>
            <a:ext cx="6172200" cy="549274"/>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C703E3FE-901E-4C74-8D8B-C5A3C74A03C1}"/>
              </a:ext>
            </a:extLst>
          </p:cNvPr>
          <p:cNvSpPr>
            <a:spLocks noGrp="1"/>
          </p:cNvSpPr>
          <p:nvPr>
            <p:ph type="sldNum" sz="quarter" idx="12"/>
          </p:nvPr>
        </p:nvSpPr>
        <p:spPr>
          <a:xfrm>
            <a:off x="12915900" y="9534527"/>
            <a:ext cx="4114800" cy="549274"/>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7756334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674FC0E-7026-45A2-B0CB-01DC12824A5E}"/>
              </a:ext>
            </a:extLst>
          </p:cNvPr>
          <p:cNvSpPr>
            <a:spLocks noGrp="1"/>
          </p:cNvSpPr>
          <p:nvPr>
            <p:ph type="title"/>
          </p:nvPr>
        </p:nvSpPr>
        <p:spPr>
          <a:xfrm>
            <a:off x="1247776" y="2565400"/>
            <a:ext cx="15773400" cy="4279900"/>
          </a:xfrm>
          <a:prstGeom prst="rect">
            <a:avLst/>
          </a:prstGeom>
        </p:spPr>
        <p:txBody>
          <a:bodyPr anchor="b"/>
          <a:lstStyle>
            <a:lvl1pPr>
              <a:defRPr sz="12000"/>
            </a:lvl1pPr>
          </a:lstStyle>
          <a:p>
            <a:r>
              <a:rPr lang="en-US"/>
              <a:t>Click to edit Master title style</a:t>
            </a:r>
          </a:p>
        </p:txBody>
      </p:sp>
      <p:sp>
        <p:nvSpPr>
          <p:cNvPr id="3" name="Text Placeholder 2">
            <a:extLst>
              <a:ext uri="{FF2B5EF4-FFF2-40B4-BE49-F238E27FC236}">
                <a16:creationId xmlns="" xmlns:a16="http://schemas.microsoft.com/office/drawing/2014/main" id="{D7A02222-9AE0-4290-B885-07CE16F79D34}"/>
              </a:ext>
            </a:extLst>
          </p:cNvPr>
          <p:cNvSpPr>
            <a:spLocks noGrp="1"/>
          </p:cNvSpPr>
          <p:nvPr>
            <p:ph type="body" idx="1"/>
          </p:nvPr>
        </p:nvSpPr>
        <p:spPr>
          <a:xfrm>
            <a:off x="1247776" y="6883400"/>
            <a:ext cx="15773400" cy="2251076"/>
          </a:xfrm>
          <a:prstGeom prst="rect">
            <a:avLst/>
          </a:prstGeo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A041A188-0C64-4FCB-9638-303E11F4C2FC}"/>
              </a:ext>
            </a:extLst>
          </p:cNvPr>
          <p:cNvSpPr>
            <a:spLocks noGrp="1"/>
          </p:cNvSpPr>
          <p:nvPr>
            <p:ph type="dt" sz="half" idx="10"/>
          </p:nvPr>
        </p:nvSpPr>
        <p:spPr>
          <a:xfrm>
            <a:off x="1257300" y="9534527"/>
            <a:ext cx="4114800" cy="549274"/>
          </a:xfrm>
          <a:prstGeom prst="rect">
            <a:avLst/>
          </a:prstGeom>
        </p:spPr>
        <p:txBody>
          <a:bodyPr/>
          <a:lstStyle/>
          <a:p>
            <a:fld id="{858E4EFA-8564-4BBA-B33A-0AE029A904D5}" type="datetimeFigureOut">
              <a:rPr lang="en-US" smtClean="0"/>
              <a:t>3/18/2026</a:t>
            </a:fld>
            <a:endParaRPr lang="en-US"/>
          </a:p>
        </p:txBody>
      </p:sp>
      <p:sp>
        <p:nvSpPr>
          <p:cNvPr id="5" name="Footer Placeholder 4">
            <a:extLst>
              <a:ext uri="{FF2B5EF4-FFF2-40B4-BE49-F238E27FC236}">
                <a16:creationId xmlns="" xmlns:a16="http://schemas.microsoft.com/office/drawing/2014/main" id="{A3B4011D-2A52-44D8-A9CB-662B504E697A}"/>
              </a:ext>
            </a:extLst>
          </p:cNvPr>
          <p:cNvSpPr>
            <a:spLocks noGrp="1"/>
          </p:cNvSpPr>
          <p:nvPr>
            <p:ph type="ftr" sz="quarter" idx="11"/>
          </p:nvPr>
        </p:nvSpPr>
        <p:spPr>
          <a:xfrm>
            <a:off x="6057900" y="9534527"/>
            <a:ext cx="6172200" cy="549274"/>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14137A55-3880-456A-B24C-F77EFAA37CA9}"/>
              </a:ext>
            </a:extLst>
          </p:cNvPr>
          <p:cNvSpPr>
            <a:spLocks noGrp="1"/>
          </p:cNvSpPr>
          <p:nvPr>
            <p:ph type="sldNum" sz="quarter" idx="12"/>
          </p:nvPr>
        </p:nvSpPr>
        <p:spPr>
          <a:xfrm>
            <a:off x="12915900" y="9534527"/>
            <a:ext cx="4114800" cy="549274"/>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9672024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857C0B8-F44B-480B-8B3C-4D4197C758DB}"/>
              </a:ext>
            </a:extLst>
          </p:cNvPr>
          <p:cNvSpPr>
            <a:spLocks noGrp="1"/>
          </p:cNvSpPr>
          <p:nvPr>
            <p:ph type="title"/>
          </p:nvPr>
        </p:nvSpPr>
        <p:spPr>
          <a:xfrm>
            <a:off x="1257300" y="549277"/>
            <a:ext cx="15773400" cy="1987550"/>
          </a:xfrm>
          <a:prstGeom prst="rect">
            <a:avLst/>
          </a:prstGeo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840D039-53DF-4570-ABF3-8379F690EE53}"/>
              </a:ext>
            </a:extLst>
          </p:cNvPr>
          <p:cNvSpPr>
            <a:spLocks noGrp="1"/>
          </p:cNvSpPr>
          <p:nvPr>
            <p:ph sz="half" idx="1"/>
          </p:nvPr>
        </p:nvSpPr>
        <p:spPr>
          <a:xfrm>
            <a:off x="1257300" y="2740026"/>
            <a:ext cx="7734300" cy="65246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1AC527F3-8498-4AFA-BA4F-86F419B1F078}"/>
              </a:ext>
            </a:extLst>
          </p:cNvPr>
          <p:cNvSpPr>
            <a:spLocks noGrp="1"/>
          </p:cNvSpPr>
          <p:nvPr>
            <p:ph sz="half" idx="2"/>
          </p:nvPr>
        </p:nvSpPr>
        <p:spPr>
          <a:xfrm>
            <a:off x="9296400" y="2740026"/>
            <a:ext cx="7734300" cy="65246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2CF7D2CA-F65A-4E17-85A6-1CD7FF6D1D2B}"/>
              </a:ext>
            </a:extLst>
          </p:cNvPr>
          <p:cNvSpPr>
            <a:spLocks noGrp="1"/>
          </p:cNvSpPr>
          <p:nvPr>
            <p:ph type="dt" sz="half" idx="10"/>
          </p:nvPr>
        </p:nvSpPr>
        <p:spPr>
          <a:xfrm>
            <a:off x="1257300" y="9534527"/>
            <a:ext cx="4114800" cy="549274"/>
          </a:xfrm>
          <a:prstGeom prst="rect">
            <a:avLst/>
          </a:prstGeom>
        </p:spPr>
        <p:txBody>
          <a:bodyPr/>
          <a:lstStyle/>
          <a:p>
            <a:fld id="{858E4EFA-8564-4BBA-B33A-0AE029A904D5}" type="datetimeFigureOut">
              <a:rPr lang="en-US" smtClean="0"/>
              <a:t>3/18/2026</a:t>
            </a:fld>
            <a:endParaRPr lang="en-US"/>
          </a:p>
        </p:txBody>
      </p:sp>
      <p:sp>
        <p:nvSpPr>
          <p:cNvPr id="6" name="Footer Placeholder 5">
            <a:extLst>
              <a:ext uri="{FF2B5EF4-FFF2-40B4-BE49-F238E27FC236}">
                <a16:creationId xmlns="" xmlns:a16="http://schemas.microsoft.com/office/drawing/2014/main" id="{1DE8BC47-1ED5-4EC3-BE25-9EE69D67515C}"/>
              </a:ext>
            </a:extLst>
          </p:cNvPr>
          <p:cNvSpPr>
            <a:spLocks noGrp="1"/>
          </p:cNvSpPr>
          <p:nvPr>
            <p:ph type="ftr" sz="quarter" idx="11"/>
          </p:nvPr>
        </p:nvSpPr>
        <p:spPr>
          <a:xfrm>
            <a:off x="6057900" y="9534527"/>
            <a:ext cx="6172200" cy="549274"/>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2A0DD507-0815-4267-8314-71B2BB48B6A7}"/>
              </a:ext>
            </a:extLst>
          </p:cNvPr>
          <p:cNvSpPr>
            <a:spLocks noGrp="1"/>
          </p:cNvSpPr>
          <p:nvPr>
            <p:ph type="sldNum" sz="quarter" idx="12"/>
          </p:nvPr>
        </p:nvSpPr>
        <p:spPr>
          <a:xfrm>
            <a:off x="12915900" y="9534527"/>
            <a:ext cx="4114800" cy="549274"/>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0301819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A1C8962-4BAE-4FB7-A4EF-A3F478BED27D}"/>
              </a:ext>
            </a:extLst>
          </p:cNvPr>
          <p:cNvSpPr>
            <a:spLocks noGrp="1"/>
          </p:cNvSpPr>
          <p:nvPr>
            <p:ph type="title"/>
          </p:nvPr>
        </p:nvSpPr>
        <p:spPr>
          <a:xfrm>
            <a:off x="1260476" y="549277"/>
            <a:ext cx="15773400" cy="1987550"/>
          </a:xfrm>
          <a:prstGeom prst="rect">
            <a:avLst/>
          </a:prstGeom>
        </p:spPr>
        <p:txBody>
          <a:bodyPr/>
          <a:lstStyle/>
          <a:p>
            <a:r>
              <a:rPr lang="en-US"/>
              <a:t>Click to edit Master title style</a:t>
            </a:r>
          </a:p>
        </p:txBody>
      </p:sp>
      <p:sp>
        <p:nvSpPr>
          <p:cNvPr id="3" name="Text Placeholder 2">
            <a:extLst>
              <a:ext uri="{FF2B5EF4-FFF2-40B4-BE49-F238E27FC236}">
                <a16:creationId xmlns="" xmlns:a16="http://schemas.microsoft.com/office/drawing/2014/main" id="{A4E31A9A-4F6E-4F01-BFB4-0453C9617299}"/>
              </a:ext>
            </a:extLst>
          </p:cNvPr>
          <p:cNvSpPr>
            <a:spLocks noGrp="1"/>
          </p:cNvSpPr>
          <p:nvPr>
            <p:ph type="body" idx="1"/>
          </p:nvPr>
        </p:nvSpPr>
        <p:spPr>
          <a:xfrm>
            <a:off x="1260477" y="2520951"/>
            <a:ext cx="7737474" cy="1238250"/>
          </a:xfrm>
          <a:prstGeom prst="rect">
            <a:avLst/>
          </a:prstGeo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C75B4B3A-B30A-4A45-A7DD-D34577EAB64C}"/>
              </a:ext>
            </a:extLst>
          </p:cNvPr>
          <p:cNvSpPr>
            <a:spLocks noGrp="1"/>
          </p:cNvSpPr>
          <p:nvPr>
            <p:ph sz="half" idx="2"/>
          </p:nvPr>
        </p:nvSpPr>
        <p:spPr>
          <a:xfrm>
            <a:off x="1260477" y="3759200"/>
            <a:ext cx="7737474" cy="55245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E75BC11C-D7A1-4DE3-9AF3-B7AD14546AFB}"/>
              </a:ext>
            </a:extLst>
          </p:cNvPr>
          <p:cNvSpPr>
            <a:spLocks noGrp="1"/>
          </p:cNvSpPr>
          <p:nvPr>
            <p:ph type="body" sz="quarter" idx="3"/>
          </p:nvPr>
        </p:nvSpPr>
        <p:spPr>
          <a:xfrm>
            <a:off x="9258300" y="2520951"/>
            <a:ext cx="7775576" cy="1238250"/>
          </a:xfrm>
          <a:prstGeom prst="rect">
            <a:avLst/>
          </a:prstGeo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7B64C53E-360E-46CC-AB85-CBD9F8B15B85}"/>
              </a:ext>
            </a:extLst>
          </p:cNvPr>
          <p:cNvSpPr>
            <a:spLocks noGrp="1"/>
          </p:cNvSpPr>
          <p:nvPr>
            <p:ph sz="quarter" idx="4"/>
          </p:nvPr>
        </p:nvSpPr>
        <p:spPr>
          <a:xfrm>
            <a:off x="9258300" y="3759200"/>
            <a:ext cx="7775576" cy="55245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92E511F0-5A9C-4734-BC7C-5DB736D2306B}"/>
              </a:ext>
            </a:extLst>
          </p:cNvPr>
          <p:cNvSpPr>
            <a:spLocks noGrp="1"/>
          </p:cNvSpPr>
          <p:nvPr>
            <p:ph type="dt" sz="half" idx="10"/>
          </p:nvPr>
        </p:nvSpPr>
        <p:spPr>
          <a:xfrm>
            <a:off x="1257300" y="9534527"/>
            <a:ext cx="4114800" cy="549274"/>
          </a:xfrm>
          <a:prstGeom prst="rect">
            <a:avLst/>
          </a:prstGeom>
        </p:spPr>
        <p:txBody>
          <a:bodyPr/>
          <a:lstStyle/>
          <a:p>
            <a:fld id="{858E4EFA-8564-4BBA-B33A-0AE029A904D5}" type="datetimeFigureOut">
              <a:rPr lang="en-US" smtClean="0"/>
              <a:t>3/18/2026</a:t>
            </a:fld>
            <a:endParaRPr lang="en-US"/>
          </a:p>
        </p:txBody>
      </p:sp>
      <p:sp>
        <p:nvSpPr>
          <p:cNvPr id="8" name="Footer Placeholder 7">
            <a:extLst>
              <a:ext uri="{FF2B5EF4-FFF2-40B4-BE49-F238E27FC236}">
                <a16:creationId xmlns="" xmlns:a16="http://schemas.microsoft.com/office/drawing/2014/main" id="{A4E596FE-24F7-45C7-A6A6-8F4DEC6965ED}"/>
              </a:ext>
            </a:extLst>
          </p:cNvPr>
          <p:cNvSpPr>
            <a:spLocks noGrp="1"/>
          </p:cNvSpPr>
          <p:nvPr>
            <p:ph type="ftr" sz="quarter" idx="11"/>
          </p:nvPr>
        </p:nvSpPr>
        <p:spPr>
          <a:xfrm>
            <a:off x="6057900" y="9534527"/>
            <a:ext cx="6172200" cy="549274"/>
          </a:xfrm>
          <a:prstGeom prst="rect">
            <a:avLst/>
          </a:prstGeom>
        </p:spPr>
        <p:txBody>
          <a:bodyPr/>
          <a:lstStyle/>
          <a:p>
            <a:endParaRPr lang="en-US"/>
          </a:p>
        </p:txBody>
      </p:sp>
      <p:sp>
        <p:nvSpPr>
          <p:cNvPr id="9" name="Slide Number Placeholder 8">
            <a:extLst>
              <a:ext uri="{FF2B5EF4-FFF2-40B4-BE49-F238E27FC236}">
                <a16:creationId xmlns="" xmlns:a16="http://schemas.microsoft.com/office/drawing/2014/main" id="{56B7F18C-EC0B-488B-A3B7-CD61FC9B8FCC}"/>
              </a:ext>
            </a:extLst>
          </p:cNvPr>
          <p:cNvSpPr>
            <a:spLocks noGrp="1"/>
          </p:cNvSpPr>
          <p:nvPr>
            <p:ph type="sldNum" sz="quarter" idx="12"/>
          </p:nvPr>
        </p:nvSpPr>
        <p:spPr>
          <a:xfrm>
            <a:off x="12915900" y="9534527"/>
            <a:ext cx="4114800" cy="549274"/>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2892010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1F095DF-BF10-4FC6-B18E-0F9540292476}"/>
              </a:ext>
            </a:extLst>
          </p:cNvPr>
          <p:cNvSpPr>
            <a:spLocks noGrp="1"/>
          </p:cNvSpPr>
          <p:nvPr>
            <p:ph type="title"/>
          </p:nvPr>
        </p:nvSpPr>
        <p:spPr>
          <a:xfrm>
            <a:off x="1257300" y="549277"/>
            <a:ext cx="15773400" cy="1987550"/>
          </a:xfrm>
          <a:prstGeom prst="rect">
            <a:avLst/>
          </a:prstGeom>
        </p:spPr>
        <p:txBody>
          <a:bodyPr/>
          <a:lstStyle/>
          <a:p>
            <a:r>
              <a:rPr lang="en-US"/>
              <a:t>Click to edit Master title style</a:t>
            </a:r>
          </a:p>
        </p:txBody>
      </p:sp>
      <p:sp>
        <p:nvSpPr>
          <p:cNvPr id="3" name="Date Placeholder 2">
            <a:extLst>
              <a:ext uri="{FF2B5EF4-FFF2-40B4-BE49-F238E27FC236}">
                <a16:creationId xmlns="" xmlns:a16="http://schemas.microsoft.com/office/drawing/2014/main" id="{068D64AA-33B4-4DE5-BCA3-B928352CA40A}"/>
              </a:ext>
            </a:extLst>
          </p:cNvPr>
          <p:cNvSpPr>
            <a:spLocks noGrp="1"/>
          </p:cNvSpPr>
          <p:nvPr>
            <p:ph type="dt" sz="half" idx="10"/>
          </p:nvPr>
        </p:nvSpPr>
        <p:spPr>
          <a:xfrm>
            <a:off x="1257300" y="9534527"/>
            <a:ext cx="4114800" cy="549274"/>
          </a:xfrm>
          <a:prstGeom prst="rect">
            <a:avLst/>
          </a:prstGeom>
        </p:spPr>
        <p:txBody>
          <a:bodyPr/>
          <a:lstStyle/>
          <a:p>
            <a:fld id="{858E4EFA-8564-4BBA-B33A-0AE029A904D5}" type="datetimeFigureOut">
              <a:rPr lang="en-US" smtClean="0"/>
              <a:t>3/18/2026</a:t>
            </a:fld>
            <a:endParaRPr lang="en-US"/>
          </a:p>
        </p:txBody>
      </p:sp>
      <p:sp>
        <p:nvSpPr>
          <p:cNvPr id="4" name="Footer Placeholder 3">
            <a:extLst>
              <a:ext uri="{FF2B5EF4-FFF2-40B4-BE49-F238E27FC236}">
                <a16:creationId xmlns="" xmlns:a16="http://schemas.microsoft.com/office/drawing/2014/main" id="{E761DD4D-614B-4D2D-94F9-85C596B158F2}"/>
              </a:ext>
            </a:extLst>
          </p:cNvPr>
          <p:cNvSpPr>
            <a:spLocks noGrp="1"/>
          </p:cNvSpPr>
          <p:nvPr>
            <p:ph type="ftr" sz="quarter" idx="11"/>
          </p:nvPr>
        </p:nvSpPr>
        <p:spPr>
          <a:xfrm>
            <a:off x="6057900" y="9534527"/>
            <a:ext cx="6172200" cy="549274"/>
          </a:xfrm>
          <a:prstGeom prst="rect">
            <a:avLst/>
          </a:prstGeom>
        </p:spPr>
        <p:txBody>
          <a:bodyPr/>
          <a:lstStyle/>
          <a:p>
            <a:endParaRPr lang="en-US"/>
          </a:p>
        </p:txBody>
      </p:sp>
      <p:sp>
        <p:nvSpPr>
          <p:cNvPr id="5" name="Slide Number Placeholder 4">
            <a:extLst>
              <a:ext uri="{FF2B5EF4-FFF2-40B4-BE49-F238E27FC236}">
                <a16:creationId xmlns="" xmlns:a16="http://schemas.microsoft.com/office/drawing/2014/main" id="{0F2D72DA-95E2-43AC-B79E-94036A7E4A08}"/>
              </a:ext>
            </a:extLst>
          </p:cNvPr>
          <p:cNvSpPr>
            <a:spLocks noGrp="1"/>
          </p:cNvSpPr>
          <p:nvPr>
            <p:ph type="sldNum" sz="quarter" idx="12"/>
          </p:nvPr>
        </p:nvSpPr>
        <p:spPr>
          <a:xfrm>
            <a:off x="12915900" y="9534527"/>
            <a:ext cx="4114800" cy="549274"/>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6968000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735D94F4-4DCD-424E-A3B0-6CF388921A0F}"/>
              </a:ext>
            </a:extLst>
          </p:cNvPr>
          <p:cNvSpPr>
            <a:spLocks noGrp="1"/>
          </p:cNvSpPr>
          <p:nvPr>
            <p:ph type="dt" sz="half" idx="10"/>
          </p:nvPr>
        </p:nvSpPr>
        <p:spPr>
          <a:xfrm>
            <a:off x="1257300" y="9534527"/>
            <a:ext cx="4114800" cy="549274"/>
          </a:xfrm>
          <a:prstGeom prst="rect">
            <a:avLst/>
          </a:prstGeom>
        </p:spPr>
        <p:txBody>
          <a:bodyPr/>
          <a:lstStyle/>
          <a:p>
            <a:fld id="{858E4EFA-8564-4BBA-B33A-0AE029A904D5}" type="datetimeFigureOut">
              <a:rPr lang="en-US" smtClean="0"/>
              <a:t>3/18/2026</a:t>
            </a:fld>
            <a:endParaRPr lang="en-US"/>
          </a:p>
        </p:txBody>
      </p:sp>
      <p:sp>
        <p:nvSpPr>
          <p:cNvPr id="3" name="Footer Placeholder 2">
            <a:extLst>
              <a:ext uri="{FF2B5EF4-FFF2-40B4-BE49-F238E27FC236}">
                <a16:creationId xmlns="" xmlns:a16="http://schemas.microsoft.com/office/drawing/2014/main" id="{5E4B59CF-2C0E-4116-AE7A-3F77E55D4CFC}"/>
              </a:ext>
            </a:extLst>
          </p:cNvPr>
          <p:cNvSpPr>
            <a:spLocks noGrp="1"/>
          </p:cNvSpPr>
          <p:nvPr>
            <p:ph type="ftr" sz="quarter" idx="11"/>
          </p:nvPr>
        </p:nvSpPr>
        <p:spPr>
          <a:xfrm>
            <a:off x="6057900" y="9534527"/>
            <a:ext cx="6172200" cy="549274"/>
          </a:xfrm>
          <a:prstGeom prst="rect">
            <a:avLst/>
          </a:prstGeom>
        </p:spPr>
        <p:txBody>
          <a:bodyPr/>
          <a:lstStyle/>
          <a:p>
            <a:endParaRPr lang="en-US"/>
          </a:p>
        </p:txBody>
      </p:sp>
      <p:sp>
        <p:nvSpPr>
          <p:cNvPr id="4" name="Slide Number Placeholder 3">
            <a:extLst>
              <a:ext uri="{FF2B5EF4-FFF2-40B4-BE49-F238E27FC236}">
                <a16:creationId xmlns="" xmlns:a16="http://schemas.microsoft.com/office/drawing/2014/main" id="{0973A3ED-8154-4E23-9794-36BF0262E1C2}"/>
              </a:ext>
            </a:extLst>
          </p:cNvPr>
          <p:cNvSpPr>
            <a:spLocks noGrp="1"/>
          </p:cNvSpPr>
          <p:nvPr>
            <p:ph type="sldNum" sz="quarter" idx="12"/>
          </p:nvPr>
        </p:nvSpPr>
        <p:spPr>
          <a:xfrm>
            <a:off x="12915900" y="9534527"/>
            <a:ext cx="4114800" cy="549274"/>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6504735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C93778D-5F70-4437-8D68-4FEB0E6F4246}"/>
              </a:ext>
            </a:extLst>
          </p:cNvPr>
          <p:cNvSpPr>
            <a:spLocks noGrp="1"/>
          </p:cNvSpPr>
          <p:nvPr>
            <p:ph type="title"/>
          </p:nvPr>
        </p:nvSpPr>
        <p:spPr>
          <a:xfrm>
            <a:off x="1260477" y="685800"/>
            <a:ext cx="5899150" cy="2400300"/>
          </a:xfrm>
          <a:prstGeom prst="rect">
            <a:avLst/>
          </a:prstGeom>
        </p:spPr>
        <p:txBody>
          <a:bodyPr anchor="b"/>
          <a:lstStyle>
            <a:lvl1pPr>
              <a:defRPr sz="6400"/>
            </a:lvl1pPr>
          </a:lstStyle>
          <a:p>
            <a:r>
              <a:rPr lang="en-US"/>
              <a:t>Click to edit Master title style</a:t>
            </a:r>
          </a:p>
        </p:txBody>
      </p:sp>
      <p:sp>
        <p:nvSpPr>
          <p:cNvPr id="3" name="Content Placeholder 2">
            <a:extLst>
              <a:ext uri="{FF2B5EF4-FFF2-40B4-BE49-F238E27FC236}">
                <a16:creationId xmlns="" xmlns:a16="http://schemas.microsoft.com/office/drawing/2014/main" id="{FB844B98-A5C7-4362-AA94-C5C0BB8A1C35}"/>
              </a:ext>
            </a:extLst>
          </p:cNvPr>
          <p:cNvSpPr>
            <a:spLocks noGrp="1"/>
          </p:cNvSpPr>
          <p:nvPr>
            <p:ph idx="1"/>
          </p:nvPr>
        </p:nvSpPr>
        <p:spPr>
          <a:xfrm>
            <a:off x="7775576" y="1482727"/>
            <a:ext cx="9258300" cy="7308850"/>
          </a:xfrm>
          <a:prstGeom prst="rect">
            <a:avLst/>
          </a:prstGeo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8313C0BD-CE03-4A66-BCFE-2093D07B828A}"/>
              </a:ext>
            </a:extLst>
          </p:cNvPr>
          <p:cNvSpPr>
            <a:spLocks noGrp="1"/>
          </p:cNvSpPr>
          <p:nvPr>
            <p:ph type="body" sz="half" idx="2"/>
          </p:nvPr>
        </p:nvSpPr>
        <p:spPr>
          <a:xfrm>
            <a:off x="1260477" y="3086100"/>
            <a:ext cx="5899150" cy="5718176"/>
          </a:xfrm>
          <a:prstGeom prst="rect">
            <a:avLst/>
          </a:prstGeo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 xmlns:a16="http://schemas.microsoft.com/office/drawing/2014/main" id="{E462CAC6-A985-4E51-9A17-1F3B80FD5129}"/>
              </a:ext>
            </a:extLst>
          </p:cNvPr>
          <p:cNvSpPr>
            <a:spLocks noGrp="1"/>
          </p:cNvSpPr>
          <p:nvPr>
            <p:ph type="dt" sz="half" idx="10"/>
          </p:nvPr>
        </p:nvSpPr>
        <p:spPr>
          <a:xfrm>
            <a:off x="1257300" y="9534527"/>
            <a:ext cx="4114800" cy="549274"/>
          </a:xfrm>
          <a:prstGeom prst="rect">
            <a:avLst/>
          </a:prstGeom>
        </p:spPr>
        <p:txBody>
          <a:bodyPr/>
          <a:lstStyle/>
          <a:p>
            <a:fld id="{858E4EFA-8564-4BBA-B33A-0AE029A904D5}" type="datetimeFigureOut">
              <a:rPr lang="en-US" smtClean="0"/>
              <a:t>3/18/2026</a:t>
            </a:fld>
            <a:endParaRPr lang="en-US"/>
          </a:p>
        </p:txBody>
      </p:sp>
      <p:sp>
        <p:nvSpPr>
          <p:cNvPr id="6" name="Footer Placeholder 5">
            <a:extLst>
              <a:ext uri="{FF2B5EF4-FFF2-40B4-BE49-F238E27FC236}">
                <a16:creationId xmlns="" xmlns:a16="http://schemas.microsoft.com/office/drawing/2014/main" id="{BC9826F6-3C6F-4C6C-9C6D-57F61947E4CF}"/>
              </a:ext>
            </a:extLst>
          </p:cNvPr>
          <p:cNvSpPr>
            <a:spLocks noGrp="1"/>
          </p:cNvSpPr>
          <p:nvPr>
            <p:ph type="ftr" sz="quarter" idx="11"/>
          </p:nvPr>
        </p:nvSpPr>
        <p:spPr>
          <a:xfrm>
            <a:off x="6057900" y="9534527"/>
            <a:ext cx="6172200" cy="549274"/>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31FE6E47-C10C-4834-89D0-97D3186AC3EC}"/>
              </a:ext>
            </a:extLst>
          </p:cNvPr>
          <p:cNvSpPr>
            <a:spLocks noGrp="1"/>
          </p:cNvSpPr>
          <p:nvPr>
            <p:ph type="sldNum" sz="quarter" idx="12"/>
          </p:nvPr>
        </p:nvSpPr>
        <p:spPr>
          <a:xfrm>
            <a:off x="12915900" y="9534527"/>
            <a:ext cx="4114800" cy="549274"/>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912494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3/18/2026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1CADF18-CE41-4D1D-AD29-6406F59A997F}"/>
              </a:ext>
            </a:extLst>
          </p:cNvPr>
          <p:cNvSpPr>
            <a:spLocks noGrp="1"/>
          </p:cNvSpPr>
          <p:nvPr>
            <p:ph type="title"/>
          </p:nvPr>
        </p:nvSpPr>
        <p:spPr>
          <a:xfrm>
            <a:off x="1260477" y="685800"/>
            <a:ext cx="5899150" cy="2400300"/>
          </a:xfrm>
          <a:prstGeom prst="rect">
            <a:avLst/>
          </a:prstGeom>
        </p:spPr>
        <p:txBody>
          <a:bodyPr anchor="b"/>
          <a:lstStyle>
            <a:lvl1pPr>
              <a:defRPr sz="6400"/>
            </a:lvl1pPr>
          </a:lstStyle>
          <a:p>
            <a:r>
              <a:rPr lang="en-US"/>
              <a:t>Click to edit Master title style</a:t>
            </a:r>
          </a:p>
        </p:txBody>
      </p:sp>
      <p:sp>
        <p:nvSpPr>
          <p:cNvPr id="3" name="Picture Placeholder 2">
            <a:extLst>
              <a:ext uri="{FF2B5EF4-FFF2-40B4-BE49-F238E27FC236}">
                <a16:creationId xmlns="" xmlns:a16="http://schemas.microsoft.com/office/drawing/2014/main" id="{97173E0A-12FF-4C8C-B7E2-1B8E6C0D311B}"/>
              </a:ext>
            </a:extLst>
          </p:cNvPr>
          <p:cNvSpPr>
            <a:spLocks noGrp="1"/>
          </p:cNvSpPr>
          <p:nvPr>
            <p:ph type="pic" idx="1"/>
          </p:nvPr>
        </p:nvSpPr>
        <p:spPr>
          <a:xfrm>
            <a:off x="7775576" y="1482727"/>
            <a:ext cx="9258300" cy="7308850"/>
          </a:xfrm>
          <a:prstGeom prst="rect">
            <a:avLst/>
          </a:prstGeom>
        </p:spPr>
        <p:txBody>
          <a:bodyPr/>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endParaRPr lang="en-US"/>
          </a:p>
        </p:txBody>
      </p:sp>
      <p:sp>
        <p:nvSpPr>
          <p:cNvPr id="4" name="Text Placeholder 3">
            <a:extLst>
              <a:ext uri="{FF2B5EF4-FFF2-40B4-BE49-F238E27FC236}">
                <a16:creationId xmlns="" xmlns:a16="http://schemas.microsoft.com/office/drawing/2014/main" id="{DFE48B44-FA62-4BC6-9047-A8C80EE6A3F7}"/>
              </a:ext>
            </a:extLst>
          </p:cNvPr>
          <p:cNvSpPr>
            <a:spLocks noGrp="1"/>
          </p:cNvSpPr>
          <p:nvPr>
            <p:ph type="body" sz="half" idx="2"/>
          </p:nvPr>
        </p:nvSpPr>
        <p:spPr>
          <a:xfrm>
            <a:off x="1260477" y="3086100"/>
            <a:ext cx="5899150" cy="5718176"/>
          </a:xfrm>
          <a:prstGeom prst="rect">
            <a:avLst/>
          </a:prstGeo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Click to edit Master text styles</a:t>
            </a:r>
          </a:p>
        </p:txBody>
      </p:sp>
      <p:sp>
        <p:nvSpPr>
          <p:cNvPr id="5" name="Date Placeholder 4">
            <a:extLst>
              <a:ext uri="{FF2B5EF4-FFF2-40B4-BE49-F238E27FC236}">
                <a16:creationId xmlns="" xmlns:a16="http://schemas.microsoft.com/office/drawing/2014/main" id="{D84CA3DD-4DF7-49A3-8E16-7D25AB50202B}"/>
              </a:ext>
            </a:extLst>
          </p:cNvPr>
          <p:cNvSpPr>
            <a:spLocks noGrp="1"/>
          </p:cNvSpPr>
          <p:nvPr>
            <p:ph type="dt" sz="half" idx="10"/>
          </p:nvPr>
        </p:nvSpPr>
        <p:spPr>
          <a:xfrm>
            <a:off x="1257300" y="9534527"/>
            <a:ext cx="4114800" cy="549274"/>
          </a:xfrm>
          <a:prstGeom prst="rect">
            <a:avLst/>
          </a:prstGeom>
        </p:spPr>
        <p:txBody>
          <a:bodyPr/>
          <a:lstStyle/>
          <a:p>
            <a:fld id="{858E4EFA-8564-4BBA-B33A-0AE029A904D5}" type="datetimeFigureOut">
              <a:rPr lang="en-US" smtClean="0"/>
              <a:t>3/18/2026</a:t>
            </a:fld>
            <a:endParaRPr lang="en-US"/>
          </a:p>
        </p:txBody>
      </p:sp>
      <p:sp>
        <p:nvSpPr>
          <p:cNvPr id="6" name="Footer Placeholder 5">
            <a:extLst>
              <a:ext uri="{FF2B5EF4-FFF2-40B4-BE49-F238E27FC236}">
                <a16:creationId xmlns="" xmlns:a16="http://schemas.microsoft.com/office/drawing/2014/main" id="{1F598B4B-9E5A-43C2-8C53-74D80624ABBE}"/>
              </a:ext>
            </a:extLst>
          </p:cNvPr>
          <p:cNvSpPr>
            <a:spLocks noGrp="1"/>
          </p:cNvSpPr>
          <p:nvPr>
            <p:ph type="ftr" sz="quarter" idx="11"/>
          </p:nvPr>
        </p:nvSpPr>
        <p:spPr>
          <a:xfrm>
            <a:off x="6057900" y="9534527"/>
            <a:ext cx="6172200" cy="549274"/>
          </a:xfrm>
          <a:prstGeom prst="rect">
            <a:avLst/>
          </a:prstGeom>
        </p:spPr>
        <p:txBody>
          <a:bodyPr/>
          <a:lstStyle/>
          <a:p>
            <a:endParaRPr lang="en-US"/>
          </a:p>
        </p:txBody>
      </p:sp>
      <p:sp>
        <p:nvSpPr>
          <p:cNvPr id="7" name="Slide Number Placeholder 6">
            <a:extLst>
              <a:ext uri="{FF2B5EF4-FFF2-40B4-BE49-F238E27FC236}">
                <a16:creationId xmlns="" xmlns:a16="http://schemas.microsoft.com/office/drawing/2014/main" id="{370D0094-9D12-4762-85AD-35F0DEBCD8A4}"/>
              </a:ext>
            </a:extLst>
          </p:cNvPr>
          <p:cNvSpPr>
            <a:spLocks noGrp="1"/>
          </p:cNvSpPr>
          <p:nvPr>
            <p:ph type="sldNum" sz="quarter" idx="12"/>
          </p:nvPr>
        </p:nvSpPr>
        <p:spPr>
          <a:xfrm>
            <a:off x="12915900" y="9534527"/>
            <a:ext cx="4114800" cy="549274"/>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5569182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89ADD12-4488-44FC-AAF1-4722F5FF62EC}"/>
              </a:ext>
            </a:extLst>
          </p:cNvPr>
          <p:cNvSpPr>
            <a:spLocks noGrp="1"/>
          </p:cNvSpPr>
          <p:nvPr>
            <p:ph type="title"/>
          </p:nvPr>
        </p:nvSpPr>
        <p:spPr>
          <a:xfrm>
            <a:off x="1257300" y="549277"/>
            <a:ext cx="15773400" cy="1987550"/>
          </a:xfrm>
          <a:prstGeom prst="rect">
            <a:avLst/>
          </a:prstGeo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6B464E2A-1B7D-4E4A-A335-63A48B2BA679}"/>
              </a:ext>
            </a:extLst>
          </p:cNvPr>
          <p:cNvSpPr>
            <a:spLocks noGrp="1"/>
          </p:cNvSpPr>
          <p:nvPr>
            <p:ph type="body" orient="vert" idx="1"/>
          </p:nvPr>
        </p:nvSpPr>
        <p:spPr>
          <a:xfrm>
            <a:off x="1257300" y="2740026"/>
            <a:ext cx="15773400" cy="65246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84A72AA6-1E99-41D0-969C-9A7795C4C052}"/>
              </a:ext>
            </a:extLst>
          </p:cNvPr>
          <p:cNvSpPr>
            <a:spLocks noGrp="1"/>
          </p:cNvSpPr>
          <p:nvPr>
            <p:ph type="dt" sz="half" idx="10"/>
          </p:nvPr>
        </p:nvSpPr>
        <p:spPr>
          <a:xfrm>
            <a:off x="1257300" y="9534527"/>
            <a:ext cx="4114800" cy="549274"/>
          </a:xfrm>
          <a:prstGeom prst="rect">
            <a:avLst/>
          </a:prstGeom>
        </p:spPr>
        <p:txBody>
          <a:bodyPr/>
          <a:lstStyle/>
          <a:p>
            <a:fld id="{858E4EFA-8564-4BBA-B33A-0AE029A904D5}" type="datetimeFigureOut">
              <a:rPr lang="en-US" smtClean="0"/>
              <a:t>3/18/2026</a:t>
            </a:fld>
            <a:endParaRPr lang="en-US"/>
          </a:p>
        </p:txBody>
      </p:sp>
      <p:sp>
        <p:nvSpPr>
          <p:cNvPr id="5" name="Footer Placeholder 4">
            <a:extLst>
              <a:ext uri="{FF2B5EF4-FFF2-40B4-BE49-F238E27FC236}">
                <a16:creationId xmlns="" xmlns:a16="http://schemas.microsoft.com/office/drawing/2014/main" id="{852DA436-9EA7-4F04-8E6F-668600AE6DA3}"/>
              </a:ext>
            </a:extLst>
          </p:cNvPr>
          <p:cNvSpPr>
            <a:spLocks noGrp="1"/>
          </p:cNvSpPr>
          <p:nvPr>
            <p:ph type="ftr" sz="quarter" idx="11"/>
          </p:nvPr>
        </p:nvSpPr>
        <p:spPr>
          <a:xfrm>
            <a:off x="6057900" y="9534527"/>
            <a:ext cx="6172200" cy="549274"/>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BFC4B2AC-3B32-41CF-8FC0-3C2E6FBE64A3}"/>
              </a:ext>
            </a:extLst>
          </p:cNvPr>
          <p:cNvSpPr>
            <a:spLocks noGrp="1"/>
          </p:cNvSpPr>
          <p:nvPr>
            <p:ph type="sldNum" sz="quarter" idx="12"/>
          </p:nvPr>
        </p:nvSpPr>
        <p:spPr>
          <a:xfrm>
            <a:off x="12915900" y="9534527"/>
            <a:ext cx="4114800" cy="549274"/>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5527634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1AE57572-F7CD-414A-B6E8-E8E9D3882456}"/>
              </a:ext>
            </a:extLst>
          </p:cNvPr>
          <p:cNvSpPr>
            <a:spLocks noGrp="1"/>
          </p:cNvSpPr>
          <p:nvPr>
            <p:ph type="title" orient="vert"/>
          </p:nvPr>
        </p:nvSpPr>
        <p:spPr>
          <a:xfrm>
            <a:off x="13087351" y="549277"/>
            <a:ext cx="3943350" cy="8715374"/>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D9A09426-A716-45F5-80F1-30E16024C32D}"/>
              </a:ext>
            </a:extLst>
          </p:cNvPr>
          <p:cNvSpPr>
            <a:spLocks noGrp="1"/>
          </p:cNvSpPr>
          <p:nvPr>
            <p:ph type="body" orient="vert" idx="1"/>
          </p:nvPr>
        </p:nvSpPr>
        <p:spPr>
          <a:xfrm>
            <a:off x="1257301" y="549277"/>
            <a:ext cx="11525250" cy="871537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7A66112F-3784-49D9-80E9-B53CC3648D93}"/>
              </a:ext>
            </a:extLst>
          </p:cNvPr>
          <p:cNvSpPr>
            <a:spLocks noGrp="1"/>
          </p:cNvSpPr>
          <p:nvPr>
            <p:ph type="dt" sz="half" idx="10"/>
          </p:nvPr>
        </p:nvSpPr>
        <p:spPr>
          <a:xfrm>
            <a:off x="1257300" y="9534527"/>
            <a:ext cx="4114800" cy="549274"/>
          </a:xfrm>
          <a:prstGeom prst="rect">
            <a:avLst/>
          </a:prstGeom>
        </p:spPr>
        <p:txBody>
          <a:bodyPr/>
          <a:lstStyle/>
          <a:p>
            <a:fld id="{858E4EFA-8564-4BBA-B33A-0AE029A904D5}" type="datetimeFigureOut">
              <a:rPr lang="en-US" smtClean="0"/>
              <a:t>3/18/2026</a:t>
            </a:fld>
            <a:endParaRPr lang="en-US"/>
          </a:p>
        </p:txBody>
      </p:sp>
      <p:sp>
        <p:nvSpPr>
          <p:cNvPr id="5" name="Footer Placeholder 4">
            <a:extLst>
              <a:ext uri="{FF2B5EF4-FFF2-40B4-BE49-F238E27FC236}">
                <a16:creationId xmlns="" xmlns:a16="http://schemas.microsoft.com/office/drawing/2014/main" id="{D785CC08-13F7-4C84-AF3B-0BCFE8169671}"/>
              </a:ext>
            </a:extLst>
          </p:cNvPr>
          <p:cNvSpPr>
            <a:spLocks noGrp="1"/>
          </p:cNvSpPr>
          <p:nvPr>
            <p:ph type="ftr" sz="quarter" idx="11"/>
          </p:nvPr>
        </p:nvSpPr>
        <p:spPr>
          <a:xfrm>
            <a:off x="6057900" y="9534527"/>
            <a:ext cx="6172200" cy="549274"/>
          </a:xfrm>
          <a:prstGeom prst="rect">
            <a:avLst/>
          </a:prstGeom>
        </p:spPr>
        <p:txBody>
          <a:bodyPr/>
          <a:lstStyle/>
          <a:p>
            <a:endParaRPr lang="en-US"/>
          </a:p>
        </p:txBody>
      </p:sp>
      <p:sp>
        <p:nvSpPr>
          <p:cNvPr id="6" name="Slide Number Placeholder 5">
            <a:extLst>
              <a:ext uri="{FF2B5EF4-FFF2-40B4-BE49-F238E27FC236}">
                <a16:creationId xmlns="" xmlns:a16="http://schemas.microsoft.com/office/drawing/2014/main" id="{075E4314-CDD8-4767-905F-A6C2114D0223}"/>
              </a:ext>
            </a:extLst>
          </p:cNvPr>
          <p:cNvSpPr>
            <a:spLocks noGrp="1"/>
          </p:cNvSpPr>
          <p:nvPr>
            <p:ph type="sldNum" sz="quarter" idx="12"/>
          </p:nvPr>
        </p:nvSpPr>
        <p:spPr>
          <a:xfrm>
            <a:off x="12915900" y="9534527"/>
            <a:ext cx="4114800" cy="549274"/>
          </a:xfrm>
          <a:prstGeom prst="rect">
            <a:avLst/>
          </a:prstGeom>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0960606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6096000" y="663056"/>
            <a:ext cx="6553200" cy="4626156"/>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62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5932059" y="5703176"/>
            <a:ext cx="6767946" cy="647784"/>
          </a:xfrm>
          <a:prstGeom prst="rect">
            <a:avLst/>
          </a:prstGeom>
        </p:spPr>
        <p:txBody>
          <a:bodyPr vert="horz" lIns="0" tIns="40504" rIns="0" bIns="40504" anchor="ctr"/>
          <a:lstStyle>
            <a:lvl1pPr marL="0" indent="0" algn="ctr">
              <a:lnSpc>
                <a:spcPct val="100000"/>
              </a:lnSpc>
              <a:spcBef>
                <a:spcPts val="0"/>
              </a:spcBef>
              <a:buNone/>
              <a:defRPr sz="63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5932059" y="6579026"/>
            <a:ext cx="6767946" cy="342736"/>
          </a:xfrm>
          <a:prstGeom prst="rect">
            <a:avLst/>
          </a:prstGeom>
        </p:spPr>
        <p:txBody>
          <a:bodyPr vert="horz" lIns="0" tIns="40504" rIns="0" bIns="40504" anchor="ctr"/>
          <a:lstStyle>
            <a:lvl1pPr marL="0" indent="0" algn="ctr">
              <a:lnSpc>
                <a:spcPct val="100000"/>
              </a:lnSpc>
              <a:spcBef>
                <a:spcPts val="0"/>
              </a:spcBef>
              <a:spcAft>
                <a:spcPts val="0"/>
              </a:spcAft>
              <a:buNone/>
              <a:defRPr sz="27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5962751" y="7228002"/>
            <a:ext cx="6732058" cy="2305704"/>
          </a:xfrm>
          <a:prstGeom prst="rect">
            <a:avLst/>
          </a:prstGeom>
        </p:spPr>
        <p:txBody>
          <a:bodyPr vert="horz" lIns="0" tIns="0" rIns="0" bIns="0"/>
          <a:lstStyle>
            <a:lvl1pPr marL="0" indent="0" algn="ctr">
              <a:lnSpc>
                <a:spcPct val="130000"/>
              </a:lnSpc>
              <a:buNone/>
              <a:defRPr sz="216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3333763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860046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3/18/2026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3/18/2026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3/18/2026</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3/18/2026</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3/18/2026</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3/18/2026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3/18/2026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4894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 id="2147483674" r:id="rId13"/>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18.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18.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18.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microsoft.com/office/2007/relationships/hdphoto" Target="../media/hdphoto5.wdp"/><Relationship Id="rId5" Type="http://schemas.openxmlformats.org/officeDocument/2006/relationships/image" Target="../media/image19.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8.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pn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8.png"/><Relationship Id="rId5" Type="http://schemas.microsoft.com/office/2007/relationships/hdphoto" Target="../media/hdphoto2.wdp"/><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7" Type="http://schemas.microsoft.com/office/2007/relationships/hdphoto" Target="../media/hdphoto3.wdp"/><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42.sv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18.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pic>
        <p:nvPicPr>
          <p:cNvPr id="4" name="Picture 3">
            <a:extLst>
              <a:ext uri="{FF2B5EF4-FFF2-40B4-BE49-F238E27FC236}">
                <a16:creationId xmlns="" xmlns:a16="http://schemas.microsoft.com/office/drawing/2014/main" id="{CE1455B8-6A6F-87DD-E8C2-BC530D9F2B71}"/>
              </a:ext>
            </a:extLst>
          </p:cNvPr>
          <p:cNvPicPr>
            <a:picLocks noChangeAspect="1"/>
          </p:cNvPicPr>
          <p:nvPr/>
        </p:nvPicPr>
        <p:blipFill>
          <a:blip r:embed="rId3"/>
          <a:stretch>
            <a:fillRect/>
          </a:stretch>
        </p:blipFill>
        <p:spPr>
          <a:xfrm>
            <a:off x="5562600" y="190500"/>
            <a:ext cx="7443861" cy="1365622"/>
          </a:xfrm>
          <a:prstGeom prst="rect">
            <a:avLst/>
          </a:prstGeom>
        </p:spPr>
      </p:pic>
      <p:pic>
        <p:nvPicPr>
          <p:cNvPr id="8" name="Picture 7">
            <a:extLst>
              <a:ext uri="{FF2B5EF4-FFF2-40B4-BE49-F238E27FC236}">
                <a16:creationId xmlns="" xmlns:a16="http://schemas.microsoft.com/office/drawing/2014/main" id="{27C36D87-3476-4C42-DAA6-231E8700DBB0}"/>
              </a:ext>
            </a:extLst>
          </p:cNvPr>
          <p:cNvPicPr>
            <a:picLocks noChangeAspect="1"/>
          </p:cNvPicPr>
          <p:nvPr/>
        </p:nvPicPr>
        <p:blipFill>
          <a:blip r:embed="rId4"/>
          <a:stretch>
            <a:fillRect/>
          </a:stretch>
        </p:blipFill>
        <p:spPr>
          <a:xfrm>
            <a:off x="2362200" y="2095500"/>
            <a:ext cx="14326842" cy="37127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a:extLst>
              <a:ext uri="{FF2B5EF4-FFF2-40B4-BE49-F238E27FC236}">
                <a16:creationId xmlns="" xmlns:a16="http://schemas.microsoft.com/office/drawing/2014/main" id="{A02DB622-9481-8A9A-594D-C90910D291A2}"/>
              </a:ext>
            </a:extLst>
          </p:cNvPr>
          <p:cNvGrpSpPr/>
          <p:nvPr/>
        </p:nvGrpSpPr>
        <p:grpSpPr>
          <a:xfrm>
            <a:off x="457200" y="2409391"/>
            <a:ext cx="15000710" cy="2080290"/>
            <a:chOff x="1049311" y="0"/>
            <a:chExt cx="7015397" cy="1319134"/>
          </a:xfrm>
        </p:grpSpPr>
        <p:sp>
          <p:nvSpPr>
            <p:cNvPr id="2" name="Hình chữ nhật: Góc Tròn 1">
              <a:extLst>
                <a:ext uri="{FF2B5EF4-FFF2-40B4-BE49-F238E27FC236}">
                  <a16:creationId xmlns="" xmlns:a16="http://schemas.microsoft.com/office/drawing/2014/main" id="{07C7446F-AC1C-FA7C-B185-FFE170F00EF4}"/>
                </a:ext>
              </a:extLst>
            </p:cNvPr>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a:ln>
                  <a:noFill/>
                </a:ln>
                <a:solidFill>
                  <a:prstClr val="white"/>
                </a:solidFill>
                <a:effectLst/>
                <a:uLnTx/>
                <a:uFillTx/>
                <a:latin typeface="Calibri"/>
                <a:ea typeface="+mn-ea"/>
                <a:cs typeface="+mn-cs"/>
              </a:endParaRPr>
            </a:p>
          </p:txBody>
        </p:sp>
        <p:sp>
          <p:nvSpPr>
            <p:cNvPr id="3" name="Hình chữ nhật: Góc Tròn 2">
              <a:extLst>
                <a:ext uri="{FF2B5EF4-FFF2-40B4-BE49-F238E27FC236}">
                  <a16:creationId xmlns="" xmlns:a16="http://schemas.microsoft.com/office/drawing/2014/main" id="{BE6F6686-2BDD-10C2-A2B8-0B0D8CBB7928}"/>
                </a:ext>
              </a:extLst>
            </p:cNvPr>
            <p:cNvSpPr/>
            <p:nvPr/>
          </p:nvSpPr>
          <p:spPr>
            <a:xfrm>
              <a:off x="1142406" y="87144"/>
              <a:ext cx="6829208" cy="1151333"/>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libri"/>
                  <a:ea typeface="+mn-ea"/>
                  <a:cs typeface="+mn-cs"/>
                </a:rPr>
                <a:t>3. </a:t>
              </a:r>
              <a:r>
                <a:rPr kumimoji="0" lang="vi-VN" sz="5400" b="1" i="0" u="none" strike="noStrike" kern="1200" cap="none" spc="0" normalizeH="0" baseline="0" noProof="0" dirty="0">
                  <a:ln>
                    <a:noFill/>
                  </a:ln>
                  <a:solidFill>
                    <a:srgbClr val="002060"/>
                  </a:solidFill>
                  <a:effectLst/>
                  <a:uLnTx/>
                  <a:uFillTx/>
                  <a:latin typeface="Calibri"/>
                  <a:ea typeface="+mn-ea"/>
                  <a:cs typeface="+mn-cs"/>
                </a:rPr>
                <a:t>Những chi tiết nào cho thấy đàn t’rưng là nhạc cụ phổ biến, được yêu thích ở Tây Nguyên?</a:t>
              </a:r>
              <a:endParaRPr kumimoji="0" lang="en-US" sz="5400" b="1" i="0" u="none" strike="noStrike" kern="1200" cap="none" spc="0" normalizeH="0" baseline="0" noProof="0" dirty="0">
                <a:ln>
                  <a:noFill/>
                </a:ln>
                <a:solidFill>
                  <a:srgbClr val="002060"/>
                </a:solidFill>
                <a:effectLst/>
                <a:uLnTx/>
                <a:uFillTx/>
                <a:latin typeface="Calibri"/>
                <a:ea typeface="+mn-ea"/>
                <a:cs typeface="+mn-cs"/>
              </a:endParaRPr>
            </a:p>
          </p:txBody>
        </p:sp>
      </p:grpSp>
      <p:pic>
        <p:nvPicPr>
          <p:cNvPr id="23" name="Hình ảnh 22" descr="Ảnh có chứa búp bê, đồ chơi, đồ họa véc-tơ&#10;&#10;Mô tả được tạo tự động">
            <a:extLst>
              <a:ext uri="{FF2B5EF4-FFF2-40B4-BE49-F238E27FC236}">
                <a16:creationId xmlns="" xmlns:a16="http://schemas.microsoft.com/office/drawing/2014/main" id="{46877CAC-A361-21D9-28D8-AFE313D927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14129" y="-324689"/>
            <a:ext cx="4495534" cy="3474958"/>
          </a:xfrm>
          <a:prstGeom prst="rect">
            <a:avLst/>
          </a:prstGeom>
        </p:spPr>
      </p:pic>
      <p:pic>
        <p:nvPicPr>
          <p:cNvPr id="22" name="Picture 21">
            <a:extLst>
              <a:ext uri="{FF2B5EF4-FFF2-40B4-BE49-F238E27FC236}">
                <a16:creationId xmlns="" xmlns:a16="http://schemas.microsoft.com/office/drawing/2014/main" id="{A171229B-0E69-4B7F-BDE1-09C070BCADE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471" b="97941" l="10000" r="90000">
                        <a14:foregroundMark x1="59333" y1="12206" x2="76889" y2="1765"/>
                        <a14:foregroundMark x1="76889" y1="1765" x2="76889" y2="1765"/>
                        <a14:foregroundMark x1="73333" y1="2500" x2="67000" y2="5000"/>
                        <a14:foregroundMark x1="72778" y1="3824" x2="67778" y2="6765"/>
                        <a14:foregroundMark x1="76556" y1="1471" x2="71889" y2="3382"/>
                        <a14:foregroundMark x1="31444" y1="87794" x2="35444" y2="92059"/>
                        <a14:foregroundMark x1="32444" y1="95882" x2="32111" y2="97941"/>
                      </a14:backgroundRemoval>
                    </a14:imgEffect>
                  </a14:imgLayer>
                </a14:imgProps>
              </a:ext>
            </a:extLst>
          </a:blip>
          <a:stretch>
            <a:fillRect/>
          </a:stretch>
        </p:blipFill>
        <p:spPr>
          <a:xfrm rot="16713389">
            <a:off x="-177560" y="4590374"/>
            <a:ext cx="3412350" cy="2578220"/>
          </a:xfrm>
          <a:prstGeom prst="rect">
            <a:avLst/>
          </a:prstGeom>
        </p:spPr>
      </p:pic>
      <p:grpSp>
        <p:nvGrpSpPr>
          <p:cNvPr id="9" name="Group 8">
            <a:extLst>
              <a:ext uri="{FF2B5EF4-FFF2-40B4-BE49-F238E27FC236}">
                <a16:creationId xmlns="" xmlns:a16="http://schemas.microsoft.com/office/drawing/2014/main" id="{BF6ED5B2-7CC3-4DDA-A162-2295295A12A0}"/>
              </a:ext>
            </a:extLst>
          </p:cNvPr>
          <p:cNvGrpSpPr/>
          <p:nvPr/>
        </p:nvGrpSpPr>
        <p:grpSpPr>
          <a:xfrm>
            <a:off x="3124200" y="5153004"/>
            <a:ext cx="14649934" cy="4835724"/>
            <a:chOff x="313355" y="2011720"/>
            <a:chExt cx="6936152" cy="2417862"/>
          </a:xfrm>
        </p:grpSpPr>
        <p:sp>
          <p:nvSpPr>
            <p:cNvPr id="16" name="Hình chữ nhật: Góc Tròn 15">
              <a:extLst>
                <a:ext uri="{FF2B5EF4-FFF2-40B4-BE49-F238E27FC236}">
                  <a16:creationId xmlns="" xmlns:a16="http://schemas.microsoft.com/office/drawing/2014/main" id="{8BA6F539-5F45-C4E4-4749-14BD721EAF92}"/>
                </a:ext>
              </a:extLst>
            </p:cNvPr>
            <p:cNvSpPr/>
            <p:nvPr/>
          </p:nvSpPr>
          <p:spPr>
            <a:xfrm>
              <a:off x="313355" y="2011720"/>
              <a:ext cx="6936152" cy="2417862"/>
            </a:xfrm>
            <a:custGeom>
              <a:avLst/>
              <a:gdLst>
                <a:gd name="csX0" fmla="*/ 0 w 6936152"/>
                <a:gd name="csY0" fmla="*/ 186586 h 2417862"/>
                <a:gd name="csX1" fmla="*/ 186586 w 6936152"/>
                <a:gd name="csY1" fmla="*/ 0 h 2417862"/>
                <a:gd name="csX2" fmla="*/ 419273 w 6936152"/>
                <a:gd name="csY2" fmla="*/ 0 h 2417862"/>
                <a:gd name="csX3" fmla="*/ 783220 w 6936152"/>
                <a:gd name="csY3" fmla="*/ 0 h 2417862"/>
                <a:gd name="csX4" fmla="*/ 1147167 w 6936152"/>
                <a:gd name="csY4" fmla="*/ 0 h 2417862"/>
                <a:gd name="csX5" fmla="*/ 1314225 w 6936152"/>
                <a:gd name="csY5" fmla="*/ 0 h 2417862"/>
                <a:gd name="csX6" fmla="*/ 1415653 w 6936152"/>
                <a:gd name="csY6" fmla="*/ 0 h 2417862"/>
                <a:gd name="csX7" fmla="*/ 1713970 w 6936152"/>
                <a:gd name="csY7" fmla="*/ 0 h 2417862"/>
                <a:gd name="csX8" fmla="*/ 1815398 w 6936152"/>
                <a:gd name="csY8" fmla="*/ 0 h 2417862"/>
                <a:gd name="csX9" fmla="*/ 2113715 w 6936152"/>
                <a:gd name="csY9" fmla="*/ 0 h 2417862"/>
                <a:gd name="csX10" fmla="*/ 2543292 w 6936152"/>
                <a:gd name="csY10" fmla="*/ 0 h 2417862"/>
                <a:gd name="csX11" fmla="*/ 2775979 w 6936152"/>
                <a:gd name="csY11" fmla="*/ 0 h 2417862"/>
                <a:gd name="csX12" fmla="*/ 2943037 w 6936152"/>
                <a:gd name="csY12" fmla="*/ 0 h 2417862"/>
                <a:gd name="csX13" fmla="*/ 3372614 w 6936152"/>
                <a:gd name="csY13" fmla="*/ 0 h 2417862"/>
                <a:gd name="csX14" fmla="*/ 3736561 w 6936152"/>
                <a:gd name="csY14" fmla="*/ 0 h 2417862"/>
                <a:gd name="csX15" fmla="*/ 4034878 w 6936152"/>
                <a:gd name="csY15" fmla="*/ 0 h 2417862"/>
                <a:gd name="csX16" fmla="*/ 4398825 w 6936152"/>
                <a:gd name="csY16" fmla="*/ 0 h 2417862"/>
                <a:gd name="csX17" fmla="*/ 4697142 w 6936152"/>
                <a:gd name="csY17" fmla="*/ 0 h 2417862"/>
                <a:gd name="csX18" fmla="*/ 4929830 w 6936152"/>
                <a:gd name="csY18" fmla="*/ 0 h 2417862"/>
                <a:gd name="csX19" fmla="*/ 5293777 w 6936152"/>
                <a:gd name="csY19" fmla="*/ 0 h 2417862"/>
                <a:gd name="csX20" fmla="*/ 5460834 w 6936152"/>
                <a:gd name="csY20" fmla="*/ 0 h 2417862"/>
                <a:gd name="csX21" fmla="*/ 5890411 w 6936152"/>
                <a:gd name="csY21" fmla="*/ 0 h 2417862"/>
                <a:gd name="csX22" fmla="*/ 6319988 w 6936152"/>
                <a:gd name="csY22" fmla="*/ 0 h 2417862"/>
                <a:gd name="csX23" fmla="*/ 6749565 w 6936152"/>
                <a:gd name="csY23" fmla="*/ 0 h 2417862"/>
                <a:gd name="csX24" fmla="*/ 6936152 w 6936152"/>
                <a:gd name="csY24" fmla="*/ 186586 h 2417862"/>
                <a:gd name="csX25" fmla="*/ 6936152 w 6936152"/>
                <a:gd name="csY25" fmla="*/ 458238 h 2417862"/>
                <a:gd name="csX26" fmla="*/ 6936152 w 6936152"/>
                <a:gd name="csY26" fmla="*/ 729889 h 2417862"/>
                <a:gd name="csX27" fmla="*/ 6936152 w 6936152"/>
                <a:gd name="csY27" fmla="*/ 981094 h 2417862"/>
                <a:gd name="csX28" fmla="*/ 6936152 w 6936152"/>
                <a:gd name="csY28" fmla="*/ 1293639 h 2417862"/>
                <a:gd name="csX29" fmla="*/ 6936152 w 6936152"/>
                <a:gd name="csY29" fmla="*/ 1565291 h 2417862"/>
                <a:gd name="csX30" fmla="*/ 6936152 w 6936152"/>
                <a:gd name="csY30" fmla="*/ 1816495 h 2417862"/>
                <a:gd name="csX31" fmla="*/ 6936152 w 6936152"/>
                <a:gd name="csY31" fmla="*/ 2231275 h 2417862"/>
                <a:gd name="csX32" fmla="*/ 6749565 w 6936152"/>
                <a:gd name="csY32" fmla="*/ 2417862 h 2417862"/>
                <a:gd name="csX33" fmla="*/ 6516877 w 6936152"/>
                <a:gd name="csY33" fmla="*/ 2417862 h 2417862"/>
                <a:gd name="csX34" fmla="*/ 6349820 w 6936152"/>
                <a:gd name="csY34" fmla="*/ 2417862 h 2417862"/>
                <a:gd name="csX35" fmla="*/ 5920243 w 6936152"/>
                <a:gd name="csY35" fmla="*/ 2417862 h 2417862"/>
                <a:gd name="csX36" fmla="*/ 5818815 w 6936152"/>
                <a:gd name="csY36" fmla="*/ 2417862 h 2417862"/>
                <a:gd name="csX37" fmla="*/ 5717387 w 6936152"/>
                <a:gd name="csY37" fmla="*/ 2417862 h 2417862"/>
                <a:gd name="csX38" fmla="*/ 5287810 w 6936152"/>
                <a:gd name="csY38" fmla="*/ 2417862 h 2417862"/>
                <a:gd name="csX39" fmla="*/ 4858234 w 6936152"/>
                <a:gd name="csY39" fmla="*/ 2417862 h 2417862"/>
                <a:gd name="csX40" fmla="*/ 4494287 w 6936152"/>
                <a:gd name="csY40" fmla="*/ 2417862 h 2417862"/>
                <a:gd name="csX41" fmla="*/ 4130339 w 6936152"/>
                <a:gd name="csY41" fmla="*/ 2417862 h 2417862"/>
                <a:gd name="csX42" fmla="*/ 4028912 w 6936152"/>
                <a:gd name="csY42" fmla="*/ 2417862 h 2417862"/>
                <a:gd name="csX43" fmla="*/ 3927484 w 6936152"/>
                <a:gd name="csY43" fmla="*/ 2417862 h 2417862"/>
                <a:gd name="csX44" fmla="*/ 3694796 w 6936152"/>
                <a:gd name="csY44" fmla="*/ 2417862 h 2417862"/>
                <a:gd name="csX45" fmla="*/ 3265220 w 6936152"/>
                <a:gd name="csY45" fmla="*/ 2417862 h 2417862"/>
                <a:gd name="csX46" fmla="*/ 2901273 w 6936152"/>
                <a:gd name="csY46" fmla="*/ 2417862 h 2417862"/>
                <a:gd name="csX47" fmla="*/ 2471696 w 6936152"/>
                <a:gd name="csY47" fmla="*/ 2417862 h 2417862"/>
                <a:gd name="csX48" fmla="*/ 2107749 w 6936152"/>
                <a:gd name="csY48" fmla="*/ 2417862 h 2417862"/>
                <a:gd name="csX49" fmla="*/ 1678172 w 6936152"/>
                <a:gd name="csY49" fmla="*/ 2417862 h 2417862"/>
                <a:gd name="csX50" fmla="*/ 1379855 w 6936152"/>
                <a:gd name="csY50" fmla="*/ 2417862 h 2417862"/>
                <a:gd name="csX51" fmla="*/ 1147167 w 6936152"/>
                <a:gd name="csY51" fmla="*/ 2417862 h 2417862"/>
                <a:gd name="csX52" fmla="*/ 1045739 w 6936152"/>
                <a:gd name="csY52" fmla="*/ 2417862 h 2417862"/>
                <a:gd name="csX53" fmla="*/ 944312 w 6936152"/>
                <a:gd name="csY53" fmla="*/ 2417862 h 2417862"/>
                <a:gd name="csX54" fmla="*/ 645994 w 6936152"/>
                <a:gd name="csY54" fmla="*/ 2417862 h 2417862"/>
                <a:gd name="csX55" fmla="*/ 186586 w 6936152"/>
                <a:gd name="csY55" fmla="*/ 2417862 h 2417862"/>
                <a:gd name="csX56" fmla="*/ 0 w 6936152"/>
                <a:gd name="csY56" fmla="*/ 2231275 h 2417862"/>
                <a:gd name="csX57" fmla="*/ 0 w 6936152"/>
                <a:gd name="csY57" fmla="*/ 1898283 h 2417862"/>
                <a:gd name="csX58" fmla="*/ 0 w 6936152"/>
                <a:gd name="csY58" fmla="*/ 1647078 h 2417862"/>
                <a:gd name="csX59" fmla="*/ 0 w 6936152"/>
                <a:gd name="csY59" fmla="*/ 1416321 h 2417862"/>
                <a:gd name="csX60" fmla="*/ 0 w 6936152"/>
                <a:gd name="csY60" fmla="*/ 1124222 h 2417862"/>
                <a:gd name="csX61" fmla="*/ 0 w 6936152"/>
                <a:gd name="csY61" fmla="*/ 791230 h 2417862"/>
                <a:gd name="csX62" fmla="*/ 0 w 6936152"/>
                <a:gd name="csY62" fmla="*/ 560472 h 2417862"/>
                <a:gd name="csX63" fmla="*/ 0 w 6936152"/>
                <a:gd name="csY63" fmla="*/ 186586 h 2417862"/>
                <a:gd name="csX0" fmla="*/ 0 w 6936152"/>
                <a:gd name="csY0" fmla="*/ 186586 h 2417862"/>
                <a:gd name="csX1" fmla="*/ 186586 w 6936152"/>
                <a:gd name="csY1" fmla="*/ 0 h 2417862"/>
                <a:gd name="csX2" fmla="*/ 288014 w 6936152"/>
                <a:gd name="csY2" fmla="*/ 0 h 2417862"/>
                <a:gd name="csX3" fmla="*/ 389441 w 6936152"/>
                <a:gd name="csY3" fmla="*/ 0 h 2417862"/>
                <a:gd name="csX4" fmla="*/ 490869 w 6936152"/>
                <a:gd name="csY4" fmla="*/ 0 h 2417862"/>
                <a:gd name="csX5" fmla="*/ 592297 w 6936152"/>
                <a:gd name="csY5" fmla="*/ 0 h 2417862"/>
                <a:gd name="csX6" fmla="*/ 890614 w 6936152"/>
                <a:gd name="csY6" fmla="*/ 0 h 2417862"/>
                <a:gd name="csX7" fmla="*/ 1320191 w 6936152"/>
                <a:gd name="csY7" fmla="*/ 0 h 2417862"/>
                <a:gd name="csX8" fmla="*/ 1552879 w 6936152"/>
                <a:gd name="csY8" fmla="*/ 0 h 2417862"/>
                <a:gd name="csX9" fmla="*/ 1851196 w 6936152"/>
                <a:gd name="csY9" fmla="*/ 0 h 2417862"/>
                <a:gd name="csX10" fmla="*/ 2083883 w 6936152"/>
                <a:gd name="csY10" fmla="*/ 0 h 2417862"/>
                <a:gd name="csX11" fmla="*/ 2250941 w 6936152"/>
                <a:gd name="csY11" fmla="*/ 0 h 2417862"/>
                <a:gd name="csX12" fmla="*/ 2417999 w 6936152"/>
                <a:gd name="csY12" fmla="*/ 0 h 2417862"/>
                <a:gd name="csX13" fmla="*/ 2650686 w 6936152"/>
                <a:gd name="csY13" fmla="*/ 0 h 2417862"/>
                <a:gd name="csX14" fmla="*/ 2883373 w 6936152"/>
                <a:gd name="csY14" fmla="*/ 0 h 2417862"/>
                <a:gd name="csX15" fmla="*/ 3116061 w 6936152"/>
                <a:gd name="csY15" fmla="*/ 0 h 2417862"/>
                <a:gd name="csX16" fmla="*/ 3348748 w 6936152"/>
                <a:gd name="csY16" fmla="*/ 0 h 2417862"/>
                <a:gd name="csX17" fmla="*/ 3581436 w 6936152"/>
                <a:gd name="csY17" fmla="*/ 0 h 2417862"/>
                <a:gd name="csX18" fmla="*/ 3814123 w 6936152"/>
                <a:gd name="csY18" fmla="*/ 0 h 2417862"/>
                <a:gd name="csX19" fmla="*/ 4046811 w 6936152"/>
                <a:gd name="csY19" fmla="*/ 0 h 2417862"/>
                <a:gd name="csX20" fmla="*/ 4279498 w 6936152"/>
                <a:gd name="csY20" fmla="*/ 0 h 2417862"/>
                <a:gd name="csX21" fmla="*/ 4709075 w 6936152"/>
                <a:gd name="csY21" fmla="*/ 0 h 2417862"/>
                <a:gd name="csX22" fmla="*/ 4876133 w 6936152"/>
                <a:gd name="csY22" fmla="*/ 0 h 2417862"/>
                <a:gd name="csX23" fmla="*/ 5043190 w 6936152"/>
                <a:gd name="csY23" fmla="*/ 0 h 2417862"/>
                <a:gd name="csX24" fmla="*/ 5341507 w 6936152"/>
                <a:gd name="csY24" fmla="*/ 0 h 2417862"/>
                <a:gd name="csX25" fmla="*/ 5705454 w 6936152"/>
                <a:gd name="csY25" fmla="*/ 0 h 2417862"/>
                <a:gd name="csX26" fmla="*/ 5806882 w 6936152"/>
                <a:gd name="csY26" fmla="*/ 0 h 2417862"/>
                <a:gd name="csX27" fmla="*/ 5973940 w 6936152"/>
                <a:gd name="csY27" fmla="*/ 0 h 2417862"/>
                <a:gd name="csX28" fmla="*/ 6337887 w 6936152"/>
                <a:gd name="csY28" fmla="*/ 0 h 2417862"/>
                <a:gd name="csX29" fmla="*/ 6749565 w 6936152"/>
                <a:gd name="csY29" fmla="*/ 0 h 2417862"/>
                <a:gd name="csX30" fmla="*/ 6936152 w 6936152"/>
                <a:gd name="csY30" fmla="*/ 186586 h 2417862"/>
                <a:gd name="csX31" fmla="*/ 6936152 w 6936152"/>
                <a:gd name="csY31" fmla="*/ 458238 h 2417862"/>
                <a:gd name="csX32" fmla="*/ 6936152 w 6936152"/>
                <a:gd name="csY32" fmla="*/ 729889 h 2417862"/>
                <a:gd name="csX33" fmla="*/ 6936152 w 6936152"/>
                <a:gd name="csY33" fmla="*/ 981094 h 2417862"/>
                <a:gd name="csX34" fmla="*/ 6936152 w 6936152"/>
                <a:gd name="csY34" fmla="*/ 1314086 h 2417862"/>
                <a:gd name="csX35" fmla="*/ 6936152 w 6936152"/>
                <a:gd name="csY35" fmla="*/ 1565291 h 2417862"/>
                <a:gd name="csX36" fmla="*/ 6936152 w 6936152"/>
                <a:gd name="csY36" fmla="*/ 1877836 h 2417862"/>
                <a:gd name="csX37" fmla="*/ 6936152 w 6936152"/>
                <a:gd name="csY37" fmla="*/ 2231275 h 2417862"/>
                <a:gd name="csX38" fmla="*/ 6749565 w 6936152"/>
                <a:gd name="csY38" fmla="*/ 2417862 h 2417862"/>
                <a:gd name="csX39" fmla="*/ 6319988 w 6936152"/>
                <a:gd name="csY39" fmla="*/ 2417862 h 2417862"/>
                <a:gd name="csX40" fmla="*/ 5956041 w 6936152"/>
                <a:gd name="csY40" fmla="*/ 2417862 h 2417862"/>
                <a:gd name="csX41" fmla="*/ 5592094 w 6936152"/>
                <a:gd name="csY41" fmla="*/ 2417862 h 2417862"/>
                <a:gd name="csX42" fmla="*/ 5228147 w 6936152"/>
                <a:gd name="csY42" fmla="*/ 2417862 h 2417862"/>
                <a:gd name="csX43" fmla="*/ 4995459 w 6936152"/>
                <a:gd name="csY43" fmla="*/ 2417862 h 2417862"/>
                <a:gd name="csX44" fmla="*/ 4762772 w 6936152"/>
                <a:gd name="csY44" fmla="*/ 2417862 h 2417862"/>
                <a:gd name="csX45" fmla="*/ 4333195 w 6936152"/>
                <a:gd name="csY45" fmla="*/ 2417862 h 2417862"/>
                <a:gd name="csX46" fmla="*/ 4166138 w 6936152"/>
                <a:gd name="csY46" fmla="*/ 2417862 h 2417862"/>
                <a:gd name="csX47" fmla="*/ 3867820 w 6936152"/>
                <a:gd name="csY47" fmla="*/ 2417862 h 2417862"/>
                <a:gd name="csX48" fmla="*/ 3700763 w 6936152"/>
                <a:gd name="csY48" fmla="*/ 2417862 h 2417862"/>
                <a:gd name="csX49" fmla="*/ 3271186 w 6936152"/>
                <a:gd name="csY49" fmla="*/ 2417862 h 2417862"/>
                <a:gd name="csX50" fmla="*/ 2972869 w 6936152"/>
                <a:gd name="csY50" fmla="*/ 2417862 h 2417862"/>
                <a:gd name="csX51" fmla="*/ 2543292 w 6936152"/>
                <a:gd name="csY51" fmla="*/ 2417862 h 2417862"/>
                <a:gd name="csX52" fmla="*/ 2376234 w 6936152"/>
                <a:gd name="csY52" fmla="*/ 2417862 h 2417862"/>
                <a:gd name="csX53" fmla="*/ 2012287 w 6936152"/>
                <a:gd name="csY53" fmla="*/ 2417862 h 2417862"/>
                <a:gd name="csX54" fmla="*/ 1779600 w 6936152"/>
                <a:gd name="csY54" fmla="*/ 2417862 h 2417862"/>
                <a:gd name="csX55" fmla="*/ 1415653 w 6936152"/>
                <a:gd name="csY55" fmla="*/ 2417862 h 2417862"/>
                <a:gd name="csX56" fmla="*/ 1051706 w 6936152"/>
                <a:gd name="csY56" fmla="*/ 2417862 h 2417862"/>
                <a:gd name="csX57" fmla="*/ 950278 w 6936152"/>
                <a:gd name="csY57" fmla="*/ 2417862 h 2417862"/>
                <a:gd name="csX58" fmla="*/ 717590 w 6936152"/>
                <a:gd name="csY58" fmla="*/ 2417862 h 2417862"/>
                <a:gd name="csX59" fmla="*/ 484903 w 6936152"/>
                <a:gd name="csY59" fmla="*/ 2417862 h 2417862"/>
                <a:gd name="csX60" fmla="*/ 186586 w 6936152"/>
                <a:gd name="csY60" fmla="*/ 2417862 h 2417862"/>
                <a:gd name="csX61" fmla="*/ 0 w 6936152"/>
                <a:gd name="csY61" fmla="*/ 2231275 h 2417862"/>
                <a:gd name="csX62" fmla="*/ 0 w 6936152"/>
                <a:gd name="csY62" fmla="*/ 1918730 h 2417862"/>
                <a:gd name="csX63" fmla="*/ 0 w 6936152"/>
                <a:gd name="csY63" fmla="*/ 1687972 h 2417862"/>
                <a:gd name="csX64" fmla="*/ 0 w 6936152"/>
                <a:gd name="csY64" fmla="*/ 1436768 h 2417862"/>
                <a:gd name="csX65" fmla="*/ 0 w 6936152"/>
                <a:gd name="csY65" fmla="*/ 1124222 h 2417862"/>
                <a:gd name="csX66" fmla="*/ 0 w 6936152"/>
                <a:gd name="csY66" fmla="*/ 893464 h 2417862"/>
                <a:gd name="csX67" fmla="*/ 0 w 6936152"/>
                <a:gd name="csY67" fmla="*/ 601366 h 2417862"/>
                <a:gd name="csX68" fmla="*/ 0 w 6936152"/>
                <a:gd name="csY68" fmla="*/ 186586 h 2417862"/>
                <a:gd name="csX0" fmla="*/ 0 w 6936152"/>
                <a:gd name="csY0" fmla="*/ 186586 h 2417862"/>
                <a:gd name="csX1" fmla="*/ 186586 w 6936152"/>
                <a:gd name="csY1" fmla="*/ 0 h 2417862"/>
                <a:gd name="csX2" fmla="*/ 419273 w 6936152"/>
                <a:gd name="csY2" fmla="*/ 0 h 2417862"/>
                <a:gd name="csX3" fmla="*/ 783220 w 6936152"/>
                <a:gd name="csY3" fmla="*/ 0 h 2417862"/>
                <a:gd name="csX4" fmla="*/ 1147167 w 6936152"/>
                <a:gd name="csY4" fmla="*/ 0 h 2417862"/>
                <a:gd name="csX5" fmla="*/ 1314225 w 6936152"/>
                <a:gd name="csY5" fmla="*/ 0 h 2417862"/>
                <a:gd name="csX6" fmla="*/ 1415653 w 6936152"/>
                <a:gd name="csY6" fmla="*/ 0 h 2417862"/>
                <a:gd name="csX7" fmla="*/ 1713970 w 6936152"/>
                <a:gd name="csY7" fmla="*/ 0 h 2417862"/>
                <a:gd name="csX8" fmla="*/ 1815398 w 6936152"/>
                <a:gd name="csY8" fmla="*/ 0 h 2417862"/>
                <a:gd name="csX9" fmla="*/ 2113715 w 6936152"/>
                <a:gd name="csY9" fmla="*/ 0 h 2417862"/>
                <a:gd name="csX10" fmla="*/ 2543292 w 6936152"/>
                <a:gd name="csY10" fmla="*/ 0 h 2417862"/>
                <a:gd name="csX11" fmla="*/ 2775979 w 6936152"/>
                <a:gd name="csY11" fmla="*/ 0 h 2417862"/>
                <a:gd name="csX12" fmla="*/ 2943037 w 6936152"/>
                <a:gd name="csY12" fmla="*/ 0 h 2417862"/>
                <a:gd name="csX13" fmla="*/ 3372614 w 6936152"/>
                <a:gd name="csY13" fmla="*/ 0 h 2417862"/>
                <a:gd name="csX14" fmla="*/ 3736561 w 6936152"/>
                <a:gd name="csY14" fmla="*/ 0 h 2417862"/>
                <a:gd name="csX15" fmla="*/ 4034878 w 6936152"/>
                <a:gd name="csY15" fmla="*/ 0 h 2417862"/>
                <a:gd name="csX16" fmla="*/ 4398825 w 6936152"/>
                <a:gd name="csY16" fmla="*/ 0 h 2417862"/>
                <a:gd name="csX17" fmla="*/ 4697142 w 6936152"/>
                <a:gd name="csY17" fmla="*/ 0 h 2417862"/>
                <a:gd name="csX18" fmla="*/ 4929830 w 6936152"/>
                <a:gd name="csY18" fmla="*/ 0 h 2417862"/>
                <a:gd name="csX19" fmla="*/ 5293777 w 6936152"/>
                <a:gd name="csY19" fmla="*/ 0 h 2417862"/>
                <a:gd name="csX20" fmla="*/ 5460834 w 6936152"/>
                <a:gd name="csY20" fmla="*/ 0 h 2417862"/>
                <a:gd name="csX21" fmla="*/ 5890411 w 6936152"/>
                <a:gd name="csY21" fmla="*/ 0 h 2417862"/>
                <a:gd name="csX22" fmla="*/ 6319988 w 6936152"/>
                <a:gd name="csY22" fmla="*/ 0 h 2417862"/>
                <a:gd name="csX23" fmla="*/ 6749565 w 6936152"/>
                <a:gd name="csY23" fmla="*/ 0 h 2417862"/>
                <a:gd name="csX24" fmla="*/ 6936152 w 6936152"/>
                <a:gd name="csY24" fmla="*/ 186586 h 2417862"/>
                <a:gd name="csX25" fmla="*/ 6936152 w 6936152"/>
                <a:gd name="csY25" fmla="*/ 458238 h 2417862"/>
                <a:gd name="csX26" fmla="*/ 6936152 w 6936152"/>
                <a:gd name="csY26" fmla="*/ 729889 h 2417862"/>
                <a:gd name="csX27" fmla="*/ 6936152 w 6936152"/>
                <a:gd name="csY27" fmla="*/ 981094 h 2417862"/>
                <a:gd name="csX28" fmla="*/ 6936152 w 6936152"/>
                <a:gd name="csY28" fmla="*/ 1293639 h 2417862"/>
                <a:gd name="csX29" fmla="*/ 6936152 w 6936152"/>
                <a:gd name="csY29" fmla="*/ 1565291 h 2417862"/>
                <a:gd name="csX30" fmla="*/ 6936152 w 6936152"/>
                <a:gd name="csY30" fmla="*/ 1816495 h 2417862"/>
                <a:gd name="csX31" fmla="*/ 6936152 w 6936152"/>
                <a:gd name="csY31" fmla="*/ 2231275 h 2417862"/>
                <a:gd name="csX32" fmla="*/ 6749565 w 6936152"/>
                <a:gd name="csY32" fmla="*/ 2417862 h 2417862"/>
                <a:gd name="csX33" fmla="*/ 6516877 w 6936152"/>
                <a:gd name="csY33" fmla="*/ 2417862 h 2417862"/>
                <a:gd name="csX34" fmla="*/ 6349820 w 6936152"/>
                <a:gd name="csY34" fmla="*/ 2417862 h 2417862"/>
                <a:gd name="csX35" fmla="*/ 5920243 w 6936152"/>
                <a:gd name="csY35" fmla="*/ 2417862 h 2417862"/>
                <a:gd name="csX36" fmla="*/ 5818815 w 6936152"/>
                <a:gd name="csY36" fmla="*/ 2417862 h 2417862"/>
                <a:gd name="csX37" fmla="*/ 5717387 w 6936152"/>
                <a:gd name="csY37" fmla="*/ 2417862 h 2417862"/>
                <a:gd name="csX38" fmla="*/ 5287810 w 6936152"/>
                <a:gd name="csY38" fmla="*/ 2417862 h 2417862"/>
                <a:gd name="csX39" fmla="*/ 4858234 w 6936152"/>
                <a:gd name="csY39" fmla="*/ 2417862 h 2417862"/>
                <a:gd name="csX40" fmla="*/ 4494287 w 6936152"/>
                <a:gd name="csY40" fmla="*/ 2417862 h 2417862"/>
                <a:gd name="csX41" fmla="*/ 4130339 w 6936152"/>
                <a:gd name="csY41" fmla="*/ 2417862 h 2417862"/>
                <a:gd name="csX42" fmla="*/ 4028912 w 6936152"/>
                <a:gd name="csY42" fmla="*/ 2417862 h 2417862"/>
                <a:gd name="csX43" fmla="*/ 3927484 w 6936152"/>
                <a:gd name="csY43" fmla="*/ 2417862 h 2417862"/>
                <a:gd name="csX44" fmla="*/ 3694796 w 6936152"/>
                <a:gd name="csY44" fmla="*/ 2417862 h 2417862"/>
                <a:gd name="csX45" fmla="*/ 3265220 w 6936152"/>
                <a:gd name="csY45" fmla="*/ 2417862 h 2417862"/>
                <a:gd name="csX46" fmla="*/ 2901273 w 6936152"/>
                <a:gd name="csY46" fmla="*/ 2417862 h 2417862"/>
                <a:gd name="csX47" fmla="*/ 2471696 w 6936152"/>
                <a:gd name="csY47" fmla="*/ 2417862 h 2417862"/>
                <a:gd name="csX48" fmla="*/ 2107749 w 6936152"/>
                <a:gd name="csY48" fmla="*/ 2417862 h 2417862"/>
                <a:gd name="csX49" fmla="*/ 1678172 w 6936152"/>
                <a:gd name="csY49" fmla="*/ 2417862 h 2417862"/>
                <a:gd name="csX50" fmla="*/ 1379855 w 6936152"/>
                <a:gd name="csY50" fmla="*/ 2417862 h 2417862"/>
                <a:gd name="csX51" fmla="*/ 1147167 w 6936152"/>
                <a:gd name="csY51" fmla="*/ 2417862 h 2417862"/>
                <a:gd name="csX52" fmla="*/ 1045739 w 6936152"/>
                <a:gd name="csY52" fmla="*/ 2417862 h 2417862"/>
                <a:gd name="csX53" fmla="*/ 944312 w 6936152"/>
                <a:gd name="csY53" fmla="*/ 2417862 h 2417862"/>
                <a:gd name="csX54" fmla="*/ 645994 w 6936152"/>
                <a:gd name="csY54" fmla="*/ 2417862 h 2417862"/>
                <a:gd name="csX55" fmla="*/ 186586 w 6936152"/>
                <a:gd name="csY55" fmla="*/ 2417862 h 2417862"/>
                <a:gd name="csX56" fmla="*/ 0 w 6936152"/>
                <a:gd name="csY56" fmla="*/ 2231275 h 2417862"/>
                <a:gd name="csX57" fmla="*/ 0 w 6936152"/>
                <a:gd name="csY57" fmla="*/ 1898283 h 2417862"/>
                <a:gd name="csX58" fmla="*/ 0 w 6936152"/>
                <a:gd name="csY58" fmla="*/ 1647078 h 2417862"/>
                <a:gd name="csX59" fmla="*/ 0 w 6936152"/>
                <a:gd name="csY59" fmla="*/ 1416321 h 2417862"/>
                <a:gd name="csX60" fmla="*/ 0 w 6936152"/>
                <a:gd name="csY60" fmla="*/ 1124222 h 2417862"/>
                <a:gd name="csX61" fmla="*/ 0 w 6936152"/>
                <a:gd name="csY61" fmla="*/ 791230 h 2417862"/>
                <a:gd name="csX62" fmla="*/ 0 w 6936152"/>
                <a:gd name="csY62" fmla="*/ 560472 h 2417862"/>
                <a:gd name="csX63" fmla="*/ 0 w 6936152"/>
                <a:gd name="csY63" fmla="*/ 186586 h 241786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Lst>
              <a:rect l="l" t="t" r="r" b="b"/>
              <a:pathLst>
                <a:path w="6936152" h="2417862" fill="none" extrusionOk="0">
                  <a:moveTo>
                    <a:pt x="0" y="186586"/>
                  </a:moveTo>
                  <a:cubicBezTo>
                    <a:pt x="17902" y="54297"/>
                    <a:pt x="44308" y="25581"/>
                    <a:pt x="186586" y="0"/>
                  </a:cubicBezTo>
                  <a:cubicBezTo>
                    <a:pt x="253906" y="-12228"/>
                    <a:pt x="311870" y="5062"/>
                    <a:pt x="419273" y="0"/>
                  </a:cubicBezTo>
                  <a:cubicBezTo>
                    <a:pt x="521929" y="22872"/>
                    <a:pt x="620988" y="30548"/>
                    <a:pt x="783220" y="0"/>
                  </a:cubicBezTo>
                  <a:cubicBezTo>
                    <a:pt x="934350" y="-55055"/>
                    <a:pt x="1034794" y="40752"/>
                    <a:pt x="1147167" y="0"/>
                  </a:cubicBezTo>
                  <a:cubicBezTo>
                    <a:pt x="1287560" y="-8285"/>
                    <a:pt x="1279841" y="4471"/>
                    <a:pt x="1314225" y="0"/>
                  </a:cubicBezTo>
                  <a:cubicBezTo>
                    <a:pt x="1360404" y="-11792"/>
                    <a:pt x="1392733" y="2632"/>
                    <a:pt x="1415653" y="0"/>
                  </a:cubicBezTo>
                  <a:cubicBezTo>
                    <a:pt x="1430019" y="-359"/>
                    <a:pt x="1624777" y="57795"/>
                    <a:pt x="1713970" y="0"/>
                  </a:cubicBezTo>
                  <a:cubicBezTo>
                    <a:pt x="1824000" y="-31798"/>
                    <a:pt x="1789407" y="-820"/>
                    <a:pt x="1815398" y="0"/>
                  </a:cubicBezTo>
                  <a:cubicBezTo>
                    <a:pt x="1883766" y="31700"/>
                    <a:pt x="2021254" y="16141"/>
                    <a:pt x="2113715" y="0"/>
                  </a:cubicBezTo>
                  <a:cubicBezTo>
                    <a:pt x="2162835" y="-43123"/>
                    <a:pt x="2363301" y="6287"/>
                    <a:pt x="2543292" y="0"/>
                  </a:cubicBezTo>
                  <a:cubicBezTo>
                    <a:pt x="2720940" y="-70339"/>
                    <a:pt x="2686142" y="9862"/>
                    <a:pt x="2775979" y="0"/>
                  </a:cubicBezTo>
                  <a:cubicBezTo>
                    <a:pt x="2844573" y="-11109"/>
                    <a:pt x="2899040" y="25142"/>
                    <a:pt x="2943037" y="0"/>
                  </a:cubicBezTo>
                  <a:cubicBezTo>
                    <a:pt x="3001607" y="-47278"/>
                    <a:pt x="3236709" y="39448"/>
                    <a:pt x="3372614" y="0"/>
                  </a:cubicBezTo>
                  <a:cubicBezTo>
                    <a:pt x="3442970" y="-62958"/>
                    <a:pt x="3592184" y="32196"/>
                    <a:pt x="3736561" y="0"/>
                  </a:cubicBezTo>
                  <a:cubicBezTo>
                    <a:pt x="3832504" y="-56827"/>
                    <a:pt x="3949611" y="23655"/>
                    <a:pt x="4034878" y="0"/>
                  </a:cubicBezTo>
                  <a:cubicBezTo>
                    <a:pt x="4184725" y="-17965"/>
                    <a:pt x="4218277" y="11548"/>
                    <a:pt x="4398825" y="0"/>
                  </a:cubicBezTo>
                  <a:cubicBezTo>
                    <a:pt x="4522229" y="-48864"/>
                    <a:pt x="4595551" y="-14186"/>
                    <a:pt x="4697142" y="0"/>
                  </a:cubicBezTo>
                  <a:cubicBezTo>
                    <a:pt x="4789532" y="-24034"/>
                    <a:pt x="4849906" y="24451"/>
                    <a:pt x="4929830" y="0"/>
                  </a:cubicBezTo>
                  <a:cubicBezTo>
                    <a:pt x="4967679" y="-42844"/>
                    <a:pt x="5163732" y="-44493"/>
                    <a:pt x="5293777" y="0"/>
                  </a:cubicBezTo>
                  <a:cubicBezTo>
                    <a:pt x="5424140" y="-7391"/>
                    <a:pt x="5384696" y="16846"/>
                    <a:pt x="5460834" y="0"/>
                  </a:cubicBezTo>
                  <a:cubicBezTo>
                    <a:pt x="5579292" y="19405"/>
                    <a:pt x="5729510" y="-34950"/>
                    <a:pt x="5890411" y="0"/>
                  </a:cubicBezTo>
                  <a:cubicBezTo>
                    <a:pt x="6091005" y="-16673"/>
                    <a:pt x="6127173" y="32794"/>
                    <a:pt x="6319988" y="0"/>
                  </a:cubicBezTo>
                  <a:cubicBezTo>
                    <a:pt x="6467241" y="-37635"/>
                    <a:pt x="6589846" y="7442"/>
                    <a:pt x="6749565" y="0"/>
                  </a:cubicBezTo>
                  <a:cubicBezTo>
                    <a:pt x="6820701" y="-44401"/>
                    <a:pt x="6896825" y="115707"/>
                    <a:pt x="6936152" y="186586"/>
                  </a:cubicBezTo>
                  <a:cubicBezTo>
                    <a:pt x="6950200" y="299927"/>
                    <a:pt x="6915843" y="365368"/>
                    <a:pt x="6936152" y="458238"/>
                  </a:cubicBezTo>
                  <a:cubicBezTo>
                    <a:pt x="6978720" y="584355"/>
                    <a:pt x="6926724" y="670682"/>
                    <a:pt x="6936152" y="729889"/>
                  </a:cubicBezTo>
                  <a:cubicBezTo>
                    <a:pt x="6939711" y="806447"/>
                    <a:pt x="6939808" y="900918"/>
                    <a:pt x="6936152" y="981094"/>
                  </a:cubicBezTo>
                  <a:cubicBezTo>
                    <a:pt x="6921634" y="1066904"/>
                    <a:pt x="6959902" y="1154790"/>
                    <a:pt x="6936152" y="1293639"/>
                  </a:cubicBezTo>
                  <a:cubicBezTo>
                    <a:pt x="6964864" y="1411552"/>
                    <a:pt x="6903716" y="1473800"/>
                    <a:pt x="6936152" y="1565291"/>
                  </a:cubicBezTo>
                  <a:cubicBezTo>
                    <a:pt x="6938782" y="1667739"/>
                    <a:pt x="6935037" y="1701665"/>
                    <a:pt x="6936152" y="1816495"/>
                  </a:cubicBezTo>
                  <a:cubicBezTo>
                    <a:pt x="6967367" y="1941458"/>
                    <a:pt x="6908009" y="2110392"/>
                    <a:pt x="6936152" y="2231275"/>
                  </a:cubicBezTo>
                  <a:cubicBezTo>
                    <a:pt x="6956106" y="2355126"/>
                    <a:pt x="6828045" y="2481291"/>
                    <a:pt x="6749565" y="2417862"/>
                  </a:cubicBezTo>
                  <a:cubicBezTo>
                    <a:pt x="6672536" y="2427241"/>
                    <a:pt x="6629890" y="2398165"/>
                    <a:pt x="6516877" y="2417862"/>
                  </a:cubicBezTo>
                  <a:cubicBezTo>
                    <a:pt x="6409218" y="2416087"/>
                    <a:pt x="6400931" y="2391495"/>
                    <a:pt x="6349820" y="2417862"/>
                  </a:cubicBezTo>
                  <a:cubicBezTo>
                    <a:pt x="6388823" y="2427362"/>
                    <a:pt x="6083186" y="2366998"/>
                    <a:pt x="5920243" y="2417862"/>
                  </a:cubicBezTo>
                  <a:cubicBezTo>
                    <a:pt x="5783426" y="2431659"/>
                    <a:pt x="5891136" y="2417635"/>
                    <a:pt x="5818815" y="2417862"/>
                  </a:cubicBezTo>
                  <a:cubicBezTo>
                    <a:pt x="5779006" y="2436192"/>
                    <a:pt x="5745145" y="2408231"/>
                    <a:pt x="5717387" y="2417862"/>
                  </a:cubicBezTo>
                  <a:cubicBezTo>
                    <a:pt x="5731419" y="2413815"/>
                    <a:pt x="5475911" y="2436747"/>
                    <a:pt x="5287810" y="2417862"/>
                  </a:cubicBezTo>
                  <a:cubicBezTo>
                    <a:pt x="5075660" y="2433998"/>
                    <a:pt x="5046070" y="2399885"/>
                    <a:pt x="4858234" y="2417862"/>
                  </a:cubicBezTo>
                  <a:cubicBezTo>
                    <a:pt x="4692048" y="2441468"/>
                    <a:pt x="4668391" y="2395648"/>
                    <a:pt x="4494287" y="2417862"/>
                  </a:cubicBezTo>
                  <a:cubicBezTo>
                    <a:pt x="4314206" y="2490211"/>
                    <a:pt x="4214928" y="2348127"/>
                    <a:pt x="4130339" y="2417862"/>
                  </a:cubicBezTo>
                  <a:cubicBezTo>
                    <a:pt x="4049591" y="2479864"/>
                    <a:pt x="4075683" y="2416746"/>
                    <a:pt x="4028912" y="2417862"/>
                  </a:cubicBezTo>
                  <a:cubicBezTo>
                    <a:pt x="3987864" y="2425073"/>
                    <a:pt x="3968917" y="2411360"/>
                    <a:pt x="3927484" y="2417862"/>
                  </a:cubicBezTo>
                  <a:cubicBezTo>
                    <a:pt x="3882840" y="2401217"/>
                    <a:pt x="3777315" y="2398844"/>
                    <a:pt x="3694796" y="2417862"/>
                  </a:cubicBezTo>
                  <a:cubicBezTo>
                    <a:pt x="3602316" y="2391295"/>
                    <a:pt x="3334229" y="2416920"/>
                    <a:pt x="3265220" y="2417862"/>
                  </a:cubicBezTo>
                  <a:cubicBezTo>
                    <a:pt x="3162096" y="2450329"/>
                    <a:pt x="3073123" y="2375905"/>
                    <a:pt x="2901273" y="2417862"/>
                  </a:cubicBezTo>
                  <a:cubicBezTo>
                    <a:pt x="2724577" y="2427660"/>
                    <a:pt x="2598696" y="2449640"/>
                    <a:pt x="2471696" y="2417862"/>
                  </a:cubicBezTo>
                  <a:cubicBezTo>
                    <a:pt x="2395725" y="2461586"/>
                    <a:pt x="2232228" y="2360473"/>
                    <a:pt x="2107749" y="2417862"/>
                  </a:cubicBezTo>
                  <a:cubicBezTo>
                    <a:pt x="1998947" y="2477179"/>
                    <a:pt x="1836495" y="2402943"/>
                    <a:pt x="1678172" y="2417862"/>
                  </a:cubicBezTo>
                  <a:cubicBezTo>
                    <a:pt x="1579527" y="2436364"/>
                    <a:pt x="1474774" y="2426342"/>
                    <a:pt x="1379855" y="2417862"/>
                  </a:cubicBezTo>
                  <a:cubicBezTo>
                    <a:pt x="1291638" y="2453715"/>
                    <a:pt x="1195999" y="2422000"/>
                    <a:pt x="1147167" y="2417862"/>
                  </a:cubicBezTo>
                  <a:cubicBezTo>
                    <a:pt x="1091611" y="2420840"/>
                    <a:pt x="1081122" y="2407438"/>
                    <a:pt x="1045739" y="2417862"/>
                  </a:cubicBezTo>
                  <a:cubicBezTo>
                    <a:pt x="1000947" y="2428223"/>
                    <a:pt x="1005369" y="2400711"/>
                    <a:pt x="944312" y="2417862"/>
                  </a:cubicBezTo>
                  <a:cubicBezTo>
                    <a:pt x="880312" y="2396574"/>
                    <a:pt x="774099" y="2386408"/>
                    <a:pt x="645994" y="2417862"/>
                  </a:cubicBezTo>
                  <a:cubicBezTo>
                    <a:pt x="538588" y="2492377"/>
                    <a:pt x="323873" y="2380169"/>
                    <a:pt x="186586" y="2417862"/>
                  </a:cubicBezTo>
                  <a:cubicBezTo>
                    <a:pt x="101088" y="2447491"/>
                    <a:pt x="15639" y="2301657"/>
                    <a:pt x="0" y="2231275"/>
                  </a:cubicBezTo>
                  <a:cubicBezTo>
                    <a:pt x="38036" y="2165748"/>
                    <a:pt x="48518" y="2052071"/>
                    <a:pt x="0" y="1898283"/>
                  </a:cubicBezTo>
                  <a:cubicBezTo>
                    <a:pt x="-14186" y="1760869"/>
                    <a:pt x="21460" y="1736108"/>
                    <a:pt x="0" y="1647078"/>
                  </a:cubicBezTo>
                  <a:cubicBezTo>
                    <a:pt x="1637" y="1549750"/>
                    <a:pt x="12923" y="1509111"/>
                    <a:pt x="0" y="1416321"/>
                  </a:cubicBezTo>
                  <a:cubicBezTo>
                    <a:pt x="-3826" y="1300455"/>
                    <a:pt x="-11723" y="1188254"/>
                    <a:pt x="0" y="1124222"/>
                  </a:cubicBezTo>
                  <a:cubicBezTo>
                    <a:pt x="-44568" y="1027627"/>
                    <a:pt x="69456" y="933804"/>
                    <a:pt x="0" y="791230"/>
                  </a:cubicBezTo>
                  <a:cubicBezTo>
                    <a:pt x="-34302" y="674502"/>
                    <a:pt x="42211" y="624607"/>
                    <a:pt x="0" y="560472"/>
                  </a:cubicBezTo>
                  <a:cubicBezTo>
                    <a:pt x="21360" y="509850"/>
                    <a:pt x="14484" y="395382"/>
                    <a:pt x="0" y="186586"/>
                  </a:cubicBezTo>
                  <a:close/>
                </a:path>
                <a:path w="6936152" h="2417862" stroke="0" extrusionOk="0">
                  <a:moveTo>
                    <a:pt x="0" y="186586"/>
                  </a:moveTo>
                  <a:cubicBezTo>
                    <a:pt x="29668" y="87794"/>
                    <a:pt x="99289" y="-14237"/>
                    <a:pt x="186586" y="0"/>
                  </a:cubicBezTo>
                  <a:cubicBezTo>
                    <a:pt x="232570" y="683"/>
                    <a:pt x="245103" y="8699"/>
                    <a:pt x="288014" y="0"/>
                  </a:cubicBezTo>
                  <a:cubicBezTo>
                    <a:pt x="322270" y="-14494"/>
                    <a:pt x="367643" y="14309"/>
                    <a:pt x="389441" y="0"/>
                  </a:cubicBezTo>
                  <a:cubicBezTo>
                    <a:pt x="424466" y="-1078"/>
                    <a:pt x="467584" y="22528"/>
                    <a:pt x="490869" y="0"/>
                  </a:cubicBezTo>
                  <a:cubicBezTo>
                    <a:pt x="517902" y="-18070"/>
                    <a:pt x="567518" y="4036"/>
                    <a:pt x="592297" y="0"/>
                  </a:cubicBezTo>
                  <a:cubicBezTo>
                    <a:pt x="646408" y="-14322"/>
                    <a:pt x="834052" y="4407"/>
                    <a:pt x="890614" y="0"/>
                  </a:cubicBezTo>
                  <a:cubicBezTo>
                    <a:pt x="999004" y="40296"/>
                    <a:pt x="1217674" y="9091"/>
                    <a:pt x="1320191" y="0"/>
                  </a:cubicBezTo>
                  <a:cubicBezTo>
                    <a:pt x="1440926" y="-43015"/>
                    <a:pt x="1469817" y="9278"/>
                    <a:pt x="1552879" y="0"/>
                  </a:cubicBezTo>
                  <a:cubicBezTo>
                    <a:pt x="1582636" y="17940"/>
                    <a:pt x="1705194" y="30167"/>
                    <a:pt x="1851196" y="0"/>
                  </a:cubicBezTo>
                  <a:cubicBezTo>
                    <a:pt x="1964580" y="-18328"/>
                    <a:pt x="1983211" y="4436"/>
                    <a:pt x="2083883" y="0"/>
                  </a:cubicBezTo>
                  <a:cubicBezTo>
                    <a:pt x="2184439" y="-16642"/>
                    <a:pt x="2192653" y="6042"/>
                    <a:pt x="2250941" y="0"/>
                  </a:cubicBezTo>
                  <a:cubicBezTo>
                    <a:pt x="2300302" y="-5379"/>
                    <a:pt x="2333944" y="7659"/>
                    <a:pt x="2417999" y="0"/>
                  </a:cubicBezTo>
                  <a:cubicBezTo>
                    <a:pt x="2514390" y="-9679"/>
                    <a:pt x="2549990" y="31731"/>
                    <a:pt x="2650686" y="0"/>
                  </a:cubicBezTo>
                  <a:cubicBezTo>
                    <a:pt x="2759122" y="-24226"/>
                    <a:pt x="2774829" y="12504"/>
                    <a:pt x="2883373" y="0"/>
                  </a:cubicBezTo>
                  <a:cubicBezTo>
                    <a:pt x="3006138" y="-7924"/>
                    <a:pt x="3013435" y="-2076"/>
                    <a:pt x="3116061" y="0"/>
                  </a:cubicBezTo>
                  <a:cubicBezTo>
                    <a:pt x="3242111" y="-10227"/>
                    <a:pt x="3283822" y="25282"/>
                    <a:pt x="3348748" y="0"/>
                  </a:cubicBezTo>
                  <a:cubicBezTo>
                    <a:pt x="3459807" y="-16071"/>
                    <a:pt x="3533742" y="57998"/>
                    <a:pt x="3581436" y="0"/>
                  </a:cubicBezTo>
                  <a:cubicBezTo>
                    <a:pt x="3614602" y="-26825"/>
                    <a:pt x="3716950" y="22841"/>
                    <a:pt x="3814123" y="0"/>
                  </a:cubicBezTo>
                  <a:cubicBezTo>
                    <a:pt x="3920111" y="-4681"/>
                    <a:pt x="3932334" y="14254"/>
                    <a:pt x="4046811" y="0"/>
                  </a:cubicBezTo>
                  <a:cubicBezTo>
                    <a:pt x="4152531" y="-1285"/>
                    <a:pt x="4217875" y="-4842"/>
                    <a:pt x="4279498" y="0"/>
                  </a:cubicBezTo>
                  <a:cubicBezTo>
                    <a:pt x="4328134" y="-40033"/>
                    <a:pt x="4497530" y="-5470"/>
                    <a:pt x="4709075" y="0"/>
                  </a:cubicBezTo>
                  <a:cubicBezTo>
                    <a:pt x="4924282" y="-32050"/>
                    <a:pt x="4787434" y="5714"/>
                    <a:pt x="4876133" y="0"/>
                  </a:cubicBezTo>
                  <a:cubicBezTo>
                    <a:pt x="4965876" y="-5155"/>
                    <a:pt x="4985687" y="-6109"/>
                    <a:pt x="5043190" y="0"/>
                  </a:cubicBezTo>
                  <a:cubicBezTo>
                    <a:pt x="5077021" y="43800"/>
                    <a:pt x="5221773" y="57129"/>
                    <a:pt x="5341507" y="0"/>
                  </a:cubicBezTo>
                  <a:cubicBezTo>
                    <a:pt x="5515591" y="-28829"/>
                    <a:pt x="5537812" y="77971"/>
                    <a:pt x="5705454" y="0"/>
                  </a:cubicBezTo>
                  <a:cubicBezTo>
                    <a:pt x="5863626" y="-34204"/>
                    <a:pt x="5774791" y="-2320"/>
                    <a:pt x="5806882" y="0"/>
                  </a:cubicBezTo>
                  <a:cubicBezTo>
                    <a:pt x="5818541" y="19511"/>
                    <a:pt x="5933682" y="18186"/>
                    <a:pt x="5973940" y="0"/>
                  </a:cubicBezTo>
                  <a:cubicBezTo>
                    <a:pt x="6076581" y="16261"/>
                    <a:pt x="6217891" y="4887"/>
                    <a:pt x="6337887" y="0"/>
                  </a:cubicBezTo>
                  <a:cubicBezTo>
                    <a:pt x="6477120" y="3924"/>
                    <a:pt x="6560136" y="26145"/>
                    <a:pt x="6749565" y="0"/>
                  </a:cubicBezTo>
                  <a:cubicBezTo>
                    <a:pt x="6846048" y="43383"/>
                    <a:pt x="6894102" y="82718"/>
                    <a:pt x="6936152" y="186586"/>
                  </a:cubicBezTo>
                  <a:cubicBezTo>
                    <a:pt x="6932450" y="226600"/>
                    <a:pt x="6957350" y="335080"/>
                    <a:pt x="6936152" y="458238"/>
                  </a:cubicBezTo>
                  <a:cubicBezTo>
                    <a:pt x="6945069" y="584416"/>
                    <a:pt x="6919649" y="674842"/>
                    <a:pt x="6936152" y="729889"/>
                  </a:cubicBezTo>
                  <a:cubicBezTo>
                    <a:pt x="6928588" y="773816"/>
                    <a:pt x="6953502" y="923856"/>
                    <a:pt x="6936152" y="981094"/>
                  </a:cubicBezTo>
                  <a:cubicBezTo>
                    <a:pt x="6932582" y="1108231"/>
                    <a:pt x="6935740" y="1179474"/>
                    <a:pt x="6936152" y="1314086"/>
                  </a:cubicBezTo>
                  <a:cubicBezTo>
                    <a:pt x="6934190" y="1463013"/>
                    <a:pt x="6919107" y="1480777"/>
                    <a:pt x="6936152" y="1565291"/>
                  </a:cubicBezTo>
                  <a:cubicBezTo>
                    <a:pt x="6949620" y="1671871"/>
                    <a:pt x="6902144" y="1769194"/>
                    <a:pt x="6936152" y="1877836"/>
                  </a:cubicBezTo>
                  <a:cubicBezTo>
                    <a:pt x="6901246" y="1982029"/>
                    <a:pt x="6906087" y="2127270"/>
                    <a:pt x="6936152" y="2231275"/>
                  </a:cubicBezTo>
                  <a:cubicBezTo>
                    <a:pt x="6974943" y="2358365"/>
                    <a:pt x="6814469" y="2396212"/>
                    <a:pt x="6749565" y="2417862"/>
                  </a:cubicBezTo>
                  <a:cubicBezTo>
                    <a:pt x="6613062" y="2489227"/>
                    <a:pt x="6539900" y="2432426"/>
                    <a:pt x="6319988" y="2417862"/>
                  </a:cubicBezTo>
                  <a:cubicBezTo>
                    <a:pt x="6109187" y="2429459"/>
                    <a:pt x="6106209" y="2380420"/>
                    <a:pt x="5956041" y="2417862"/>
                  </a:cubicBezTo>
                  <a:cubicBezTo>
                    <a:pt x="5821545" y="2481848"/>
                    <a:pt x="5762167" y="2425895"/>
                    <a:pt x="5592094" y="2417862"/>
                  </a:cubicBezTo>
                  <a:cubicBezTo>
                    <a:pt x="5465907" y="2398018"/>
                    <a:pt x="5357041" y="2414420"/>
                    <a:pt x="5228147" y="2417862"/>
                  </a:cubicBezTo>
                  <a:cubicBezTo>
                    <a:pt x="5101136" y="2440482"/>
                    <a:pt x="5025141" y="2410106"/>
                    <a:pt x="4995459" y="2417862"/>
                  </a:cubicBezTo>
                  <a:cubicBezTo>
                    <a:pt x="4916675" y="2425214"/>
                    <a:pt x="4865139" y="2427188"/>
                    <a:pt x="4762772" y="2417862"/>
                  </a:cubicBezTo>
                  <a:cubicBezTo>
                    <a:pt x="4627438" y="2425687"/>
                    <a:pt x="4474128" y="2383757"/>
                    <a:pt x="4333195" y="2417862"/>
                  </a:cubicBezTo>
                  <a:cubicBezTo>
                    <a:pt x="4137895" y="2456210"/>
                    <a:pt x="4231029" y="2428478"/>
                    <a:pt x="4166138" y="2417862"/>
                  </a:cubicBezTo>
                  <a:cubicBezTo>
                    <a:pt x="4129730" y="2388456"/>
                    <a:pt x="3986934" y="2453455"/>
                    <a:pt x="3867820" y="2417862"/>
                  </a:cubicBezTo>
                  <a:cubicBezTo>
                    <a:pt x="3764218" y="2415128"/>
                    <a:pt x="3775660" y="2420245"/>
                    <a:pt x="3700763" y="2417862"/>
                  </a:cubicBezTo>
                  <a:cubicBezTo>
                    <a:pt x="3561912" y="2417044"/>
                    <a:pt x="3476906" y="2333865"/>
                    <a:pt x="3271186" y="2417862"/>
                  </a:cubicBezTo>
                  <a:cubicBezTo>
                    <a:pt x="3096442" y="2430305"/>
                    <a:pt x="3103237" y="2399633"/>
                    <a:pt x="2972869" y="2417862"/>
                  </a:cubicBezTo>
                  <a:cubicBezTo>
                    <a:pt x="2805437" y="2396986"/>
                    <a:pt x="2722124" y="2380668"/>
                    <a:pt x="2543292" y="2417862"/>
                  </a:cubicBezTo>
                  <a:cubicBezTo>
                    <a:pt x="2331381" y="2440129"/>
                    <a:pt x="2405371" y="2398348"/>
                    <a:pt x="2376234" y="2417862"/>
                  </a:cubicBezTo>
                  <a:cubicBezTo>
                    <a:pt x="2299993" y="2386671"/>
                    <a:pt x="2158536" y="2406183"/>
                    <a:pt x="2012287" y="2417862"/>
                  </a:cubicBezTo>
                  <a:cubicBezTo>
                    <a:pt x="1909723" y="2422897"/>
                    <a:pt x="1876956" y="2393212"/>
                    <a:pt x="1779600" y="2417862"/>
                  </a:cubicBezTo>
                  <a:cubicBezTo>
                    <a:pt x="1713758" y="2453395"/>
                    <a:pt x="1540025" y="2389138"/>
                    <a:pt x="1415653" y="2417862"/>
                  </a:cubicBezTo>
                  <a:cubicBezTo>
                    <a:pt x="1328973" y="2419904"/>
                    <a:pt x="1158017" y="2432708"/>
                    <a:pt x="1051706" y="2417862"/>
                  </a:cubicBezTo>
                  <a:cubicBezTo>
                    <a:pt x="921185" y="2439039"/>
                    <a:pt x="990613" y="2426913"/>
                    <a:pt x="950278" y="2417862"/>
                  </a:cubicBezTo>
                  <a:cubicBezTo>
                    <a:pt x="933852" y="2408854"/>
                    <a:pt x="802495" y="2391213"/>
                    <a:pt x="717590" y="2417862"/>
                  </a:cubicBezTo>
                  <a:cubicBezTo>
                    <a:pt x="642961" y="2444910"/>
                    <a:pt x="590405" y="2400939"/>
                    <a:pt x="484903" y="2417862"/>
                  </a:cubicBezTo>
                  <a:cubicBezTo>
                    <a:pt x="425889" y="2434956"/>
                    <a:pt x="342618" y="2373275"/>
                    <a:pt x="186586" y="2417862"/>
                  </a:cubicBezTo>
                  <a:cubicBezTo>
                    <a:pt x="95064" y="2458729"/>
                    <a:pt x="47314" y="2316106"/>
                    <a:pt x="0" y="2231275"/>
                  </a:cubicBezTo>
                  <a:cubicBezTo>
                    <a:pt x="12589" y="2085177"/>
                    <a:pt x="80" y="2039983"/>
                    <a:pt x="0" y="1918730"/>
                  </a:cubicBezTo>
                  <a:cubicBezTo>
                    <a:pt x="-9240" y="1793766"/>
                    <a:pt x="7551" y="1803247"/>
                    <a:pt x="0" y="1687972"/>
                  </a:cubicBezTo>
                  <a:cubicBezTo>
                    <a:pt x="-4997" y="1586256"/>
                    <a:pt x="6444" y="1538440"/>
                    <a:pt x="0" y="1436768"/>
                  </a:cubicBezTo>
                  <a:cubicBezTo>
                    <a:pt x="-13132" y="1365297"/>
                    <a:pt x="9180" y="1217775"/>
                    <a:pt x="0" y="1124222"/>
                  </a:cubicBezTo>
                  <a:cubicBezTo>
                    <a:pt x="-24665" y="1000349"/>
                    <a:pt x="29972" y="986100"/>
                    <a:pt x="0" y="893464"/>
                  </a:cubicBezTo>
                  <a:cubicBezTo>
                    <a:pt x="-25123" y="765557"/>
                    <a:pt x="37487" y="731987"/>
                    <a:pt x="0" y="601366"/>
                  </a:cubicBezTo>
                  <a:cubicBezTo>
                    <a:pt x="-37720" y="483169"/>
                    <a:pt x="39703" y="410050"/>
                    <a:pt x="0" y="186586"/>
                  </a:cubicBezTo>
                  <a:close/>
                </a:path>
                <a:path w="6936152" h="2417862" fill="none" stroke="0" extrusionOk="0">
                  <a:moveTo>
                    <a:pt x="0" y="186586"/>
                  </a:moveTo>
                  <a:cubicBezTo>
                    <a:pt x="3767" y="78633"/>
                    <a:pt x="52505" y="41164"/>
                    <a:pt x="186586" y="0"/>
                  </a:cubicBezTo>
                  <a:cubicBezTo>
                    <a:pt x="265140" y="-2530"/>
                    <a:pt x="307304" y="6350"/>
                    <a:pt x="419273" y="0"/>
                  </a:cubicBezTo>
                  <a:cubicBezTo>
                    <a:pt x="515507" y="18631"/>
                    <a:pt x="614221" y="6445"/>
                    <a:pt x="783220" y="0"/>
                  </a:cubicBezTo>
                  <a:cubicBezTo>
                    <a:pt x="909694" y="-30496"/>
                    <a:pt x="1015246" y="35897"/>
                    <a:pt x="1147167" y="0"/>
                  </a:cubicBezTo>
                  <a:cubicBezTo>
                    <a:pt x="1283615" y="-10315"/>
                    <a:pt x="1268802" y="8415"/>
                    <a:pt x="1314225" y="0"/>
                  </a:cubicBezTo>
                  <a:cubicBezTo>
                    <a:pt x="1357604" y="-25586"/>
                    <a:pt x="1392965" y="4252"/>
                    <a:pt x="1415653" y="0"/>
                  </a:cubicBezTo>
                  <a:cubicBezTo>
                    <a:pt x="1467420" y="-1348"/>
                    <a:pt x="1642666" y="48999"/>
                    <a:pt x="1713970" y="0"/>
                  </a:cubicBezTo>
                  <a:cubicBezTo>
                    <a:pt x="1823845" y="-29968"/>
                    <a:pt x="1790250" y="17651"/>
                    <a:pt x="1815398" y="0"/>
                  </a:cubicBezTo>
                  <a:cubicBezTo>
                    <a:pt x="1843073" y="-17982"/>
                    <a:pt x="1956208" y="-17449"/>
                    <a:pt x="2113715" y="0"/>
                  </a:cubicBezTo>
                  <a:cubicBezTo>
                    <a:pt x="2244679" y="-1848"/>
                    <a:pt x="2376501" y="23746"/>
                    <a:pt x="2543292" y="0"/>
                  </a:cubicBezTo>
                  <a:cubicBezTo>
                    <a:pt x="2685777" y="-46820"/>
                    <a:pt x="2677099" y="20001"/>
                    <a:pt x="2775979" y="0"/>
                  </a:cubicBezTo>
                  <a:cubicBezTo>
                    <a:pt x="2852394" y="-22412"/>
                    <a:pt x="2902537" y="31513"/>
                    <a:pt x="2943037" y="0"/>
                  </a:cubicBezTo>
                  <a:cubicBezTo>
                    <a:pt x="2984905" y="6941"/>
                    <a:pt x="3291758" y="27977"/>
                    <a:pt x="3372614" y="0"/>
                  </a:cubicBezTo>
                  <a:cubicBezTo>
                    <a:pt x="3491237" y="-47534"/>
                    <a:pt x="3624688" y="52941"/>
                    <a:pt x="3736561" y="0"/>
                  </a:cubicBezTo>
                  <a:cubicBezTo>
                    <a:pt x="3856880" y="-32744"/>
                    <a:pt x="3967753" y="45430"/>
                    <a:pt x="4034878" y="0"/>
                  </a:cubicBezTo>
                  <a:cubicBezTo>
                    <a:pt x="4114106" y="-64090"/>
                    <a:pt x="4282132" y="43727"/>
                    <a:pt x="4398825" y="0"/>
                  </a:cubicBezTo>
                  <a:cubicBezTo>
                    <a:pt x="4546110" y="-32996"/>
                    <a:pt x="4594226" y="19321"/>
                    <a:pt x="4697142" y="0"/>
                  </a:cubicBezTo>
                  <a:cubicBezTo>
                    <a:pt x="4774980" y="-17783"/>
                    <a:pt x="4881164" y="21962"/>
                    <a:pt x="4929830" y="0"/>
                  </a:cubicBezTo>
                  <a:cubicBezTo>
                    <a:pt x="5010806" y="-988"/>
                    <a:pt x="5167019" y="11851"/>
                    <a:pt x="5293777" y="0"/>
                  </a:cubicBezTo>
                  <a:cubicBezTo>
                    <a:pt x="5416128" y="-17008"/>
                    <a:pt x="5384719" y="8018"/>
                    <a:pt x="5460834" y="0"/>
                  </a:cubicBezTo>
                  <a:cubicBezTo>
                    <a:pt x="5583014" y="-3309"/>
                    <a:pt x="5677259" y="17009"/>
                    <a:pt x="5890411" y="0"/>
                  </a:cubicBezTo>
                  <a:cubicBezTo>
                    <a:pt x="6100784" y="-8454"/>
                    <a:pt x="6131374" y="30006"/>
                    <a:pt x="6319988" y="0"/>
                  </a:cubicBezTo>
                  <a:cubicBezTo>
                    <a:pt x="6520618" y="-5762"/>
                    <a:pt x="6630419" y="37014"/>
                    <a:pt x="6749565" y="0"/>
                  </a:cubicBezTo>
                  <a:cubicBezTo>
                    <a:pt x="6809752" y="-26925"/>
                    <a:pt x="6934198" y="110580"/>
                    <a:pt x="6936152" y="186586"/>
                  </a:cubicBezTo>
                  <a:cubicBezTo>
                    <a:pt x="6970133" y="307688"/>
                    <a:pt x="6873655" y="362241"/>
                    <a:pt x="6936152" y="458238"/>
                  </a:cubicBezTo>
                  <a:cubicBezTo>
                    <a:pt x="6968096" y="559613"/>
                    <a:pt x="6923064" y="650759"/>
                    <a:pt x="6936152" y="729889"/>
                  </a:cubicBezTo>
                  <a:cubicBezTo>
                    <a:pt x="6959877" y="792138"/>
                    <a:pt x="6922362" y="922434"/>
                    <a:pt x="6936152" y="981094"/>
                  </a:cubicBezTo>
                  <a:cubicBezTo>
                    <a:pt x="6946450" y="1053103"/>
                    <a:pt x="6900635" y="1177085"/>
                    <a:pt x="6936152" y="1293639"/>
                  </a:cubicBezTo>
                  <a:cubicBezTo>
                    <a:pt x="6971042" y="1429677"/>
                    <a:pt x="6919197" y="1475823"/>
                    <a:pt x="6936152" y="1565291"/>
                  </a:cubicBezTo>
                  <a:cubicBezTo>
                    <a:pt x="6942445" y="1665606"/>
                    <a:pt x="6916744" y="1722859"/>
                    <a:pt x="6936152" y="1816495"/>
                  </a:cubicBezTo>
                  <a:cubicBezTo>
                    <a:pt x="6976299" y="1890960"/>
                    <a:pt x="6895861" y="2137745"/>
                    <a:pt x="6936152" y="2231275"/>
                  </a:cubicBezTo>
                  <a:cubicBezTo>
                    <a:pt x="6922998" y="2365630"/>
                    <a:pt x="6851062" y="2469749"/>
                    <a:pt x="6749565" y="2417862"/>
                  </a:cubicBezTo>
                  <a:cubicBezTo>
                    <a:pt x="6708723" y="2419671"/>
                    <a:pt x="6602987" y="2413434"/>
                    <a:pt x="6516877" y="2417862"/>
                  </a:cubicBezTo>
                  <a:cubicBezTo>
                    <a:pt x="6424898" y="2421845"/>
                    <a:pt x="6380580" y="2401064"/>
                    <a:pt x="6349820" y="2417862"/>
                  </a:cubicBezTo>
                  <a:cubicBezTo>
                    <a:pt x="6306155" y="2461818"/>
                    <a:pt x="6029976" y="2387932"/>
                    <a:pt x="5920243" y="2417862"/>
                  </a:cubicBezTo>
                  <a:cubicBezTo>
                    <a:pt x="5807206" y="2455704"/>
                    <a:pt x="5866064" y="2422548"/>
                    <a:pt x="5818815" y="2417862"/>
                  </a:cubicBezTo>
                  <a:cubicBezTo>
                    <a:pt x="5773558" y="2419203"/>
                    <a:pt x="5753900" y="2409466"/>
                    <a:pt x="5717387" y="2417862"/>
                  </a:cubicBezTo>
                  <a:cubicBezTo>
                    <a:pt x="5690875" y="2445353"/>
                    <a:pt x="5524544" y="2375649"/>
                    <a:pt x="5287810" y="2417862"/>
                  </a:cubicBezTo>
                  <a:cubicBezTo>
                    <a:pt x="5111082" y="2466770"/>
                    <a:pt x="4973300" y="2381913"/>
                    <a:pt x="4858234" y="2417862"/>
                  </a:cubicBezTo>
                  <a:cubicBezTo>
                    <a:pt x="4683274" y="2447236"/>
                    <a:pt x="4646672" y="2381998"/>
                    <a:pt x="4494287" y="2417862"/>
                  </a:cubicBezTo>
                  <a:cubicBezTo>
                    <a:pt x="4287737" y="2440413"/>
                    <a:pt x="4232102" y="2367218"/>
                    <a:pt x="4130339" y="2417862"/>
                  </a:cubicBezTo>
                  <a:cubicBezTo>
                    <a:pt x="4040105" y="2467348"/>
                    <a:pt x="4052207" y="2401157"/>
                    <a:pt x="4028912" y="2417862"/>
                  </a:cubicBezTo>
                  <a:cubicBezTo>
                    <a:pt x="3988739" y="2425352"/>
                    <a:pt x="3970909" y="2404821"/>
                    <a:pt x="3927484" y="2417862"/>
                  </a:cubicBezTo>
                  <a:cubicBezTo>
                    <a:pt x="3883031" y="2416885"/>
                    <a:pt x="3778123" y="2427537"/>
                    <a:pt x="3694796" y="2417862"/>
                  </a:cubicBezTo>
                  <a:cubicBezTo>
                    <a:pt x="3609250" y="2430943"/>
                    <a:pt x="3369409" y="2402884"/>
                    <a:pt x="3265220" y="2417862"/>
                  </a:cubicBezTo>
                  <a:cubicBezTo>
                    <a:pt x="3154617" y="2400812"/>
                    <a:pt x="3080048" y="2376494"/>
                    <a:pt x="2901273" y="2417862"/>
                  </a:cubicBezTo>
                  <a:cubicBezTo>
                    <a:pt x="2705670" y="2471749"/>
                    <a:pt x="2651967" y="2376673"/>
                    <a:pt x="2471696" y="2417862"/>
                  </a:cubicBezTo>
                  <a:cubicBezTo>
                    <a:pt x="2335905" y="2434846"/>
                    <a:pt x="2226290" y="2340121"/>
                    <a:pt x="2107749" y="2417862"/>
                  </a:cubicBezTo>
                  <a:cubicBezTo>
                    <a:pt x="2014999" y="2446879"/>
                    <a:pt x="1751525" y="2390824"/>
                    <a:pt x="1678172" y="2417862"/>
                  </a:cubicBezTo>
                  <a:cubicBezTo>
                    <a:pt x="1576327" y="2472439"/>
                    <a:pt x="1465086" y="2420197"/>
                    <a:pt x="1379855" y="2417862"/>
                  </a:cubicBezTo>
                  <a:cubicBezTo>
                    <a:pt x="1284402" y="2438243"/>
                    <a:pt x="1203413" y="2392847"/>
                    <a:pt x="1147167" y="2417862"/>
                  </a:cubicBezTo>
                  <a:cubicBezTo>
                    <a:pt x="1090931" y="2419992"/>
                    <a:pt x="1080248" y="2401687"/>
                    <a:pt x="1045739" y="2417862"/>
                  </a:cubicBezTo>
                  <a:cubicBezTo>
                    <a:pt x="1004129" y="2432841"/>
                    <a:pt x="1001772" y="2410455"/>
                    <a:pt x="944312" y="2417862"/>
                  </a:cubicBezTo>
                  <a:cubicBezTo>
                    <a:pt x="906457" y="2469444"/>
                    <a:pt x="749682" y="2388027"/>
                    <a:pt x="645994" y="2417862"/>
                  </a:cubicBezTo>
                  <a:cubicBezTo>
                    <a:pt x="517624" y="2407713"/>
                    <a:pt x="308960" y="2417568"/>
                    <a:pt x="186586" y="2417862"/>
                  </a:cubicBezTo>
                  <a:cubicBezTo>
                    <a:pt x="109742" y="2403023"/>
                    <a:pt x="-36281" y="2321050"/>
                    <a:pt x="0" y="2231275"/>
                  </a:cubicBezTo>
                  <a:cubicBezTo>
                    <a:pt x="-1388" y="2131230"/>
                    <a:pt x="2753" y="2016151"/>
                    <a:pt x="0" y="1898283"/>
                  </a:cubicBezTo>
                  <a:cubicBezTo>
                    <a:pt x="-15431" y="1769095"/>
                    <a:pt x="7834" y="1734314"/>
                    <a:pt x="0" y="1647078"/>
                  </a:cubicBezTo>
                  <a:cubicBezTo>
                    <a:pt x="-15386" y="1552473"/>
                    <a:pt x="-4669" y="1516680"/>
                    <a:pt x="0" y="1416321"/>
                  </a:cubicBezTo>
                  <a:cubicBezTo>
                    <a:pt x="-33169" y="1327329"/>
                    <a:pt x="354" y="1193315"/>
                    <a:pt x="0" y="1124222"/>
                  </a:cubicBezTo>
                  <a:cubicBezTo>
                    <a:pt x="4298" y="1048207"/>
                    <a:pt x="47651" y="940913"/>
                    <a:pt x="0" y="791230"/>
                  </a:cubicBezTo>
                  <a:cubicBezTo>
                    <a:pt x="-16411" y="632102"/>
                    <a:pt x="19824" y="629899"/>
                    <a:pt x="0" y="560472"/>
                  </a:cubicBezTo>
                  <a:cubicBezTo>
                    <a:pt x="-53686" y="477335"/>
                    <a:pt x="3610" y="336353"/>
                    <a:pt x="0" y="186586"/>
                  </a:cubicBezTo>
                  <a:close/>
                </a:path>
                <a:path w="6936152" h="2417862" fill="none" stroke="0" extrusionOk="0">
                  <a:moveTo>
                    <a:pt x="0" y="186586"/>
                  </a:moveTo>
                  <a:cubicBezTo>
                    <a:pt x="9742" y="56769"/>
                    <a:pt x="49067" y="32955"/>
                    <a:pt x="186586" y="0"/>
                  </a:cubicBezTo>
                  <a:cubicBezTo>
                    <a:pt x="260577" y="-20888"/>
                    <a:pt x="314074" y="14108"/>
                    <a:pt x="419273" y="0"/>
                  </a:cubicBezTo>
                  <a:cubicBezTo>
                    <a:pt x="516359" y="19605"/>
                    <a:pt x="633341" y="15363"/>
                    <a:pt x="783220" y="0"/>
                  </a:cubicBezTo>
                  <a:cubicBezTo>
                    <a:pt x="899825" y="-8296"/>
                    <a:pt x="1005234" y="33226"/>
                    <a:pt x="1147167" y="0"/>
                  </a:cubicBezTo>
                  <a:cubicBezTo>
                    <a:pt x="1286503" y="-14420"/>
                    <a:pt x="1276148" y="7642"/>
                    <a:pt x="1314225" y="0"/>
                  </a:cubicBezTo>
                  <a:cubicBezTo>
                    <a:pt x="1359770" y="-17625"/>
                    <a:pt x="1395063" y="-975"/>
                    <a:pt x="1415653" y="0"/>
                  </a:cubicBezTo>
                  <a:cubicBezTo>
                    <a:pt x="1438513" y="24708"/>
                    <a:pt x="1635108" y="40410"/>
                    <a:pt x="1713970" y="0"/>
                  </a:cubicBezTo>
                  <a:cubicBezTo>
                    <a:pt x="1821587" y="-27227"/>
                    <a:pt x="1793132" y="4147"/>
                    <a:pt x="1815398" y="0"/>
                  </a:cubicBezTo>
                  <a:cubicBezTo>
                    <a:pt x="1881385" y="-17439"/>
                    <a:pt x="1983581" y="5452"/>
                    <a:pt x="2113715" y="0"/>
                  </a:cubicBezTo>
                  <a:cubicBezTo>
                    <a:pt x="2221331" y="-332"/>
                    <a:pt x="2370704" y="5983"/>
                    <a:pt x="2543292" y="0"/>
                  </a:cubicBezTo>
                  <a:cubicBezTo>
                    <a:pt x="2702852" y="-55234"/>
                    <a:pt x="2683767" y="253"/>
                    <a:pt x="2775979" y="0"/>
                  </a:cubicBezTo>
                  <a:cubicBezTo>
                    <a:pt x="2846349" y="-6185"/>
                    <a:pt x="2891141" y="29539"/>
                    <a:pt x="2943037" y="0"/>
                  </a:cubicBezTo>
                  <a:cubicBezTo>
                    <a:pt x="2997831" y="-35963"/>
                    <a:pt x="3262430" y="35845"/>
                    <a:pt x="3372614" y="0"/>
                  </a:cubicBezTo>
                  <a:cubicBezTo>
                    <a:pt x="3484088" y="-61280"/>
                    <a:pt x="3618528" y="64502"/>
                    <a:pt x="3736561" y="0"/>
                  </a:cubicBezTo>
                  <a:cubicBezTo>
                    <a:pt x="3839651" y="-51665"/>
                    <a:pt x="3967674" y="28093"/>
                    <a:pt x="4034878" y="0"/>
                  </a:cubicBezTo>
                  <a:cubicBezTo>
                    <a:pt x="4172394" y="-25624"/>
                    <a:pt x="4248283" y="28245"/>
                    <a:pt x="4398825" y="0"/>
                  </a:cubicBezTo>
                  <a:cubicBezTo>
                    <a:pt x="4537623" y="-45980"/>
                    <a:pt x="4603579" y="5744"/>
                    <a:pt x="4697142" y="0"/>
                  </a:cubicBezTo>
                  <a:cubicBezTo>
                    <a:pt x="4787098" y="-34169"/>
                    <a:pt x="4862603" y="21362"/>
                    <a:pt x="4929830" y="0"/>
                  </a:cubicBezTo>
                  <a:cubicBezTo>
                    <a:pt x="4953220" y="-13846"/>
                    <a:pt x="5148328" y="-20351"/>
                    <a:pt x="5293777" y="0"/>
                  </a:cubicBezTo>
                  <a:cubicBezTo>
                    <a:pt x="5419836" y="-8216"/>
                    <a:pt x="5381475" y="22181"/>
                    <a:pt x="5460834" y="0"/>
                  </a:cubicBezTo>
                  <a:cubicBezTo>
                    <a:pt x="5555828" y="-10708"/>
                    <a:pt x="5689431" y="3222"/>
                    <a:pt x="5890411" y="0"/>
                  </a:cubicBezTo>
                  <a:cubicBezTo>
                    <a:pt x="6083074" y="-19294"/>
                    <a:pt x="6141893" y="34858"/>
                    <a:pt x="6319988" y="0"/>
                  </a:cubicBezTo>
                  <a:cubicBezTo>
                    <a:pt x="6492332" y="9591"/>
                    <a:pt x="6623591" y="10605"/>
                    <a:pt x="6749565" y="0"/>
                  </a:cubicBezTo>
                  <a:cubicBezTo>
                    <a:pt x="6809926" y="-12016"/>
                    <a:pt x="6914303" y="110921"/>
                    <a:pt x="6936152" y="186586"/>
                  </a:cubicBezTo>
                  <a:cubicBezTo>
                    <a:pt x="6985756" y="300828"/>
                    <a:pt x="6904946" y="356233"/>
                    <a:pt x="6936152" y="458238"/>
                  </a:cubicBezTo>
                  <a:cubicBezTo>
                    <a:pt x="6977427" y="583591"/>
                    <a:pt x="6937417" y="664251"/>
                    <a:pt x="6936152" y="729889"/>
                  </a:cubicBezTo>
                  <a:cubicBezTo>
                    <a:pt x="6949932" y="795468"/>
                    <a:pt x="6950495" y="914622"/>
                    <a:pt x="6936152" y="981094"/>
                  </a:cubicBezTo>
                  <a:cubicBezTo>
                    <a:pt x="6934829" y="1065090"/>
                    <a:pt x="6938136" y="1156896"/>
                    <a:pt x="6936152" y="1293639"/>
                  </a:cubicBezTo>
                  <a:cubicBezTo>
                    <a:pt x="6971489" y="1422532"/>
                    <a:pt x="6911451" y="1471733"/>
                    <a:pt x="6936152" y="1565291"/>
                  </a:cubicBezTo>
                  <a:cubicBezTo>
                    <a:pt x="6948222" y="1665441"/>
                    <a:pt x="6937337" y="1709492"/>
                    <a:pt x="6936152" y="1816495"/>
                  </a:cubicBezTo>
                  <a:cubicBezTo>
                    <a:pt x="6969502" y="1925212"/>
                    <a:pt x="6898982" y="2120952"/>
                    <a:pt x="6936152" y="2231275"/>
                  </a:cubicBezTo>
                  <a:cubicBezTo>
                    <a:pt x="6932360" y="2344409"/>
                    <a:pt x="6835573" y="2468908"/>
                    <a:pt x="6749565" y="2417862"/>
                  </a:cubicBezTo>
                  <a:cubicBezTo>
                    <a:pt x="6682738" y="2419867"/>
                    <a:pt x="6618521" y="2408854"/>
                    <a:pt x="6516877" y="2417862"/>
                  </a:cubicBezTo>
                  <a:cubicBezTo>
                    <a:pt x="6420462" y="2422206"/>
                    <a:pt x="6386968" y="2390936"/>
                    <a:pt x="6349820" y="2417862"/>
                  </a:cubicBezTo>
                  <a:cubicBezTo>
                    <a:pt x="6345593" y="2465226"/>
                    <a:pt x="6034365" y="2347079"/>
                    <a:pt x="5920243" y="2417862"/>
                  </a:cubicBezTo>
                  <a:cubicBezTo>
                    <a:pt x="5802303" y="2440352"/>
                    <a:pt x="5876446" y="2420128"/>
                    <a:pt x="5818815" y="2417862"/>
                  </a:cubicBezTo>
                  <a:cubicBezTo>
                    <a:pt x="5778505" y="2429666"/>
                    <a:pt x="5748689" y="2404034"/>
                    <a:pt x="5717387" y="2417862"/>
                  </a:cubicBezTo>
                  <a:cubicBezTo>
                    <a:pt x="5717744" y="2413190"/>
                    <a:pt x="5530446" y="2408501"/>
                    <a:pt x="5287810" y="2417862"/>
                  </a:cubicBezTo>
                  <a:cubicBezTo>
                    <a:pt x="5083399" y="2416254"/>
                    <a:pt x="5039442" y="2405959"/>
                    <a:pt x="4858234" y="2417862"/>
                  </a:cubicBezTo>
                  <a:cubicBezTo>
                    <a:pt x="4695854" y="2443681"/>
                    <a:pt x="4661176" y="2373806"/>
                    <a:pt x="4494287" y="2417862"/>
                  </a:cubicBezTo>
                  <a:cubicBezTo>
                    <a:pt x="4302219" y="2475858"/>
                    <a:pt x="4207766" y="2350929"/>
                    <a:pt x="4130339" y="2417862"/>
                  </a:cubicBezTo>
                  <a:cubicBezTo>
                    <a:pt x="4041749" y="2472702"/>
                    <a:pt x="4066284" y="2406628"/>
                    <a:pt x="4028912" y="2417862"/>
                  </a:cubicBezTo>
                  <a:cubicBezTo>
                    <a:pt x="3992935" y="2423549"/>
                    <a:pt x="3971574" y="2402277"/>
                    <a:pt x="3927484" y="2417862"/>
                  </a:cubicBezTo>
                  <a:cubicBezTo>
                    <a:pt x="3879130" y="2430649"/>
                    <a:pt x="3775173" y="2410211"/>
                    <a:pt x="3694796" y="2417862"/>
                  </a:cubicBezTo>
                  <a:cubicBezTo>
                    <a:pt x="3598887" y="2407840"/>
                    <a:pt x="3341292" y="2399033"/>
                    <a:pt x="3265220" y="2417862"/>
                  </a:cubicBezTo>
                  <a:cubicBezTo>
                    <a:pt x="3163691" y="2420276"/>
                    <a:pt x="3088834" y="2382245"/>
                    <a:pt x="2901273" y="2417862"/>
                  </a:cubicBezTo>
                  <a:cubicBezTo>
                    <a:pt x="2730111" y="2438400"/>
                    <a:pt x="2621476" y="2406372"/>
                    <a:pt x="2471696" y="2417862"/>
                  </a:cubicBezTo>
                  <a:cubicBezTo>
                    <a:pt x="2365452" y="2458163"/>
                    <a:pt x="2228693" y="2366665"/>
                    <a:pt x="2107749" y="2417862"/>
                  </a:cubicBezTo>
                  <a:cubicBezTo>
                    <a:pt x="2037098" y="2441956"/>
                    <a:pt x="1784756" y="2382095"/>
                    <a:pt x="1678172" y="2417862"/>
                  </a:cubicBezTo>
                  <a:cubicBezTo>
                    <a:pt x="1578725" y="2457866"/>
                    <a:pt x="1472549" y="2412792"/>
                    <a:pt x="1379855" y="2417862"/>
                  </a:cubicBezTo>
                  <a:cubicBezTo>
                    <a:pt x="1285389" y="2436582"/>
                    <a:pt x="1192364" y="2405627"/>
                    <a:pt x="1147167" y="2417862"/>
                  </a:cubicBezTo>
                  <a:cubicBezTo>
                    <a:pt x="1091053" y="2417934"/>
                    <a:pt x="1081169" y="2406146"/>
                    <a:pt x="1045739" y="2417862"/>
                  </a:cubicBezTo>
                  <a:cubicBezTo>
                    <a:pt x="1002643" y="2430970"/>
                    <a:pt x="1002463" y="2407597"/>
                    <a:pt x="944312" y="2417862"/>
                  </a:cubicBezTo>
                  <a:cubicBezTo>
                    <a:pt x="873088" y="2440044"/>
                    <a:pt x="770353" y="2383823"/>
                    <a:pt x="645994" y="2417862"/>
                  </a:cubicBezTo>
                  <a:cubicBezTo>
                    <a:pt x="527421" y="2444532"/>
                    <a:pt x="287051" y="2410606"/>
                    <a:pt x="186586" y="2417862"/>
                  </a:cubicBezTo>
                  <a:cubicBezTo>
                    <a:pt x="103360" y="2428801"/>
                    <a:pt x="-2744" y="2306719"/>
                    <a:pt x="0" y="2231275"/>
                  </a:cubicBezTo>
                  <a:cubicBezTo>
                    <a:pt x="23726" y="2119242"/>
                    <a:pt x="22417" y="2040566"/>
                    <a:pt x="0" y="1898283"/>
                  </a:cubicBezTo>
                  <a:cubicBezTo>
                    <a:pt x="-19446" y="1760461"/>
                    <a:pt x="7703" y="1744888"/>
                    <a:pt x="0" y="1647078"/>
                  </a:cubicBezTo>
                  <a:cubicBezTo>
                    <a:pt x="-4709" y="1559882"/>
                    <a:pt x="5941" y="1499539"/>
                    <a:pt x="0" y="1416321"/>
                  </a:cubicBezTo>
                  <a:cubicBezTo>
                    <a:pt x="-14577" y="1304006"/>
                    <a:pt x="-10496" y="1191496"/>
                    <a:pt x="0" y="1124222"/>
                  </a:cubicBezTo>
                  <a:cubicBezTo>
                    <a:pt x="5451" y="1040590"/>
                    <a:pt x="50446" y="898005"/>
                    <a:pt x="0" y="791230"/>
                  </a:cubicBezTo>
                  <a:cubicBezTo>
                    <a:pt x="-21835" y="638900"/>
                    <a:pt x="15664" y="621280"/>
                    <a:pt x="0" y="560472"/>
                  </a:cubicBezTo>
                  <a:cubicBezTo>
                    <a:pt x="-6252" y="492841"/>
                    <a:pt x="-15491" y="360239"/>
                    <a:pt x="0" y="186586"/>
                  </a:cubicBezTo>
                  <a:close/>
                </a:path>
              </a:pathLst>
            </a:custGeom>
            <a:solidFill>
              <a:schemeClr val="bg1"/>
            </a:solidFill>
            <a:ln w="38100">
              <a:solidFill>
                <a:srgbClr val="00B0F0"/>
              </a:solidFill>
              <a:extLst>
                <a:ext uri="{C807C97D-BFC1-408E-A445-0C87EB9F89A2}">
                  <ask:lineSketchStyleProps xmlns="" xmlns:ask="http://schemas.microsoft.com/office/drawing/2018/sketchyshapes" sd="2870749793">
                    <a:custGeom>
                      <a:avLst/>
                      <a:gdLst>
                        <a:gd name="connsiteX0" fmla="*/ 0 w 14649934"/>
                        <a:gd name="connsiteY0" fmla="*/ 373173 h 4835724"/>
                        <a:gd name="connsiteX1" fmla="*/ 394091 w 14649934"/>
                        <a:gd name="connsiteY1" fmla="*/ 0 h 4835724"/>
                        <a:gd name="connsiteX2" fmla="*/ 885553 w 14649934"/>
                        <a:gd name="connsiteY2" fmla="*/ 0 h 4835724"/>
                        <a:gd name="connsiteX3" fmla="*/ 1654250 w 14649934"/>
                        <a:gd name="connsiteY3" fmla="*/ 0 h 4835724"/>
                        <a:gd name="connsiteX4" fmla="*/ 2422947 w 14649934"/>
                        <a:gd name="connsiteY4" fmla="*/ 0 h 4835724"/>
                        <a:gd name="connsiteX5" fmla="*/ 2775792 w 14649934"/>
                        <a:gd name="connsiteY5" fmla="*/ 0 h 4835724"/>
                        <a:gd name="connsiteX6" fmla="*/ 2990019 w 14649934"/>
                        <a:gd name="connsiteY6" fmla="*/ 0 h 4835724"/>
                        <a:gd name="connsiteX7" fmla="*/ 3620098 w 14649934"/>
                        <a:gd name="connsiteY7" fmla="*/ 0 h 4835724"/>
                        <a:gd name="connsiteX8" fmla="*/ 3834326 w 14649934"/>
                        <a:gd name="connsiteY8" fmla="*/ 0 h 4835724"/>
                        <a:gd name="connsiteX9" fmla="*/ 4464406 w 14649934"/>
                        <a:gd name="connsiteY9" fmla="*/ 0 h 4835724"/>
                        <a:gd name="connsiteX10" fmla="*/ 5371720 w 14649934"/>
                        <a:gd name="connsiteY10" fmla="*/ 0 h 4835724"/>
                        <a:gd name="connsiteX11" fmla="*/ 5863182 w 14649934"/>
                        <a:gd name="connsiteY11" fmla="*/ 0 h 4835724"/>
                        <a:gd name="connsiteX12" fmla="*/ 6216026 w 14649934"/>
                        <a:gd name="connsiteY12" fmla="*/ 0 h 4835724"/>
                        <a:gd name="connsiteX13" fmla="*/ 7123341 w 14649934"/>
                        <a:gd name="connsiteY13" fmla="*/ 0 h 4835724"/>
                        <a:gd name="connsiteX14" fmla="*/ 7892038 w 14649934"/>
                        <a:gd name="connsiteY14" fmla="*/ 0 h 4835724"/>
                        <a:gd name="connsiteX15" fmla="*/ 8522117 w 14649934"/>
                        <a:gd name="connsiteY15" fmla="*/ 0 h 4835724"/>
                        <a:gd name="connsiteX16" fmla="*/ 9290814 w 14649934"/>
                        <a:gd name="connsiteY16" fmla="*/ 0 h 4835724"/>
                        <a:gd name="connsiteX17" fmla="*/ 9920894 w 14649934"/>
                        <a:gd name="connsiteY17" fmla="*/ 0 h 4835724"/>
                        <a:gd name="connsiteX18" fmla="*/ 10412357 w 14649934"/>
                        <a:gd name="connsiteY18" fmla="*/ 0 h 4835724"/>
                        <a:gd name="connsiteX19" fmla="*/ 11181054 w 14649934"/>
                        <a:gd name="connsiteY19" fmla="*/ 0 h 4835724"/>
                        <a:gd name="connsiteX20" fmla="*/ 11533898 w 14649934"/>
                        <a:gd name="connsiteY20" fmla="*/ 0 h 4835724"/>
                        <a:gd name="connsiteX21" fmla="*/ 12441213 w 14649934"/>
                        <a:gd name="connsiteY21" fmla="*/ 0 h 4835724"/>
                        <a:gd name="connsiteX22" fmla="*/ 13348527 w 14649934"/>
                        <a:gd name="connsiteY22" fmla="*/ 0 h 4835724"/>
                        <a:gd name="connsiteX23" fmla="*/ 14255842 w 14649934"/>
                        <a:gd name="connsiteY23" fmla="*/ 0 h 4835724"/>
                        <a:gd name="connsiteX24" fmla="*/ 14649934 w 14649934"/>
                        <a:gd name="connsiteY24" fmla="*/ 373173 h 4835724"/>
                        <a:gd name="connsiteX25" fmla="*/ 14649934 w 14649934"/>
                        <a:gd name="connsiteY25" fmla="*/ 916476 h 4835724"/>
                        <a:gd name="connsiteX26" fmla="*/ 14649934 w 14649934"/>
                        <a:gd name="connsiteY26" fmla="*/ 1459779 h 4835724"/>
                        <a:gd name="connsiteX27" fmla="*/ 14649934 w 14649934"/>
                        <a:gd name="connsiteY27" fmla="*/ 1962188 h 4835724"/>
                        <a:gd name="connsiteX28" fmla="*/ 14649934 w 14649934"/>
                        <a:gd name="connsiteY28" fmla="*/ 2587279 h 4835724"/>
                        <a:gd name="connsiteX29" fmla="*/ 14649934 w 14649934"/>
                        <a:gd name="connsiteY29" fmla="*/ 3130582 h 4835724"/>
                        <a:gd name="connsiteX30" fmla="*/ 14649934 w 14649934"/>
                        <a:gd name="connsiteY30" fmla="*/ 3632991 h 4835724"/>
                        <a:gd name="connsiteX31" fmla="*/ 14649934 w 14649934"/>
                        <a:gd name="connsiteY31" fmla="*/ 4462551 h 4835724"/>
                        <a:gd name="connsiteX32" fmla="*/ 14255842 w 14649934"/>
                        <a:gd name="connsiteY32" fmla="*/ 4835724 h 4835724"/>
                        <a:gd name="connsiteX33" fmla="*/ 13764380 w 14649934"/>
                        <a:gd name="connsiteY33" fmla="*/ 4835724 h 4835724"/>
                        <a:gd name="connsiteX34" fmla="*/ 13411535 w 14649934"/>
                        <a:gd name="connsiteY34" fmla="*/ 4835724 h 4835724"/>
                        <a:gd name="connsiteX35" fmla="*/ 12504220 w 14649934"/>
                        <a:gd name="connsiteY35" fmla="*/ 4835724 h 4835724"/>
                        <a:gd name="connsiteX36" fmla="*/ 12289994 w 14649934"/>
                        <a:gd name="connsiteY36" fmla="*/ 4835724 h 4835724"/>
                        <a:gd name="connsiteX37" fmla="*/ 12075767 w 14649934"/>
                        <a:gd name="connsiteY37" fmla="*/ 4835724 h 4835724"/>
                        <a:gd name="connsiteX38" fmla="*/ 11168452 w 14649934"/>
                        <a:gd name="connsiteY38" fmla="*/ 4835724 h 4835724"/>
                        <a:gd name="connsiteX39" fmla="*/ 10261138 w 14649934"/>
                        <a:gd name="connsiteY39" fmla="*/ 4835724 h 4835724"/>
                        <a:gd name="connsiteX40" fmla="*/ 9492441 w 14649934"/>
                        <a:gd name="connsiteY40" fmla="*/ 4835724 h 4835724"/>
                        <a:gd name="connsiteX41" fmla="*/ 8723743 w 14649934"/>
                        <a:gd name="connsiteY41" fmla="*/ 4835724 h 4835724"/>
                        <a:gd name="connsiteX42" fmla="*/ 8509516 w 14649934"/>
                        <a:gd name="connsiteY42" fmla="*/ 4835724 h 4835724"/>
                        <a:gd name="connsiteX43" fmla="*/ 8295289 w 14649934"/>
                        <a:gd name="connsiteY43" fmla="*/ 4835724 h 4835724"/>
                        <a:gd name="connsiteX44" fmla="*/ 7803827 w 14649934"/>
                        <a:gd name="connsiteY44" fmla="*/ 4835724 h 4835724"/>
                        <a:gd name="connsiteX45" fmla="*/ 6896513 w 14649934"/>
                        <a:gd name="connsiteY45" fmla="*/ 4835724 h 4835724"/>
                        <a:gd name="connsiteX46" fmla="*/ 6127816 w 14649934"/>
                        <a:gd name="connsiteY46" fmla="*/ 4835724 h 4835724"/>
                        <a:gd name="connsiteX47" fmla="*/ 5220501 w 14649934"/>
                        <a:gd name="connsiteY47" fmla="*/ 4835724 h 4835724"/>
                        <a:gd name="connsiteX48" fmla="*/ 4451804 w 14649934"/>
                        <a:gd name="connsiteY48" fmla="*/ 4835724 h 4835724"/>
                        <a:gd name="connsiteX49" fmla="*/ 3544489 w 14649934"/>
                        <a:gd name="connsiteY49" fmla="*/ 4835724 h 4835724"/>
                        <a:gd name="connsiteX50" fmla="*/ 2914410 w 14649934"/>
                        <a:gd name="connsiteY50" fmla="*/ 4835724 h 4835724"/>
                        <a:gd name="connsiteX51" fmla="*/ 2422947 w 14649934"/>
                        <a:gd name="connsiteY51" fmla="*/ 4835724 h 4835724"/>
                        <a:gd name="connsiteX52" fmla="*/ 2208720 w 14649934"/>
                        <a:gd name="connsiteY52" fmla="*/ 4835724 h 4835724"/>
                        <a:gd name="connsiteX53" fmla="*/ 1994494 w 14649934"/>
                        <a:gd name="connsiteY53" fmla="*/ 4835724 h 4835724"/>
                        <a:gd name="connsiteX54" fmla="*/ 1364414 w 14649934"/>
                        <a:gd name="connsiteY54" fmla="*/ 4835724 h 4835724"/>
                        <a:gd name="connsiteX55" fmla="*/ 394091 w 14649934"/>
                        <a:gd name="connsiteY55" fmla="*/ 4835724 h 4835724"/>
                        <a:gd name="connsiteX56" fmla="*/ 0 w 14649934"/>
                        <a:gd name="connsiteY56" fmla="*/ 4462551 h 4835724"/>
                        <a:gd name="connsiteX57" fmla="*/ 0 w 14649934"/>
                        <a:gd name="connsiteY57" fmla="*/ 3796567 h 4835724"/>
                        <a:gd name="connsiteX58" fmla="*/ 0 w 14649934"/>
                        <a:gd name="connsiteY58" fmla="*/ 3294157 h 4835724"/>
                        <a:gd name="connsiteX59" fmla="*/ 0 w 14649934"/>
                        <a:gd name="connsiteY59" fmla="*/ 2832642 h 4835724"/>
                        <a:gd name="connsiteX60" fmla="*/ 0 w 14649934"/>
                        <a:gd name="connsiteY60" fmla="*/ 2248445 h 4835724"/>
                        <a:gd name="connsiteX61" fmla="*/ 0 w 14649934"/>
                        <a:gd name="connsiteY61" fmla="*/ 1582460 h 4835724"/>
                        <a:gd name="connsiteX62" fmla="*/ 0 w 14649934"/>
                        <a:gd name="connsiteY62" fmla="*/ 1120945 h 4835724"/>
                        <a:gd name="connsiteX63" fmla="*/ 0 w 14649934"/>
                        <a:gd name="connsiteY63" fmla="*/ 373173 h 4835724"/>
                        <a:gd name="connsiteX0" fmla="*/ 0 w 14649934"/>
                        <a:gd name="connsiteY0" fmla="*/ 373173 h 4835724"/>
                        <a:gd name="connsiteX1" fmla="*/ 394091 w 14649934"/>
                        <a:gd name="connsiteY1" fmla="*/ 0 h 4835724"/>
                        <a:gd name="connsiteX2" fmla="*/ 608319 w 14649934"/>
                        <a:gd name="connsiteY2" fmla="*/ 0 h 4835724"/>
                        <a:gd name="connsiteX3" fmla="*/ 822545 w 14649934"/>
                        <a:gd name="connsiteY3" fmla="*/ 0 h 4835724"/>
                        <a:gd name="connsiteX4" fmla="*/ 1036772 w 14649934"/>
                        <a:gd name="connsiteY4" fmla="*/ 0 h 4835724"/>
                        <a:gd name="connsiteX5" fmla="*/ 1251000 w 14649934"/>
                        <a:gd name="connsiteY5" fmla="*/ 0 h 4835724"/>
                        <a:gd name="connsiteX6" fmla="*/ 1881079 w 14649934"/>
                        <a:gd name="connsiteY6" fmla="*/ 0 h 4835724"/>
                        <a:gd name="connsiteX7" fmla="*/ 2788394 w 14649934"/>
                        <a:gd name="connsiteY7" fmla="*/ 0 h 4835724"/>
                        <a:gd name="connsiteX8" fmla="*/ 3279856 w 14649934"/>
                        <a:gd name="connsiteY8" fmla="*/ 0 h 4835724"/>
                        <a:gd name="connsiteX9" fmla="*/ 3909935 w 14649934"/>
                        <a:gd name="connsiteY9" fmla="*/ 0 h 4835724"/>
                        <a:gd name="connsiteX10" fmla="*/ 4401397 w 14649934"/>
                        <a:gd name="connsiteY10" fmla="*/ 0 h 4835724"/>
                        <a:gd name="connsiteX11" fmla="*/ 4754241 w 14649934"/>
                        <a:gd name="connsiteY11" fmla="*/ 0 h 4835724"/>
                        <a:gd name="connsiteX12" fmla="*/ 5107087 w 14649934"/>
                        <a:gd name="connsiteY12" fmla="*/ 0 h 4835724"/>
                        <a:gd name="connsiteX13" fmla="*/ 5598549 w 14649934"/>
                        <a:gd name="connsiteY13" fmla="*/ 0 h 4835724"/>
                        <a:gd name="connsiteX14" fmla="*/ 6090010 w 14649934"/>
                        <a:gd name="connsiteY14" fmla="*/ 0 h 4835724"/>
                        <a:gd name="connsiteX15" fmla="*/ 6581472 w 14649934"/>
                        <a:gd name="connsiteY15" fmla="*/ 0 h 4835724"/>
                        <a:gd name="connsiteX16" fmla="*/ 7072934 w 14649934"/>
                        <a:gd name="connsiteY16" fmla="*/ 0 h 4835724"/>
                        <a:gd name="connsiteX17" fmla="*/ 7564397 w 14649934"/>
                        <a:gd name="connsiteY17" fmla="*/ 0 h 4835724"/>
                        <a:gd name="connsiteX18" fmla="*/ 8055859 w 14649934"/>
                        <a:gd name="connsiteY18" fmla="*/ 0 h 4835724"/>
                        <a:gd name="connsiteX19" fmla="*/ 8547321 w 14649934"/>
                        <a:gd name="connsiteY19" fmla="*/ 0 h 4835724"/>
                        <a:gd name="connsiteX20" fmla="*/ 9038783 w 14649934"/>
                        <a:gd name="connsiteY20" fmla="*/ 0 h 4835724"/>
                        <a:gd name="connsiteX21" fmla="*/ 9946097 w 14649934"/>
                        <a:gd name="connsiteY21" fmla="*/ 0 h 4835724"/>
                        <a:gd name="connsiteX22" fmla="*/ 10298942 w 14649934"/>
                        <a:gd name="connsiteY22" fmla="*/ 0 h 4835724"/>
                        <a:gd name="connsiteX23" fmla="*/ 10651787 w 14649934"/>
                        <a:gd name="connsiteY23" fmla="*/ 0 h 4835724"/>
                        <a:gd name="connsiteX24" fmla="*/ 11281866 w 14649934"/>
                        <a:gd name="connsiteY24" fmla="*/ 0 h 4835724"/>
                        <a:gd name="connsiteX25" fmla="*/ 12050563 w 14649934"/>
                        <a:gd name="connsiteY25" fmla="*/ 0 h 4835724"/>
                        <a:gd name="connsiteX26" fmla="*/ 12264790 w 14649934"/>
                        <a:gd name="connsiteY26" fmla="*/ 0 h 4835724"/>
                        <a:gd name="connsiteX27" fmla="*/ 12617634 w 14649934"/>
                        <a:gd name="connsiteY27" fmla="*/ 0 h 4835724"/>
                        <a:gd name="connsiteX28" fmla="*/ 13386332 w 14649934"/>
                        <a:gd name="connsiteY28" fmla="*/ 0 h 4835724"/>
                        <a:gd name="connsiteX29" fmla="*/ 14255842 w 14649934"/>
                        <a:gd name="connsiteY29" fmla="*/ 0 h 4835724"/>
                        <a:gd name="connsiteX30" fmla="*/ 14649934 w 14649934"/>
                        <a:gd name="connsiteY30" fmla="*/ 373173 h 4835724"/>
                        <a:gd name="connsiteX31" fmla="*/ 14649934 w 14649934"/>
                        <a:gd name="connsiteY31" fmla="*/ 916476 h 4835724"/>
                        <a:gd name="connsiteX32" fmla="*/ 14649934 w 14649934"/>
                        <a:gd name="connsiteY32" fmla="*/ 1459779 h 4835724"/>
                        <a:gd name="connsiteX33" fmla="*/ 14649934 w 14649934"/>
                        <a:gd name="connsiteY33" fmla="*/ 1962188 h 4835724"/>
                        <a:gd name="connsiteX34" fmla="*/ 14649934 w 14649934"/>
                        <a:gd name="connsiteY34" fmla="*/ 2628173 h 4835724"/>
                        <a:gd name="connsiteX35" fmla="*/ 14649934 w 14649934"/>
                        <a:gd name="connsiteY35" fmla="*/ 3130582 h 4835724"/>
                        <a:gd name="connsiteX36" fmla="*/ 14649934 w 14649934"/>
                        <a:gd name="connsiteY36" fmla="*/ 3755673 h 4835724"/>
                        <a:gd name="connsiteX37" fmla="*/ 14649934 w 14649934"/>
                        <a:gd name="connsiteY37" fmla="*/ 4462551 h 4835724"/>
                        <a:gd name="connsiteX38" fmla="*/ 14255842 w 14649934"/>
                        <a:gd name="connsiteY38" fmla="*/ 4835724 h 4835724"/>
                        <a:gd name="connsiteX39" fmla="*/ 13348527 w 14649934"/>
                        <a:gd name="connsiteY39" fmla="*/ 4835724 h 4835724"/>
                        <a:gd name="connsiteX40" fmla="*/ 12579830 w 14649934"/>
                        <a:gd name="connsiteY40" fmla="*/ 4835724 h 4835724"/>
                        <a:gd name="connsiteX41" fmla="*/ 11811133 w 14649934"/>
                        <a:gd name="connsiteY41" fmla="*/ 4835724 h 4835724"/>
                        <a:gd name="connsiteX42" fmla="*/ 11042436 w 14649934"/>
                        <a:gd name="connsiteY42" fmla="*/ 4835724 h 4835724"/>
                        <a:gd name="connsiteX43" fmla="*/ 10550973 w 14649934"/>
                        <a:gd name="connsiteY43" fmla="*/ 4835724 h 4835724"/>
                        <a:gd name="connsiteX44" fmla="*/ 10059512 w 14649934"/>
                        <a:gd name="connsiteY44" fmla="*/ 4835724 h 4835724"/>
                        <a:gd name="connsiteX45" fmla="*/ 9152197 w 14649934"/>
                        <a:gd name="connsiteY45" fmla="*/ 4835724 h 4835724"/>
                        <a:gd name="connsiteX46" fmla="*/ 8799353 w 14649934"/>
                        <a:gd name="connsiteY46" fmla="*/ 4835724 h 4835724"/>
                        <a:gd name="connsiteX47" fmla="*/ 8169273 w 14649934"/>
                        <a:gd name="connsiteY47" fmla="*/ 4835724 h 4835724"/>
                        <a:gd name="connsiteX48" fmla="*/ 7816429 w 14649934"/>
                        <a:gd name="connsiteY48" fmla="*/ 4835724 h 4835724"/>
                        <a:gd name="connsiteX49" fmla="*/ 6909114 w 14649934"/>
                        <a:gd name="connsiteY49" fmla="*/ 4835724 h 4835724"/>
                        <a:gd name="connsiteX50" fmla="*/ 6279035 w 14649934"/>
                        <a:gd name="connsiteY50" fmla="*/ 4835724 h 4835724"/>
                        <a:gd name="connsiteX51" fmla="*/ 5371720 w 14649934"/>
                        <a:gd name="connsiteY51" fmla="*/ 4835724 h 4835724"/>
                        <a:gd name="connsiteX52" fmla="*/ 5018875 w 14649934"/>
                        <a:gd name="connsiteY52" fmla="*/ 4835724 h 4835724"/>
                        <a:gd name="connsiteX53" fmla="*/ 4250178 w 14649934"/>
                        <a:gd name="connsiteY53" fmla="*/ 4835724 h 4835724"/>
                        <a:gd name="connsiteX54" fmla="*/ 3758716 w 14649934"/>
                        <a:gd name="connsiteY54" fmla="*/ 4835724 h 4835724"/>
                        <a:gd name="connsiteX55" fmla="*/ 2990019 w 14649934"/>
                        <a:gd name="connsiteY55" fmla="*/ 4835724 h 4835724"/>
                        <a:gd name="connsiteX56" fmla="*/ 2221322 w 14649934"/>
                        <a:gd name="connsiteY56" fmla="*/ 4835724 h 4835724"/>
                        <a:gd name="connsiteX57" fmla="*/ 2007095 w 14649934"/>
                        <a:gd name="connsiteY57" fmla="*/ 4835724 h 4835724"/>
                        <a:gd name="connsiteX58" fmla="*/ 1515632 w 14649934"/>
                        <a:gd name="connsiteY58" fmla="*/ 4835724 h 4835724"/>
                        <a:gd name="connsiteX59" fmla="*/ 1024170 w 14649934"/>
                        <a:gd name="connsiteY59" fmla="*/ 4835724 h 4835724"/>
                        <a:gd name="connsiteX60" fmla="*/ 394091 w 14649934"/>
                        <a:gd name="connsiteY60" fmla="*/ 4835724 h 4835724"/>
                        <a:gd name="connsiteX61" fmla="*/ 0 w 14649934"/>
                        <a:gd name="connsiteY61" fmla="*/ 4462551 h 4835724"/>
                        <a:gd name="connsiteX62" fmla="*/ 0 w 14649934"/>
                        <a:gd name="connsiteY62" fmla="*/ 3837460 h 4835724"/>
                        <a:gd name="connsiteX63" fmla="*/ 0 w 14649934"/>
                        <a:gd name="connsiteY63" fmla="*/ 3375945 h 4835724"/>
                        <a:gd name="connsiteX64" fmla="*/ 0 w 14649934"/>
                        <a:gd name="connsiteY64" fmla="*/ 2873536 h 4835724"/>
                        <a:gd name="connsiteX65" fmla="*/ 0 w 14649934"/>
                        <a:gd name="connsiteY65" fmla="*/ 2248445 h 4835724"/>
                        <a:gd name="connsiteX66" fmla="*/ 0 w 14649934"/>
                        <a:gd name="connsiteY66" fmla="*/ 1786929 h 4835724"/>
                        <a:gd name="connsiteX67" fmla="*/ 0 w 14649934"/>
                        <a:gd name="connsiteY67" fmla="*/ 1202733 h 4835724"/>
                        <a:gd name="connsiteX68" fmla="*/ 0 w 14649934"/>
                        <a:gd name="connsiteY68" fmla="*/ 373173 h 4835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4649934" h="4835724" fill="none" extrusionOk="0">
                          <a:moveTo>
                            <a:pt x="0" y="373173"/>
                          </a:moveTo>
                          <a:cubicBezTo>
                            <a:pt x="29798" y="113132"/>
                            <a:pt x="99939" y="44153"/>
                            <a:pt x="394091" y="0"/>
                          </a:cubicBezTo>
                          <a:cubicBezTo>
                            <a:pt x="544669" y="-19838"/>
                            <a:pt x="652199" y="6582"/>
                            <a:pt x="885553" y="0"/>
                          </a:cubicBezTo>
                          <a:cubicBezTo>
                            <a:pt x="1116905" y="8043"/>
                            <a:pt x="1347716" y="50587"/>
                            <a:pt x="1654250" y="0"/>
                          </a:cubicBezTo>
                          <a:cubicBezTo>
                            <a:pt x="1943099" y="-68959"/>
                            <a:pt x="2140574" y="51890"/>
                            <a:pt x="2422947" y="0"/>
                          </a:cubicBezTo>
                          <a:cubicBezTo>
                            <a:pt x="2721632" y="-30174"/>
                            <a:pt x="2697102" y="17595"/>
                            <a:pt x="2775792" y="0"/>
                          </a:cubicBezTo>
                          <a:cubicBezTo>
                            <a:pt x="2870535" y="-24773"/>
                            <a:pt x="2938016" y="7669"/>
                            <a:pt x="2990019" y="0"/>
                          </a:cubicBezTo>
                          <a:cubicBezTo>
                            <a:pt x="3046548" y="-13098"/>
                            <a:pt x="3410172" y="88771"/>
                            <a:pt x="3620098" y="0"/>
                          </a:cubicBezTo>
                          <a:cubicBezTo>
                            <a:pt x="3846490" y="-68132"/>
                            <a:pt x="3779602" y="1321"/>
                            <a:pt x="3834326" y="0"/>
                          </a:cubicBezTo>
                          <a:cubicBezTo>
                            <a:pt x="3931925" y="22426"/>
                            <a:pt x="4216363" y="44812"/>
                            <a:pt x="4464406" y="0"/>
                          </a:cubicBezTo>
                          <a:cubicBezTo>
                            <a:pt x="4652525" y="-68987"/>
                            <a:pt x="5005600" y="31668"/>
                            <a:pt x="5371720" y="0"/>
                          </a:cubicBezTo>
                          <a:cubicBezTo>
                            <a:pt x="5718854" y="-112877"/>
                            <a:pt x="5679487" y="39296"/>
                            <a:pt x="5863182" y="0"/>
                          </a:cubicBezTo>
                          <a:cubicBezTo>
                            <a:pt x="6025558" y="-35310"/>
                            <a:pt x="6125010" y="46796"/>
                            <a:pt x="6216026" y="0"/>
                          </a:cubicBezTo>
                          <a:cubicBezTo>
                            <a:pt x="6329328" y="-79263"/>
                            <a:pt x="6894593" y="63129"/>
                            <a:pt x="7123341" y="0"/>
                          </a:cubicBezTo>
                          <a:cubicBezTo>
                            <a:pt x="7291899" y="-100043"/>
                            <a:pt x="7615202" y="62932"/>
                            <a:pt x="7892038" y="0"/>
                          </a:cubicBezTo>
                          <a:cubicBezTo>
                            <a:pt x="8101159" y="-105835"/>
                            <a:pt x="8338403" y="49288"/>
                            <a:pt x="8522117" y="0"/>
                          </a:cubicBezTo>
                          <a:cubicBezTo>
                            <a:pt x="8811286" y="-41795"/>
                            <a:pt x="8947703" y="30973"/>
                            <a:pt x="9290814" y="0"/>
                          </a:cubicBezTo>
                          <a:cubicBezTo>
                            <a:pt x="9560532" y="-81445"/>
                            <a:pt x="9736944" y="172"/>
                            <a:pt x="9920894" y="0"/>
                          </a:cubicBezTo>
                          <a:cubicBezTo>
                            <a:pt x="10100763" y="-25918"/>
                            <a:pt x="10247707" y="46954"/>
                            <a:pt x="10412357" y="0"/>
                          </a:cubicBezTo>
                          <a:cubicBezTo>
                            <a:pt x="10524639" y="-58006"/>
                            <a:pt x="10910751" y="-55870"/>
                            <a:pt x="11181054" y="0"/>
                          </a:cubicBezTo>
                          <a:cubicBezTo>
                            <a:pt x="11452669" y="-12292"/>
                            <a:pt x="11372330" y="30196"/>
                            <a:pt x="11533898" y="0"/>
                          </a:cubicBezTo>
                          <a:cubicBezTo>
                            <a:pt x="11705962" y="-13591"/>
                            <a:pt x="12031281" y="-10290"/>
                            <a:pt x="12441213" y="0"/>
                          </a:cubicBezTo>
                          <a:cubicBezTo>
                            <a:pt x="12878662" y="-26110"/>
                            <a:pt x="12971054" y="50145"/>
                            <a:pt x="13348527" y="0"/>
                          </a:cubicBezTo>
                          <a:cubicBezTo>
                            <a:pt x="13713258" y="-52239"/>
                            <a:pt x="13988912" y="11095"/>
                            <a:pt x="14255842" y="0"/>
                          </a:cubicBezTo>
                          <a:cubicBezTo>
                            <a:pt x="14411384" y="-33686"/>
                            <a:pt x="14597947" y="193907"/>
                            <a:pt x="14649934" y="373173"/>
                          </a:cubicBezTo>
                          <a:cubicBezTo>
                            <a:pt x="14706923" y="597570"/>
                            <a:pt x="14594743" y="711888"/>
                            <a:pt x="14649934" y="916476"/>
                          </a:cubicBezTo>
                          <a:cubicBezTo>
                            <a:pt x="14720504" y="1144117"/>
                            <a:pt x="14619564" y="1335240"/>
                            <a:pt x="14649934" y="1459779"/>
                          </a:cubicBezTo>
                          <a:cubicBezTo>
                            <a:pt x="14693368" y="1603881"/>
                            <a:pt x="14641223" y="1812956"/>
                            <a:pt x="14649934" y="1962188"/>
                          </a:cubicBezTo>
                          <a:cubicBezTo>
                            <a:pt x="14649900" y="2115263"/>
                            <a:pt x="14663408" y="2315720"/>
                            <a:pt x="14649934" y="2587279"/>
                          </a:cubicBezTo>
                          <a:cubicBezTo>
                            <a:pt x="14706610" y="2828811"/>
                            <a:pt x="14596843" y="2937729"/>
                            <a:pt x="14649934" y="3130582"/>
                          </a:cubicBezTo>
                          <a:cubicBezTo>
                            <a:pt x="14672596" y="3335735"/>
                            <a:pt x="14631024" y="3415759"/>
                            <a:pt x="14649934" y="3632991"/>
                          </a:cubicBezTo>
                          <a:cubicBezTo>
                            <a:pt x="14707331" y="3865558"/>
                            <a:pt x="14577289" y="4246709"/>
                            <a:pt x="14649934" y="4462551"/>
                          </a:cubicBezTo>
                          <a:cubicBezTo>
                            <a:pt x="14667761" y="4695466"/>
                            <a:pt x="14452237" y="4916606"/>
                            <a:pt x="14255842" y="4835724"/>
                          </a:cubicBezTo>
                          <a:cubicBezTo>
                            <a:pt x="14102572" y="4851632"/>
                            <a:pt x="13989510" y="4813679"/>
                            <a:pt x="13764380" y="4835724"/>
                          </a:cubicBezTo>
                          <a:cubicBezTo>
                            <a:pt x="13542106" y="4843678"/>
                            <a:pt x="13506779" y="4790405"/>
                            <a:pt x="13411535" y="4835724"/>
                          </a:cubicBezTo>
                          <a:cubicBezTo>
                            <a:pt x="13410152" y="4863381"/>
                            <a:pt x="12803790" y="4755848"/>
                            <a:pt x="12504220" y="4835724"/>
                          </a:cubicBezTo>
                          <a:cubicBezTo>
                            <a:pt x="12234441" y="4892717"/>
                            <a:pt x="12411849" y="4830041"/>
                            <a:pt x="12289994" y="4835724"/>
                          </a:cubicBezTo>
                          <a:cubicBezTo>
                            <a:pt x="12200263" y="4860428"/>
                            <a:pt x="12135169" y="4817694"/>
                            <a:pt x="12075767" y="4835724"/>
                          </a:cubicBezTo>
                          <a:cubicBezTo>
                            <a:pt x="12061680" y="4835615"/>
                            <a:pt x="11579302" y="4853256"/>
                            <a:pt x="11168452" y="4835724"/>
                          </a:cubicBezTo>
                          <a:cubicBezTo>
                            <a:pt x="10728720" y="4860197"/>
                            <a:pt x="10639002" y="4806103"/>
                            <a:pt x="10261138" y="4835724"/>
                          </a:cubicBezTo>
                          <a:cubicBezTo>
                            <a:pt x="9913498" y="4860705"/>
                            <a:pt x="9854624" y="4766716"/>
                            <a:pt x="9492441" y="4835724"/>
                          </a:cubicBezTo>
                          <a:cubicBezTo>
                            <a:pt x="9123535" y="4950323"/>
                            <a:pt x="8917220" y="4741565"/>
                            <a:pt x="8723743" y="4835724"/>
                          </a:cubicBezTo>
                          <a:cubicBezTo>
                            <a:pt x="8539576" y="4938476"/>
                            <a:pt x="8601080" y="4817398"/>
                            <a:pt x="8509516" y="4835724"/>
                          </a:cubicBezTo>
                          <a:cubicBezTo>
                            <a:pt x="8420949" y="4855214"/>
                            <a:pt x="8382103" y="4818853"/>
                            <a:pt x="8295289" y="4835724"/>
                          </a:cubicBezTo>
                          <a:cubicBezTo>
                            <a:pt x="8207248" y="4843790"/>
                            <a:pt x="7976810" y="4808663"/>
                            <a:pt x="7803827" y="4835724"/>
                          </a:cubicBezTo>
                          <a:cubicBezTo>
                            <a:pt x="7619996" y="4815369"/>
                            <a:pt x="7058191" y="4822678"/>
                            <a:pt x="6896513" y="4835724"/>
                          </a:cubicBezTo>
                          <a:cubicBezTo>
                            <a:pt x="6695872" y="4882723"/>
                            <a:pt x="6502625" y="4775478"/>
                            <a:pt x="6127816" y="4835724"/>
                          </a:cubicBezTo>
                          <a:cubicBezTo>
                            <a:pt x="5749418" y="4867945"/>
                            <a:pt x="5478381" y="4841030"/>
                            <a:pt x="5220501" y="4835724"/>
                          </a:cubicBezTo>
                          <a:cubicBezTo>
                            <a:pt x="5025571" y="4908118"/>
                            <a:pt x="4692431" y="4749096"/>
                            <a:pt x="4451804" y="4835724"/>
                          </a:cubicBezTo>
                          <a:cubicBezTo>
                            <a:pt x="4229796" y="4916016"/>
                            <a:pt x="3815310" y="4782117"/>
                            <a:pt x="3544489" y="4835724"/>
                          </a:cubicBezTo>
                          <a:cubicBezTo>
                            <a:pt x="3310098" y="4891949"/>
                            <a:pt x="3089206" y="4820245"/>
                            <a:pt x="2914410" y="4835724"/>
                          </a:cubicBezTo>
                          <a:cubicBezTo>
                            <a:pt x="2735388" y="4888105"/>
                            <a:pt x="2540349" y="4832603"/>
                            <a:pt x="2422947" y="4835724"/>
                          </a:cubicBezTo>
                          <a:cubicBezTo>
                            <a:pt x="2303081" y="4843061"/>
                            <a:pt x="2284609" y="4814352"/>
                            <a:pt x="2208720" y="4835724"/>
                          </a:cubicBezTo>
                          <a:cubicBezTo>
                            <a:pt x="2118440" y="4856758"/>
                            <a:pt x="2111299" y="4808013"/>
                            <a:pt x="1994494" y="4835724"/>
                          </a:cubicBezTo>
                          <a:cubicBezTo>
                            <a:pt x="1876986" y="4832212"/>
                            <a:pt x="1649442" y="4776451"/>
                            <a:pt x="1364414" y="4835724"/>
                          </a:cubicBezTo>
                          <a:cubicBezTo>
                            <a:pt x="1092376" y="4934107"/>
                            <a:pt x="650435" y="4807653"/>
                            <a:pt x="394091" y="4835724"/>
                          </a:cubicBezTo>
                          <a:cubicBezTo>
                            <a:pt x="208428" y="4861643"/>
                            <a:pt x="16938" y="4608856"/>
                            <a:pt x="0" y="4462551"/>
                          </a:cubicBezTo>
                          <a:cubicBezTo>
                            <a:pt x="39408" y="4304998"/>
                            <a:pt x="48662" y="4051436"/>
                            <a:pt x="0" y="3796567"/>
                          </a:cubicBezTo>
                          <a:cubicBezTo>
                            <a:pt x="-28273" y="3538290"/>
                            <a:pt x="36363" y="3473189"/>
                            <a:pt x="0" y="3294157"/>
                          </a:cubicBezTo>
                          <a:cubicBezTo>
                            <a:pt x="-1354" y="3102771"/>
                            <a:pt x="22669" y="3019435"/>
                            <a:pt x="0" y="2832642"/>
                          </a:cubicBezTo>
                          <a:cubicBezTo>
                            <a:pt x="-8323" y="2606139"/>
                            <a:pt x="6218" y="2387996"/>
                            <a:pt x="0" y="2248445"/>
                          </a:cubicBezTo>
                          <a:cubicBezTo>
                            <a:pt x="-72311" y="2068705"/>
                            <a:pt x="118710" y="1870578"/>
                            <a:pt x="0" y="1582460"/>
                          </a:cubicBezTo>
                          <a:cubicBezTo>
                            <a:pt x="-67532" y="1309246"/>
                            <a:pt x="66595" y="1266847"/>
                            <a:pt x="0" y="1120945"/>
                          </a:cubicBezTo>
                          <a:cubicBezTo>
                            <a:pt x="4294" y="999573"/>
                            <a:pt x="39264" y="716382"/>
                            <a:pt x="0" y="373173"/>
                          </a:cubicBezTo>
                          <a:close/>
                        </a:path>
                        <a:path w="14649934" h="4835724" stroke="0" extrusionOk="0">
                          <a:moveTo>
                            <a:pt x="0" y="373173"/>
                          </a:moveTo>
                          <a:cubicBezTo>
                            <a:pt x="16021" y="171264"/>
                            <a:pt x="188697" y="19322"/>
                            <a:pt x="394091" y="0"/>
                          </a:cubicBezTo>
                          <a:cubicBezTo>
                            <a:pt x="480003" y="187"/>
                            <a:pt x="519004" y="18295"/>
                            <a:pt x="608319" y="0"/>
                          </a:cubicBezTo>
                          <a:cubicBezTo>
                            <a:pt x="685280" y="-26498"/>
                            <a:pt x="776938" y="15788"/>
                            <a:pt x="822545" y="0"/>
                          </a:cubicBezTo>
                          <a:cubicBezTo>
                            <a:pt x="882123" y="-5184"/>
                            <a:pt x="984640" y="28933"/>
                            <a:pt x="1036772" y="0"/>
                          </a:cubicBezTo>
                          <a:cubicBezTo>
                            <a:pt x="1093326" y="-32756"/>
                            <a:pt x="1197575" y="2727"/>
                            <a:pt x="1251000" y="0"/>
                          </a:cubicBezTo>
                          <a:cubicBezTo>
                            <a:pt x="1329738" y="-12537"/>
                            <a:pt x="1745099" y="8704"/>
                            <a:pt x="1881079" y="0"/>
                          </a:cubicBezTo>
                          <a:cubicBezTo>
                            <a:pt x="2081078" y="46667"/>
                            <a:pt x="2541049" y="44356"/>
                            <a:pt x="2788394" y="0"/>
                          </a:cubicBezTo>
                          <a:cubicBezTo>
                            <a:pt x="3054175" y="-75810"/>
                            <a:pt x="3121459" y="6648"/>
                            <a:pt x="3279856" y="0"/>
                          </a:cubicBezTo>
                          <a:cubicBezTo>
                            <a:pt x="3381220" y="20262"/>
                            <a:pt x="3649593" y="48230"/>
                            <a:pt x="3909935" y="0"/>
                          </a:cubicBezTo>
                          <a:cubicBezTo>
                            <a:pt x="4154905" y="-40079"/>
                            <a:pt x="4186131" y="23639"/>
                            <a:pt x="4401397" y="0"/>
                          </a:cubicBezTo>
                          <a:cubicBezTo>
                            <a:pt x="4615213" y="-30323"/>
                            <a:pt x="4627534" y="12978"/>
                            <a:pt x="4754241" y="0"/>
                          </a:cubicBezTo>
                          <a:cubicBezTo>
                            <a:pt x="4865344" y="-11585"/>
                            <a:pt x="4931267" y="34357"/>
                            <a:pt x="5107087" y="0"/>
                          </a:cubicBezTo>
                          <a:cubicBezTo>
                            <a:pt x="5295025" y="-29808"/>
                            <a:pt x="5394135" y="50868"/>
                            <a:pt x="5598549" y="0"/>
                          </a:cubicBezTo>
                          <a:cubicBezTo>
                            <a:pt x="5806691" y="-48003"/>
                            <a:pt x="5856071" y="23535"/>
                            <a:pt x="6090010" y="0"/>
                          </a:cubicBezTo>
                          <a:cubicBezTo>
                            <a:pt x="6345596" y="-16892"/>
                            <a:pt x="6366815" y="-1243"/>
                            <a:pt x="6581472" y="0"/>
                          </a:cubicBezTo>
                          <a:cubicBezTo>
                            <a:pt x="6821827" y="-16331"/>
                            <a:pt x="6923896" y="49464"/>
                            <a:pt x="7072934" y="0"/>
                          </a:cubicBezTo>
                          <a:cubicBezTo>
                            <a:pt x="7265706" y="-43233"/>
                            <a:pt x="7450932" y="85081"/>
                            <a:pt x="7564397" y="0"/>
                          </a:cubicBezTo>
                          <a:cubicBezTo>
                            <a:pt x="7663815" y="-52403"/>
                            <a:pt x="7847232" y="41046"/>
                            <a:pt x="8055859" y="0"/>
                          </a:cubicBezTo>
                          <a:cubicBezTo>
                            <a:pt x="8279107" y="-11130"/>
                            <a:pt x="8309347" y="24071"/>
                            <a:pt x="8547321" y="0"/>
                          </a:cubicBezTo>
                          <a:cubicBezTo>
                            <a:pt x="8775926" y="-10660"/>
                            <a:pt x="8889374" y="6443"/>
                            <a:pt x="9038783" y="0"/>
                          </a:cubicBezTo>
                          <a:cubicBezTo>
                            <a:pt x="9189206" y="-42265"/>
                            <a:pt x="9506105" y="-5400"/>
                            <a:pt x="9946097" y="0"/>
                          </a:cubicBezTo>
                          <a:cubicBezTo>
                            <a:pt x="10383498" y="-34729"/>
                            <a:pt x="10115872" y="10157"/>
                            <a:pt x="10298942" y="0"/>
                          </a:cubicBezTo>
                          <a:cubicBezTo>
                            <a:pt x="10473026" y="-6687"/>
                            <a:pt x="10530830" y="-10346"/>
                            <a:pt x="10651787" y="0"/>
                          </a:cubicBezTo>
                          <a:cubicBezTo>
                            <a:pt x="10747588" y="40471"/>
                            <a:pt x="10989375" y="83215"/>
                            <a:pt x="11281866" y="0"/>
                          </a:cubicBezTo>
                          <a:cubicBezTo>
                            <a:pt x="11640280" y="-59111"/>
                            <a:pt x="11700431" y="115280"/>
                            <a:pt x="12050563" y="0"/>
                          </a:cubicBezTo>
                          <a:cubicBezTo>
                            <a:pt x="12387102" y="-67632"/>
                            <a:pt x="12194470" y="1245"/>
                            <a:pt x="12264790" y="0"/>
                          </a:cubicBezTo>
                          <a:cubicBezTo>
                            <a:pt x="12308398" y="22253"/>
                            <a:pt x="12510845" y="26238"/>
                            <a:pt x="12617634" y="0"/>
                          </a:cubicBezTo>
                          <a:cubicBezTo>
                            <a:pt x="12793003" y="10275"/>
                            <a:pt x="13160514" y="9685"/>
                            <a:pt x="13386332" y="0"/>
                          </a:cubicBezTo>
                          <a:cubicBezTo>
                            <a:pt x="13663906" y="4141"/>
                            <a:pt x="13931220" y="61388"/>
                            <a:pt x="14255842" y="0"/>
                          </a:cubicBezTo>
                          <a:cubicBezTo>
                            <a:pt x="14465105" y="66715"/>
                            <a:pt x="14597076" y="178237"/>
                            <a:pt x="14649934" y="373173"/>
                          </a:cubicBezTo>
                          <a:cubicBezTo>
                            <a:pt x="14653644" y="470455"/>
                            <a:pt x="14638962" y="672799"/>
                            <a:pt x="14649934" y="916476"/>
                          </a:cubicBezTo>
                          <a:cubicBezTo>
                            <a:pt x="14667898" y="1165970"/>
                            <a:pt x="14620066" y="1345984"/>
                            <a:pt x="14649934" y="1459779"/>
                          </a:cubicBezTo>
                          <a:cubicBezTo>
                            <a:pt x="14654829" y="1569169"/>
                            <a:pt x="14667990" y="1830249"/>
                            <a:pt x="14649934" y="1962188"/>
                          </a:cubicBezTo>
                          <a:cubicBezTo>
                            <a:pt x="14651783" y="2179869"/>
                            <a:pt x="14649532" y="2342785"/>
                            <a:pt x="14649934" y="2628173"/>
                          </a:cubicBezTo>
                          <a:cubicBezTo>
                            <a:pt x="14648583" y="2925706"/>
                            <a:pt x="14609068" y="2959217"/>
                            <a:pt x="14649934" y="3130582"/>
                          </a:cubicBezTo>
                          <a:cubicBezTo>
                            <a:pt x="14698273" y="3313607"/>
                            <a:pt x="14617478" y="3534950"/>
                            <a:pt x="14649934" y="3755673"/>
                          </a:cubicBezTo>
                          <a:cubicBezTo>
                            <a:pt x="14614940" y="3970216"/>
                            <a:pt x="14584820" y="4228760"/>
                            <a:pt x="14649934" y="4462551"/>
                          </a:cubicBezTo>
                          <a:cubicBezTo>
                            <a:pt x="14705233" y="4708710"/>
                            <a:pt x="14411404" y="4805547"/>
                            <a:pt x="14255842" y="4835724"/>
                          </a:cubicBezTo>
                          <a:cubicBezTo>
                            <a:pt x="13978444" y="4955409"/>
                            <a:pt x="13782230" y="4838289"/>
                            <a:pt x="13348527" y="4835724"/>
                          </a:cubicBezTo>
                          <a:cubicBezTo>
                            <a:pt x="12931684" y="4861026"/>
                            <a:pt x="12895273" y="4763531"/>
                            <a:pt x="12579830" y="4835724"/>
                          </a:cubicBezTo>
                          <a:cubicBezTo>
                            <a:pt x="12282822" y="4921386"/>
                            <a:pt x="12131403" y="4844056"/>
                            <a:pt x="11811133" y="4835724"/>
                          </a:cubicBezTo>
                          <a:cubicBezTo>
                            <a:pt x="11544172" y="4832247"/>
                            <a:pt x="11290123" y="4798695"/>
                            <a:pt x="11042436" y="4835724"/>
                          </a:cubicBezTo>
                          <a:cubicBezTo>
                            <a:pt x="10778307" y="4880294"/>
                            <a:pt x="10627679" y="4824584"/>
                            <a:pt x="10550973" y="4835724"/>
                          </a:cubicBezTo>
                          <a:cubicBezTo>
                            <a:pt x="10420128" y="4844967"/>
                            <a:pt x="10271454" y="4852227"/>
                            <a:pt x="10059512" y="4835724"/>
                          </a:cubicBezTo>
                          <a:cubicBezTo>
                            <a:pt x="9839404" y="4842884"/>
                            <a:pt x="9487879" y="4760044"/>
                            <a:pt x="9152197" y="4835724"/>
                          </a:cubicBezTo>
                          <a:cubicBezTo>
                            <a:pt x="8741863" y="4914649"/>
                            <a:pt x="8932202" y="4842620"/>
                            <a:pt x="8799353" y="4835724"/>
                          </a:cubicBezTo>
                          <a:cubicBezTo>
                            <a:pt x="8705479" y="4805339"/>
                            <a:pt x="8401236" y="4868962"/>
                            <a:pt x="8169273" y="4835724"/>
                          </a:cubicBezTo>
                          <a:cubicBezTo>
                            <a:pt x="7951537" y="4832160"/>
                            <a:pt x="7977167" y="4837328"/>
                            <a:pt x="7816429" y="4835724"/>
                          </a:cubicBezTo>
                          <a:cubicBezTo>
                            <a:pt x="7581981" y="4835813"/>
                            <a:pt x="7297142" y="4740538"/>
                            <a:pt x="6909114" y="4835724"/>
                          </a:cubicBezTo>
                          <a:cubicBezTo>
                            <a:pt x="6546332" y="4863417"/>
                            <a:pt x="6568648" y="4808455"/>
                            <a:pt x="6279035" y="4835724"/>
                          </a:cubicBezTo>
                          <a:cubicBezTo>
                            <a:pt x="5951526" y="4821894"/>
                            <a:pt x="5761132" y="4768774"/>
                            <a:pt x="5371720" y="4835724"/>
                          </a:cubicBezTo>
                          <a:cubicBezTo>
                            <a:pt x="4949336" y="4886412"/>
                            <a:pt x="5106037" y="4799890"/>
                            <a:pt x="5018875" y="4835724"/>
                          </a:cubicBezTo>
                          <a:cubicBezTo>
                            <a:pt x="4900090" y="4832238"/>
                            <a:pt x="4512532" y="4805646"/>
                            <a:pt x="4250178" y="4835724"/>
                          </a:cubicBezTo>
                          <a:cubicBezTo>
                            <a:pt x="4035512" y="4850842"/>
                            <a:pt x="3968817" y="4787313"/>
                            <a:pt x="3758716" y="4835724"/>
                          </a:cubicBezTo>
                          <a:cubicBezTo>
                            <a:pt x="3573760" y="4893610"/>
                            <a:pt x="3270464" y="4792654"/>
                            <a:pt x="2990019" y="4835724"/>
                          </a:cubicBezTo>
                          <a:cubicBezTo>
                            <a:pt x="2732851" y="4851478"/>
                            <a:pt x="2476698" y="4817616"/>
                            <a:pt x="2221322" y="4835724"/>
                          </a:cubicBezTo>
                          <a:cubicBezTo>
                            <a:pt x="1951422" y="4872424"/>
                            <a:pt x="2091778" y="4849374"/>
                            <a:pt x="2007095" y="4835724"/>
                          </a:cubicBezTo>
                          <a:cubicBezTo>
                            <a:pt x="1937273" y="4838748"/>
                            <a:pt x="1665139" y="4788842"/>
                            <a:pt x="1515632" y="4835724"/>
                          </a:cubicBezTo>
                          <a:cubicBezTo>
                            <a:pt x="1385157" y="4880101"/>
                            <a:pt x="1225001" y="4802738"/>
                            <a:pt x="1024170" y="4835724"/>
                          </a:cubicBezTo>
                          <a:cubicBezTo>
                            <a:pt x="866798" y="4867430"/>
                            <a:pt x="705365" y="4785933"/>
                            <a:pt x="394091" y="4835724"/>
                          </a:cubicBezTo>
                          <a:cubicBezTo>
                            <a:pt x="193379" y="4864156"/>
                            <a:pt x="91089" y="4632634"/>
                            <a:pt x="0" y="4462551"/>
                          </a:cubicBezTo>
                          <a:cubicBezTo>
                            <a:pt x="-186" y="4179761"/>
                            <a:pt x="5079" y="4083075"/>
                            <a:pt x="0" y="3837460"/>
                          </a:cubicBezTo>
                          <a:cubicBezTo>
                            <a:pt x="-20869" y="3583805"/>
                            <a:pt x="11140" y="3602304"/>
                            <a:pt x="0" y="3375945"/>
                          </a:cubicBezTo>
                          <a:cubicBezTo>
                            <a:pt x="-8504" y="3156001"/>
                            <a:pt x="15158" y="3095090"/>
                            <a:pt x="0" y="2873536"/>
                          </a:cubicBezTo>
                          <a:cubicBezTo>
                            <a:pt x="-21442" y="2680796"/>
                            <a:pt x="30171" y="2453488"/>
                            <a:pt x="0" y="2248445"/>
                          </a:cubicBezTo>
                          <a:cubicBezTo>
                            <a:pt x="-50716" y="2005407"/>
                            <a:pt x="41179" y="1984558"/>
                            <a:pt x="0" y="1786929"/>
                          </a:cubicBezTo>
                          <a:cubicBezTo>
                            <a:pt x="-47503" y="1551220"/>
                            <a:pt x="65185" y="1457390"/>
                            <a:pt x="0" y="1202733"/>
                          </a:cubicBezTo>
                          <a:cubicBezTo>
                            <a:pt x="-41954" y="962956"/>
                            <a:pt x="80189" y="806368"/>
                            <a:pt x="0" y="373173"/>
                          </a:cubicBezTo>
                          <a:close/>
                        </a:path>
                        <a:path w="14649934" h="4835724" fill="none" stroke="0" extrusionOk="0">
                          <a:moveTo>
                            <a:pt x="0" y="373173"/>
                          </a:moveTo>
                          <a:cubicBezTo>
                            <a:pt x="1662" y="117482"/>
                            <a:pt x="128509" y="44001"/>
                            <a:pt x="394091" y="0"/>
                          </a:cubicBezTo>
                          <a:cubicBezTo>
                            <a:pt x="565266" y="-18096"/>
                            <a:pt x="651002" y="8191"/>
                            <a:pt x="885553" y="0"/>
                          </a:cubicBezTo>
                          <a:cubicBezTo>
                            <a:pt x="1098586" y="23892"/>
                            <a:pt x="1362789" y="-11102"/>
                            <a:pt x="1654250" y="0"/>
                          </a:cubicBezTo>
                          <a:cubicBezTo>
                            <a:pt x="1900496" y="-10804"/>
                            <a:pt x="2110587" y="50414"/>
                            <a:pt x="2422947" y="0"/>
                          </a:cubicBezTo>
                          <a:cubicBezTo>
                            <a:pt x="2706106" y="-34147"/>
                            <a:pt x="2683500" y="19897"/>
                            <a:pt x="2775792" y="0"/>
                          </a:cubicBezTo>
                          <a:cubicBezTo>
                            <a:pt x="2863635" y="-42333"/>
                            <a:pt x="2931728" y="7741"/>
                            <a:pt x="2990019" y="0"/>
                          </a:cubicBezTo>
                          <a:cubicBezTo>
                            <a:pt x="3054229" y="6179"/>
                            <a:pt x="3442678" y="60589"/>
                            <a:pt x="3620098" y="0"/>
                          </a:cubicBezTo>
                          <a:cubicBezTo>
                            <a:pt x="3845088" y="-60868"/>
                            <a:pt x="3784435" y="21810"/>
                            <a:pt x="3834326" y="0"/>
                          </a:cubicBezTo>
                          <a:cubicBezTo>
                            <a:pt x="3912443" y="-53290"/>
                            <a:pt x="4155269" y="1382"/>
                            <a:pt x="4464406" y="0"/>
                          </a:cubicBezTo>
                          <a:cubicBezTo>
                            <a:pt x="4767349" y="5962"/>
                            <a:pt x="5048890" y="56640"/>
                            <a:pt x="5371720" y="0"/>
                          </a:cubicBezTo>
                          <a:cubicBezTo>
                            <a:pt x="5681380" y="-86194"/>
                            <a:pt x="5678954" y="36452"/>
                            <a:pt x="5863182" y="0"/>
                          </a:cubicBezTo>
                          <a:cubicBezTo>
                            <a:pt x="6038550" y="-40452"/>
                            <a:pt x="6124959" y="39871"/>
                            <a:pt x="6216026" y="0"/>
                          </a:cubicBezTo>
                          <a:cubicBezTo>
                            <a:pt x="6315019" y="7620"/>
                            <a:pt x="6919664" y="60784"/>
                            <a:pt x="7123341" y="0"/>
                          </a:cubicBezTo>
                          <a:cubicBezTo>
                            <a:pt x="7341977" y="-61455"/>
                            <a:pt x="7671227" y="120375"/>
                            <a:pt x="7892038" y="0"/>
                          </a:cubicBezTo>
                          <a:cubicBezTo>
                            <a:pt x="8152239" y="-56225"/>
                            <a:pt x="8361734" y="68700"/>
                            <a:pt x="8522117" y="0"/>
                          </a:cubicBezTo>
                          <a:cubicBezTo>
                            <a:pt x="8731052" y="-98546"/>
                            <a:pt x="9056865" y="102829"/>
                            <a:pt x="9290814" y="0"/>
                          </a:cubicBezTo>
                          <a:cubicBezTo>
                            <a:pt x="9590374" y="-46858"/>
                            <a:pt x="9725468" y="33844"/>
                            <a:pt x="9920894" y="0"/>
                          </a:cubicBezTo>
                          <a:cubicBezTo>
                            <a:pt x="10097349" y="-35776"/>
                            <a:pt x="10299411" y="29040"/>
                            <a:pt x="10412357" y="0"/>
                          </a:cubicBezTo>
                          <a:cubicBezTo>
                            <a:pt x="10512718" y="-14596"/>
                            <a:pt x="10889556" y="18470"/>
                            <a:pt x="11181054" y="0"/>
                          </a:cubicBezTo>
                          <a:cubicBezTo>
                            <a:pt x="11427217" y="-19308"/>
                            <a:pt x="11369333" y="21442"/>
                            <a:pt x="11533898" y="0"/>
                          </a:cubicBezTo>
                          <a:cubicBezTo>
                            <a:pt x="11773011" y="-41257"/>
                            <a:pt x="11970402" y="52375"/>
                            <a:pt x="12441213" y="0"/>
                          </a:cubicBezTo>
                          <a:cubicBezTo>
                            <a:pt x="12877867" y="-25463"/>
                            <a:pt x="12976533" y="76481"/>
                            <a:pt x="13348527" y="0"/>
                          </a:cubicBezTo>
                          <a:cubicBezTo>
                            <a:pt x="13722063" y="-20597"/>
                            <a:pt x="14029777" y="42838"/>
                            <a:pt x="14255842" y="0"/>
                          </a:cubicBezTo>
                          <a:cubicBezTo>
                            <a:pt x="14408614" y="-10593"/>
                            <a:pt x="14646617" y="205587"/>
                            <a:pt x="14649934" y="373173"/>
                          </a:cubicBezTo>
                          <a:cubicBezTo>
                            <a:pt x="14741821" y="599633"/>
                            <a:pt x="14567227" y="698886"/>
                            <a:pt x="14649934" y="916476"/>
                          </a:cubicBezTo>
                          <a:cubicBezTo>
                            <a:pt x="14718722" y="1142328"/>
                            <a:pt x="14605242" y="1316594"/>
                            <a:pt x="14649934" y="1459779"/>
                          </a:cubicBezTo>
                          <a:cubicBezTo>
                            <a:pt x="14683803" y="1578915"/>
                            <a:pt x="14641772" y="1840127"/>
                            <a:pt x="14649934" y="1962188"/>
                          </a:cubicBezTo>
                          <a:cubicBezTo>
                            <a:pt x="14679067" y="2111230"/>
                            <a:pt x="14580978" y="2320220"/>
                            <a:pt x="14649934" y="2587279"/>
                          </a:cubicBezTo>
                          <a:cubicBezTo>
                            <a:pt x="14706676" y="2861378"/>
                            <a:pt x="14617734" y="2941223"/>
                            <a:pt x="14649934" y="3130582"/>
                          </a:cubicBezTo>
                          <a:cubicBezTo>
                            <a:pt x="14699851" y="3308244"/>
                            <a:pt x="14631518" y="3437633"/>
                            <a:pt x="14649934" y="3632991"/>
                          </a:cubicBezTo>
                          <a:cubicBezTo>
                            <a:pt x="14728304" y="3787263"/>
                            <a:pt x="14535890" y="4275593"/>
                            <a:pt x="14649934" y="4462551"/>
                          </a:cubicBezTo>
                          <a:cubicBezTo>
                            <a:pt x="14615017" y="4675875"/>
                            <a:pt x="14452989" y="4914401"/>
                            <a:pt x="14255842" y="4835724"/>
                          </a:cubicBezTo>
                          <a:cubicBezTo>
                            <a:pt x="14138067" y="4835369"/>
                            <a:pt x="13964255" y="4829254"/>
                            <a:pt x="13764380" y="4835724"/>
                          </a:cubicBezTo>
                          <a:cubicBezTo>
                            <a:pt x="13558662" y="4850776"/>
                            <a:pt x="13478199" y="4791935"/>
                            <a:pt x="13411535" y="4835724"/>
                          </a:cubicBezTo>
                          <a:cubicBezTo>
                            <a:pt x="13325501" y="4922968"/>
                            <a:pt x="12758756" y="4759999"/>
                            <a:pt x="12504220" y="4835724"/>
                          </a:cubicBezTo>
                          <a:cubicBezTo>
                            <a:pt x="12257919" y="4886113"/>
                            <a:pt x="12386041" y="4837051"/>
                            <a:pt x="12289994" y="4835724"/>
                          </a:cubicBezTo>
                          <a:cubicBezTo>
                            <a:pt x="12205552" y="4843038"/>
                            <a:pt x="12145679" y="4817808"/>
                            <a:pt x="12075767" y="4835724"/>
                          </a:cubicBezTo>
                          <a:cubicBezTo>
                            <a:pt x="12059829" y="4813460"/>
                            <a:pt x="11677687" y="4788703"/>
                            <a:pt x="11168452" y="4835724"/>
                          </a:cubicBezTo>
                          <a:cubicBezTo>
                            <a:pt x="10740901" y="4831579"/>
                            <a:pt x="10618904" y="4831072"/>
                            <a:pt x="10261138" y="4835724"/>
                          </a:cubicBezTo>
                          <a:cubicBezTo>
                            <a:pt x="9919424" y="4884467"/>
                            <a:pt x="9841499" y="4730014"/>
                            <a:pt x="9492441" y="4835724"/>
                          </a:cubicBezTo>
                          <a:cubicBezTo>
                            <a:pt x="9083789" y="4923638"/>
                            <a:pt x="8908911" y="4737741"/>
                            <a:pt x="8723743" y="4835724"/>
                          </a:cubicBezTo>
                          <a:cubicBezTo>
                            <a:pt x="8520843" y="4928884"/>
                            <a:pt x="8573320" y="4804034"/>
                            <a:pt x="8509516" y="4835724"/>
                          </a:cubicBezTo>
                          <a:cubicBezTo>
                            <a:pt x="8428208" y="4852732"/>
                            <a:pt x="8384551" y="4811288"/>
                            <a:pt x="8295289" y="4835724"/>
                          </a:cubicBezTo>
                          <a:cubicBezTo>
                            <a:pt x="8197391" y="4868626"/>
                            <a:pt x="7967425" y="4851090"/>
                            <a:pt x="7803827" y="4835724"/>
                          </a:cubicBezTo>
                          <a:cubicBezTo>
                            <a:pt x="7614680" y="4852072"/>
                            <a:pt x="7082705" y="4794531"/>
                            <a:pt x="6896513" y="4835724"/>
                          </a:cubicBezTo>
                          <a:cubicBezTo>
                            <a:pt x="6699329" y="4832932"/>
                            <a:pt x="6544434" y="4773878"/>
                            <a:pt x="6127816" y="4835724"/>
                          </a:cubicBezTo>
                          <a:cubicBezTo>
                            <a:pt x="5775765" y="4896182"/>
                            <a:pt x="5525265" y="4759774"/>
                            <a:pt x="5220501" y="4835724"/>
                          </a:cubicBezTo>
                          <a:cubicBezTo>
                            <a:pt x="4933403" y="4894391"/>
                            <a:pt x="4709993" y="4734294"/>
                            <a:pt x="4451804" y="4835724"/>
                          </a:cubicBezTo>
                          <a:cubicBezTo>
                            <a:pt x="4261541" y="4878571"/>
                            <a:pt x="3719498" y="4742943"/>
                            <a:pt x="3544489" y="4835724"/>
                          </a:cubicBezTo>
                          <a:cubicBezTo>
                            <a:pt x="3322106" y="4922483"/>
                            <a:pt x="3104843" y="4817974"/>
                            <a:pt x="2914410" y="4835724"/>
                          </a:cubicBezTo>
                          <a:cubicBezTo>
                            <a:pt x="2728062" y="4845743"/>
                            <a:pt x="2545125" y="4817908"/>
                            <a:pt x="2422947" y="4835724"/>
                          </a:cubicBezTo>
                          <a:cubicBezTo>
                            <a:pt x="2296476" y="4839785"/>
                            <a:pt x="2281954" y="4805434"/>
                            <a:pt x="2208720" y="4835724"/>
                          </a:cubicBezTo>
                          <a:cubicBezTo>
                            <a:pt x="2130134" y="4867528"/>
                            <a:pt x="2110812" y="4826048"/>
                            <a:pt x="1994494" y="4835724"/>
                          </a:cubicBezTo>
                          <a:cubicBezTo>
                            <a:pt x="1862847" y="4896024"/>
                            <a:pt x="1624499" y="4762204"/>
                            <a:pt x="1364414" y="4835724"/>
                          </a:cubicBezTo>
                          <a:cubicBezTo>
                            <a:pt x="1081835" y="4825825"/>
                            <a:pt x="619156" y="4834431"/>
                            <a:pt x="394091" y="4835724"/>
                          </a:cubicBezTo>
                          <a:cubicBezTo>
                            <a:pt x="231856" y="4810259"/>
                            <a:pt x="-71957" y="4634598"/>
                            <a:pt x="0" y="4462551"/>
                          </a:cubicBezTo>
                          <a:cubicBezTo>
                            <a:pt x="-7205" y="4266815"/>
                            <a:pt x="23723" y="4073519"/>
                            <a:pt x="0" y="3796567"/>
                          </a:cubicBezTo>
                          <a:cubicBezTo>
                            <a:pt x="-34713" y="3552509"/>
                            <a:pt x="5503" y="3484064"/>
                            <a:pt x="0" y="3294157"/>
                          </a:cubicBezTo>
                          <a:cubicBezTo>
                            <a:pt x="-17518" y="3117547"/>
                            <a:pt x="7557" y="3017961"/>
                            <a:pt x="0" y="2832642"/>
                          </a:cubicBezTo>
                          <a:cubicBezTo>
                            <a:pt x="-51404" y="2645974"/>
                            <a:pt x="-1419" y="2388817"/>
                            <a:pt x="0" y="2248445"/>
                          </a:cubicBezTo>
                          <a:cubicBezTo>
                            <a:pt x="-3984" y="2106687"/>
                            <a:pt x="57411" y="1826917"/>
                            <a:pt x="0" y="1582460"/>
                          </a:cubicBezTo>
                          <a:cubicBezTo>
                            <a:pt x="-48060" y="1261934"/>
                            <a:pt x="42393" y="1262961"/>
                            <a:pt x="0" y="1120945"/>
                          </a:cubicBezTo>
                          <a:cubicBezTo>
                            <a:pt x="-108062" y="924974"/>
                            <a:pt x="30294" y="680148"/>
                            <a:pt x="0" y="373173"/>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56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 xmlns:a16="http://schemas.microsoft.com/office/drawing/2014/main" id="{63AF2EA8-D85D-4DC1-B3EC-773EC49E9B80}"/>
                </a:ext>
              </a:extLst>
            </p:cNvPr>
            <p:cNvSpPr txBox="1"/>
            <p:nvPr/>
          </p:nvSpPr>
          <p:spPr>
            <a:xfrm>
              <a:off x="429879" y="2070339"/>
              <a:ext cx="6662614" cy="2200603"/>
            </a:xfrm>
            <a:prstGeom prst="rect">
              <a:avLst/>
            </a:prstGeom>
            <a:noFill/>
            <a:ln>
              <a:noFill/>
            </a:ln>
          </p:spPr>
          <p:txBody>
            <a:bodyPr wrap="square" rtlCol="0">
              <a:spAutoFit/>
            </a:bodyPr>
            <a:lstStyle/>
            <a:p>
              <a:pPr marL="0" marR="0" lvl="0" indent="0" algn="just" defTabSz="18288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rPr>
                <a:t>Những chi tiết cho thấy đàn t’rưng là nhạc cụ phổ biến, được yêu thích ở Tây Nguyên là: </a:t>
              </a:r>
              <a:r>
                <a:rPr kumimoji="0" lang="vi-VN" sz="4000"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rPr>
                <a:t>Mùa lúa chín, trai làng thay phiên nhau trực ở chòi canh, chốc chốc, họ lại gõ trên chiếc đàn t’rưng, dạo một bản nhạc “đánh tiếng” đuổi chim muông và thú rừng mon men đến rẫy phá lúa; Tiếng đàn làm ấm lòng những chàng trai canh rẫy trong rừng khuya sương lạnh; Tiếng đàn vang lên để thêm yên tâm, vững bước vượt qua quãng đường rừng u tịch.</a:t>
              </a:r>
              <a:endParaRPr kumimoji="0" lang="en-US" sz="4000"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endParaRPr>
            </a:p>
          </p:txBody>
        </p:sp>
      </p:grpSp>
      <p:pic>
        <p:nvPicPr>
          <p:cNvPr id="4" name="Picture 3">
            <a:extLst>
              <a:ext uri="{FF2B5EF4-FFF2-40B4-BE49-F238E27FC236}">
                <a16:creationId xmlns="" xmlns:a16="http://schemas.microsoft.com/office/drawing/2014/main" id="{C562D649-92D8-4F55-329C-691F7EED1ED1}"/>
              </a:ext>
            </a:extLst>
          </p:cNvPr>
          <p:cNvPicPr>
            <a:picLocks noChangeAspect="1"/>
          </p:cNvPicPr>
          <p:nvPr/>
        </p:nvPicPr>
        <p:blipFill>
          <a:blip r:embed="rId7"/>
          <a:stretch>
            <a:fillRect/>
          </a:stretch>
        </p:blipFill>
        <p:spPr>
          <a:xfrm>
            <a:off x="3733800" y="10886"/>
            <a:ext cx="9638611" cy="2475191"/>
          </a:xfrm>
          <a:prstGeom prst="rect">
            <a:avLst/>
          </a:prstGeom>
        </p:spPr>
      </p:pic>
    </p:spTree>
    <p:extLst>
      <p:ext uri="{BB962C8B-B14F-4D97-AF65-F5344CB8AC3E}">
        <p14:creationId xmlns:p14="http://schemas.microsoft.com/office/powerpoint/2010/main" val="23901195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a:extLst>
              <a:ext uri="{FF2B5EF4-FFF2-40B4-BE49-F238E27FC236}">
                <a16:creationId xmlns="" xmlns:a16="http://schemas.microsoft.com/office/drawing/2014/main" id="{A02DB622-9481-8A9A-594D-C90910D291A2}"/>
              </a:ext>
            </a:extLst>
          </p:cNvPr>
          <p:cNvGrpSpPr/>
          <p:nvPr/>
        </p:nvGrpSpPr>
        <p:grpSpPr>
          <a:xfrm>
            <a:off x="1219200" y="2409391"/>
            <a:ext cx="15392400" cy="2080290"/>
            <a:chOff x="1049311" y="0"/>
            <a:chExt cx="7015397" cy="1319134"/>
          </a:xfrm>
        </p:grpSpPr>
        <p:sp>
          <p:nvSpPr>
            <p:cNvPr id="2" name="Hình chữ nhật: Góc Tròn 1">
              <a:extLst>
                <a:ext uri="{FF2B5EF4-FFF2-40B4-BE49-F238E27FC236}">
                  <a16:creationId xmlns="" xmlns:a16="http://schemas.microsoft.com/office/drawing/2014/main" id="{07C7446F-AC1C-FA7C-B185-FFE170F00EF4}"/>
                </a:ext>
              </a:extLst>
            </p:cNvPr>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a:ea typeface="+mn-ea"/>
                <a:cs typeface="+mn-cs"/>
              </a:endParaRPr>
            </a:p>
          </p:txBody>
        </p:sp>
        <p:sp>
          <p:nvSpPr>
            <p:cNvPr id="3" name="Hình chữ nhật: Góc Tròn 2">
              <a:extLst>
                <a:ext uri="{FF2B5EF4-FFF2-40B4-BE49-F238E27FC236}">
                  <a16:creationId xmlns="" xmlns:a16="http://schemas.microsoft.com/office/drawing/2014/main" id="{BE6F6686-2BDD-10C2-A2B8-0B0D8CBB7928}"/>
                </a:ext>
              </a:extLst>
            </p:cNvPr>
            <p:cNvSpPr/>
            <p:nvPr/>
          </p:nvSpPr>
          <p:spPr>
            <a:xfrm>
              <a:off x="1142406" y="87144"/>
              <a:ext cx="6829208" cy="1151333"/>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a:ea typeface="+mn-ea"/>
                  <a:cs typeface="+mn-cs"/>
                </a:rPr>
                <a:t>4. T</a:t>
              </a:r>
              <a:r>
                <a:rPr kumimoji="0" lang="vi-VN" sz="4800" b="1" i="0" u="none" strike="noStrike" kern="1200" cap="none" spc="0" normalizeH="0" baseline="0" noProof="0" dirty="0">
                  <a:ln>
                    <a:noFill/>
                  </a:ln>
                  <a:solidFill>
                    <a:srgbClr val="002060"/>
                  </a:solidFill>
                  <a:effectLst/>
                  <a:uLnTx/>
                  <a:uFillTx/>
                  <a:latin typeface="Calibri"/>
                  <a:ea typeface="+mn-ea"/>
                  <a:cs typeface="+mn-cs"/>
                </a:rPr>
                <a:t>heo em, vì sao tác giả khẳng định tiếng đàn t’rưng đã trở thành niềm thương, nỗi nhớ của người Tây Nguyên?</a:t>
              </a:r>
              <a:endParaRPr kumimoji="0" lang="en-US" sz="4800" b="1" i="0" u="none" strike="noStrike" kern="1200" cap="none" spc="0" normalizeH="0" baseline="0" noProof="0" dirty="0">
                <a:ln>
                  <a:noFill/>
                </a:ln>
                <a:solidFill>
                  <a:srgbClr val="002060"/>
                </a:solidFill>
                <a:effectLst/>
                <a:uLnTx/>
                <a:uFillTx/>
                <a:latin typeface="Calibri"/>
                <a:ea typeface="+mn-ea"/>
                <a:cs typeface="+mn-cs"/>
              </a:endParaRPr>
            </a:p>
          </p:txBody>
        </p:sp>
      </p:grpSp>
      <p:pic>
        <p:nvPicPr>
          <p:cNvPr id="23" name="Hình ảnh 22" descr="Ảnh có chứa búp bê, đồ chơi, đồ họa véc-tơ&#10;&#10;Mô tả được tạo tự động">
            <a:extLst>
              <a:ext uri="{FF2B5EF4-FFF2-40B4-BE49-F238E27FC236}">
                <a16:creationId xmlns="" xmlns:a16="http://schemas.microsoft.com/office/drawing/2014/main" id="{46877CAC-A361-21D9-28D8-AFE313D927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14129" y="-324689"/>
            <a:ext cx="4495534" cy="3474958"/>
          </a:xfrm>
          <a:prstGeom prst="rect">
            <a:avLst/>
          </a:prstGeom>
        </p:spPr>
      </p:pic>
      <p:pic>
        <p:nvPicPr>
          <p:cNvPr id="22" name="Picture 21">
            <a:extLst>
              <a:ext uri="{FF2B5EF4-FFF2-40B4-BE49-F238E27FC236}">
                <a16:creationId xmlns="" xmlns:a16="http://schemas.microsoft.com/office/drawing/2014/main" id="{A171229B-0E69-4B7F-BDE1-09C070BCADE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471" b="97941" l="10000" r="90000">
                        <a14:foregroundMark x1="59333" y1="12206" x2="76889" y2="1765"/>
                        <a14:foregroundMark x1="76889" y1="1765" x2="76889" y2="1765"/>
                        <a14:foregroundMark x1="73333" y1="2500" x2="67000" y2="5000"/>
                        <a14:foregroundMark x1="72778" y1="3824" x2="67778" y2="6765"/>
                        <a14:foregroundMark x1="76556" y1="1471" x2="71889" y2="3382"/>
                        <a14:foregroundMark x1="31444" y1="87794" x2="35444" y2="92059"/>
                        <a14:foregroundMark x1="32444" y1="95882" x2="32111" y2="97941"/>
                      </a14:backgroundRemoval>
                    </a14:imgEffect>
                  </a14:imgLayer>
                </a14:imgProps>
              </a:ext>
            </a:extLst>
          </a:blip>
          <a:stretch>
            <a:fillRect/>
          </a:stretch>
        </p:blipFill>
        <p:spPr>
          <a:xfrm rot="16713389">
            <a:off x="474699" y="4999852"/>
            <a:ext cx="3412350" cy="2578220"/>
          </a:xfrm>
          <a:prstGeom prst="rect">
            <a:avLst/>
          </a:prstGeom>
        </p:spPr>
      </p:pic>
      <p:grpSp>
        <p:nvGrpSpPr>
          <p:cNvPr id="9" name="Group 8">
            <a:extLst>
              <a:ext uri="{FF2B5EF4-FFF2-40B4-BE49-F238E27FC236}">
                <a16:creationId xmlns="" xmlns:a16="http://schemas.microsoft.com/office/drawing/2014/main" id="{BF6ED5B2-7CC3-4DDA-A162-2295295A12A0}"/>
              </a:ext>
            </a:extLst>
          </p:cNvPr>
          <p:cNvGrpSpPr/>
          <p:nvPr/>
        </p:nvGrpSpPr>
        <p:grpSpPr>
          <a:xfrm>
            <a:off x="3790466" y="4679947"/>
            <a:ext cx="14268934" cy="4835724"/>
            <a:chOff x="313355" y="2011720"/>
            <a:chExt cx="6936152" cy="2417862"/>
          </a:xfrm>
        </p:grpSpPr>
        <p:sp>
          <p:nvSpPr>
            <p:cNvPr id="16" name="Hình chữ nhật: Góc Tròn 15">
              <a:extLst>
                <a:ext uri="{FF2B5EF4-FFF2-40B4-BE49-F238E27FC236}">
                  <a16:creationId xmlns="" xmlns:a16="http://schemas.microsoft.com/office/drawing/2014/main" id="{8BA6F539-5F45-C4E4-4749-14BD721EAF92}"/>
                </a:ext>
              </a:extLst>
            </p:cNvPr>
            <p:cNvSpPr/>
            <p:nvPr/>
          </p:nvSpPr>
          <p:spPr>
            <a:xfrm>
              <a:off x="313355" y="2011720"/>
              <a:ext cx="6936152" cy="2417862"/>
            </a:xfrm>
            <a:custGeom>
              <a:avLst/>
              <a:gdLst>
                <a:gd name="csX0" fmla="*/ 0 w 6936152"/>
                <a:gd name="csY0" fmla="*/ 186586 h 2417862"/>
                <a:gd name="csX1" fmla="*/ 181400 w 6936152"/>
                <a:gd name="csY1" fmla="*/ 0 h 2417862"/>
                <a:gd name="csX2" fmla="*/ 335730 w 6936152"/>
                <a:gd name="csY2" fmla="*/ 0 h 2417862"/>
                <a:gd name="csX3" fmla="*/ 621528 w 6936152"/>
                <a:gd name="csY3" fmla="*/ 0 h 2417862"/>
                <a:gd name="csX4" fmla="*/ 710125 w 6936152"/>
                <a:gd name="csY4" fmla="*/ 0 h 2417862"/>
                <a:gd name="csX5" fmla="*/ 995924 w 6936152"/>
                <a:gd name="csY5" fmla="*/ 0 h 2417862"/>
                <a:gd name="csX6" fmla="*/ 1413188 w 6936152"/>
                <a:gd name="csY6" fmla="*/ 0 h 2417862"/>
                <a:gd name="csX7" fmla="*/ 1633253 w 6936152"/>
                <a:gd name="csY7" fmla="*/ 0 h 2417862"/>
                <a:gd name="csX8" fmla="*/ 1787584 w 6936152"/>
                <a:gd name="csY8" fmla="*/ 0 h 2417862"/>
                <a:gd name="csX9" fmla="*/ 2204849 w 6936152"/>
                <a:gd name="csY9" fmla="*/ 0 h 2417862"/>
                <a:gd name="csX10" fmla="*/ 2556380 w 6936152"/>
                <a:gd name="csY10" fmla="*/ 0 h 2417862"/>
                <a:gd name="csX11" fmla="*/ 2842178 w 6936152"/>
                <a:gd name="csY11" fmla="*/ 0 h 2417862"/>
                <a:gd name="csX12" fmla="*/ 3193710 w 6936152"/>
                <a:gd name="csY12" fmla="*/ 0 h 2417862"/>
                <a:gd name="csX13" fmla="*/ 3479508 w 6936152"/>
                <a:gd name="csY13" fmla="*/ 0 h 2417862"/>
                <a:gd name="csX14" fmla="*/ 3699572 w 6936152"/>
                <a:gd name="csY14" fmla="*/ 0 h 2417862"/>
                <a:gd name="csX15" fmla="*/ 4051103 w 6936152"/>
                <a:gd name="csY15" fmla="*/ 0 h 2417862"/>
                <a:gd name="csX16" fmla="*/ 4205434 w 6936152"/>
                <a:gd name="csY16" fmla="*/ 0 h 2417862"/>
                <a:gd name="csX17" fmla="*/ 4622699 w 6936152"/>
                <a:gd name="csY17" fmla="*/ 0 h 2417862"/>
                <a:gd name="csX18" fmla="*/ 5039964 w 6936152"/>
                <a:gd name="csY18" fmla="*/ 0 h 2417862"/>
                <a:gd name="csX19" fmla="*/ 5457229 w 6936152"/>
                <a:gd name="csY19" fmla="*/ 0 h 2417862"/>
                <a:gd name="csX20" fmla="*/ 5743027 w 6936152"/>
                <a:gd name="csY20" fmla="*/ 0 h 2417862"/>
                <a:gd name="csX21" fmla="*/ 5963091 w 6936152"/>
                <a:gd name="csY21" fmla="*/ 0 h 2417862"/>
                <a:gd name="csX22" fmla="*/ 6117422 w 6936152"/>
                <a:gd name="csY22" fmla="*/ 0 h 2417862"/>
                <a:gd name="csX23" fmla="*/ 6337487 w 6936152"/>
                <a:gd name="csY23" fmla="*/ 0 h 2417862"/>
                <a:gd name="csX24" fmla="*/ 6491817 w 6936152"/>
                <a:gd name="csY24" fmla="*/ 0 h 2417862"/>
                <a:gd name="csX25" fmla="*/ 6754751 w 6936152"/>
                <a:gd name="csY25" fmla="*/ 0 h 2417862"/>
                <a:gd name="csX26" fmla="*/ 6936152 w 6936152"/>
                <a:gd name="csY26" fmla="*/ 186586 h 2417862"/>
                <a:gd name="csX27" fmla="*/ 6936152 w 6936152"/>
                <a:gd name="csY27" fmla="*/ 458238 h 2417862"/>
                <a:gd name="csX28" fmla="*/ 6936152 w 6936152"/>
                <a:gd name="csY28" fmla="*/ 688996 h 2417862"/>
                <a:gd name="csX29" fmla="*/ 6936152 w 6936152"/>
                <a:gd name="csY29" fmla="*/ 940200 h 2417862"/>
                <a:gd name="csX30" fmla="*/ 6936152 w 6936152"/>
                <a:gd name="csY30" fmla="*/ 1252746 h 2417862"/>
                <a:gd name="csX31" fmla="*/ 6936152 w 6936152"/>
                <a:gd name="csY31" fmla="*/ 1503950 h 2417862"/>
                <a:gd name="csX32" fmla="*/ 6936152 w 6936152"/>
                <a:gd name="csY32" fmla="*/ 1836942 h 2417862"/>
                <a:gd name="csX33" fmla="*/ 6936152 w 6936152"/>
                <a:gd name="csY33" fmla="*/ 2231275 h 2417862"/>
                <a:gd name="csX34" fmla="*/ 6754751 w 6936152"/>
                <a:gd name="csY34" fmla="*/ 2417862 h 2417862"/>
                <a:gd name="csX35" fmla="*/ 6666154 w 6936152"/>
                <a:gd name="csY35" fmla="*/ 2417862 h 2417862"/>
                <a:gd name="csX36" fmla="*/ 6314623 w 6936152"/>
                <a:gd name="csY36" fmla="*/ 2417862 h 2417862"/>
                <a:gd name="csX37" fmla="*/ 5963091 w 6936152"/>
                <a:gd name="csY37" fmla="*/ 2417862 h 2417862"/>
                <a:gd name="csX38" fmla="*/ 5874494 w 6936152"/>
                <a:gd name="csY38" fmla="*/ 2417862 h 2417862"/>
                <a:gd name="csX39" fmla="*/ 5785897 w 6936152"/>
                <a:gd name="csY39" fmla="*/ 2417862 h 2417862"/>
                <a:gd name="csX40" fmla="*/ 5565832 w 6936152"/>
                <a:gd name="csY40" fmla="*/ 2417862 h 2417862"/>
                <a:gd name="csX41" fmla="*/ 5148567 w 6936152"/>
                <a:gd name="csY41" fmla="*/ 2417862 h 2417862"/>
                <a:gd name="csX42" fmla="*/ 4797036 w 6936152"/>
                <a:gd name="csY42" fmla="*/ 2417862 h 2417862"/>
                <a:gd name="csX43" fmla="*/ 4379771 w 6936152"/>
                <a:gd name="csY43" fmla="*/ 2417862 h 2417862"/>
                <a:gd name="csX44" fmla="*/ 4028240 w 6936152"/>
                <a:gd name="csY44" fmla="*/ 2417862 h 2417862"/>
                <a:gd name="csX45" fmla="*/ 3610974 w 6936152"/>
                <a:gd name="csY45" fmla="*/ 2417862 h 2417862"/>
                <a:gd name="csX46" fmla="*/ 3325177 w 6936152"/>
                <a:gd name="csY46" fmla="*/ 2417862 h 2417862"/>
                <a:gd name="csX47" fmla="*/ 3105112 w 6936152"/>
                <a:gd name="csY47" fmla="*/ 2417862 h 2417862"/>
                <a:gd name="csX48" fmla="*/ 3016515 w 6936152"/>
                <a:gd name="csY48" fmla="*/ 2417862 h 2417862"/>
                <a:gd name="csX49" fmla="*/ 2927917 w 6936152"/>
                <a:gd name="csY49" fmla="*/ 2417862 h 2417862"/>
                <a:gd name="csX50" fmla="*/ 2642119 w 6936152"/>
                <a:gd name="csY50" fmla="*/ 2417862 h 2417862"/>
                <a:gd name="csX51" fmla="*/ 2356322 w 6936152"/>
                <a:gd name="csY51" fmla="*/ 2417862 h 2417862"/>
                <a:gd name="csX52" fmla="*/ 2004790 w 6936152"/>
                <a:gd name="csY52" fmla="*/ 2417862 h 2417862"/>
                <a:gd name="csX53" fmla="*/ 1587525 w 6936152"/>
                <a:gd name="csY53" fmla="*/ 2417862 h 2417862"/>
                <a:gd name="csX54" fmla="*/ 1301727 w 6936152"/>
                <a:gd name="csY54" fmla="*/ 2417862 h 2417862"/>
                <a:gd name="csX55" fmla="*/ 1147396 w 6936152"/>
                <a:gd name="csY55" fmla="*/ 2417862 h 2417862"/>
                <a:gd name="csX56" fmla="*/ 1058799 w 6936152"/>
                <a:gd name="csY56" fmla="*/ 2417862 h 2417862"/>
                <a:gd name="csX57" fmla="*/ 773001 w 6936152"/>
                <a:gd name="csY57" fmla="*/ 2417862 h 2417862"/>
                <a:gd name="csX58" fmla="*/ 181400 w 6936152"/>
                <a:gd name="csY58" fmla="*/ 2417862 h 2417862"/>
                <a:gd name="csX59" fmla="*/ 0 w 6936152"/>
                <a:gd name="csY59" fmla="*/ 2231275 h 2417862"/>
                <a:gd name="csX60" fmla="*/ 0 w 6936152"/>
                <a:gd name="csY60" fmla="*/ 2000517 h 2417862"/>
                <a:gd name="csX61" fmla="*/ 0 w 6936152"/>
                <a:gd name="csY61" fmla="*/ 1728866 h 2417862"/>
                <a:gd name="csX62" fmla="*/ 0 w 6936152"/>
                <a:gd name="csY62" fmla="*/ 1477661 h 2417862"/>
                <a:gd name="csX63" fmla="*/ 0 w 6936152"/>
                <a:gd name="csY63" fmla="*/ 1206010 h 2417862"/>
                <a:gd name="csX64" fmla="*/ 0 w 6936152"/>
                <a:gd name="csY64" fmla="*/ 954805 h 2417862"/>
                <a:gd name="csX65" fmla="*/ 0 w 6936152"/>
                <a:gd name="csY65" fmla="*/ 642260 h 2417862"/>
                <a:gd name="csX66" fmla="*/ 0 w 6936152"/>
                <a:gd name="csY66" fmla="*/ 186586 h 2417862"/>
                <a:gd name="csX0" fmla="*/ 0 w 6936152"/>
                <a:gd name="csY0" fmla="*/ 186586 h 2417862"/>
                <a:gd name="csX1" fmla="*/ 181400 w 6936152"/>
                <a:gd name="csY1" fmla="*/ 0 h 2417862"/>
                <a:gd name="csX2" fmla="*/ 269997 w 6936152"/>
                <a:gd name="csY2" fmla="*/ 0 h 2417862"/>
                <a:gd name="csX3" fmla="*/ 358594 w 6936152"/>
                <a:gd name="csY3" fmla="*/ 0 h 2417862"/>
                <a:gd name="csX4" fmla="*/ 447192 w 6936152"/>
                <a:gd name="csY4" fmla="*/ 0 h 2417862"/>
                <a:gd name="csX5" fmla="*/ 535789 w 6936152"/>
                <a:gd name="csY5" fmla="*/ 0 h 2417862"/>
                <a:gd name="csX6" fmla="*/ 821587 w 6936152"/>
                <a:gd name="csY6" fmla="*/ 0 h 2417862"/>
                <a:gd name="csX7" fmla="*/ 1238852 w 6936152"/>
                <a:gd name="csY7" fmla="*/ 0 h 2417862"/>
                <a:gd name="csX8" fmla="*/ 1458916 w 6936152"/>
                <a:gd name="csY8" fmla="*/ 0 h 2417862"/>
                <a:gd name="csX9" fmla="*/ 1744714 w 6936152"/>
                <a:gd name="csY9" fmla="*/ 0 h 2417862"/>
                <a:gd name="csX10" fmla="*/ 1964779 w 6936152"/>
                <a:gd name="csY10" fmla="*/ 0 h 2417862"/>
                <a:gd name="csX11" fmla="*/ 2119109 w 6936152"/>
                <a:gd name="csY11" fmla="*/ 0 h 2417862"/>
                <a:gd name="csX12" fmla="*/ 2273440 w 6936152"/>
                <a:gd name="csY12" fmla="*/ 0 h 2417862"/>
                <a:gd name="csX13" fmla="*/ 2493504 w 6936152"/>
                <a:gd name="csY13" fmla="*/ 0 h 2417862"/>
                <a:gd name="csX14" fmla="*/ 2713569 w 6936152"/>
                <a:gd name="csY14" fmla="*/ 0 h 2417862"/>
                <a:gd name="csX15" fmla="*/ 2933633 w 6936152"/>
                <a:gd name="csY15" fmla="*/ 0 h 2417862"/>
                <a:gd name="csX16" fmla="*/ 3153698 w 6936152"/>
                <a:gd name="csY16" fmla="*/ 0 h 2417862"/>
                <a:gd name="csX17" fmla="*/ 3373762 w 6936152"/>
                <a:gd name="csY17" fmla="*/ 0 h 2417862"/>
                <a:gd name="csX18" fmla="*/ 3593827 w 6936152"/>
                <a:gd name="csY18" fmla="*/ 0 h 2417862"/>
                <a:gd name="csX19" fmla="*/ 3813891 w 6936152"/>
                <a:gd name="csY19" fmla="*/ 0 h 2417862"/>
                <a:gd name="csX20" fmla="*/ 4033955 w 6936152"/>
                <a:gd name="csY20" fmla="*/ 0 h 2417862"/>
                <a:gd name="csX21" fmla="*/ 4451220 w 6936152"/>
                <a:gd name="csY21" fmla="*/ 0 h 2417862"/>
                <a:gd name="csX22" fmla="*/ 4605551 w 6936152"/>
                <a:gd name="csY22" fmla="*/ 0 h 2417862"/>
                <a:gd name="csX23" fmla="*/ 4759882 w 6936152"/>
                <a:gd name="csY23" fmla="*/ 0 h 2417862"/>
                <a:gd name="csX24" fmla="*/ 5045680 w 6936152"/>
                <a:gd name="csY24" fmla="*/ 0 h 2417862"/>
                <a:gd name="csX25" fmla="*/ 5397212 w 6936152"/>
                <a:gd name="csY25" fmla="*/ 0 h 2417862"/>
                <a:gd name="csX26" fmla="*/ 5485809 w 6936152"/>
                <a:gd name="csY26" fmla="*/ 0 h 2417862"/>
                <a:gd name="csX27" fmla="*/ 5640139 w 6936152"/>
                <a:gd name="csY27" fmla="*/ 0 h 2417862"/>
                <a:gd name="csX28" fmla="*/ 5991671 w 6936152"/>
                <a:gd name="csY28" fmla="*/ 0 h 2417862"/>
                <a:gd name="csX29" fmla="*/ 6343202 w 6936152"/>
                <a:gd name="csY29" fmla="*/ 0 h 2417862"/>
                <a:gd name="csX30" fmla="*/ 6431800 w 6936152"/>
                <a:gd name="csY30" fmla="*/ 0 h 2417862"/>
                <a:gd name="csX31" fmla="*/ 6754751 w 6936152"/>
                <a:gd name="csY31" fmla="*/ 0 h 2417862"/>
                <a:gd name="csX32" fmla="*/ 6936152 w 6936152"/>
                <a:gd name="csY32" fmla="*/ 186586 h 2417862"/>
                <a:gd name="csX33" fmla="*/ 6936152 w 6936152"/>
                <a:gd name="csY33" fmla="*/ 519578 h 2417862"/>
                <a:gd name="csX34" fmla="*/ 6936152 w 6936152"/>
                <a:gd name="csY34" fmla="*/ 852571 h 2417862"/>
                <a:gd name="csX35" fmla="*/ 6936152 w 6936152"/>
                <a:gd name="csY35" fmla="*/ 1103775 h 2417862"/>
                <a:gd name="csX36" fmla="*/ 6936152 w 6936152"/>
                <a:gd name="csY36" fmla="*/ 1416321 h 2417862"/>
                <a:gd name="csX37" fmla="*/ 6936152 w 6936152"/>
                <a:gd name="csY37" fmla="*/ 1667525 h 2417862"/>
                <a:gd name="csX38" fmla="*/ 6936152 w 6936152"/>
                <a:gd name="csY38" fmla="*/ 1898283 h 2417862"/>
                <a:gd name="csX39" fmla="*/ 6936152 w 6936152"/>
                <a:gd name="csY39" fmla="*/ 2231275 h 2417862"/>
                <a:gd name="csX40" fmla="*/ 6754751 w 6936152"/>
                <a:gd name="csY40" fmla="*/ 2417862 h 2417862"/>
                <a:gd name="csX41" fmla="*/ 6534687 w 6936152"/>
                <a:gd name="csY41" fmla="*/ 2417862 h 2417862"/>
                <a:gd name="csX42" fmla="*/ 6183156 w 6936152"/>
                <a:gd name="csY42" fmla="*/ 2417862 h 2417862"/>
                <a:gd name="csX43" fmla="*/ 5963091 w 6936152"/>
                <a:gd name="csY43" fmla="*/ 2417862 h 2417862"/>
                <a:gd name="csX44" fmla="*/ 5743027 w 6936152"/>
                <a:gd name="csY44" fmla="*/ 2417862 h 2417862"/>
                <a:gd name="csX45" fmla="*/ 5325762 w 6936152"/>
                <a:gd name="csY45" fmla="*/ 2417862 h 2417862"/>
                <a:gd name="csX46" fmla="*/ 5171431 w 6936152"/>
                <a:gd name="csY46" fmla="*/ 2417862 h 2417862"/>
                <a:gd name="csX47" fmla="*/ 4885633 w 6936152"/>
                <a:gd name="csY47" fmla="*/ 2417862 h 2417862"/>
                <a:gd name="csX48" fmla="*/ 4731302 w 6936152"/>
                <a:gd name="csY48" fmla="*/ 2417862 h 2417862"/>
                <a:gd name="csX49" fmla="*/ 4314037 w 6936152"/>
                <a:gd name="csY49" fmla="*/ 2417862 h 2417862"/>
                <a:gd name="csX50" fmla="*/ 4028240 w 6936152"/>
                <a:gd name="csY50" fmla="*/ 2417862 h 2417862"/>
                <a:gd name="csX51" fmla="*/ 3610974 w 6936152"/>
                <a:gd name="csY51" fmla="*/ 2417862 h 2417862"/>
                <a:gd name="csX52" fmla="*/ 3456643 w 6936152"/>
                <a:gd name="csY52" fmla="*/ 2417862 h 2417862"/>
                <a:gd name="csX53" fmla="*/ 3105112 w 6936152"/>
                <a:gd name="csY53" fmla="*/ 2417862 h 2417862"/>
                <a:gd name="csX54" fmla="*/ 2885048 w 6936152"/>
                <a:gd name="csY54" fmla="*/ 2417862 h 2417862"/>
                <a:gd name="csX55" fmla="*/ 2533516 w 6936152"/>
                <a:gd name="csY55" fmla="*/ 2417862 h 2417862"/>
                <a:gd name="csX56" fmla="*/ 2181985 w 6936152"/>
                <a:gd name="csY56" fmla="*/ 2417862 h 2417862"/>
                <a:gd name="csX57" fmla="*/ 2093387 w 6936152"/>
                <a:gd name="csY57" fmla="*/ 2417862 h 2417862"/>
                <a:gd name="csX58" fmla="*/ 1873323 w 6936152"/>
                <a:gd name="csY58" fmla="*/ 2417862 h 2417862"/>
                <a:gd name="csX59" fmla="*/ 1653259 w 6936152"/>
                <a:gd name="csY59" fmla="*/ 2417862 h 2417862"/>
                <a:gd name="csX60" fmla="*/ 1433194 w 6936152"/>
                <a:gd name="csY60" fmla="*/ 2417862 h 2417862"/>
                <a:gd name="csX61" fmla="*/ 1081663 w 6936152"/>
                <a:gd name="csY61" fmla="*/ 2417862 h 2417862"/>
                <a:gd name="csX62" fmla="*/ 927332 w 6936152"/>
                <a:gd name="csY62" fmla="*/ 2417862 h 2417862"/>
                <a:gd name="csX63" fmla="*/ 510067 w 6936152"/>
                <a:gd name="csY63" fmla="*/ 2417862 h 2417862"/>
                <a:gd name="csX64" fmla="*/ 181400 w 6936152"/>
                <a:gd name="csY64" fmla="*/ 2417862 h 2417862"/>
                <a:gd name="csX65" fmla="*/ 0 w 6936152"/>
                <a:gd name="csY65" fmla="*/ 2231275 h 2417862"/>
                <a:gd name="csX66" fmla="*/ 0 w 6936152"/>
                <a:gd name="csY66" fmla="*/ 1898283 h 2417862"/>
                <a:gd name="csX67" fmla="*/ 0 w 6936152"/>
                <a:gd name="csY67" fmla="*/ 1606185 h 2417862"/>
                <a:gd name="csX68" fmla="*/ 0 w 6936152"/>
                <a:gd name="csY68" fmla="*/ 1273192 h 2417862"/>
                <a:gd name="csX69" fmla="*/ 0 w 6936152"/>
                <a:gd name="csY69" fmla="*/ 1001541 h 2417862"/>
                <a:gd name="csX70" fmla="*/ 0 w 6936152"/>
                <a:gd name="csY70" fmla="*/ 770783 h 2417862"/>
                <a:gd name="csX71" fmla="*/ 0 w 6936152"/>
                <a:gd name="csY71" fmla="*/ 478685 h 2417862"/>
                <a:gd name="csX72" fmla="*/ 0 w 6936152"/>
                <a:gd name="csY72" fmla="*/ 186586 h 241786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Lst>
              <a:rect l="l" t="t" r="r" b="b"/>
              <a:pathLst>
                <a:path w="6936152" h="2417862" fill="none" extrusionOk="0">
                  <a:moveTo>
                    <a:pt x="0" y="186586"/>
                  </a:moveTo>
                  <a:cubicBezTo>
                    <a:pt x="1137" y="75833"/>
                    <a:pt x="83891" y="31885"/>
                    <a:pt x="181400" y="0"/>
                  </a:cubicBezTo>
                  <a:cubicBezTo>
                    <a:pt x="227358" y="3502"/>
                    <a:pt x="308672" y="4624"/>
                    <a:pt x="335730" y="0"/>
                  </a:cubicBezTo>
                  <a:cubicBezTo>
                    <a:pt x="371250" y="-11485"/>
                    <a:pt x="510081" y="637"/>
                    <a:pt x="621528" y="0"/>
                  </a:cubicBezTo>
                  <a:cubicBezTo>
                    <a:pt x="740526" y="-6168"/>
                    <a:pt x="670279" y="1618"/>
                    <a:pt x="710125" y="0"/>
                  </a:cubicBezTo>
                  <a:cubicBezTo>
                    <a:pt x="775232" y="19081"/>
                    <a:pt x="866880" y="15906"/>
                    <a:pt x="995924" y="0"/>
                  </a:cubicBezTo>
                  <a:cubicBezTo>
                    <a:pt x="1139777" y="-6064"/>
                    <a:pt x="1242679" y="23728"/>
                    <a:pt x="1413188" y="0"/>
                  </a:cubicBezTo>
                  <a:cubicBezTo>
                    <a:pt x="1599499" y="-32941"/>
                    <a:pt x="1531791" y="8840"/>
                    <a:pt x="1633253" y="0"/>
                  </a:cubicBezTo>
                  <a:cubicBezTo>
                    <a:pt x="1733925" y="-19325"/>
                    <a:pt x="1733078" y="1228"/>
                    <a:pt x="1787584" y="0"/>
                  </a:cubicBezTo>
                  <a:cubicBezTo>
                    <a:pt x="1821684" y="7305"/>
                    <a:pt x="2087435" y="40588"/>
                    <a:pt x="2204849" y="0"/>
                  </a:cubicBezTo>
                  <a:cubicBezTo>
                    <a:pt x="2313029" y="-21839"/>
                    <a:pt x="2381042" y="45482"/>
                    <a:pt x="2556380" y="0"/>
                  </a:cubicBezTo>
                  <a:cubicBezTo>
                    <a:pt x="2696406" y="-39652"/>
                    <a:pt x="2697915" y="622"/>
                    <a:pt x="2842178" y="0"/>
                  </a:cubicBezTo>
                  <a:cubicBezTo>
                    <a:pt x="2974528" y="-2640"/>
                    <a:pt x="3129585" y="13628"/>
                    <a:pt x="3193710" y="0"/>
                  </a:cubicBezTo>
                  <a:cubicBezTo>
                    <a:pt x="3278003" y="-22712"/>
                    <a:pt x="3351545" y="25358"/>
                    <a:pt x="3479508" y="0"/>
                  </a:cubicBezTo>
                  <a:cubicBezTo>
                    <a:pt x="3586239" y="-39343"/>
                    <a:pt x="3645855" y="-2700"/>
                    <a:pt x="3699572" y="0"/>
                  </a:cubicBezTo>
                  <a:cubicBezTo>
                    <a:pt x="3765752" y="-33213"/>
                    <a:pt x="3864129" y="34194"/>
                    <a:pt x="4051103" y="0"/>
                  </a:cubicBezTo>
                  <a:cubicBezTo>
                    <a:pt x="4206651" y="-35979"/>
                    <a:pt x="4128637" y="1080"/>
                    <a:pt x="4205434" y="0"/>
                  </a:cubicBezTo>
                  <a:cubicBezTo>
                    <a:pt x="4300917" y="-22313"/>
                    <a:pt x="4537086" y="37356"/>
                    <a:pt x="4622699" y="0"/>
                  </a:cubicBezTo>
                  <a:cubicBezTo>
                    <a:pt x="4744689" y="7592"/>
                    <a:pt x="4903237" y="29718"/>
                    <a:pt x="5039964" y="0"/>
                  </a:cubicBezTo>
                  <a:cubicBezTo>
                    <a:pt x="5158258" y="-46124"/>
                    <a:pt x="5329828" y="65137"/>
                    <a:pt x="5457229" y="0"/>
                  </a:cubicBezTo>
                  <a:cubicBezTo>
                    <a:pt x="5532886" y="-63647"/>
                    <a:pt x="5630004" y="12310"/>
                    <a:pt x="5743027" y="0"/>
                  </a:cubicBezTo>
                  <a:cubicBezTo>
                    <a:pt x="5847444" y="-19558"/>
                    <a:pt x="5914403" y="6726"/>
                    <a:pt x="5963091" y="0"/>
                  </a:cubicBezTo>
                  <a:cubicBezTo>
                    <a:pt x="6002685" y="-785"/>
                    <a:pt x="6073970" y="10179"/>
                    <a:pt x="6117422" y="0"/>
                  </a:cubicBezTo>
                  <a:cubicBezTo>
                    <a:pt x="6169084" y="1698"/>
                    <a:pt x="6294749" y="20312"/>
                    <a:pt x="6337487" y="0"/>
                  </a:cubicBezTo>
                  <a:cubicBezTo>
                    <a:pt x="6383257" y="-11726"/>
                    <a:pt x="6427035" y="5711"/>
                    <a:pt x="6491817" y="0"/>
                  </a:cubicBezTo>
                  <a:cubicBezTo>
                    <a:pt x="6545329" y="1380"/>
                    <a:pt x="6638345" y="27877"/>
                    <a:pt x="6754751" y="0"/>
                  </a:cubicBezTo>
                  <a:cubicBezTo>
                    <a:pt x="6851166" y="-19015"/>
                    <a:pt x="6909972" y="66743"/>
                    <a:pt x="6936152" y="186586"/>
                  </a:cubicBezTo>
                  <a:cubicBezTo>
                    <a:pt x="6926660" y="292335"/>
                    <a:pt x="6925571" y="348720"/>
                    <a:pt x="6936152" y="458238"/>
                  </a:cubicBezTo>
                  <a:cubicBezTo>
                    <a:pt x="6970797" y="572873"/>
                    <a:pt x="6917166" y="616912"/>
                    <a:pt x="6936152" y="688996"/>
                  </a:cubicBezTo>
                  <a:cubicBezTo>
                    <a:pt x="6963254" y="753860"/>
                    <a:pt x="6893351" y="864765"/>
                    <a:pt x="6936152" y="940200"/>
                  </a:cubicBezTo>
                  <a:cubicBezTo>
                    <a:pt x="6956027" y="1040280"/>
                    <a:pt x="6943872" y="1163233"/>
                    <a:pt x="6936152" y="1252746"/>
                  </a:cubicBezTo>
                  <a:cubicBezTo>
                    <a:pt x="6936285" y="1319387"/>
                    <a:pt x="6925591" y="1393108"/>
                    <a:pt x="6936152" y="1503950"/>
                  </a:cubicBezTo>
                  <a:cubicBezTo>
                    <a:pt x="6963369" y="1606946"/>
                    <a:pt x="6918298" y="1731420"/>
                    <a:pt x="6936152" y="1836942"/>
                  </a:cubicBezTo>
                  <a:cubicBezTo>
                    <a:pt x="6969393" y="1930238"/>
                    <a:pt x="6925311" y="2137190"/>
                    <a:pt x="6936152" y="2231275"/>
                  </a:cubicBezTo>
                  <a:cubicBezTo>
                    <a:pt x="6952990" y="2351399"/>
                    <a:pt x="6835664" y="2402373"/>
                    <a:pt x="6754751" y="2417862"/>
                  </a:cubicBezTo>
                  <a:cubicBezTo>
                    <a:pt x="6730831" y="2424030"/>
                    <a:pt x="6704674" y="2414433"/>
                    <a:pt x="6666154" y="2417862"/>
                  </a:cubicBezTo>
                  <a:cubicBezTo>
                    <a:pt x="6608946" y="2440324"/>
                    <a:pt x="6462091" y="2410143"/>
                    <a:pt x="6314623" y="2417862"/>
                  </a:cubicBezTo>
                  <a:cubicBezTo>
                    <a:pt x="6170890" y="2438120"/>
                    <a:pt x="6124341" y="2391796"/>
                    <a:pt x="5963091" y="2417862"/>
                  </a:cubicBezTo>
                  <a:cubicBezTo>
                    <a:pt x="5802606" y="2454241"/>
                    <a:pt x="5897644" y="2409247"/>
                    <a:pt x="5874494" y="2417862"/>
                  </a:cubicBezTo>
                  <a:cubicBezTo>
                    <a:pt x="5854091" y="2428736"/>
                    <a:pt x="5820781" y="2419291"/>
                    <a:pt x="5785897" y="2417862"/>
                  </a:cubicBezTo>
                  <a:cubicBezTo>
                    <a:pt x="5759522" y="2399117"/>
                    <a:pt x="5666971" y="2417851"/>
                    <a:pt x="5565832" y="2417862"/>
                  </a:cubicBezTo>
                  <a:cubicBezTo>
                    <a:pt x="5462832" y="2401724"/>
                    <a:pt x="5296894" y="2352027"/>
                    <a:pt x="5148567" y="2417862"/>
                  </a:cubicBezTo>
                  <a:cubicBezTo>
                    <a:pt x="5001233" y="2438307"/>
                    <a:pt x="4945181" y="2402572"/>
                    <a:pt x="4797036" y="2417862"/>
                  </a:cubicBezTo>
                  <a:cubicBezTo>
                    <a:pt x="4619161" y="2460273"/>
                    <a:pt x="4497827" y="2374336"/>
                    <a:pt x="4379771" y="2417862"/>
                  </a:cubicBezTo>
                  <a:cubicBezTo>
                    <a:pt x="4257000" y="2428352"/>
                    <a:pt x="4183911" y="2401732"/>
                    <a:pt x="4028240" y="2417862"/>
                  </a:cubicBezTo>
                  <a:cubicBezTo>
                    <a:pt x="3909446" y="2468219"/>
                    <a:pt x="3768616" y="2385005"/>
                    <a:pt x="3610974" y="2417862"/>
                  </a:cubicBezTo>
                  <a:cubicBezTo>
                    <a:pt x="3462840" y="2441806"/>
                    <a:pt x="3437257" y="2388901"/>
                    <a:pt x="3325177" y="2417862"/>
                  </a:cubicBezTo>
                  <a:cubicBezTo>
                    <a:pt x="3224996" y="2443591"/>
                    <a:pt x="3176221" y="2418430"/>
                    <a:pt x="3105112" y="2417862"/>
                  </a:cubicBezTo>
                  <a:cubicBezTo>
                    <a:pt x="3033150" y="2423638"/>
                    <a:pt x="3053349" y="2411979"/>
                    <a:pt x="3016515" y="2417862"/>
                  </a:cubicBezTo>
                  <a:cubicBezTo>
                    <a:pt x="2982612" y="2422569"/>
                    <a:pt x="2947394" y="2415374"/>
                    <a:pt x="2927917" y="2417862"/>
                  </a:cubicBezTo>
                  <a:cubicBezTo>
                    <a:pt x="2885123" y="2422102"/>
                    <a:pt x="2782236" y="2389966"/>
                    <a:pt x="2642119" y="2417862"/>
                  </a:cubicBezTo>
                  <a:cubicBezTo>
                    <a:pt x="2499732" y="2425455"/>
                    <a:pt x="2415514" y="2393427"/>
                    <a:pt x="2356322" y="2417862"/>
                  </a:cubicBezTo>
                  <a:cubicBezTo>
                    <a:pt x="2299091" y="2454726"/>
                    <a:pt x="2168992" y="2378229"/>
                    <a:pt x="2004790" y="2417862"/>
                  </a:cubicBezTo>
                  <a:cubicBezTo>
                    <a:pt x="1860911" y="2436458"/>
                    <a:pt x="1753507" y="2409041"/>
                    <a:pt x="1587525" y="2417862"/>
                  </a:cubicBezTo>
                  <a:cubicBezTo>
                    <a:pt x="1458364" y="2427039"/>
                    <a:pt x="1391636" y="2407167"/>
                    <a:pt x="1301727" y="2417862"/>
                  </a:cubicBezTo>
                  <a:cubicBezTo>
                    <a:pt x="1222658" y="2434932"/>
                    <a:pt x="1220471" y="2410841"/>
                    <a:pt x="1147396" y="2417862"/>
                  </a:cubicBezTo>
                  <a:cubicBezTo>
                    <a:pt x="1085206" y="2420296"/>
                    <a:pt x="1099604" y="2408492"/>
                    <a:pt x="1058799" y="2417862"/>
                  </a:cubicBezTo>
                  <a:cubicBezTo>
                    <a:pt x="1019885" y="2422442"/>
                    <a:pt x="846944" y="2407270"/>
                    <a:pt x="773001" y="2417862"/>
                  </a:cubicBezTo>
                  <a:cubicBezTo>
                    <a:pt x="675947" y="2415006"/>
                    <a:pt x="499986" y="2395720"/>
                    <a:pt x="181400" y="2417862"/>
                  </a:cubicBezTo>
                  <a:cubicBezTo>
                    <a:pt x="85253" y="2436462"/>
                    <a:pt x="29798" y="2329410"/>
                    <a:pt x="0" y="2231275"/>
                  </a:cubicBezTo>
                  <a:cubicBezTo>
                    <a:pt x="7099" y="2178131"/>
                    <a:pt x="18809" y="2090941"/>
                    <a:pt x="0" y="2000517"/>
                  </a:cubicBezTo>
                  <a:cubicBezTo>
                    <a:pt x="-9165" y="1916688"/>
                    <a:pt x="24941" y="1791625"/>
                    <a:pt x="0" y="1728866"/>
                  </a:cubicBezTo>
                  <a:cubicBezTo>
                    <a:pt x="-11382" y="1664017"/>
                    <a:pt x="14114" y="1556714"/>
                    <a:pt x="0" y="1477661"/>
                  </a:cubicBezTo>
                  <a:cubicBezTo>
                    <a:pt x="-29175" y="1389476"/>
                    <a:pt x="10001" y="1289295"/>
                    <a:pt x="0" y="1206010"/>
                  </a:cubicBezTo>
                  <a:cubicBezTo>
                    <a:pt x="-8619" y="1126607"/>
                    <a:pt x="5420" y="1019240"/>
                    <a:pt x="0" y="954805"/>
                  </a:cubicBezTo>
                  <a:cubicBezTo>
                    <a:pt x="-2451" y="900006"/>
                    <a:pt x="38195" y="755878"/>
                    <a:pt x="0" y="642260"/>
                  </a:cubicBezTo>
                  <a:cubicBezTo>
                    <a:pt x="12026" y="532278"/>
                    <a:pt x="23843" y="383472"/>
                    <a:pt x="0" y="186586"/>
                  </a:cubicBezTo>
                  <a:close/>
                </a:path>
                <a:path w="6936152" h="2417862" stroke="0" extrusionOk="0">
                  <a:moveTo>
                    <a:pt x="0" y="186586"/>
                  </a:moveTo>
                  <a:cubicBezTo>
                    <a:pt x="8554" y="105058"/>
                    <a:pt x="99706" y="3160"/>
                    <a:pt x="181400" y="0"/>
                  </a:cubicBezTo>
                  <a:cubicBezTo>
                    <a:pt x="203632" y="-13609"/>
                    <a:pt x="241271" y="9943"/>
                    <a:pt x="269997" y="0"/>
                  </a:cubicBezTo>
                  <a:cubicBezTo>
                    <a:pt x="288182" y="-3715"/>
                    <a:pt x="312394" y="9841"/>
                    <a:pt x="358594" y="0"/>
                  </a:cubicBezTo>
                  <a:cubicBezTo>
                    <a:pt x="393873" y="-6146"/>
                    <a:pt x="409008" y="4630"/>
                    <a:pt x="447192" y="0"/>
                  </a:cubicBezTo>
                  <a:cubicBezTo>
                    <a:pt x="482841" y="-12133"/>
                    <a:pt x="515972" y="7968"/>
                    <a:pt x="535789" y="0"/>
                  </a:cubicBezTo>
                  <a:cubicBezTo>
                    <a:pt x="554735" y="-8694"/>
                    <a:pt x="761988" y="-2053"/>
                    <a:pt x="821587" y="0"/>
                  </a:cubicBezTo>
                  <a:cubicBezTo>
                    <a:pt x="905864" y="16227"/>
                    <a:pt x="1058629" y="24638"/>
                    <a:pt x="1238852" y="0"/>
                  </a:cubicBezTo>
                  <a:cubicBezTo>
                    <a:pt x="1414217" y="-9820"/>
                    <a:pt x="1364257" y="23326"/>
                    <a:pt x="1458916" y="0"/>
                  </a:cubicBezTo>
                  <a:cubicBezTo>
                    <a:pt x="1574941" y="-16637"/>
                    <a:pt x="1616201" y="16362"/>
                    <a:pt x="1744714" y="0"/>
                  </a:cubicBezTo>
                  <a:cubicBezTo>
                    <a:pt x="1881268" y="-22035"/>
                    <a:pt x="1868885" y="17888"/>
                    <a:pt x="1964779" y="0"/>
                  </a:cubicBezTo>
                  <a:cubicBezTo>
                    <a:pt x="2072098" y="-15629"/>
                    <a:pt x="2079144" y="16677"/>
                    <a:pt x="2119109" y="0"/>
                  </a:cubicBezTo>
                  <a:cubicBezTo>
                    <a:pt x="2160423" y="-10959"/>
                    <a:pt x="2245655" y="11509"/>
                    <a:pt x="2273440" y="0"/>
                  </a:cubicBezTo>
                  <a:cubicBezTo>
                    <a:pt x="2309585" y="8871"/>
                    <a:pt x="2426856" y="18850"/>
                    <a:pt x="2493504" y="0"/>
                  </a:cubicBezTo>
                  <a:cubicBezTo>
                    <a:pt x="2548326" y="-1780"/>
                    <a:pt x="2651760" y="7726"/>
                    <a:pt x="2713569" y="0"/>
                  </a:cubicBezTo>
                  <a:cubicBezTo>
                    <a:pt x="2774900" y="-10908"/>
                    <a:pt x="2849541" y="14334"/>
                    <a:pt x="2933633" y="0"/>
                  </a:cubicBezTo>
                  <a:cubicBezTo>
                    <a:pt x="3013461" y="-22115"/>
                    <a:pt x="3040880" y="11253"/>
                    <a:pt x="3153698" y="0"/>
                  </a:cubicBezTo>
                  <a:cubicBezTo>
                    <a:pt x="3266783" y="-10769"/>
                    <a:pt x="3281980" y="12011"/>
                    <a:pt x="3373762" y="0"/>
                  </a:cubicBezTo>
                  <a:cubicBezTo>
                    <a:pt x="3458958" y="-5412"/>
                    <a:pt x="3548543" y="4712"/>
                    <a:pt x="3593827" y="0"/>
                  </a:cubicBezTo>
                  <a:cubicBezTo>
                    <a:pt x="3657249" y="1254"/>
                    <a:pt x="3744656" y="15627"/>
                    <a:pt x="3813891" y="0"/>
                  </a:cubicBezTo>
                  <a:cubicBezTo>
                    <a:pt x="3873284" y="-8672"/>
                    <a:pt x="3963088" y="2369"/>
                    <a:pt x="4033955" y="0"/>
                  </a:cubicBezTo>
                  <a:cubicBezTo>
                    <a:pt x="4109403" y="-19136"/>
                    <a:pt x="4320233" y="35223"/>
                    <a:pt x="4451220" y="0"/>
                  </a:cubicBezTo>
                  <a:cubicBezTo>
                    <a:pt x="4602732" y="-25050"/>
                    <a:pt x="4564171" y="10251"/>
                    <a:pt x="4605551" y="0"/>
                  </a:cubicBezTo>
                  <a:cubicBezTo>
                    <a:pt x="4644863" y="-9330"/>
                    <a:pt x="4717367" y="9684"/>
                    <a:pt x="4759882" y="0"/>
                  </a:cubicBezTo>
                  <a:cubicBezTo>
                    <a:pt x="4797720" y="1169"/>
                    <a:pt x="4898972" y="22826"/>
                    <a:pt x="5045680" y="0"/>
                  </a:cubicBezTo>
                  <a:cubicBezTo>
                    <a:pt x="5169592" y="-43066"/>
                    <a:pt x="5279662" y="28422"/>
                    <a:pt x="5397212" y="0"/>
                  </a:cubicBezTo>
                  <a:cubicBezTo>
                    <a:pt x="5523806" y="-18097"/>
                    <a:pt x="5443622" y="3237"/>
                    <a:pt x="5485809" y="0"/>
                  </a:cubicBezTo>
                  <a:cubicBezTo>
                    <a:pt x="5517319" y="-7192"/>
                    <a:pt x="5607057" y="8022"/>
                    <a:pt x="5640139" y="0"/>
                  </a:cubicBezTo>
                  <a:cubicBezTo>
                    <a:pt x="5675388" y="11678"/>
                    <a:pt x="5892108" y="45805"/>
                    <a:pt x="5991671" y="0"/>
                  </a:cubicBezTo>
                  <a:cubicBezTo>
                    <a:pt x="6063926" y="-24413"/>
                    <a:pt x="6257041" y="38993"/>
                    <a:pt x="6343202" y="0"/>
                  </a:cubicBezTo>
                  <a:cubicBezTo>
                    <a:pt x="6441957" y="-22861"/>
                    <a:pt x="6389768" y="384"/>
                    <a:pt x="6431800" y="0"/>
                  </a:cubicBezTo>
                  <a:cubicBezTo>
                    <a:pt x="6466876" y="-507"/>
                    <a:pt x="6623216" y="27814"/>
                    <a:pt x="6754751" y="0"/>
                  </a:cubicBezTo>
                  <a:cubicBezTo>
                    <a:pt x="6867241" y="2420"/>
                    <a:pt x="6918985" y="79331"/>
                    <a:pt x="6936152" y="186586"/>
                  </a:cubicBezTo>
                  <a:cubicBezTo>
                    <a:pt x="6937670" y="323624"/>
                    <a:pt x="6912062" y="397671"/>
                    <a:pt x="6936152" y="519578"/>
                  </a:cubicBezTo>
                  <a:cubicBezTo>
                    <a:pt x="6967008" y="649760"/>
                    <a:pt x="6938406" y="700131"/>
                    <a:pt x="6936152" y="852571"/>
                  </a:cubicBezTo>
                  <a:cubicBezTo>
                    <a:pt x="6937670" y="1006375"/>
                    <a:pt x="6920283" y="1016950"/>
                    <a:pt x="6936152" y="1103775"/>
                  </a:cubicBezTo>
                  <a:cubicBezTo>
                    <a:pt x="6960434" y="1165045"/>
                    <a:pt x="6939971" y="1317565"/>
                    <a:pt x="6936152" y="1416321"/>
                  </a:cubicBezTo>
                  <a:cubicBezTo>
                    <a:pt x="6922355" y="1530959"/>
                    <a:pt x="6911301" y="1601350"/>
                    <a:pt x="6936152" y="1667525"/>
                  </a:cubicBezTo>
                  <a:cubicBezTo>
                    <a:pt x="6941265" y="1734310"/>
                    <a:pt x="6946827" y="1835527"/>
                    <a:pt x="6936152" y="1898283"/>
                  </a:cubicBezTo>
                  <a:cubicBezTo>
                    <a:pt x="6932082" y="1968855"/>
                    <a:pt x="6896826" y="2095513"/>
                    <a:pt x="6936152" y="2231275"/>
                  </a:cubicBezTo>
                  <a:cubicBezTo>
                    <a:pt x="6939194" y="2323514"/>
                    <a:pt x="6844816" y="2404670"/>
                    <a:pt x="6754751" y="2417862"/>
                  </a:cubicBezTo>
                  <a:cubicBezTo>
                    <a:pt x="6690202" y="2406919"/>
                    <a:pt x="6588319" y="2404154"/>
                    <a:pt x="6534687" y="2417862"/>
                  </a:cubicBezTo>
                  <a:cubicBezTo>
                    <a:pt x="6470994" y="2413134"/>
                    <a:pt x="6298373" y="2415887"/>
                    <a:pt x="6183156" y="2417862"/>
                  </a:cubicBezTo>
                  <a:cubicBezTo>
                    <a:pt x="6035883" y="2452411"/>
                    <a:pt x="6013866" y="2386115"/>
                    <a:pt x="5963091" y="2417862"/>
                  </a:cubicBezTo>
                  <a:cubicBezTo>
                    <a:pt x="5907569" y="2437554"/>
                    <a:pt x="5816619" y="2397158"/>
                    <a:pt x="5743027" y="2417862"/>
                  </a:cubicBezTo>
                  <a:cubicBezTo>
                    <a:pt x="5648626" y="2418827"/>
                    <a:pt x="5501023" y="2373352"/>
                    <a:pt x="5325762" y="2417862"/>
                  </a:cubicBezTo>
                  <a:cubicBezTo>
                    <a:pt x="5127174" y="2448969"/>
                    <a:pt x="5198781" y="2403263"/>
                    <a:pt x="5171431" y="2417862"/>
                  </a:cubicBezTo>
                  <a:cubicBezTo>
                    <a:pt x="5117682" y="2409901"/>
                    <a:pt x="5021956" y="2391407"/>
                    <a:pt x="4885633" y="2417862"/>
                  </a:cubicBezTo>
                  <a:cubicBezTo>
                    <a:pt x="4767333" y="2443237"/>
                    <a:pt x="4791128" y="2410501"/>
                    <a:pt x="4731302" y="2417862"/>
                  </a:cubicBezTo>
                  <a:cubicBezTo>
                    <a:pt x="4709207" y="2437081"/>
                    <a:pt x="4440223" y="2353486"/>
                    <a:pt x="4314037" y="2417862"/>
                  </a:cubicBezTo>
                  <a:cubicBezTo>
                    <a:pt x="4176659" y="2468289"/>
                    <a:pt x="4112513" y="2416940"/>
                    <a:pt x="4028240" y="2417862"/>
                  </a:cubicBezTo>
                  <a:cubicBezTo>
                    <a:pt x="3928663" y="2441309"/>
                    <a:pt x="3704365" y="2431781"/>
                    <a:pt x="3610974" y="2417862"/>
                  </a:cubicBezTo>
                  <a:cubicBezTo>
                    <a:pt x="3523289" y="2421436"/>
                    <a:pt x="3534275" y="2402616"/>
                    <a:pt x="3456643" y="2417862"/>
                  </a:cubicBezTo>
                  <a:cubicBezTo>
                    <a:pt x="3371159" y="2436952"/>
                    <a:pt x="3289472" y="2409268"/>
                    <a:pt x="3105112" y="2417862"/>
                  </a:cubicBezTo>
                  <a:cubicBezTo>
                    <a:pt x="2967296" y="2425421"/>
                    <a:pt x="2943441" y="2400225"/>
                    <a:pt x="2885048" y="2417862"/>
                  </a:cubicBezTo>
                  <a:cubicBezTo>
                    <a:pt x="2833159" y="2467391"/>
                    <a:pt x="2668459" y="2380386"/>
                    <a:pt x="2533516" y="2417862"/>
                  </a:cubicBezTo>
                  <a:cubicBezTo>
                    <a:pt x="2432623" y="2445626"/>
                    <a:pt x="2271523" y="2401372"/>
                    <a:pt x="2181985" y="2417862"/>
                  </a:cubicBezTo>
                  <a:cubicBezTo>
                    <a:pt x="2080999" y="2430279"/>
                    <a:pt x="2128331" y="2418764"/>
                    <a:pt x="2093387" y="2417862"/>
                  </a:cubicBezTo>
                  <a:cubicBezTo>
                    <a:pt x="2062877" y="2429649"/>
                    <a:pt x="1951493" y="2397559"/>
                    <a:pt x="1873323" y="2417862"/>
                  </a:cubicBezTo>
                  <a:cubicBezTo>
                    <a:pt x="1792462" y="2444809"/>
                    <a:pt x="1708866" y="2401694"/>
                    <a:pt x="1653259" y="2417862"/>
                  </a:cubicBezTo>
                  <a:cubicBezTo>
                    <a:pt x="1584494" y="2402238"/>
                    <a:pt x="1544742" y="2390711"/>
                    <a:pt x="1433194" y="2417862"/>
                  </a:cubicBezTo>
                  <a:cubicBezTo>
                    <a:pt x="1330621" y="2433237"/>
                    <a:pt x="1176015" y="2415035"/>
                    <a:pt x="1081663" y="2417862"/>
                  </a:cubicBezTo>
                  <a:cubicBezTo>
                    <a:pt x="997901" y="2429425"/>
                    <a:pt x="978466" y="2416667"/>
                    <a:pt x="927332" y="2417862"/>
                  </a:cubicBezTo>
                  <a:cubicBezTo>
                    <a:pt x="881128" y="2446466"/>
                    <a:pt x="637514" y="2425711"/>
                    <a:pt x="510067" y="2417862"/>
                  </a:cubicBezTo>
                  <a:cubicBezTo>
                    <a:pt x="369379" y="2442357"/>
                    <a:pt x="257233" y="2411406"/>
                    <a:pt x="181400" y="2417862"/>
                  </a:cubicBezTo>
                  <a:cubicBezTo>
                    <a:pt x="62519" y="2420612"/>
                    <a:pt x="-25878" y="2365829"/>
                    <a:pt x="0" y="2231275"/>
                  </a:cubicBezTo>
                  <a:cubicBezTo>
                    <a:pt x="-4085" y="2155987"/>
                    <a:pt x="60533" y="2051994"/>
                    <a:pt x="0" y="1898283"/>
                  </a:cubicBezTo>
                  <a:cubicBezTo>
                    <a:pt x="-30874" y="1767883"/>
                    <a:pt x="3222" y="1716824"/>
                    <a:pt x="0" y="1606185"/>
                  </a:cubicBezTo>
                  <a:cubicBezTo>
                    <a:pt x="-11028" y="1474547"/>
                    <a:pt x="26735" y="1397237"/>
                    <a:pt x="0" y="1273192"/>
                  </a:cubicBezTo>
                  <a:cubicBezTo>
                    <a:pt x="-789" y="1150153"/>
                    <a:pt x="14949" y="1135884"/>
                    <a:pt x="0" y="1001541"/>
                  </a:cubicBezTo>
                  <a:cubicBezTo>
                    <a:pt x="-7832" y="871449"/>
                    <a:pt x="8256" y="886907"/>
                    <a:pt x="0" y="770783"/>
                  </a:cubicBezTo>
                  <a:cubicBezTo>
                    <a:pt x="-22241" y="671499"/>
                    <a:pt x="13059" y="602198"/>
                    <a:pt x="0" y="478685"/>
                  </a:cubicBezTo>
                  <a:cubicBezTo>
                    <a:pt x="-15946" y="352645"/>
                    <a:pt x="-16721" y="265574"/>
                    <a:pt x="0" y="186586"/>
                  </a:cubicBezTo>
                  <a:close/>
                </a:path>
                <a:path w="6936152" h="2417862" fill="none" stroke="0" extrusionOk="0">
                  <a:moveTo>
                    <a:pt x="0" y="186586"/>
                  </a:moveTo>
                  <a:cubicBezTo>
                    <a:pt x="-8358" y="80747"/>
                    <a:pt x="63702" y="25351"/>
                    <a:pt x="181400" y="0"/>
                  </a:cubicBezTo>
                  <a:cubicBezTo>
                    <a:pt x="230708" y="-13269"/>
                    <a:pt x="306016" y="18564"/>
                    <a:pt x="335730" y="0"/>
                  </a:cubicBezTo>
                  <a:cubicBezTo>
                    <a:pt x="350005" y="9991"/>
                    <a:pt x="490364" y="-16840"/>
                    <a:pt x="621528" y="0"/>
                  </a:cubicBezTo>
                  <a:cubicBezTo>
                    <a:pt x="739483" y="-4060"/>
                    <a:pt x="665416" y="3589"/>
                    <a:pt x="710125" y="0"/>
                  </a:cubicBezTo>
                  <a:cubicBezTo>
                    <a:pt x="723387" y="8639"/>
                    <a:pt x="854319" y="1965"/>
                    <a:pt x="995924" y="0"/>
                  </a:cubicBezTo>
                  <a:cubicBezTo>
                    <a:pt x="1128166" y="-46026"/>
                    <a:pt x="1231751" y="11289"/>
                    <a:pt x="1413188" y="0"/>
                  </a:cubicBezTo>
                  <a:cubicBezTo>
                    <a:pt x="1608580" y="-13180"/>
                    <a:pt x="1548298" y="13071"/>
                    <a:pt x="1633253" y="0"/>
                  </a:cubicBezTo>
                  <a:cubicBezTo>
                    <a:pt x="1730535" y="-9368"/>
                    <a:pt x="1737315" y="9719"/>
                    <a:pt x="1787584" y="0"/>
                  </a:cubicBezTo>
                  <a:cubicBezTo>
                    <a:pt x="1858124" y="-33235"/>
                    <a:pt x="2085624" y="-184"/>
                    <a:pt x="2204849" y="0"/>
                  </a:cubicBezTo>
                  <a:cubicBezTo>
                    <a:pt x="2317520" y="-5017"/>
                    <a:pt x="2416189" y="4726"/>
                    <a:pt x="2556380" y="0"/>
                  </a:cubicBezTo>
                  <a:cubicBezTo>
                    <a:pt x="2690335" y="-33959"/>
                    <a:pt x="2705720" y="-7695"/>
                    <a:pt x="2842178" y="0"/>
                  </a:cubicBezTo>
                  <a:cubicBezTo>
                    <a:pt x="2968854" y="13458"/>
                    <a:pt x="3102830" y="30246"/>
                    <a:pt x="3193710" y="0"/>
                  </a:cubicBezTo>
                  <a:cubicBezTo>
                    <a:pt x="3277867" y="-13722"/>
                    <a:pt x="3360871" y="43154"/>
                    <a:pt x="3479508" y="0"/>
                  </a:cubicBezTo>
                  <a:cubicBezTo>
                    <a:pt x="3599980" y="-31663"/>
                    <a:pt x="3657454" y="16336"/>
                    <a:pt x="3699572" y="0"/>
                  </a:cubicBezTo>
                  <a:cubicBezTo>
                    <a:pt x="3786333" y="8318"/>
                    <a:pt x="3889442" y="25872"/>
                    <a:pt x="4051103" y="0"/>
                  </a:cubicBezTo>
                  <a:cubicBezTo>
                    <a:pt x="4219383" y="-27420"/>
                    <a:pt x="4140118" y="19787"/>
                    <a:pt x="4205434" y="0"/>
                  </a:cubicBezTo>
                  <a:cubicBezTo>
                    <a:pt x="4300809" y="-17713"/>
                    <a:pt x="4527976" y="18859"/>
                    <a:pt x="4622699" y="0"/>
                  </a:cubicBezTo>
                  <a:cubicBezTo>
                    <a:pt x="4713970" y="-19594"/>
                    <a:pt x="4936213" y="26198"/>
                    <a:pt x="5039964" y="0"/>
                  </a:cubicBezTo>
                  <a:cubicBezTo>
                    <a:pt x="5155767" y="-20719"/>
                    <a:pt x="5343279" y="56466"/>
                    <a:pt x="5457229" y="0"/>
                  </a:cubicBezTo>
                  <a:cubicBezTo>
                    <a:pt x="5550592" y="-58937"/>
                    <a:pt x="5633899" y="21783"/>
                    <a:pt x="5743027" y="0"/>
                  </a:cubicBezTo>
                  <a:cubicBezTo>
                    <a:pt x="5850828" y="-12637"/>
                    <a:pt x="5916440" y="3990"/>
                    <a:pt x="5963091" y="0"/>
                  </a:cubicBezTo>
                  <a:cubicBezTo>
                    <a:pt x="5997665" y="-5429"/>
                    <a:pt x="6071104" y="8741"/>
                    <a:pt x="6117422" y="0"/>
                  </a:cubicBezTo>
                  <a:cubicBezTo>
                    <a:pt x="6163855" y="6630"/>
                    <a:pt x="6285408" y="29730"/>
                    <a:pt x="6337487" y="0"/>
                  </a:cubicBezTo>
                  <a:cubicBezTo>
                    <a:pt x="6385218" y="-11691"/>
                    <a:pt x="6427590" y="17480"/>
                    <a:pt x="6491817" y="0"/>
                  </a:cubicBezTo>
                  <a:cubicBezTo>
                    <a:pt x="6559826" y="-6671"/>
                    <a:pt x="6619523" y="30583"/>
                    <a:pt x="6754751" y="0"/>
                  </a:cubicBezTo>
                  <a:cubicBezTo>
                    <a:pt x="6847331" y="14615"/>
                    <a:pt x="6946930" y="54719"/>
                    <a:pt x="6936152" y="186586"/>
                  </a:cubicBezTo>
                  <a:cubicBezTo>
                    <a:pt x="6924124" y="277512"/>
                    <a:pt x="6912659" y="362567"/>
                    <a:pt x="6936152" y="458238"/>
                  </a:cubicBezTo>
                  <a:cubicBezTo>
                    <a:pt x="6960523" y="566901"/>
                    <a:pt x="6895738" y="622706"/>
                    <a:pt x="6936152" y="688996"/>
                  </a:cubicBezTo>
                  <a:cubicBezTo>
                    <a:pt x="6979090" y="770104"/>
                    <a:pt x="6910733" y="867400"/>
                    <a:pt x="6936152" y="940200"/>
                  </a:cubicBezTo>
                  <a:cubicBezTo>
                    <a:pt x="6967711" y="1032899"/>
                    <a:pt x="6948115" y="1180734"/>
                    <a:pt x="6936152" y="1252746"/>
                  </a:cubicBezTo>
                  <a:cubicBezTo>
                    <a:pt x="6949419" y="1315143"/>
                    <a:pt x="6911923" y="1398897"/>
                    <a:pt x="6936152" y="1503950"/>
                  </a:cubicBezTo>
                  <a:cubicBezTo>
                    <a:pt x="6929173" y="1599468"/>
                    <a:pt x="6885637" y="1763639"/>
                    <a:pt x="6936152" y="1836942"/>
                  </a:cubicBezTo>
                  <a:cubicBezTo>
                    <a:pt x="6982267" y="1922192"/>
                    <a:pt x="6907806" y="2137332"/>
                    <a:pt x="6936152" y="2231275"/>
                  </a:cubicBezTo>
                  <a:cubicBezTo>
                    <a:pt x="6957111" y="2331387"/>
                    <a:pt x="6827525" y="2406233"/>
                    <a:pt x="6754751" y="2417862"/>
                  </a:cubicBezTo>
                  <a:cubicBezTo>
                    <a:pt x="6726058" y="2425606"/>
                    <a:pt x="6704123" y="2411077"/>
                    <a:pt x="6666154" y="2417862"/>
                  </a:cubicBezTo>
                  <a:cubicBezTo>
                    <a:pt x="6634117" y="2418297"/>
                    <a:pt x="6455779" y="2451936"/>
                    <a:pt x="6314623" y="2417862"/>
                  </a:cubicBezTo>
                  <a:cubicBezTo>
                    <a:pt x="6182890" y="2421021"/>
                    <a:pt x="6127727" y="2376335"/>
                    <a:pt x="5963091" y="2417862"/>
                  </a:cubicBezTo>
                  <a:cubicBezTo>
                    <a:pt x="5808262" y="2448609"/>
                    <a:pt x="5899594" y="2413683"/>
                    <a:pt x="5874494" y="2417862"/>
                  </a:cubicBezTo>
                  <a:cubicBezTo>
                    <a:pt x="5852113" y="2413785"/>
                    <a:pt x="5820014" y="2416845"/>
                    <a:pt x="5785897" y="2417862"/>
                  </a:cubicBezTo>
                  <a:cubicBezTo>
                    <a:pt x="5753745" y="2427923"/>
                    <a:pt x="5656565" y="2385525"/>
                    <a:pt x="5565832" y="2417862"/>
                  </a:cubicBezTo>
                  <a:cubicBezTo>
                    <a:pt x="5446726" y="2435239"/>
                    <a:pt x="5289095" y="2382927"/>
                    <a:pt x="5148567" y="2417862"/>
                  </a:cubicBezTo>
                  <a:cubicBezTo>
                    <a:pt x="5002757" y="2451435"/>
                    <a:pt x="4953260" y="2388374"/>
                    <a:pt x="4797036" y="2417862"/>
                  </a:cubicBezTo>
                  <a:cubicBezTo>
                    <a:pt x="4649315" y="2433785"/>
                    <a:pt x="4519759" y="2365309"/>
                    <a:pt x="4379771" y="2417862"/>
                  </a:cubicBezTo>
                  <a:cubicBezTo>
                    <a:pt x="4237612" y="2459986"/>
                    <a:pt x="4179577" y="2387652"/>
                    <a:pt x="4028240" y="2417862"/>
                  </a:cubicBezTo>
                  <a:cubicBezTo>
                    <a:pt x="3844790" y="2453205"/>
                    <a:pt x="3757838" y="2391361"/>
                    <a:pt x="3610974" y="2417862"/>
                  </a:cubicBezTo>
                  <a:cubicBezTo>
                    <a:pt x="3459391" y="2422454"/>
                    <a:pt x="3442694" y="2381115"/>
                    <a:pt x="3325177" y="2417862"/>
                  </a:cubicBezTo>
                  <a:cubicBezTo>
                    <a:pt x="3226549" y="2453457"/>
                    <a:pt x="3181623" y="2413900"/>
                    <a:pt x="3105112" y="2417862"/>
                  </a:cubicBezTo>
                  <a:cubicBezTo>
                    <a:pt x="3033122" y="2419115"/>
                    <a:pt x="3056669" y="2408793"/>
                    <a:pt x="3016515" y="2417862"/>
                  </a:cubicBezTo>
                  <a:cubicBezTo>
                    <a:pt x="2980931" y="2423896"/>
                    <a:pt x="2952815" y="2411940"/>
                    <a:pt x="2927917" y="2417862"/>
                  </a:cubicBezTo>
                  <a:cubicBezTo>
                    <a:pt x="2920752" y="2442656"/>
                    <a:pt x="2802329" y="2399707"/>
                    <a:pt x="2642119" y="2417862"/>
                  </a:cubicBezTo>
                  <a:cubicBezTo>
                    <a:pt x="2503261" y="2439801"/>
                    <a:pt x="2414118" y="2383604"/>
                    <a:pt x="2356322" y="2417862"/>
                  </a:cubicBezTo>
                  <a:cubicBezTo>
                    <a:pt x="2291045" y="2411645"/>
                    <a:pt x="2140409" y="2387601"/>
                    <a:pt x="2004790" y="2417862"/>
                  </a:cubicBezTo>
                  <a:cubicBezTo>
                    <a:pt x="1857678" y="2444672"/>
                    <a:pt x="1736961" y="2426673"/>
                    <a:pt x="1587525" y="2417862"/>
                  </a:cubicBezTo>
                  <a:cubicBezTo>
                    <a:pt x="1435852" y="2432483"/>
                    <a:pt x="1362222" y="2387914"/>
                    <a:pt x="1301727" y="2417862"/>
                  </a:cubicBezTo>
                  <a:cubicBezTo>
                    <a:pt x="1225211" y="2435826"/>
                    <a:pt x="1214198" y="2411754"/>
                    <a:pt x="1147396" y="2417862"/>
                  </a:cubicBezTo>
                  <a:cubicBezTo>
                    <a:pt x="1083585" y="2422579"/>
                    <a:pt x="1094241" y="2409743"/>
                    <a:pt x="1058799" y="2417862"/>
                  </a:cubicBezTo>
                  <a:cubicBezTo>
                    <a:pt x="1020256" y="2423077"/>
                    <a:pt x="852807" y="2416706"/>
                    <a:pt x="773001" y="2417862"/>
                  </a:cubicBezTo>
                  <a:cubicBezTo>
                    <a:pt x="663640" y="2384104"/>
                    <a:pt x="430709" y="2435346"/>
                    <a:pt x="181400" y="2417862"/>
                  </a:cubicBezTo>
                  <a:cubicBezTo>
                    <a:pt x="81941" y="2423221"/>
                    <a:pt x="4458" y="2314893"/>
                    <a:pt x="0" y="2231275"/>
                  </a:cubicBezTo>
                  <a:cubicBezTo>
                    <a:pt x="-17858" y="2169653"/>
                    <a:pt x="3428" y="2082373"/>
                    <a:pt x="0" y="2000517"/>
                  </a:cubicBezTo>
                  <a:cubicBezTo>
                    <a:pt x="-2132" y="1918401"/>
                    <a:pt x="22749" y="1790134"/>
                    <a:pt x="0" y="1728866"/>
                  </a:cubicBezTo>
                  <a:cubicBezTo>
                    <a:pt x="-10178" y="1641993"/>
                    <a:pt x="2264" y="1547474"/>
                    <a:pt x="0" y="1477661"/>
                  </a:cubicBezTo>
                  <a:cubicBezTo>
                    <a:pt x="-27806" y="1387570"/>
                    <a:pt x="-414" y="1286378"/>
                    <a:pt x="0" y="1206010"/>
                  </a:cubicBezTo>
                  <a:cubicBezTo>
                    <a:pt x="-2802" y="1121900"/>
                    <a:pt x="-5582" y="1015672"/>
                    <a:pt x="0" y="954805"/>
                  </a:cubicBezTo>
                  <a:cubicBezTo>
                    <a:pt x="-18581" y="894977"/>
                    <a:pt x="35451" y="731775"/>
                    <a:pt x="0" y="642260"/>
                  </a:cubicBezTo>
                  <a:cubicBezTo>
                    <a:pt x="-44514" y="584650"/>
                    <a:pt x="-7687" y="387339"/>
                    <a:pt x="0" y="186586"/>
                  </a:cubicBezTo>
                  <a:close/>
                </a:path>
              </a:pathLst>
            </a:custGeom>
            <a:solidFill>
              <a:schemeClr val="bg1"/>
            </a:solidFill>
            <a:ln w="38100">
              <a:solidFill>
                <a:srgbClr val="00B0F0"/>
              </a:solidFill>
              <a:extLst>
                <a:ext uri="{C807C97D-BFC1-408E-A445-0C87EB9F89A2}">
                  <ask:lineSketchStyleProps xmlns="" xmlns:ask="http://schemas.microsoft.com/office/drawing/2018/sketchyshapes" sd="2870749793">
                    <a:custGeom>
                      <a:avLst/>
                      <a:gdLst>
                        <a:gd name="connsiteX0" fmla="*/ 0 w 14268934"/>
                        <a:gd name="connsiteY0" fmla="*/ 373173 h 4835724"/>
                        <a:gd name="connsiteX1" fmla="*/ 373173 w 14268934"/>
                        <a:gd name="connsiteY1" fmla="*/ 0 h 4835724"/>
                        <a:gd name="connsiteX2" fmla="*/ 690660 w 14268934"/>
                        <a:gd name="connsiteY2" fmla="*/ 0 h 4835724"/>
                        <a:gd name="connsiteX3" fmla="*/ 1278598 w 14268934"/>
                        <a:gd name="connsiteY3" fmla="*/ 0 h 4835724"/>
                        <a:gd name="connsiteX4" fmla="*/ 1460859 w 14268934"/>
                        <a:gd name="connsiteY4" fmla="*/ 0 h 4835724"/>
                        <a:gd name="connsiteX5" fmla="*/ 2048798 w 14268934"/>
                        <a:gd name="connsiteY5" fmla="*/ 0 h 4835724"/>
                        <a:gd name="connsiteX6" fmla="*/ 2907188 w 14268934"/>
                        <a:gd name="connsiteY6" fmla="*/ 0 h 4835724"/>
                        <a:gd name="connsiteX7" fmla="*/ 3359901 w 14268934"/>
                        <a:gd name="connsiteY7" fmla="*/ 0 h 4835724"/>
                        <a:gd name="connsiteX8" fmla="*/ 3677388 w 14268934"/>
                        <a:gd name="connsiteY8" fmla="*/ 0 h 4835724"/>
                        <a:gd name="connsiteX9" fmla="*/ 4535778 w 14268934"/>
                        <a:gd name="connsiteY9" fmla="*/ 0 h 4835724"/>
                        <a:gd name="connsiteX10" fmla="*/ 5258943 w 14268934"/>
                        <a:gd name="connsiteY10" fmla="*/ 0 h 4835724"/>
                        <a:gd name="connsiteX11" fmla="*/ 5846881 w 14268934"/>
                        <a:gd name="connsiteY11" fmla="*/ 0 h 4835724"/>
                        <a:gd name="connsiteX12" fmla="*/ 6570046 w 14268934"/>
                        <a:gd name="connsiteY12" fmla="*/ 0 h 4835724"/>
                        <a:gd name="connsiteX13" fmla="*/ 7157985 w 14268934"/>
                        <a:gd name="connsiteY13" fmla="*/ 0 h 4835724"/>
                        <a:gd name="connsiteX14" fmla="*/ 7610697 w 14268934"/>
                        <a:gd name="connsiteY14" fmla="*/ 0 h 4835724"/>
                        <a:gd name="connsiteX15" fmla="*/ 8333862 w 14268934"/>
                        <a:gd name="connsiteY15" fmla="*/ 0 h 4835724"/>
                        <a:gd name="connsiteX16" fmla="*/ 8651349 w 14268934"/>
                        <a:gd name="connsiteY16" fmla="*/ 0 h 4835724"/>
                        <a:gd name="connsiteX17" fmla="*/ 9509739 w 14268934"/>
                        <a:gd name="connsiteY17" fmla="*/ 0 h 4835724"/>
                        <a:gd name="connsiteX18" fmla="*/ 10368129 w 14268934"/>
                        <a:gd name="connsiteY18" fmla="*/ 0 h 4835724"/>
                        <a:gd name="connsiteX19" fmla="*/ 11226520 w 14268934"/>
                        <a:gd name="connsiteY19" fmla="*/ 0 h 4835724"/>
                        <a:gd name="connsiteX20" fmla="*/ 11814458 w 14268934"/>
                        <a:gd name="connsiteY20" fmla="*/ 0 h 4835724"/>
                        <a:gd name="connsiteX21" fmla="*/ 12267171 w 14268934"/>
                        <a:gd name="connsiteY21" fmla="*/ 0 h 4835724"/>
                        <a:gd name="connsiteX22" fmla="*/ 12584658 w 14268934"/>
                        <a:gd name="connsiteY22" fmla="*/ 0 h 4835724"/>
                        <a:gd name="connsiteX23" fmla="*/ 13037371 w 14268934"/>
                        <a:gd name="connsiteY23" fmla="*/ 0 h 4835724"/>
                        <a:gd name="connsiteX24" fmla="*/ 13354857 w 14268934"/>
                        <a:gd name="connsiteY24" fmla="*/ 0 h 4835724"/>
                        <a:gd name="connsiteX25" fmla="*/ 13895761 w 14268934"/>
                        <a:gd name="connsiteY25" fmla="*/ 0 h 4835724"/>
                        <a:gd name="connsiteX26" fmla="*/ 14268934 w 14268934"/>
                        <a:gd name="connsiteY26" fmla="*/ 373173 h 4835724"/>
                        <a:gd name="connsiteX27" fmla="*/ 14268934 w 14268934"/>
                        <a:gd name="connsiteY27" fmla="*/ 916476 h 4835724"/>
                        <a:gd name="connsiteX28" fmla="*/ 14268934 w 14268934"/>
                        <a:gd name="connsiteY28" fmla="*/ 1377992 h 4835724"/>
                        <a:gd name="connsiteX29" fmla="*/ 14268934 w 14268934"/>
                        <a:gd name="connsiteY29" fmla="*/ 1880401 h 4835724"/>
                        <a:gd name="connsiteX30" fmla="*/ 14268934 w 14268934"/>
                        <a:gd name="connsiteY30" fmla="*/ 2505492 h 4835724"/>
                        <a:gd name="connsiteX31" fmla="*/ 14268934 w 14268934"/>
                        <a:gd name="connsiteY31" fmla="*/ 3007901 h 4835724"/>
                        <a:gd name="connsiteX32" fmla="*/ 14268934 w 14268934"/>
                        <a:gd name="connsiteY32" fmla="*/ 3673885 h 4835724"/>
                        <a:gd name="connsiteX33" fmla="*/ 14268934 w 14268934"/>
                        <a:gd name="connsiteY33" fmla="*/ 4462551 h 4835724"/>
                        <a:gd name="connsiteX34" fmla="*/ 13895761 w 14268934"/>
                        <a:gd name="connsiteY34" fmla="*/ 4835724 h 4835724"/>
                        <a:gd name="connsiteX35" fmla="*/ 13713500 w 14268934"/>
                        <a:gd name="connsiteY35" fmla="*/ 4835724 h 4835724"/>
                        <a:gd name="connsiteX36" fmla="*/ 12990336 w 14268934"/>
                        <a:gd name="connsiteY36" fmla="*/ 4835724 h 4835724"/>
                        <a:gd name="connsiteX37" fmla="*/ 12267171 w 14268934"/>
                        <a:gd name="connsiteY37" fmla="*/ 4835724 h 4835724"/>
                        <a:gd name="connsiteX38" fmla="*/ 12084910 w 14268934"/>
                        <a:gd name="connsiteY38" fmla="*/ 4835724 h 4835724"/>
                        <a:gd name="connsiteX39" fmla="*/ 11902649 w 14268934"/>
                        <a:gd name="connsiteY39" fmla="*/ 4835724 h 4835724"/>
                        <a:gd name="connsiteX40" fmla="*/ 11449936 w 14268934"/>
                        <a:gd name="connsiteY40" fmla="*/ 4835724 h 4835724"/>
                        <a:gd name="connsiteX41" fmla="*/ 10591546 w 14268934"/>
                        <a:gd name="connsiteY41" fmla="*/ 4835724 h 4835724"/>
                        <a:gd name="connsiteX42" fmla="*/ 9868382 w 14268934"/>
                        <a:gd name="connsiteY42" fmla="*/ 4835724 h 4835724"/>
                        <a:gd name="connsiteX43" fmla="*/ 9009991 w 14268934"/>
                        <a:gd name="connsiteY43" fmla="*/ 4835724 h 4835724"/>
                        <a:gd name="connsiteX44" fmla="*/ 8286827 w 14268934"/>
                        <a:gd name="connsiteY44" fmla="*/ 4835724 h 4835724"/>
                        <a:gd name="connsiteX45" fmla="*/ 7428436 w 14268934"/>
                        <a:gd name="connsiteY45" fmla="*/ 4835724 h 4835724"/>
                        <a:gd name="connsiteX46" fmla="*/ 6840498 w 14268934"/>
                        <a:gd name="connsiteY46" fmla="*/ 4835724 h 4835724"/>
                        <a:gd name="connsiteX47" fmla="*/ 6387785 w 14268934"/>
                        <a:gd name="connsiteY47" fmla="*/ 4835724 h 4835724"/>
                        <a:gd name="connsiteX48" fmla="*/ 6205524 w 14268934"/>
                        <a:gd name="connsiteY48" fmla="*/ 4835724 h 4835724"/>
                        <a:gd name="connsiteX49" fmla="*/ 6023263 w 14268934"/>
                        <a:gd name="connsiteY49" fmla="*/ 4835724 h 4835724"/>
                        <a:gd name="connsiteX50" fmla="*/ 5435324 w 14268934"/>
                        <a:gd name="connsiteY50" fmla="*/ 4835724 h 4835724"/>
                        <a:gd name="connsiteX51" fmla="*/ 4847386 w 14268934"/>
                        <a:gd name="connsiteY51" fmla="*/ 4835724 h 4835724"/>
                        <a:gd name="connsiteX52" fmla="*/ 4124221 w 14268934"/>
                        <a:gd name="connsiteY52" fmla="*/ 4835724 h 4835724"/>
                        <a:gd name="connsiteX53" fmla="*/ 3265831 w 14268934"/>
                        <a:gd name="connsiteY53" fmla="*/ 4835724 h 4835724"/>
                        <a:gd name="connsiteX54" fmla="*/ 2677892 w 14268934"/>
                        <a:gd name="connsiteY54" fmla="*/ 4835724 h 4835724"/>
                        <a:gd name="connsiteX55" fmla="*/ 2360405 w 14268934"/>
                        <a:gd name="connsiteY55" fmla="*/ 4835724 h 4835724"/>
                        <a:gd name="connsiteX56" fmla="*/ 2178145 w 14268934"/>
                        <a:gd name="connsiteY56" fmla="*/ 4835724 h 4835724"/>
                        <a:gd name="connsiteX57" fmla="*/ 1590206 w 14268934"/>
                        <a:gd name="connsiteY57" fmla="*/ 4835724 h 4835724"/>
                        <a:gd name="connsiteX58" fmla="*/ 373173 w 14268934"/>
                        <a:gd name="connsiteY58" fmla="*/ 4835724 h 4835724"/>
                        <a:gd name="connsiteX59" fmla="*/ 0 w 14268934"/>
                        <a:gd name="connsiteY59" fmla="*/ 4462551 h 4835724"/>
                        <a:gd name="connsiteX60" fmla="*/ 0 w 14268934"/>
                        <a:gd name="connsiteY60" fmla="*/ 4001035 h 4835724"/>
                        <a:gd name="connsiteX61" fmla="*/ 0 w 14268934"/>
                        <a:gd name="connsiteY61" fmla="*/ 3457732 h 4835724"/>
                        <a:gd name="connsiteX62" fmla="*/ 0 w 14268934"/>
                        <a:gd name="connsiteY62" fmla="*/ 2955323 h 4835724"/>
                        <a:gd name="connsiteX63" fmla="*/ 0 w 14268934"/>
                        <a:gd name="connsiteY63" fmla="*/ 2412020 h 4835724"/>
                        <a:gd name="connsiteX64" fmla="*/ 0 w 14268934"/>
                        <a:gd name="connsiteY64" fmla="*/ 1909611 h 4835724"/>
                        <a:gd name="connsiteX65" fmla="*/ 0 w 14268934"/>
                        <a:gd name="connsiteY65" fmla="*/ 1284520 h 4835724"/>
                        <a:gd name="connsiteX66" fmla="*/ 0 w 14268934"/>
                        <a:gd name="connsiteY66" fmla="*/ 373173 h 4835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4268934" h="4835724" fill="none" extrusionOk="0">
                          <a:moveTo>
                            <a:pt x="0" y="373173"/>
                          </a:moveTo>
                          <a:cubicBezTo>
                            <a:pt x="-4301" y="160911"/>
                            <a:pt x="128259" y="33842"/>
                            <a:pt x="373173" y="0"/>
                          </a:cubicBezTo>
                          <a:cubicBezTo>
                            <a:pt x="470217" y="-9182"/>
                            <a:pt x="623778" y="25676"/>
                            <a:pt x="690660" y="0"/>
                          </a:cubicBezTo>
                          <a:cubicBezTo>
                            <a:pt x="757542" y="-25676"/>
                            <a:pt x="1031863" y="13274"/>
                            <a:pt x="1278598" y="0"/>
                          </a:cubicBezTo>
                          <a:cubicBezTo>
                            <a:pt x="1525333" y="-13274"/>
                            <a:pt x="1376712" y="455"/>
                            <a:pt x="1460859" y="0"/>
                          </a:cubicBezTo>
                          <a:cubicBezTo>
                            <a:pt x="1545006" y="-455"/>
                            <a:pt x="1783791" y="39924"/>
                            <a:pt x="2048798" y="0"/>
                          </a:cubicBezTo>
                          <a:cubicBezTo>
                            <a:pt x="2313805" y="-39924"/>
                            <a:pt x="2500778" y="61024"/>
                            <a:pt x="2907188" y="0"/>
                          </a:cubicBezTo>
                          <a:cubicBezTo>
                            <a:pt x="3313598" y="-61024"/>
                            <a:pt x="3160551" y="30770"/>
                            <a:pt x="3359901" y="0"/>
                          </a:cubicBezTo>
                          <a:cubicBezTo>
                            <a:pt x="3559251" y="-30770"/>
                            <a:pt x="3568971" y="14783"/>
                            <a:pt x="3677388" y="0"/>
                          </a:cubicBezTo>
                          <a:cubicBezTo>
                            <a:pt x="3785805" y="-14783"/>
                            <a:pt x="4318413" y="35855"/>
                            <a:pt x="4535778" y="0"/>
                          </a:cubicBezTo>
                          <a:cubicBezTo>
                            <a:pt x="4753143" y="-35855"/>
                            <a:pt x="4965595" y="72261"/>
                            <a:pt x="5258943" y="0"/>
                          </a:cubicBezTo>
                          <a:cubicBezTo>
                            <a:pt x="5552292" y="-72261"/>
                            <a:pt x="5570482" y="159"/>
                            <a:pt x="5846881" y="0"/>
                          </a:cubicBezTo>
                          <a:cubicBezTo>
                            <a:pt x="6123280" y="-159"/>
                            <a:pt x="6403179" y="46866"/>
                            <a:pt x="6570046" y="0"/>
                          </a:cubicBezTo>
                          <a:cubicBezTo>
                            <a:pt x="6736914" y="-46866"/>
                            <a:pt x="6926934" y="57526"/>
                            <a:pt x="7157985" y="0"/>
                          </a:cubicBezTo>
                          <a:cubicBezTo>
                            <a:pt x="7389036" y="-57526"/>
                            <a:pt x="7513939" y="7757"/>
                            <a:pt x="7610697" y="0"/>
                          </a:cubicBezTo>
                          <a:cubicBezTo>
                            <a:pt x="7707455" y="-7757"/>
                            <a:pt x="7988378" y="49554"/>
                            <a:pt x="8333862" y="0"/>
                          </a:cubicBezTo>
                          <a:cubicBezTo>
                            <a:pt x="8679347" y="-49554"/>
                            <a:pt x="8495261" y="16951"/>
                            <a:pt x="8651349" y="0"/>
                          </a:cubicBezTo>
                          <a:cubicBezTo>
                            <a:pt x="8807437" y="-16951"/>
                            <a:pt x="9324155" y="29830"/>
                            <a:pt x="9509739" y="0"/>
                          </a:cubicBezTo>
                          <a:cubicBezTo>
                            <a:pt x="9695323" y="-29830"/>
                            <a:pt x="10078110" y="67074"/>
                            <a:pt x="10368129" y="0"/>
                          </a:cubicBezTo>
                          <a:cubicBezTo>
                            <a:pt x="10658148" y="-67074"/>
                            <a:pt x="11015669" y="102989"/>
                            <a:pt x="11226520" y="0"/>
                          </a:cubicBezTo>
                          <a:cubicBezTo>
                            <a:pt x="11437371" y="-102989"/>
                            <a:pt x="11598212" y="23722"/>
                            <a:pt x="11814458" y="0"/>
                          </a:cubicBezTo>
                          <a:cubicBezTo>
                            <a:pt x="12030704" y="-23722"/>
                            <a:pt x="12175920" y="2412"/>
                            <a:pt x="12267171" y="0"/>
                          </a:cubicBezTo>
                          <a:cubicBezTo>
                            <a:pt x="12358422" y="-2412"/>
                            <a:pt x="12488905" y="10346"/>
                            <a:pt x="12584658" y="0"/>
                          </a:cubicBezTo>
                          <a:cubicBezTo>
                            <a:pt x="12680411" y="-10346"/>
                            <a:pt x="12927585" y="27477"/>
                            <a:pt x="13037371" y="0"/>
                          </a:cubicBezTo>
                          <a:cubicBezTo>
                            <a:pt x="13147157" y="-27477"/>
                            <a:pt x="13218389" y="13644"/>
                            <a:pt x="13354857" y="0"/>
                          </a:cubicBezTo>
                          <a:cubicBezTo>
                            <a:pt x="13491325" y="-13644"/>
                            <a:pt x="13628228" y="60577"/>
                            <a:pt x="13895761" y="0"/>
                          </a:cubicBezTo>
                          <a:cubicBezTo>
                            <a:pt x="14067054" y="1910"/>
                            <a:pt x="14233221" y="121559"/>
                            <a:pt x="14268934" y="373173"/>
                          </a:cubicBezTo>
                          <a:cubicBezTo>
                            <a:pt x="14276609" y="585089"/>
                            <a:pt x="14214584" y="722552"/>
                            <a:pt x="14268934" y="916476"/>
                          </a:cubicBezTo>
                          <a:cubicBezTo>
                            <a:pt x="14323284" y="1110400"/>
                            <a:pt x="14220459" y="1252809"/>
                            <a:pt x="14268934" y="1377992"/>
                          </a:cubicBezTo>
                          <a:cubicBezTo>
                            <a:pt x="14317409" y="1503175"/>
                            <a:pt x="14209046" y="1686140"/>
                            <a:pt x="14268934" y="1880401"/>
                          </a:cubicBezTo>
                          <a:cubicBezTo>
                            <a:pt x="14328822" y="2074662"/>
                            <a:pt x="14261888" y="2356573"/>
                            <a:pt x="14268934" y="2505492"/>
                          </a:cubicBezTo>
                          <a:cubicBezTo>
                            <a:pt x="14275980" y="2654411"/>
                            <a:pt x="14222748" y="2800870"/>
                            <a:pt x="14268934" y="3007901"/>
                          </a:cubicBezTo>
                          <a:cubicBezTo>
                            <a:pt x="14315120" y="3214932"/>
                            <a:pt x="14196444" y="3480835"/>
                            <a:pt x="14268934" y="3673885"/>
                          </a:cubicBezTo>
                          <a:cubicBezTo>
                            <a:pt x="14341424" y="3866935"/>
                            <a:pt x="14222104" y="4270116"/>
                            <a:pt x="14268934" y="4462551"/>
                          </a:cubicBezTo>
                          <a:cubicBezTo>
                            <a:pt x="14284642" y="4661664"/>
                            <a:pt x="14077033" y="4828943"/>
                            <a:pt x="13895761" y="4835724"/>
                          </a:cubicBezTo>
                          <a:cubicBezTo>
                            <a:pt x="13836879" y="4849874"/>
                            <a:pt x="13794840" y="4825650"/>
                            <a:pt x="13713500" y="4835724"/>
                          </a:cubicBezTo>
                          <a:cubicBezTo>
                            <a:pt x="13632160" y="4845798"/>
                            <a:pt x="13281719" y="4824416"/>
                            <a:pt x="12990336" y="4835724"/>
                          </a:cubicBezTo>
                          <a:cubicBezTo>
                            <a:pt x="12698953" y="4847032"/>
                            <a:pt x="12595461" y="4767982"/>
                            <a:pt x="12267171" y="4835724"/>
                          </a:cubicBezTo>
                          <a:cubicBezTo>
                            <a:pt x="11938881" y="4903466"/>
                            <a:pt x="12135483" y="4827757"/>
                            <a:pt x="12084910" y="4835724"/>
                          </a:cubicBezTo>
                          <a:cubicBezTo>
                            <a:pt x="12034337" y="4843691"/>
                            <a:pt x="11971628" y="4832210"/>
                            <a:pt x="11902649" y="4835724"/>
                          </a:cubicBezTo>
                          <a:cubicBezTo>
                            <a:pt x="11833670" y="4839238"/>
                            <a:pt x="11652201" y="4802636"/>
                            <a:pt x="11449936" y="4835724"/>
                          </a:cubicBezTo>
                          <a:cubicBezTo>
                            <a:pt x="11247671" y="4868812"/>
                            <a:pt x="10888308" y="4776298"/>
                            <a:pt x="10591546" y="4835724"/>
                          </a:cubicBezTo>
                          <a:cubicBezTo>
                            <a:pt x="10294784" y="4895150"/>
                            <a:pt x="10205319" y="4781987"/>
                            <a:pt x="9868382" y="4835724"/>
                          </a:cubicBezTo>
                          <a:cubicBezTo>
                            <a:pt x="9531445" y="4889461"/>
                            <a:pt x="9272708" y="4789413"/>
                            <a:pt x="9009991" y="4835724"/>
                          </a:cubicBezTo>
                          <a:cubicBezTo>
                            <a:pt x="8747274" y="4882035"/>
                            <a:pt x="8600604" y="4766123"/>
                            <a:pt x="8286827" y="4835724"/>
                          </a:cubicBezTo>
                          <a:cubicBezTo>
                            <a:pt x="7973050" y="4905325"/>
                            <a:pt x="7731168" y="4797977"/>
                            <a:pt x="7428436" y="4835724"/>
                          </a:cubicBezTo>
                          <a:cubicBezTo>
                            <a:pt x="7125704" y="4873471"/>
                            <a:pt x="7060483" y="4773738"/>
                            <a:pt x="6840498" y="4835724"/>
                          </a:cubicBezTo>
                          <a:cubicBezTo>
                            <a:pt x="6620513" y="4897710"/>
                            <a:pt x="6532097" y="4834300"/>
                            <a:pt x="6387785" y="4835724"/>
                          </a:cubicBezTo>
                          <a:cubicBezTo>
                            <a:pt x="6243473" y="4837148"/>
                            <a:pt x="6285296" y="4820680"/>
                            <a:pt x="6205524" y="4835724"/>
                          </a:cubicBezTo>
                          <a:cubicBezTo>
                            <a:pt x="6125752" y="4850768"/>
                            <a:pt x="6076419" y="4824661"/>
                            <a:pt x="6023263" y="4835724"/>
                          </a:cubicBezTo>
                          <a:cubicBezTo>
                            <a:pt x="5970107" y="4846787"/>
                            <a:pt x="5712955" y="4785841"/>
                            <a:pt x="5435324" y="4835724"/>
                          </a:cubicBezTo>
                          <a:cubicBezTo>
                            <a:pt x="5157693" y="4885607"/>
                            <a:pt x="4991800" y="4792699"/>
                            <a:pt x="4847386" y="4835724"/>
                          </a:cubicBezTo>
                          <a:cubicBezTo>
                            <a:pt x="4702972" y="4878749"/>
                            <a:pt x="4422448" y="4813621"/>
                            <a:pt x="4124221" y="4835724"/>
                          </a:cubicBezTo>
                          <a:cubicBezTo>
                            <a:pt x="3825995" y="4857827"/>
                            <a:pt x="3558535" y="4835316"/>
                            <a:pt x="3265831" y="4835724"/>
                          </a:cubicBezTo>
                          <a:cubicBezTo>
                            <a:pt x="2973127" y="4836132"/>
                            <a:pt x="2839484" y="4790836"/>
                            <a:pt x="2677892" y="4835724"/>
                          </a:cubicBezTo>
                          <a:cubicBezTo>
                            <a:pt x="2516300" y="4880612"/>
                            <a:pt x="2499743" y="4822904"/>
                            <a:pt x="2360405" y="4835724"/>
                          </a:cubicBezTo>
                          <a:cubicBezTo>
                            <a:pt x="2221067" y="4848544"/>
                            <a:pt x="2258590" y="4817926"/>
                            <a:pt x="2178145" y="4835724"/>
                          </a:cubicBezTo>
                          <a:cubicBezTo>
                            <a:pt x="2097700" y="4853522"/>
                            <a:pt x="1754986" y="4819363"/>
                            <a:pt x="1590206" y="4835724"/>
                          </a:cubicBezTo>
                          <a:cubicBezTo>
                            <a:pt x="1425426" y="4852085"/>
                            <a:pt x="972316" y="4797571"/>
                            <a:pt x="373173" y="4835724"/>
                          </a:cubicBezTo>
                          <a:cubicBezTo>
                            <a:pt x="181811" y="4819544"/>
                            <a:pt x="33882" y="4680822"/>
                            <a:pt x="0" y="4462551"/>
                          </a:cubicBezTo>
                          <a:cubicBezTo>
                            <a:pt x="-21469" y="4337998"/>
                            <a:pt x="39964" y="4170703"/>
                            <a:pt x="0" y="4001035"/>
                          </a:cubicBezTo>
                          <a:cubicBezTo>
                            <a:pt x="-39964" y="3831367"/>
                            <a:pt x="48366" y="3590127"/>
                            <a:pt x="0" y="3457732"/>
                          </a:cubicBezTo>
                          <a:cubicBezTo>
                            <a:pt x="-48366" y="3325337"/>
                            <a:pt x="36553" y="3118678"/>
                            <a:pt x="0" y="2955323"/>
                          </a:cubicBezTo>
                          <a:cubicBezTo>
                            <a:pt x="-36553" y="2791968"/>
                            <a:pt x="20809" y="2571491"/>
                            <a:pt x="0" y="2412020"/>
                          </a:cubicBezTo>
                          <a:cubicBezTo>
                            <a:pt x="-20809" y="2252549"/>
                            <a:pt x="6290" y="2011219"/>
                            <a:pt x="0" y="1909611"/>
                          </a:cubicBezTo>
                          <a:cubicBezTo>
                            <a:pt x="-6290" y="1808003"/>
                            <a:pt x="68539" y="1461096"/>
                            <a:pt x="0" y="1284520"/>
                          </a:cubicBezTo>
                          <a:cubicBezTo>
                            <a:pt x="-68539" y="1107944"/>
                            <a:pt x="10954" y="766682"/>
                            <a:pt x="0" y="373173"/>
                          </a:cubicBezTo>
                          <a:close/>
                        </a:path>
                        <a:path w="14268934" h="4835724" stroke="0" extrusionOk="0">
                          <a:moveTo>
                            <a:pt x="0" y="373173"/>
                          </a:moveTo>
                          <a:cubicBezTo>
                            <a:pt x="-17475" y="167888"/>
                            <a:pt x="172645" y="34635"/>
                            <a:pt x="373173" y="0"/>
                          </a:cubicBezTo>
                          <a:cubicBezTo>
                            <a:pt x="425167" y="-21125"/>
                            <a:pt x="507715" y="11722"/>
                            <a:pt x="555434" y="0"/>
                          </a:cubicBezTo>
                          <a:cubicBezTo>
                            <a:pt x="603153" y="-11722"/>
                            <a:pt x="660987" y="14938"/>
                            <a:pt x="737695" y="0"/>
                          </a:cubicBezTo>
                          <a:cubicBezTo>
                            <a:pt x="814403" y="-14938"/>
                            <a:pt x="840905" y="12130"/>
                            <a:pt x="919956" y="0"/>
                          </a:cubicBezTo>
                          <a:cubicBezTo>
                            <a:pt x="999007" y="-12130"/>
                            <a:pt x="1048651" y="19200"/>
                            <a:pt x="1102217" y="0"/>
                          </a:cubicBezTo>
                          <a:cubicBezTo>
                            <a:pt x="1155783" y="-19200"/>
                            <a:pt x="1568153" y="2765"/>
                            <a:pt x="1690155" y="0"/>
                          </a:cubicBezTo>
                          <a:cubicBezTo>
                            <a:pt x="1812157" y="-2765"/>
                            <a:pt x="2196876" y="19440"/>
                            <a:pt x="2548546" y="0"/>
                          </a:cubicBezTo>
                          <a:cubicBezTo>
                            <a:pt x="2900216" y="-19440"/>
                            <a:pt x="2787152" y="40384"/>
                            <a:pt x="3001259" y="0"/>
                          </a:cubicBezTo>
                          <a:cubicBezTo>
                            <a:pt x="3215366" y="-40384"/>
                            <a:pt x="3330271" y="40472"/>
                            <a:pt x="3589197" y="0"/>
                          </a:cubicBezTo>
                          <a:cubicBezTo>
                            <a:pt x="3848123" y="-40472"/>
                            <a:pt x="3834016" y="34768"/>
                            <a:pt x="4041910" y="0"/>
                          </a:cubicBezTo>
                          <a:cubicBezTo>
                            <a:pt x="4249804" y="-34768"/>
                            <a:pt x="4272562" y="21838"/>
                            <a:pt x="4359397" y="0"/>
                          </a:cubicBezTo>
                          <a:cubicBezTo>
                            <a:pt x="4446232" y="-21838"/>
                            <a:pt x="4613124" y="13738"/>
                            <a:pt x="4676884" y="0"/>
                          </a:cubicBezTo>
                          <a:cubicBezTo>
                            <a:pt x="4740644" y="-13738"/>
                            <a:pt x="5003075" y="25054"/>
                            <a:pt x="5129596" y="0"/>
                          </a:cubicBezTo>
                          <a:cubicBezTo>
                            <a:pt x="5256117" y="-25054"/>
                            <a:pt x="5451832" y="18310"/>
                            <a:pt x="5582309" y="0"/>
                          </a:cubicBezTo>
                          <a:cubicBezTo>
                            <a:pt x="5712786" y="-18310"/>
                            <a:pt x="5873978" y="38642"/>
                            <a:pt x="6035022" y="0"/>
                          </a:cubicBezTo>
                          <a:cubicBezTo>
                            <a:pt x="6196066" y="-38642"/>
                            <a:pt x="6272548" y="17341"/>
                            <a:pt x="6487735" y="0"/>
                          </a:cubicBezTo>
                          <a:cubicBezTo>
                            <a:pt x="6702922" y="-17341"/>
                            <a:pt x="6753975" y="33100"/>
                            <a:pt x="6940447" y="0"/>
                          </a:cubicBezTo>
                          <a:cubicBezTo>
                            <a:pt x="7126919" y="-33100"/>
                            <a:pt x="7290808" y="2022"/>
                            <a:pt x="7393160" y="0"/>
                          </a:cubicBezTo>
                          <a:cubicBezTo>
                            <a:pt x="7495512" y="-2022"/>
                            <a:pt x="7705321" y="11394"/>
                            <a:pt x="7845873" y="0"/>
                          </a:cubicBezTo>
                          <a:cubicBezTo>
                            <a:pt x="7986425" y="-11394"/>
                            <a:pt x="8135802" y="45140"/>
                            <a:pt x="8298585" y="0"/>
                          </a:cubicBezTo>
                          <a:cubicBezTo>
                            <a:pt x="8461368" y="-45140"/>
                            <a:pt x="8847491" y="51313"/>
                            <a:pt x="9156976" y="0"/>
                          </a:cubicBezTo>
                          <a:cubicBezTo>
                            <a:pt x="9466461" y="-51313"/>
                            <a:pt x="9401408" y="20463"/>
                            <a:pt x="9474463" y="0"/>
                          </a:cubicBezTo>
                          <a:cubicBezTo>
                            <a:pt x="9547518" y="-20463"/>
                            <a:pt x="9708211" y="19828"/>
                            <a:pt x="9791950" y="0"/>
                          </a:cubicBezTo>
                          <a:cubicBezTo>
                            <a:pt x="9875689" y="-19828"/>
                            <a:pt x="10105050" y="55510"/>
                            <a:pt x="10379888" y="0"/>
                          </a:cubicBezTo>
                          <a:cubicBezTo>
                            <a:pt x="10654726" y="-55510"/>
                            <a:pt x="10848922" y="57443"/>
                            <a:pt x="11103053" y="0"/>
                          </a:cubicBezTo>
                          <a:cubicBezTo>
                            <a:pt x="11357185" y="-57443"/>
                            <a:pt x="11206962" y="50"/>
                            <a:pt x="11285314" y="0"/>
                          </a:cubicBezTo>
                          <a:cubicBezTo>
                            <a:pt x="11363666" y="-50"/>
                            <a:pt x="11523219" y="4931"/>
                            <a:pt x="11602800" y="0"/>
                          </a:cubicBezTo>
                          <a:cubicBezTo>
                            <a:pt x="11682381" y="-4931"/>
                            <a:pt x="12122168" y="55310"/>
                            <a:pt x="12325965" y="0"/>
                          </a:cubicBezTo>
                          <a:cubicBezTo>
                            <a:pt x="12529762" y="-55310"/>
                            <a:pt x="12836457" y="60523"/>
                            <a:pt x="13049129" y="0"/>
                          </a:cubicBezTo>
                          <a:cubicBezTo>
                            <a:pt x="13261801" y="-60523"/>
                            <a:pt x="13153194" y="27"/>
                            <a:pt x="13231390" y="0"/>
                          </a:cubicBezTo>
                          <a:cubicBezTo>
                            <a:pt x="13309586" y="-27"/>
                            <a:pt x="13624370" y="42530"/>
                            <a:pt x="13895761" y="0"/>
                          </a:cubicBezTo>
                          <a:cubicBezTo>
                            <a:pt x="14115498" y="1231"/>
                            <a:pt x="14246883" y="168332"/>
                            <a:pt x="14268934" y="373173"/>
                          </a:cubicBezTo>
                          <a:cubicBezTo>
                            <a:pt x="14281612" y="626532"/>
                            <a:pt x="14200256" y="778397"/>
                            <a:pt x="14268934" y="1039157"/>
                          </a:cubicBezTo>
                          <a:cubicBezTo>
                            <a:pt x="14337612" y="1299917"/>
                            <a:pt x="14268864" y="1407781"/>
                            <a:pt x="14268934" y="1705142"/>
                          </a:cubicBezTo>
                          <a:cubicBezTo>
                            <a:pt x="14269004" y="2002503"/>
                            <a:pt x="14219624" y="2030502"/>
                            <a:pt x="14268934" y="2207551"/>
                          </a:cubicBezTo>
                          <a:cubicBezTo>
                            <a:pt x="14318244" y="2384600"/>
                            <a:pt x="14256933" y="2610095"/>
                            <a:pt x="14268934" y="2832642"/>
                          </a:cubicBezTo>
                          <a:cubicBezTo>
                            <a:pt x="14280935" y="3055189"/>
                            <a:pt x="14228655" y="3206174"/>
                            <a:pt x="14268934" y="3335051"/>
                          </a:cubicBezTo>
                          <a:cubicBezTo>
                            <a:pt x="14309213" y="3463928"/>
                            <a:pt x="14264064" y="3657179"/>
                            <a:pt x="14268934" y="3796567"/>
                          </a:cubicBezTo>
                          <a:cubicBezTo>
                            <a:pt x="14273804" y="3935955"/>
                            <a:pt x="14216054" y="4185375"/>
                            <a:pt x="14268934" y="4462551"/>
                          </a:cubicBezTo>
                          <a:cubicBezTo>
                            <a:pt x="14298780" y="4671969"/>
                            <a:pt x="14077037" y="4795344"/>
                            <a:pt x="13895761" y="4835724"/>
                          </a:cubicBezTo>
                          <a:cubicBezTo>
                            <a:pt x="13748086" y="4839429"/>
                            <a:pt x="13550902" y="4803388"/>
                            <a:pt x="13443048" y="4835724"/>
                          </a:cubicBezTo>
                          <a:cubicBezTo>
                            <a:pt x="13335194" y="4868060"/>
                            <a:pt x="13008368" y="4766190"/>
                            <a:pt x="12719884" y="4835724"/>
                          </a:cubicBezTo>
                          <a:cubicBezTo>
                            <a:pt x="12431400" y="4905258"/>
                            <a:pt x="12362116" y="4787524"/>
                            <a:pt x="12267171" y="4835724"/>
                          </a:cubicBezTo>
                          <a:cubicBezTo>
                            <a:pt x="12172226" y="4883924"/>
                            <a:pt x="11983038" y="4805684"/>
                            <a:pt x="11814458" y="4835724"/>
                          </a:cubicBezTo>
                          <a:cubicBezTo>
                            <a:pt x="11645878" y="4865764"/>
                            <a:pt x="11353360" y="4770690"/>
                            <a:pt x="10956068" y="4835724"/>
                          </a:cubicBezTo>
                          <a:cubicBezTo>
                            <a:pt x="10558776" y="4900758"/>
                            <a:pt x="10719869" y="4809729"/>
                            <a:pt x="10638581" y="4835724"/>
                          </a:cubicBezTo>
                          <a:cubicBezTo>
                            <a:pt x="10557293" y="4861719"/>
                            <a:pt x="10290941" y="4776865"/>
                            <a:pt x="10050642" y="4835724"/>
                          </a:cubicBezTo>
                          <a:cubicBezTo>
                            <a:pt x="9810343" y="4894583"/>
                            <a:pt x="9865354" y="4822864"/>
                            <a:pt x="9733156" y="4835724"/>
                          </a:cubicBezTo>
                          <a:cubicBezTo>
                            <a:pt x="9600958" y="4848584"/>
                            <a:pt x="9166198" y="4733444"/>
                            <a:pt x="8874765" y="4835724"/>
                          </a:cubicBezTo>
                          <a:cubicBezTo>
                            <a:pt x="8583332" y="4938004"/>
                            <a:pt x="8483057" y="4797491"/>
                            <a:pt x="8286827" y="4835724"/>
                          </a:cubicBezTo>
                          <a:cubicBezTo>
                            <a:pt x="8090597" y="4873957"/>
                            <a:pt x="7616165" y="4824060"/>
                            <a:pt x="7428436" y="4835724"/>
                          </a:cubicBezTo>
                          <a:cubicBezTo>
                            <a:pt x="7240707" y="4847388"/>
                            <a:pt x="7258704" y="4807873"/>
                            <a:pt x="7110949" y="4835724"/>
                          </a:cubicBezTo>
                          <a:cubicBezTo>
                            <a:pt x="6963194" y="4863575"/>
                            <a:pt x="6686338" y="4821775"/>
                            <a:pt x="6387785" y="4835724"/>
                          </a:cubicBezTo>
                          <a:cubicBezTo>
                            <a:pt x="6089232" y="4849673"/>
                            <a:pt x="6051545" y="4808529"/>
                            <a:pt x="5935072" y="4835724"/>
                          </a:cubicBezTo>
                          <a:cubicBezTo>
                            <a:pt x="5818599" y="4862919"/>
                            <a:pt x="5470767" y="4761693"/>
                            <a:pt x="5211908" y="4835724"/>
                          </a:cubicBezTo>
                          <a:cubicBezTo>
                            <a:pt x="4953049" y="4909755"/>
                            <a:pt x="4699777" y="4820192"/>
                            <a:pt x="4488743" y="4835724"/>
                          </a:cubicBezTo>
                          <a:cubicBezTo>
                            <a:pt x="4277709" y="4851256"/>
                            <a:pt x="4367369" y="4827690"/>
                            <a:pt x="4306482" y="4835724"/>
                          </a:cubicBezTo>
                          <a:cubicBezTo>
                            <a:pt x="4245595" y="4843758"/>
                            <a:pt x="4016146" y="4814080"/>
                            <a:pt x="3853770" y="4835724"/>
                          </a:cubicBezTo>
                          <a:cubicBezTo>
                            <a:pt x="3691394" y="4857368"/>
                            <a:pt x="3532851" y="4833108"/>
                            <a:pt x="3401057" y="4835724"/>
                          </a:cubicBezTo>
                          <a:cubicBezTo>
                            <a:pt x="3269263" y="4838340"/>
                            <a:pt x="3156331" y="4793745"/>
                            <a:pt x="2948344" y="4835724"/>
                          </a:cubicBezTo>
                          <a:cubicBezTo>
                            <a:pt x="2740357" y="4877703"/>
                            <a:pt x="2385411" y="4813709"/>
                            <a:pt x="2225180" y="4835724"/>
                          </a:cubicBezTo>
                          <a:cubicBezTo>
                            <a:pt x="2064949" y="4857739"/>
                            <a:pt x="2008730" y="4817364"/>
                            <a:pt x="1907693" y="4835724"/>
                          </a:cubicBezTo>
                          <a:cubicBezTo>
                            <a:pt x="1806656" y="4854084"/>
                            <a:pt x="1326391" y="4818117"/>
                            <a:pt x="1049302" y="4835724"/>
                          </a:cubicBezTo>
                          <a:cubicBezTo>
                            <a:pt x="772213" y="4853331"/>
                            <a:pt x="540662" y="4795423"/>
                            <a:pt x="373173" y="4835724"/>
                          </a:cubicBezTo>
                          <a:cubicBezTo>
                            <a:pt x="156802" y="4801642"/>
                            <a:pt x="-8724" y="4714917"/>
                            <a:pt x="0" y="4462551"/>
                          </a:cubicBezTo>
                          <a:cubicBezTo>
                            <a:pt x="-12972" y="4323251"/>
                            <a:pt x="66796" y="4066415"/>
                            <a:pt x="0" y="3796567"/>
                          </a:cubicBezTo>
                          <a:cubicBezTo>
                            <a:pt x="-66796" y="3526719"/>
                            <a:pt x="31303" y="3454954"/>
                            <a:pt x="0" y="3212370"/>
                          </a:cubicBezTo>
                          <a:cubicBezTo>
                            <a:pt x="-31303" y="2969786"/>
                            <a:pt x="8935" y="2790988"/>
                            <a:pt x="0" y="2546385"/>
                          </a:cubicBezTo>
                          <a:cubicBezTo>
                            <a:pt x="-8935" y="2301783"/>
                            <a:pt x="25723" y="2264563"/>
                            <a:pt x="0" y="2003082"/>
                          </a:cubicBezTo>
                          <a:cubicBezTo>
                            <a:pt x="-25723" y="1741601"/>
                            <a:pt x="19241" y="1764119"/>
                            <a:pt x="0" y="1541567"/>
                          </a:cubicBezTo>
                          <a:cubicBezTo>
                            <a:pt x="-19241" y="1319016"/>
                            <a:pt x="29204" y="1208096"/>
                            <a:pt x="0" y="957370"/>
                          </a:cubicBezTo>
                          <a:cubicBezTo>
                            <a:pt x="-29204" y="706644"/>
                            <a:pt x="10725" y="545539"/>
                            <a:pt x="0" y="373173"/>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56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 xmlns:a16="http://schemas.microsoft.com/office/drawing/2014/main" id="{63AF2EA8-D85D-4DC1-B3EC-773EC49E9B80}"/>
                </a:ext>
              </a:extLst>
            </p:cNvPr>
            <p:cNvSpPr txBox="1"/>
            <p:nvPr/>
          </p:nvSpPr>
          <p:spPr>
            <a:xfrm>
              <a:off x="429879" y="2070339"/>
              <a:ext cx="6662614" cy="2262158"/>
            </a:xfrm>
            <a:prstGeom prst="rect">
              <a:avLst/>
            </a:prstGeom>
            <a:noFill/>
            <a:ln>
              <a:noFill/>
            </a:ln>
          </p:spPr>
          <p:txBody>
            <a:bodyPr wrap="square" rtlCol="0">
              <a:spAutoFit/>
            </a:bodyPr>
            <a:lstStyle/>
            <a:p>
              <a:pPr marL="0" marR="0" lvl="0" indent="0" algn="just" defTabSz="1828800" rtl="0" eaLnBrk="1" fontAlgn="auto" latinLnBrk="0" hangingPunct="1">
                <a:lnSpc>
                  <a:spcPct val="100000"/>
                </a:lnSpc>
                <a:spcBef>
                  <a:spcPts val="0"/>
                </a:spcBef>
                <a:spcAft>
                  <a:spcPts val="0"/>
                </a:spcAft>
                <a:buClrTx/>
                <a:buSzTx/>
                <a:buFontTx/>
                <a:buNone/>
                <a:tabLst/>
                <a:defRPr/>
              </a:pPr>
              <a:r>
                <a:rPr lang="en-US" sz="4800" b="1" dirty="0">
                  <a:solidFill>
                    <a:srgbClr val="70AD47">
                      <a:lumMod val="50000"/>
                    </a:srgbClr>
                  </a:solidFill>
                  <a:latin typeface="Calibri" panose="020F0502020204030204" pitchFamily="34" charset="0"/>
                  <a:cs typeface="Calibri" panose="020F0502020204030204" pitchFamily="34" charset="0"/>
                </a:rPr>
                <a:t>T</a:t>
              </a:r>
              <a:r>
                <a:rPr kumimoji="0" lang="vi-VN" sz="4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rPr>
                <a:t>ác giả khẳng định tiếng đàn t’rưng đã trở thành niềm thương, nỗi nhớ của người Tây Nguyên vì trong mọi hoạt động sống của người dân Tây Nguyên đều dùng tới đàn t’rưng. Thiếu đàn t’rưng cảm tưởng như con người không yên lòng, không thuận lợi để tiến hành làm mọi công việc hàng ngày.</a:t>
              </a:r>
              <a:endParaRPr kumimoji="0" lang="en-US" sz="48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endParaRPr>
            </a:p>
          </p:txBody>
        </p:sp>
      </p:grpSp>
      <p:pic>
        <p:nvPicPr>
          <p:cNvPr id="4" name="Picture 3">
            <a:extLst>
              <a:ext uri="{FF2B5EF4-FFF2-40B4-BE49-F238E27FC236}">
                <a16:creationId xmlns="" xmlns:a16="http://schemas.microsoft.com/office/drawing/2014/main" id="{C562D649-92D8-4F55-329C-691F7EED1ED1}"/>
              </a:ext>
            </a:extLst>
          </p:cNvPr>
          <p:cNvPicPr>
            <a:picLocks noChangeAspect="1"/>
          </p:cNvPicPr>
          <p:nvPr/>
        </p:nvPicPr>
        <p:blipFill>
          <a:blip r:embed="rId7"/>
          <a:stretch>
            <a:fillRect/>
          </a:stretch>
        </p:blipFill>
        <p:spPr>
          <a:xfrm>
            <a:off x="3733800" y="10886"/>
            <a:ext cx="9638611" cy="2475191"/>
          </a:xfrm>
          <a:prstGeom prst="rect">
            <a:avLst/>
          </a:prstGeom>
        </p:spPr>
      </p:pic>
    </p:spTree>
    <p:extLst>
      <p:ext uri="{BB962C8B-B14F-4D97-AF65-F5344CB8AC3E}">
        <p14:creationId xmlns:p14="http://schemas.microsoft.com/office/powerpoint/2010/main" val="407578125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a:extLst>
              <a:ext uri="{FF2B5EF4-FFF2-40B4-BE49-F238E27FC236}">
                <a16:creationId xmlns="" xmlns:a16="http://schemas.microsoft.com/office/drawing/2014/main" id="{A02DB622-9481-8A9A-594D-C90910D291A2}"/>
              </a:ext>
            </a:extLst>
          </p:cNvPr>
          <p:cNvGrpSpPr/>
          <p:nvPr/>
        </p:nvGrpSpPr>
        <p:grpSpPr>
          <a:xfrm>
            <a:off x="1219200" y="2409391"/>
            <a:ext cx="15392400" cy="2080290"/>
            <a:chOff x="1049311" y="0"/>
            <a:chExt cx="7015397" cy="1319134"/>
          </a:xfrm>
        </p:grpSpPr>
        <p:sp>
          <p:nvSpPr>
            <p:cNvPr id="2" name="Hình chữ nhật: Góc Tròn 1">
              <a:extLst>
                <a:ext uri="{FF2B5EF4-FFF2-40B4-BE49-F238E27FC236}">
                  <a16:creationId xmlns="" xmlns:a16="http://schemas.microsoft.com/office/drawing/2014/main" id="{07C7446F-AC1C-FA7C-B185-FFE170F00EF4}"/>
                </a:ext>
              </a:extLst>
            </p:cNvPr>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a:ea typeface="+mn-ea"/>
                <a:cs typeface="+mn-cs"/>
              </a:endParaRPr>
            </a:p>
          </p:txBody>
        </p:sp>
        <p:sp>
          <p:nvSpPr>
            <p:cNvPr id="3" name="Hình chữ nhật: Góc Tròn 2">
              <a:extLst>
                <a:ext uri="{FF2B5EF4-FFF2-40B4-BE49-F238E27FC236}">
                  <a16:creationId xmlns="" xmlns:a16="http://schemas.microsoft.com/office/drawing/2014/main" id="{BE6F6686-2BDD-10C2-A2B8-0B0D8CBB7928}"/>
                </a:ext>
              </a:extLst>
            </p:cNvPr>
            <p:cNvSpPr/>
            <p:nvPr/>
          </p:nvSpPr>
          <p:spPr>
            <a:xfrm>
              <a:off x="1142406" y="87144"/>
              <a:ext cx="6829208" cy="1151333"/>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a:ea typeface="+mn-ea"/>
                  <a:cs typeface="+mn-cs"/>
                </a:rPr>
                <a:t>5. </a:t>
              </a:r>
              <a:r>
                <a:rPr kumimoji="0" lang="vi-VN" sz="4800" b="1" i="0" u="none" strike="noStrike" kern="1200" cap="none" spc="0" normalizeH="0" baseline="0" noProof="0" dirty="0">
                  <a:ln>
                    <a:noFill/>
                  </a:ln>
                  <a:solidFill>
                    <a:srgbClr val="002060"/>
                  </a:solidFill>
                  <a:effectLst/>
                  <a:uLnTx/>
                  <a:uFillTx/>
                  <a:latin typeface="Calibri"/>
                  <a:ea typeface="+mn-ea"/>
                  <a:cs typeface="+mn-cs"/>
                </a:rPr>
                <a:t>Bài đọc giúp em cảm nhận được điều gì về cuộc sống và con người Tây Nguyên?</a:t>
              </a:r>
              <a:endParaRPr kumimoji="0" lang="en-US" sz="4800" b="1" i="0" u="none" strike="noStrike" kern="1200" cap="none" spc="0" normalizeH="0" baseline="0" noProof="0" dirty="0">
                <a:ln>
                  <a:noFill/>
                </a:ln>
                <a:solidFill>
                  <a:srgbClr val="002060"/>
                </a:solidFill>
                <a:effectLst/>
                <a:uLnTx/>
                <a:uFillTx/>
                <a:latin typeface="Calibri"/>
                <a:ea typeface="+mn-ea"/>
                <a:cs typeface="+mn-cs"/>
              </a:endParaRPr>
            </a:p>
          </p:txBody>
        </p:sp>
      </p:grpSp>
      <p:pic>
        <p:nvPicPr>
          <p:cNvPr id="23" name="Hình ảnh 22" descr="Ảnh có chứa búp bê, đồ chơi, đồ họa véc-tơ&#10;&#10;Mô tả được tạo tự động">
            <a:extLst>
              <a:ext uri="{FF2B5EF4-FFF2-40B4-BE49-F238E27FC236}">
                <a16:creationId xmlns="" xmlns:a16="http://schemas.microsoft.com/office/drawing/2014/main" id="{46877CAC-A361-21D9-28D8-AFE313D927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14129" y="-324689"/>
            <a:ext cx="4495534" cy="3474958"/>
          </a:xfrm>
          <a:prstGeom prst="rect">
            <a:avLst/>
          </a:prstGeom>
        </p:spPr>
      </p:pic>
      <p:pic>
        <p:nvPicPr>
          <p:cNvPr id="22" name="Picture 21">
            <a:extLst>
              <a:ext uri="{FF2B5EF4-FFF2-40B4-BE49-F238E27FC236}">
                <a16:creationId xmlns="" xmlns:a16="http://schemas.microsoft.com/office/drawing/2014/main" id="{A171229B-0E69-4B7F-BDE1-09C070BCADE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471" b="97941" l="10000" r="90000">
                        <a14:foregroundMark x1="59333" y1="12206" x2="76889" y2="1765"/>
                        <a14:foregroundMark x1="76889" y1="1765" x2="76889" y2="1765"/>
                        <a14:foregroundMark x1="73333" y1="2500" x2="67000" y2="5000"/>
                        <a14:foregroundMark x1="72778" y1="3824" x2="67778" y2="6765"/>
                        <a14:foregroundMark x1="76556" y1="1471" x2="71889" y2="3382"/>
                        <a14:foregroundMark x1="31444" y1="87794" x2="35444" y2="92059"/>
                        <a14:foregroundMark x1="32444" y1="95882" x2="32111" y2="97941"/>
                      </a14:backgroundRemoval>
                    </a14:imgEffect>
                  </a14:imgLayer>
                </a14:imgProps>
              </a:ext>
            </a:extLst>
          </a:blip>
          <a:stretch>
            <a:fillRect/>
          </a:stretch>
        </p:blipFill>
        <p:spPr>
          <a:xfrm rot="16713389">
            <a:off x="474699" y="4999852"/>
            <a:ext cx="3412350" cy="2578220"/>
          </a:xfrm>
          <a:prstGeom prst="rect">
            <a:avLst/>
          </a:prstGeom>
        </p:spPr>
      </p:pic>
      <p:grpSp>
        <p:nvGrpSpPr>
          <p:cNvPr id="9" name="Group 8">
            <a:extLst>
              <a:ext uri="{FF2B5EF4-FFF2-40B4-BE49-F238E27FC236}">
                <a16:creationId xmlns="" xmlns:a16="http://schemas.microsoft.com/office/drawing/2014/main" id="{BF6ED5B2-7CC3-4DDA-A162-2295295A12A0}"/>
              </a:ext>
            </a:extLst>
          </p:cNvPr>
          <p:cNvGrpSpPr/>
          <p:nvPr/>
        </p:nvGrpSpPr>
        <p:grpSpPr>
          <a:xfrm>
            <a:off x="3810000" y="4914900"/>
            <a:ext cx="14268934" cy="4273553"/>
            <a:chOff x="313355" y="2011720"/>
            <a:chExt cx="6936152" cy="2417862"/>
          </a:xfrm>
        </p:grpSpPr>
        <p:sp>
          <p:nvSpPr>
            <p:cNvPr id="16" name="Hình chữ nhật: Góc Tròn 15">
              <a:extLst>
                <a:ext uri="{FF2B5EF4-FFF2-40B4-BE49-F238E27FC236}">
                  <a16:creationId xmlns="" xmlns:a16="http://schemas.microsoft.com/office/drawing/2014/main" id="{8BA6F539-5F45-C4E4-4749-14BD721EAF92}"/>
                </a:ext>
              </a:extLst>
            </p:cNvPr>
            <p:cNvSpPr/>
            <p:nvPr/>
          </p:nvSpPr>
          <p:spPr>
            <a:xfrm>
              <a:off x="313355" y="2011720"/>
              <a:ext cx="6936152" cy="2417862"/>
            </a:xfrm>
            <a:custGeom>
              <a:avLst/>
              <a:gdLst>
                <a:gd name="csX0" fmla="*/ 0 w 6936152"/>
                <a:gd name="csY0" fmla="*/ 186586 h 2417862"/>
                <a:gd name="csX1" fmla="*/ 186586 w 6936152"/>
                <a:gd name="csY1" fmla="*/ 0 h 2417862"/>
                <a:gd name="csX2" fmla="*/ 419273 w 6936152"/>
                <a:gd name="csY2" fmla="*/ 0 h 2417862"/>
                <a:gd name="csX3" fmla="*/ 783220 w 6936152"/>
                <a:gd name="csY3" fmla="*/ 0 h 2417862"/>
                <a:gd name="csX4" fmla="*/ 1147167 w 6936152"/>
                <a:gd name="csY4" fmla="*/ 0 h 2417862"/>
                <a:gd name="csX5" fmla="*/ 1314225 w 6936152"/>
                <a:gd name="csY5" fmla="*/ 0 h 2417862"/>
                <a:gd name="csX6" fmla="*/ 1415653 w 6936152"/>
                <a:gd name="csY6" fmla="*/ 0 h 2417862"/>
                <a:gd name="csX7" fmla="*/ 1713970 w 6936152"/>
                <a:gd name="csY7" fmla="*/ 0 h 2417862"/>
                <a:gd name="csX8" fmla="*/ 1815398 w 6936152"/>
                <a:gd name="csY8" fmla="*/ 0 h 2417862"/>
                <a:gd name="csX9" fmla="*/ 2113715 w 6936152"/>
                <a:gd name="csY9" fmla="*/ 0 h 2417862"/>
                <a:gd name="csX10" fmla="*/ 2543292 w 6936152"/>
                <a:gd name="csY10" fmla="*/ 0 h 2417862"/>
                <a:gd name="csX11" fmla="*/ 2775979 w 6936152"/>
                <a:gd name="csY11" fmla="*/ 0 h 2417862"/>
                <a:gd name="csX12" fmla="*/ 2943037 w 6936152"/>
                <a:gd name="csY12" fmla="*/ 0 h 2417862"/>
                <a:gd name="csX13" fmla="*/ 3372614 w 6936152"/>
                <a:gd name="csY13" fmla="*/ 0 h 2417862"/>
                <a:gd name="csX14" fmla="*/ 3736561 w 6936152"/>
                <a:gd name="csY14" fmla="*/ 0 h 2417862"/>
                <a:gd name="csX15" fmla="*/ 4034878 w 6936152"/>
                <a:gd name="csY15" fmla="*/ 0 h 2417862"/>
                <a:gd name="csX16" fmla="*/ 4398825 w 6936152"/>
                <a:gd name="csY16" fmla="*/ 0 h 2417862"/>
                <a:gd name="csX17" fmla="*/ 4697142 w 6936152"/>
                <a:gd name="csY17" fmla="*/ 0 h 2417862"/>
                <a:gd name="csX18" fmla="*/ 4929830 w 6936152"/>
                <a:gd name="csY18" fmla="*/ 0 h 2417862"/>
                <a:gd name="csX19" fmla="*/ 5293777 w 6936152"/>
                <a:gd name="csY19" fmla="*/ 0 h 2417862"/>
                <a:gd name="csX20" fmla="*/ 5460834 w 6936152"/>
                <a:gd name="csY20" fmla="*/ 0 h 2417862"/>
                <a:gd name="csX21" fmla="*/ 5890411 w 6936152"/>
                <a:gd name="csY21" fmla="*/ 0 h 2417862"/>
                <a:gd name="csX22" fmla="*/ 6319988 w 6936152"/>
                <a:gd name="csY22" fmla="*/ 0 h 2417862"/>
                <a:gd name="csX23" fmla="*/ 6749565 w 6936152"/>
                <a:gd name="csY23" fmla="*/ 0 h 2417862"/>
                <a:gd name="csX24" fmla="*/ 6936151 w 6936152"/>
                <a:gd name="csY24" fmla="*/ 186586 h 2417862"/>
                <a:gd name="csX25" fmla="*/ 6936151 w 6936152"/>
                <a:gd name="csY25" fmla="*/ 458237 h 2417862"/>
                <a:gd name="csX26" fmla="*/ 6936151 w 6936152"/>
                <a:gd name="csY26" fmla="*/ 729889 h 2417862"/>
                <a:gd name="csX27" fmla="*/ 6936151 w 6936152"/>
                <a:gd name="csY27" fmla="*/ 981093 h 2417862"/>
                <a:gd name="csX28" fmla="*/ 6936151 w 6936152"/>
                <a:gd name="csY28" fmla="*/ 1293639 h 2417862"/>
                <a:gd name="csX29" fmla="*/ 6936151 w 6936152"/>
                <a:gd name="csY29" fmla="*/ 1565290 h 2417862"/>
                <a:gd name="csX30" fmla="*/ 6936151 w 6936152"/>
                <a:gd name="csY30" fmla="*/ 1816495 h 2417862"/>
                <a:gd name="csX31" fmla="*/ 6936151 w 6936152"/>
                <a:gd name="csY31" fmla="*/ 2231275 h 2417862"/>
                <a:gd name="csX32" fmla="*/ 6749565 w 6936152"/>
                <a:gd name="csY32" fmla="*/ 2417862 h 2417862"/>
                <a:gd name="csX33" fmla="*/ 6516877 w 6936152"/>
                <a:gd name="csY33" fmla="*/ 2417862 h 2417862"/>
                <a:gd name="csX34" fmla="*/ 6349820 w 6936152"/>
                <a:gd name="csY34" fmla="*/ 2417862 h 2417862"/>
                <a:gd name="csX35" fmla="*/ 5920243 w 6936152"/>
                <a:gd name="csY35" fmla="*/ 2417862 h 2417862"/>
                <a:gd name="csX36" fmla="*/ 5818815 w 6936152"/>
                <a:gd name="csY36" fmla="*/ 2417862 h 2417862"/>
                <a:gd name="csX37" fmla="*/ 5717387 w 6936152"/>
                <a:gd name="csY37" fmla="*/ 2417862 h 2417862"/>
                <a:gd name="csX38" fmla="*/ 5287810 w 6936152"/>
                <a:gd name="csY38" fmla="*/ 2417862 h 2417862"/>
                <a:gd name="csX39" fmla="*/ 4858234 w 6936152"/>
                <a:gd name="csY39" fmla="*/ 2417862 h 2417862"/>
                <a:gd name="csX40" fmla="*/ 4494287 w 6936152"/>
                <a:gd name="csY40" fmla="*/ 2417862 h 2417862"/>
                <a:gd name="csX41" fmla="*/ 4130339 w 6936152"/>
                <a:gd name="csY41" fmla="*/ 2417862 h 2417862"/>
                <a:gd name="csX42" fmla="*/ 4028912 w 6936152"/>
                <a:gd name="csY42" fmla="*/ 2417862 h 2417862"/>
                <a:gd name="csX43" fmla="*/ 3927484 w 6936152"/>
                <a:gd name="csY43" fmla="*/ 2417862 h 2417862"/>
                <a:gd name="csX44" fmla="*/ 3694796 w 6936152"/>
                <a:gd name="csY44" fmla="*/ 2417862 h 2417862"/>
                <a:gd name="csX45" fmla="*/ 3265220 w 6936152"/>
                <a:gd name="csY45" fmla="*/ 2417862 h 2417862"/>
                <a:gd name="csX46" fmla="*/ 2901273 w 6936152"/>
                <a:gd name="csY46" fmla="*/ 2417862 h 2417862"/>
                <a:gd name="csX47" fmla="*/ 2471696 w 6936152"/>
                <a:gd name="csY47" fmla="*/ 2417862 h 2417862"/>
                <a:gd name="csX48" fmla="*/ 2107749 w 6936152"/>
                <a:gd name="csY48" fmla="*/ 2417862 h 2417862"/>
                <a:gd name="csX49" fmla="*/ 1678172 w 6936152"/>
                <a:gd name="csY49" fmla="*/ 2417862 h 2417862"/>
                <a:gd name="csX50" fmla="*/ 1379855 w 6936152"/>
                <a:gd name="csY50" fmla="*/ 2417862 h 2417862"/>
                <a:gd name="csX51" fmla="*/ 1147167 w 6936152"/>
                <a:gd name="csY51" fmla="*/ 2417862 h 2417862"/>
                <a:gd name="csX52" fmla="*/ 1045739 w 6936152"/>
                <a:gd name="csY52" fmla="*/ 2417862 h 2417862"/>
                <a:gd name="csX53" fmla="*/ 944312 w 6936152"/>
                <a:gd name="csY53" fmla="*/ 2417862 h 2417862"/>
                <a:gd name="csX54" fmla="*/ 645994 w 6936152"/>
                <a:gd name="csY54" fmla="*/ 2417862 h 2417862"/>
                <a:gd name="csX55" fmla="*/ 186586 w 6936152"/>
                <a:gd name="csY55" fmla="*/ 2417862 h 2417862"/>
                <a:gd name="csX56" fmla="*/ 0 w 6936152"/>
                <a:gd name="csY56" fmla="*/ 2231275 h 2417862"/>
                <a:gd name="csX57" fmla="*/ 0 w 6936152"/>
                <a:gd name="csY57" fmla="*/ 1898282 h 2417862"/>
                <a:gd name="csX58" fmla="*/ 0 w 6936152"/>
                <a:gd name="csY58" fmla="*/ 1647077 h 2417862"/>
                <a:gd name="csX59" fmla="*/ 0 w 6936152"/>
                <a:gd name="csY59" fmla="*/ 1416320 h 2417862"/>
                <a:gd name="csX60" fmla="*/ 0 w 6936152"/>
                <a:gd name="csY60" fmla="*/ 1124222 h 2417862"/>
                <a:gd name="csX61" fmla="*/ 0 w 6936152"/>
                <a:gd name="csY61" fmla="*/ 791229 h 2417862"/>
                <a:gd name="csX62" fmla="*/ 0 w 6936152"/>
                <a:gd name="csY62" fmla="*/ 560471 h 2417862"/>
                <a:gd name="csX63" fmla="*/ 0 w 6936152"/>
                <a:gd name="csY63" fmla="*/ 186586 h 2417862"/>
                <a:gd name="csX0" fmla="*/ 0 w 6936152"/>
                <a:gd name="csY0" fmla="*/ 186586 h 2417862"/>
                <a:gd name="csX1" fmla="*/ 186586 w 6936152"/>
                <a:gd name="csY1" fmla="*/ 0 h 2417862"/>
                <a:gd name="csX2" fmla="*/ 288014 w 6936152"/>
                <a:gd name="csY2" fmla="*/ 0 h 2417862"/>
                <a:gd name="csX3" fmla="*/ 389441 w 6936152"/>
                <a:gd name="csY3" fmla="*/ 0 h 2417862"/>
                <a:gd name="csX4" fmla="*/ 490869 w 6936152"/>
                <a:gd name="csY4" fmla="*/ 0 h 2417862"/>
                <a:gd name="csX5" fmla="*/ 592297 w 6936152"/>
                <a:gd name="csY5" fmla="*/ 0 h 2417862"/>
                <a:gd name="csX6" fmla="*/ 890614 w 6936152"/>
                <a:gd name="csY6" fmla="*/ 0 h 2417862"/>
                <a:gd name="csX7" fmla="*/ 1320191 w 6936152"/>
                <a:gd name="csY7" fmla="*/ 0 h 2417862"/>
                <a:gd name="csX8" fmla="*/ 1552879 w 6936152"/>
                <a:gd name="csY8" fmla="*/ 0 h 2417862"/>
                <a:gd name="csX9" fmla="*/ 1851196 w 6936152"/>
                <a:gd name="csY9" fmla="*/ 0 h 2417862"/>
                <a:gd name="csX10" fmla="*/ 2083883 w 6936152"/>
                <a:gd name="csY10" fmla="*/ 0 h 2417862"/>
                <a:gd name="csX11" fmla="*/ 2250941 w 6936152"/>
                <a:gd name="csY11" fmla="*/ 0 h 2417862"/>
                <a:gd name="csX12" fmla="*/ 2417999 w 6936152"/>
                <a:gd name="csY12" fmla="*/ 0 h 2417862"/>
                <a:gd name="csX13" fmla="*/ 2650686 w 6936152"/>
                <a:gd name="csY13" fmla="*/ 0 h 2417862"/>
                <a:gd name="csX14" fmla="*/ 2883373 w 6936152"/>
                <a:gd name="csY14" fmla="*/ 0 h 2417862"/>
                <a:gd name="csX15" fmla="*/ 3116061 w 6936152"/>
                <a:gd name="csY15" fmla="*/ 0 h 2417862"/>
                <a:gd name="csX16" fmla="*/ 3348748 w 6936152"/>
                <a:gd name="csY16" fmla="*/ 0 h 2417862"/>
                <a:gd name="csX17" fmla="*/ 3581436 w 6936152"/>
                <a:gd name="csY17" fmla="*/ 0 h 2417862"/>
                <a:gd name="csX18" fmla="*/ 3814123 w 6936152"/>
                <a:gd name="csY18" fmla="*/ 0 h 2417862"/>
                <a:gd name="csX19" fmla="*/ 4046811 w 6936152"/>
                <a:gd name="csY19" fmla="*/ 0 h 2417862"/>
                <a:gd name="csX20" fmla="*/ 4279498 w 6936152"/>
                <a:gd name="csY20" fmla="*/ 0 h 2417862"/>
                <a:gd name="csX21" fmla="*/ 4709075 w 6936152"/>
                <a:gd name="csY21" fmla="*/ 0 h 2417862"/>
                <a:gd name="csX22" fmla="*/ 4876133 w 6936152"/>
                <a:gd name="csY22" fmla="*/ 0 h 2417862"/>
                <a:gd name="csX23" fmla="*/ 5043190 w 6936152"/>
                <a:gd name="csY23" fmla="*/ 0 h 2417862"/>
                <a:gd name="csX24" fmla="*/ 5341507 w 6936152"/>
                <a:gd name="csY24" fmla="*/ 0 h 2417862"/>
                <a:gd name="csX25" fmla="*/ 5705454 w 6936152"/>
                <a:gd name="csY25" fmla="*/ 0 h 2417862"/>
                <a:gd name="csX26" fmla="*/ 5806882 w 6936152"/>
                <a:gd name="csY26" fmla="*/ 0 h 2417862"/>
                <a:gd name="csX27" fmla="*/ 5973940 w 6936152"/>
                <a:gd name="csY27" fmla="*/ 0 h 2417862"/>
                <a:gd name="csX28" fmla="*/ 6337887 w 6936152"/>
                <a:gd name="csY28" fmla="*/ 0 h 2417862"/>
                <a:gd name="csX29" fmla="*/ 6749565 w 6936152"/>
                <a:gd name="csY29" fmla="*/ 0 h 2417862"/>
                <a:gd name="csX30" fmla="*/ 6936151 w 6936152"/>
                <a:gd name="csY30" fmla="*/ 186586 h 2417862"/>
                <a:gd name="csX31" fmla="*/ 6936151 w 6936152"/>
                <a:gd name="csY31" fmla="*/ 458237 h 2417862"/>
                <a:gd name="csX32" fmla="*/ 6936151 w 6936152"/>
                <a:gd name="csY32" fmla="*/ 729889 h 2417862"/>
                <a:gd name="csX33" fmla="*/ 6936151 w 6936152"/>
                <a:gd name="csY33" fmla="*/ 981093 h 2417862"/>
                <a:gd name="csX34" fmla="*/ 6936151 w 6936152"/>
                <a:gd name="csY34" fmla="*/ 1314086 h 2417862"/>
                <a:gd name="csX35" fmla="*/ 6936151 w 6936152"/>
                <a:gd name="csY35" fmla="*/ 1565290 h 2417862"/>
                <a:gd name="csX36" fmla="*/ 6936151 w 6936152"/>
                <a:gd name="csY36" fmla="*/ 1877835 h 2417862"/>
                <a:gd name="csX37" fmla="*/ 6936151 w 6936152"/>
                <a:gd name="csY37" fmla="*/ 2231275 h 2417862"/>
                <a:gd name="csX38" fmla="*/ 6749565 w 6936152"/>
                <a:gd name="csY38" fmla="*/ 2417862 h 2417862"/>
                <a:gd name="csX39" fmla="*/ 6319988 w 6936152"/>
                <a:gd name="csY39" fmla="*/ 2417862 h 2417862"/>
                <a:gd name="csX40" fmla="*/ 5956041 w 6936152"/>
                <a:gd name="csY40" fmla="*/ 2417862 h 2417862"/>
                <a:gd name="csX41" fmla="*/ 5592094 w 6936152"/>
                <a:gd name="csY41" fmla="*/ 2417862 h 2417862"/>
                <a:gd name="csX42" fmla="*/ 5228147 w 6936152"/>
                <a:gd name="csY42" fmla="*/ 2417862 h 2417862"/>
                <a:gd name="csX43" fmla="*/ 4995459 w 6936152"/>
                <a:gd name="csY43" fmla="*/ 2417862 h 2417862"/>
                <a:gd name="csX44" fmla="*/ 4762772 w 6936152"/>
                <a:gd name="csY44" fmla="*/ 2417862 h 2417862"/>
                <a:gd name="csX45" fmla="*/ 4333195 w 6936152"/>
                <a:gd name="csY45" fmla="*/ 2417862 h 2417862"/>
                <a:gd name="csX46" fmla="*/ 4166138 w 6936152"/>
                <a:gd name="csY46" fmla="*/ 2417862 h 2417862"/>
                <a:gd name="csX47" fmla="*/ 3867820 w 6936152"/>
                <a:gd name="csY47" fmla="*/ 2417862 h 2417862"/>
                <a:gd name="csX48" fmla="*/ 3700763 w 6936152"/>
                <a:gd name="csY48" fmla="*/ 2417862 h 2417862"/>
                <a:gd name="csX49" fmla="*/ 3271186 w 6936152"/>
                <a:gd name="csY49" fmla="*/ 2417862 h 2417862"/>
                <a:gd name="csX50" fmla="*/ 2972869 w 6936152"/>
                <a:gd name="csY50" fmla="*/ 2417862 h 2417862"/>
                <a:gd name="csX51" fmla="*/ 2543292 w 6936152"/>
                <a:gd name="csY51" fmla="*/ 2417862 h 2417862"/>
                <a:gd name="csX52" fmla="*/ 2376234 w 6936152"/>
                <a:gd name="csY52" fmla="*/ 2417862 h 2417862"/>
                <a:gd name="csX53" fmla="*/ 2012287 w 6936152"/>
                <a:gd name="csY53" fmla="*/ 2417862 h 2417862"/>
                <a:gd name="csX54" fmla="*/ 1779600 w 6936152"/>
                <a:gd name="csY54" fmla="*/ 2417862 h 2417862"/>
                <a:gd name="csX55" fmla="*/ 1415653 w 6936152"/>
                <a:gd name="csY55" fmla="*/ 2417862 h 2417862"/>
                <a:gd name="csX56" fmla="*/ 1051706 w 6936152"/>
                <a:gd name="csY56" fmla="*/ 2417862 h 2417862"/>
                <a:gd name="csX57" fmla="*/ 950278 w 6936152"/>
                <a:gd name="csY57" fmla="*/ 2417862 h 2417862"/>
                <a:gd name="csX58" fmla="*/ 717590 w 6936152"/>
                <a:gd name="csY58" fmla="*/ 2417862 h 2417862"/>
                <a:gd name="csX59" fmla="*/ 484903 w 6936152"/>
                <a:gd name="csY59" fmla="*/ 2417862 h 2417862"/>
                <a:gd name="csX60" fmla="*/ 186586 w 6936152"/>
                <a:gd name="csY60" fmla="*/ 2417862 h 2417862"/>
                <a:gd name="csX61" fmla="*/ 0 w 6936152"/>
                <a:gd name="csY61" fmla="*/ 2231275 h 2417862"/>
                <a:gd name="csX62" fmla="*/ 0 w 6936152"/>
                <a:gd name="csY62" fmla="*/ 1918729 h 2417862"/>
                <a:gd name="csX63" fmla="*/ 0 w 6936152"/>
                <a:gd name="csY63" fmla="*/ 1687972 h 2417862"/>
                <a:gd name="csX64" fmla="*/ 0 w 6936152"/>
                <a:gd name="csY64" fmla="*/ 1436767 h 2417862"/>
                <a:gd name="csX65" fmla="*/ 0 w 6936152"/>
                <a:gd name="csY65" fmla="*/ 1124222 h 2417862"/>
                <a:gd name="csX66" fmla="*/ 0 w 6936152"/>
                <a:gd name="csY66" fmla="*/ 893464 h 2417862"/>
                <a:gd name="csX67" fmla="*/ 0 w 6936152"/>
                <a:gd name="csY67" fmla="*/ 601366 h 2417862"/>
                <a:gd name="csX68" fmla="*/ 0 w 6936152"/>
                <a:gd name="csY68" fmla="*/ 186586 h 2417862"/>
                <a:gd name="csX0" fmla="*/ 0 w 6936152"/>
                <a:gd name="csY0" fmla="*/ 186586 h 2417862"/>
                <a:gd name="csX1" fmla="*/ 186586 w 6936152"/>
                <a:gd name="csY1" fmla="*/ 0 h 2417862"/>
                <a:gd name="csX2" fmla="*/ 419273 w 6936152"/>
                <a:gd name="csY2" fmla="*/ 0 h 2417862"/>
                <a:gd name="csX3" fmla="*/ 783220 w 6936152"/>
                <a:gd name="csY3" fmla="*/ 0 h 2417862"/>
                <a:gd name="csX4" fmla="*/ 1147167 w 6936152"/>
                <a:gd name="csY4" fmla="*/ 0 h 2417862"/>
                <a:gd name="csX5" fmla="*/ 1314225 w 6936152"/>
                <a:gd name="csY5" fmla="*/ 0 h 2417862"/>
                <a:gd name="csX6" fmla="*/ 1415653 w 6936152"/>
                <a:gd name="csY6" fmla="*/ 0 h 2417862"/>
                <a:gd name="csX7" fmla="*/ 1713970 w 6936152"/>
                <a:gd name="csY7" fmla="*/ 0 h 2417862"/>
                <a:gd name="csX8" fmla="*/ 1815398 w 6936152"/>
                <a:gd name="csY8" fmla="*/ 0 h 2417862"/>
                <a:gd name="csX9" fmla="*/ 2113715 w 6936152"/>
                <a:gd name="csY9" fmla="*/ 0 h 2417862"/>
                <a:gd name="csX10" fmla="*/ 2543292 w 6936152"/>
                <a:gd name="csY10" fmla="*/ 0 h 2417862"/>
                <a:gd name="csX11" fmla="*/ 2775979 w 6936152"/>
                <a:gd name="csY11" fmla="*/ 0 h 2417862"/>
                <a:gd name="csX12" fmla="*/ 2943037 w 6936152"/>
                <a:gd name="csY12" fmla="*/ 0 h 2417862"/>
                <a:gd name="csX13" fmla="*/ 3372614 w 6936152"/>
                <a:gd name="csY13" fmla="*/ 0 h 2417862"/>
                <a:gd name="csX14" fmla="*/ 3736561 w 6936152"/>
                <a:gd name="csY14" fmla="*/ 0 h 2417862"/>
                <a:gd name="csX15" fmla="*/ 4034878 w 6936152"/>
                <a:gd name="csY15" fmla="*/ 0 h 2417862"/>
                <a:gd name="csX16" fmla="*/ 4398825 w 6936152"/>
                <a:gd name="csY16" fmla="*/ 0 h 2417862"/>
                <a:gd name="csX17" fmla="*/ 4697142 w 6936152"/>
                <a:gd name="csY17" fmla="*/ 0 h 2417862"/>
                <a:gd name="csX18" fmla="*/ 4929830 w 6936152"/>
                <a:gd name="csY18" fmla="*/ 0 h 2417862"/>
                <a:gd name="csX19" fmla="*/ 5293777 w 6936152"/>
                <a:gd name="csY19" fmla="*/ 0 h 2417862"/>
                <a:gd name="csX20" fmla="*/ 5460834 w 6936152"/>
                <a:gd name="csY20" fmla="*/ 0 h 2417862"/>
                <a:gd name="csX21" fmla="*/ 5890411 w 6936152"/>
                <a:gd name="csY21" fmla="*/ 0 h 2417862"/>
                <a:gd name="csX22" fmla="*/ 6319988 w 6936152"/>
                <a:gd name="csY22" fmla="*/ 0 h 2417862"/>
                <a:gd name="csX23" fmla="*/ 6749565 w 6936152"/>
                <a:gd name="csY23" fmla="*/ 0 h 2417862"/>
                <a:gd name="csX24" fmla="*/ 6936151 w 6936152"/>
                <a:gd name="csY24" fmla="*/ 186586 h 2417862"/>
                <a:gd name="csX25" fmla="*/ 6936151 w 6936152"/>
                <a:gd name="csY25" fmla="*/ 458237 h 2417862"/>
                <a:gd name="csX26" fmla="*/ 6936151 w 6936152"/>
                <a:gd name="csY26" fmla="*/ 729889 h 2417862"/>
                <a:gd name="csX27" fmla="*/ 6936151 w 6936152"/>
                <a:gd name="csY27" fmla="*/ 981093 h 2417862"/>
                <a:gd name="csX28" fmla="*/ 6936151 w 6936152"/>
                <a:gd name="csY28" fmla="*/ 1293639 h 2417862"/>
                <a:gd name="csX29" fmla="*/ 6936151 w 6936152"/>
                <a:gd name="csY29" fmla="*/ 1565290 h 2417862"/>
                <a:gd name="csX30" fmla="*/ 6936151 w 6936152"/>
                <a:gd name="csY30" fmla="*/ 1816495 h 2417862"/>
                <a:gd name="csX31" fmla="*/ 6936151 w 6936152"/>
                <a:gd name="csY31" fmla="*/ 2231275 h 2417862"/>
                <a:gd name="csX32" fmla="*/ 6749565 w 6936152"/>
                <a:gd name="csY32" fmla="*/ 2417862 h 2417862"/>
                <a:gd name="csX33" fmla="*/ 6516877 w 6936152"/>
                <a:gd name="csY33" fmla="*/ 2417862 h 2417862"/>
                <a:gd name="csX34" fmla="*/ 6349820 w 6936152"/>
                <a:gd name="csY34" fmla="*/ 2417862 h 2417862"/>
                <a:gd name="csX35" fmla="*/ 5920243 w 6936152"/>
                <a:gd name="csY35" fmla="*/ 2417862 h 2417862"/>
                <a:gd name="csX36" fmla="*/ 5818815 w 6936152"/>
                <a:gd name="csY36" fmla="*/ 2417862 h 2417862"/>
                <a:gd name="csX37" fmla="*/ 5717387 w 6936152"/>
                <a:gd name="csY37" fmla="*/ 2417862 h 2417862"/>
                <a:gd name="csX38" fmla="*/ 5287810 w 6936152"/>
                <a:gd name="csY38" fmla="*/ 2417862 h 2417862"/>
                <a:gd name="csX39" fmla="*/ 4858234 w 6936152"/>
                <a:gd name="csY39" fmla="*/ 2417862 h 2417862"/>
                <a:gd name="csX40" fmla="*/ 4494287 w 6936152"/>
                <a:gd name="csY40" fmla="*/ 2417862 h 2417862"/>
                <a:gd name="csX41" fmla="*/ 4130339 w 6936152"/>
                <a:gd name="csY41" fmla="*/ 2417862 h 2417862"/>
                <a:gd name="csX42" fmla="*/ 4028912 w 6936152"/>
                <a:gd name="csY42" fmla="*/ 2417862 h 2417862"/>
                <a:gd name="csX43" fmla="*/ 3927484 w 6936152"/>
                <a:gd name="csY43" fmla="*/ 2417862 h 2417862"/>
                <a:gd name="csX44" fmla="*/ 3694796 w 6936152"/>
                <a:gd name="csY44" fmla="*/ 2417862 h 2417862"/>
                <a:gd name="csX45" fmla="*/ 3265220 w 6936152"/>
                <a:gd name="csY45" fmla="*/ 2417862 h 2417862"/>
                <a:gd name="csX46" fmla="*/ 2901273 w 6936152"/>
                <a:gd name="csY46" fmla="*/ 2417862 h 2417862"/>
                <a:gd name="csX47" fmla="*/ 2471696 w 6936152"/>
                <a:gd name="csY47" fmla="*/ 2417862 h 2417862"/>
                <a:gd name="csX48" fmla="*/ 2107749 w 6936152"/>
                <a:gd name="csY48" fmla="*/ 2417862 h 2417862"/>
                <a:gd name="csX49" fmla="*/ 1678172 w 6936152"/>
                <a:gd name="csY49" fmla="*/ 2417862 h 2417862"/>
                <a:gd name="csX50" fmla="*/ 1379855 w 6936152"/>
                <a:gd name="csY50" fmla="*/ 2417862 h 2417862"/>
                <a:gd name="csX51" fmla="*/ 1147167 w 6936152"/>
                <a:gd name="csY51" fmla="*/ 2417862 h 2417862"/>
                <a:gd name="csX52" fmla="*/ 1045739 w 6936152"/>
                <a:gd name="csY52" fmla="*/ 2417862 h 2417862"/>
                <a:gd name="csX53" fmla="*/ 944312 w 6936152"/>
                <a:gd name="csY53" fmla="*/ 2417862 h 2417862"/>
                <a:gd name="csX54" fmla="*/ 645994 w 6936152"/>
                <a:gd name="csY54" fmla="*/ 2417862 h 2417862"/>
                <a:gd name="csX55" fmla="*/ 186586 w 6936152"/>
                <a:gd name="csY55" fmla="*/ 2417862 h 2417862"/>
                <a:gd name="csX56" fmla="*/ 0 w 6936152"/>
                <a:gd name="csY56" fmla="*/ 2231275 h 2417862"/>
                <a:gd name="csX57" fmla="*/ 0 w 6936152"/>
                <a:gd name="csY57" fmla="*/ 1898282 h 2417862"/>
                <a:gd name="csX58" fmla="*/ 0 w 6936152"/>
                <a:gd name="csY58" fmla="*/ 1647077 h 2417862"/>
                <a:gd name="csX59" fmla="*/ 0 w 6936152"/>
                <a:gd name="csY59" fmla="*/ 1416320 h 2417862"/>
                <a:gd name="csX60" fmla="*/ 0 w 6936152"/>
                <a:gd name="csY60" fmla="*/ 1124222 h 2417862"/>
                <a:gd name="csX61" fmla="*/ 0 w 6936152"/>
                <a:gd name="csY61" fmla="*/ 791229 h 2417862"/>
                <a:gd name="csX62" fmla="*/ 0 w 6936152"/>
                <a:gd name="csY62" fmla="*/ 560471 h 2417862"/>
                <a:gd name="csX63" fmla="*/ 0 w 6936152"/>
                <a:gd name="csY63" fmla="*/ 186586 h 241786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Lst>
              <a:rect l="l" t="t" r="r" b="b"/>
              <a:pathLst>
                <a:path w="6936152" h="2417862" fill="none" extrusionOk="0">
                  <a:moveTo>
                    <a:pt x="0" y="186586"/>
                  </a:moveTo>
                  <a:cubicBezTo>
                    <a:pt x="23634" y="50155"/>
                    <a:pt x="40511" y="31627"/>
                    <a:pt x="186586" y="0"/>
                  </a:cubicBezTo>
                  <a:cubicBezTo>
                    <a:pt x="257496" y="-10471"/>
                    <a:pt x="318271" y="9238"/>
                    <a:pt x="419273" y="0"/>
                  </a:cubicBezTo>
                  <a:cubicBezTo>
                    <a:pt x="523836" y="18164"/>
                    <a:pt x="631479" y="27872"/>
                    <a:pt x="783220" y="0"/>
                  </a:cubicBezTo>
                  <a:cubicBezTo>
                    <a:pt x="929044" y="-48661"/>
                    <a:pt x="1030057" y="39131"/>
                    <a:pt x="1147167" y="0"/>
                  </a:cubicBezTo>
                  <a:cubicBezTo>
                    <a:pt x="1288729" y="-16134"/>
                    <a:pt x="1275096" y="11803"/>
                    <a:pt x="1314225" y="0"/>
                  </a:cubicBezTo>
                  <a:cubicBezTo>
                    <a:pt x="1361932" y="-10759"/>
                    <a:pt x="1392068" y="2529"/>
                    <a:pt x="1415653" y="0"/>
                  </a:cubicBezTo>
                  <a:cubicBezTo>
                    <a:pt x="1431994" y="-1189"/>
                    <a:pt x="1618640" y="50375"/>
                    <a:pt x="1713970" y="0"/>
                  </a:cubicBezTo>
                  <a:cubicBezTo>
                    <a:pt x="1828008" y="-28146"/>
                    <a:pt x="1789496" y="604"/>
                    <a:pt x="1815398" y="0"/>
                  </a:cubicBezTo>
                  <a:cubicBezTo>
                    <a:pt x="1881101" y="32357"/>
                    <a:pt x="1999985" y="21513"/>
                    <a:pt x="2113715" y="0"/>
                  </a:cubicBezTo>
                  <a:cubicBezTo>
                    <a:pt x="2190923" y="-37522"/>
                    <a:pt x="2366778" y="9377"/>
                    <a:pt x="2543292" y="0"/>
                  </a:cubicBezTo>
                  <a:cubicBezTo>
                    <a:pt x="2709426" y="-57965"/>
                    <a:pt x="2682801" y="-3355"/>
                    <a:pt x="2775979" y="0"/>
                  </a:cubicBezTo>
                  <a:cubicBezTo>
                    <a:pt x="2849751" y="-14910"/>
                    <a:pt x="2896707" y="30351"/>
                    <a:pt x="2943037" y="0"/>
                  </a:cubicBezTo>
                  <a:cubicBezTo>
                    <a:pt x="2997132" y="-41777"/>
                    <a:pt x="3230328" y="41871"/>
                    <a:pt x="3372614" y="0"/>
                  </a:cubicBezTo>
                  <a:cubicBezTo>
                    <a:pt x="3448616" y="-57329"/>
                    <a:pt x="3574620" y="33235"/>
                    <a:pt x="3736561" y="0"/>
                  </a:cubicBezTo>
                  <a:cubicBezTo>
                    <a:pt x="3831517" y="-59119"/>
                    <a:pt x="3974171" y="8273"/>
                    <a:pt x="4034878" y="0"/>
                  </a:cubicBezTo>
                  <a:cubicBezTo>
                    <a:pt x="4176340" y="-19534"/>
                    <a:pt x="4231437" y="14120"/>
                    <a:pt x="4398825" y="0"/>
                  </a:cubicBezTo>
                  <a:cubicBezTo>
                    <a:pt x="4533186" y="-27657"/>
                    <a:pt x="4589751" y="-21613"/>
                    <a:pt x="4697142" y="0"/>
                  </a:cubicBezTo>
                  <a:cubicBezTo>
                    <a:pt x="4784054" y="-15514"/>
                    <a:pt x="4842440" y="28459"/>
                    <a:pt x="4929830" y="0"/>
                  </a:cubicBezTo>
                  <a:cubicBezTo>
                    <a:pt x="4966583" y="-46964"/>
                    <a:pt x="5163388" y="-49191"/>
                    <a:pt x="5293777" y="0"/>
                  </a:cubicBezTo>
                  <a:cubicBezTo>
                    <a:pt x="5432107" y="-13487"/>
                    <a:pt x="5387373" y="30875"/>
                    <a:pt x="5460834" y="0"/>
                  </a:cubicBezTo>
                  <a:cubicBezTo>
                    <a:pt x="5585935" y="27827"/>
                    <a:pt x="5700739" y="-9036"/>
                    <a:pt x="5890411" y="0"/>
                  </a:cubicBezTo>
                  <a:cubicBezTo>
                    <a:pt x="6079961" y="-23715"/>
                    <a:pt x="6127206" y="32859"/>
                    <a:pt x="6319988" y="0"/>
                  </a:cubicBezTo>
                  <a:cubicBezTo>
                    <a:pt x="6442116" y="-51067"/>
                    <a:pt x="6598105" y="7031"/>
                    <a:pt x="6749565" y="0"/>
                  </a:cubicBezTo>
                  <a:cubicBezTo>
                    <a:pt x="6821415" y="-38914"/>
                    <a:pt x="6909318" y="100338"/>
                    <a:pt x="6936151" y="186586"/>
                  </a:cubicBezTo>
                  <a:cubicBezTo>
                    <a:pt x="6952654" y="299845"/>
                    <a:pt x="6917814" y="369901"/>
                    <a:pt x="6936151" y="458237"/>
                  </a:cubicBezTo>
                  <a:cubicBezTo>
                    <a:pt x="6971437" y="575061"/>
                    <a:pt x="6930221" y="673024"/>
                    <a:pt x="6936151" y="729889"/>
                  </a:cubicBezTo>
                  <a:cubicBezTo>
                    <a:pt x="6925914" y="810682"/>
                    <a:pt x="6936599" y="901994"/>
                    <a:pt x="6936151" y="981093"/>
                  </a:cubicBezTo>
                  <a:cubicBezTo>
                    <a:pt x="6939835" y="1055001"/>
                    <a:pt x="6935660" y="1159111"/>
                    <a:pt x="6936151" y="1293639"/>
                  </a:cubicBezTo>
                  <a:cubicBezTo>
                    <a:pt x="6962607" y="1414914"/>
                    <a:pt x="6893759" y="1481558"/>
                    <a:pt x="6936151" y="1565290"/>
                  </a:cubicBezTo>
                  <a:cubicBezTo>
                    <a:pt x="6927421" y="1667527"/>
                    <a:pt x="6922205" y="1712160"/>
                    <a:pt x="6936151" y="1816495"/>
                  </a:cubicBezTo>
                  <a:cubicBezTo>
                    <a:pt x="6969674" y="1946484"/>
                    <a:pt x="6904958" y="2116941"/>
                    <a:pt x="6936151" y="2231275"/>
                  </a:cubicBezTo>
                  <a:cubicBezTo>
                    <a:pt x="6964971" y="2361623"/>
                    <a:pt x="6826136" y="2487837"/>
                    <a:pt x="6749565" y="2417862"/>
                  </a:cubicBezTo>
                  <a:cubicBezTo>
                    <a:pt x="6674957" y="2426651"/>
                    <a:pt x="6632906" y="2393272"/>
                    <a:pt x="6516877" y="2417862"/>
                  </a:cubicBezTo>
                  <a:cubicBezTo>
                    <a:pt x="6410177" y="2417601"/>
                    <a:pt x="6401106" y="2390981"/>
                    <a:pt x="6349820" y="2417862"/>
                  </a:cubicBezTo>
                  <a:cubicBezTo>
                    <a:pt x="6364620" y="2429599"/>
                    <a:pt x="6112997" y="2349809"/>
                    <a:pt x="5920243" y="2417862"/>
                  </a:cubicBezTo>
                  <a:cubicBezTo>
                    <a:pt x="5784687" y="2433164"/>
                    <a:pt x="5873956" y="2414673"/>
                    <a:pt x="5818815" y="2417862"/>
                  </a:cubicBezTo>
                  <a:cubicBezTo>
                    <a:pt x="5775046" y="2427076"/>
                    <a:pt x="5742004" y="2402461"/>
                    <a:pt x="5717387" y="2417862"/>
                  </a:cubicBezTo>
                  <a:cubicBezTo>
                    <a:pt x="5721039" y="2415239"/>
                    <a:pt x="5476889" y="2437776"/>
                    <a:pt x="5287810" y="2417862"/>
                  </a:cubicBezTo>
                  <a:cubicBezTo>
                    <a:pt x="5068932" y="2441980"/>
                    <a:pt x="5038872" y="2401992"/>
                    <a:pt x="4858234" y="2417862"/>
                  </a:cubicBezTo>
                  <a:cubicBezTo>
                    <a:pt x="4693124" y="2434633"/>
                    <a:pt x="4668157" y="2394586"/>
                    <a:pt x="4494287" y="2417862"/>
                  </a:cubicBezTo>
                  <a:cubicBezTo>
                    <a:pt x="4314044" y="2493213"/>
                    <a:pt x="4211582" y="2335190"/>
                    <a:pt x="4130339" y="2417862"/>
                  </a:cubicBezTo>
                  <a:cubicBezTo>
                    <a:pt x="4045624" y="2474396"/>
                    <a:pt x="4078748" y="2425612"/>
                    <a:pt x="4028912" y="2417862"/>
                  </a:cubicBezTo>
                  <a:cubicBezTo>
                    <a:pt x="3989681" y="2419085"/>
                    <a:pt x="3969228" y="2413303"/>
                    <a:pt x="3927484" y="2417862"/>
                  </a:cubicBezTo>
                  <a:cubicBezTo>
                    <a:pt x="3882112" y="2392637"/>
                    <a:pt x="3781197" y="2360849"/>
                    <a:pt x="3694796" y="2417862"/>
                  </a:cubicBezTo>
                  <a:cubicBezTo>
                    <a:pt x="3599018" y="2378527"/>
                    <a:pt x="3341058" y="2412521"/>
                    <a:pt x="3265220" y="2417862"/>
                  </a:cubicBezTo>
                  <a:cubicBezTo>
                    <a:pt x="3159735" y="2454087"/>
                    <a:pt x="3064531" y="2356481"/>
                    <a:pt x="2901273" y="2417862"/>
                  </a:cubicBezTo>
                  <a:cubicBezTo>
                    <a:pt x="2731102" y="2407195"/>
                    <a:pt x="2590957" y="2402750"/>
                    <a:pt x="2471696" y="2417862"/>
                  </a:cubicBezTo>
                  <a:cubicBezTo>
                    <a:pt x="2399593" y="2464421"/>
                    <a:pt x="2225439" y="2367997"/>
                    <a:pt x="2107749" y="2417862"/>
                  </a:cubicBezTo>
                  <a:cubicBezTo>
                    <a:pt x="1999679" y="2475330"/>
                    <a:pt x="1822435" y="2397361"/>
                    <a:pt x="1678172" y="2417862"/>
                  </a:cubicBezTo>
                  <a:cubicBezTo>
                    <a:pt x="1596963" y="2420828"/>
                    <a:pt x="1476278" y="2429473"/>
                    <a:pt x="1379855" y="2417862"/>
                  </a:cubicBezTo>
                  <a:cubicBezTo>
                    <a:pt x="1293259" y="2449743"/>
                    <a:pt x="1194683" y="2423881"/>
                    <a:pt x="1147167" y="2417862"/>
                  </a:cubicBezTo>
                  <a:cubicBezTo>
                    <a:pt x="1092401" y="2420267"/>
                    <a:pt x="1081220" y="2407431"/>
                    <a:pt x="1045739" y="2417862"/>
                  </a:cubicBezTo>
                  <a:cubicBezTo>
                    <a:pt x="999592" y="2428079"/>
                    <a:pt x="1000662" y="2403509"/>
                    <a:pt x="944312" y="2417862"/>
                  </a:cubicBezTo>
                  <a:cubicBezTo>
                    <a:pt x="884685" y="2406712"/>
                    <a:pt x="753281" y="2380568"/>
                    <a:pt x="645994" y="2417862"/>
                  </a:cubicBezTo>
                  <a:cubicBezTo>
                    <a:pt x="512847" y="2462477"/>
                    <a:pt x="311943" y="2397301"/>
                    <a:pt x="186586" y="2417862"/>
                  </a:cubicBezTo>
                  <a:cubicBezTo>
                    <a:pt x="100078" y="2441610"/>
                    <a:pt x="7319" y="2304319"/>
                    <a:pt x="0" y="2231275"/>
                  </a:cubicBezTo>
                  <a:cubicBezTo>
                    <a:pt x="25421" y="2157648"/>
                    <a:pt x="43965" y="2047901"/>
                    <a:pt x="0" y="1898282"/>
                  </a:cubicBezTo>
                  <a:cubicBezTo>
                    <a:pt x="-13964" y="1763084"/>
                    <a:pt x="30048" y="1735028"/>
                    <a:pt x="0" y="1647077"/>
                  </a:cubicBezTo>
                  <a:cubicBezTo>
                    <a:pt x="5705" y="1546145"/>
                    <a:pt x="12272" y="1509308"/>
                    <a:pt x="0" y="1416320"/>
                  </a:cubicBezTo>
                  <a:cubicBezTo>
                    <a:pt x="-4341" y="1312403"/>
                    <a:pt x="-17011" y="1185770"/>
                    <a:pt x="0" y="1124222"/>
                  </a:cubicBezTo>
                  <a:cubicBezTo>
                    <a:pt x="-53146" y="1020427"/>
                    <a:pt x="51070" y="935868"/>
                    <a:pt x="0" y="791229"/>
                  </a:cubicBezTo>
                  <a:cubicBezTo>
                    <a:pt x="-33145" y="666100"/>
                    <a:pt x="43856" y="621977"/>
                    <a:pt x="0" y="560471"/>
                  </a:cubicBezTo>
                  <a:cubicBezTo>
                    <a:pt x="-3367" y="496846"/>
                    <a:pt x="15285" y="392178"/>
                    <a:pt x="0" y="186586"/>
                  </a:cubicBezTo>
                  <a:close/>
                </a:path>
                <a:path w="6936152" h="2417862" stroke="0" extrusionOk="0">
                  <a:moveTo>
                    <a:pt x="0" y="186586"/>
                  </a:moveTo>
                  <a:cubicBezTo>
                    <a:pt x="21256" y="87278"/>
                    <a:pt x="107605" y="-38118"/>
                    <a:pt x="186586" y="0"/>
                  </a:cubicBezTo>
                  <a:cubicBezTo>
                    <a:pt x="230075" y="400"/>
                    <a:pt x="243117" y="7010"/>
                    <a:pt x="288014" y="0"/>
                  </a:cubicBezTo>
                  <a:cubicBezTo>
                    <a:pt x="319192" y="-16538"/>
                    <a:pt x="367668" y="14182"/>
                    <a:pt x="389441" y="0"/>
                  </a:cubicBezTo>
                  <a:cubicBezTo>
                    <a:pt x="417134" y="-2716"/>
                    <a:pt x="465627" y="11144"/>
                    <a:pt x="490869" y="0"/>
                  </a:cubicBezTo>
                  <a:cubicBezTo>
                    <a:pt x="517704" y="-17184"/>
                    <a:pt x="568762" y="11059"/>
                    <a:pt x="592297" y="0"/>
                  </a:cubicBezTo>
                  <a:cubicBezTo>
                    <a:pt x="641641" y="-12565"/>
                    <a:pt x="848044" y="4527"/>
                    <a:pt x="890614" y="0"/>
                  </a:cubicBezTo>
                  <a:cubicBezTo>
                    <a:pt x="985255" y="23307"/>
                    <a:pt x="1205182" y="20282"/>
                    <a:pt x="1320191" y="0"/>
                  </a:cubicBezTo>
                  <a:cubicBezTo>
                    <a:pt x="1439145" y="-45327"/>
                    <a:pt x="1472993" y="6979"/>
                    <a:pt x="1552879" y="0"/>
                  </a:cubicBezTo>
                  <a:cubicBezTo>
                    <a:pt x="1607508" y="6983"/>
                    <a:pt x="1687737" y="35904"/>
                    <a:pt x="1851196" y="0"/>
                  </a:cubicBezTo>
                  <a:cubicBezTo>
                    <a:pt x="1967612" y="-20400"/>
                    <a:pt x="1983758" y="-169"/>
                    <a:pt x="2083883" y="0"/>
                  </a:cubicBezTo>
                  <a:cubicBezTo>
                    <a:pt x="2182946" y="-20236"/>
                    <a:pt x="2195027" y="5366"/>
                    <a:pt x="2250941" y="0"/>
                  </a:cubicBezTo>
                  <a:cubicBezTo>
                    <a:pt x="2304061" y="-5780"/>
                    <a:pt x="2333479" y="1060"/>
                    <a:pt x="2417999" y="0"/>
                  </a:cubicBezTo>
                  <a:cubicBezTo>
                    <a:pt x="2525304" y="-883"/>
                    <a:pt x="2544665" y="40624"/>
                    <a:pt x="2650686" y="0"/>
                  </a:cubicBezTo>
                  <a:cubicBezTo>
                    <a:pt x="2758859" y="-24228"/>
                    <a:pt x="2781961" y="15252"/>
                    <a:pt x="2883373" y="0"/>
                  </a:cubicBezTo>
                  <a:cubicBezTo>
                    <a:pt x="3005660" y="-8069"/>
                    <a:pt x="3017089" y="3411"/>
                    <a:pt x="3116061" y="0"/>
                  </a:cubicBezTo>
                  <a:cubicBezTo>
                    <a:pt x="3229987" y="-8268"/>
                    <a:pt x="3283418" y="25312"/>
                    <a:pt x="3348748" y="0"/>
                  </a:cubicBezTo>
                  <a:cubicBezTo>
                    <a:pt x="3454573" y="-16950"/>
                    <a:pt x="3528365" y="45126"/>
                    <a:pt x="3581436" y="0"/>
                  </a:cubicBezTo>
                  <a:cubicBezTo>
                    <a:pt x="3625205" y="-26342"/>
                    <a:pt x="3728448" y="41468"/>
                    <a:pt x="3814123" y="0"/>
                  </a:cubicBezTo>
                  <a:cubicBezTo>
                    <a:pt x="3919675" y="-5675"/>
                    <a:pt x="3927517" y="20953"/>
                    <a:pt x="4046811" y="0"/>
                  </a:cubicBezTo>
                  <a:cubicBezTo>
                    <a:pt x="4149770" y="4668"/>
                    <a:pt x="4218771" y="-6506"/>
                    <a:pt x="4279498" y="0"/>
                  </a:cubicBezTo>
                  <a:cubicBezTo>
                    <a:pt x="4329268" y="-41728"/>
                    <a:pt x="4466364" y="-36137"/>
                    <a:pt x="4709075" y="0"/>
                  </a:cubicBezTo>
                  <a:cubicBezTo>
                    <a:pt x="4919987" y="-25400"/>
                    <a:pt x="4767448" y="12465"/>
                    <a:pt x="4876133" y="0"/>
                  </a:cubicBezTo>
                  <a:cubicBezTo>
                    <a:pt x="4961608" y="-4098"/>
                    <a:pt x="4986587" y="-2307"/>
                    <a:pt x="5043190" y="0"/>
                  </a:cubicBezTo>
                  <a:cubicBezTo>
                    <a:pt x="5084158" y="29167"/>
                    <a:pt x="5215572" y="53629"/>
                    <a:pt x="5341507" y="0"/>
                  </a:cubicBezTo>
                  <a:cubicBezTo>
                    <a:pt x="5512465" y="-29154"/>
                    <a:pt x="5539497" y="61074"/>
                    <a:pt x="5705454" y="0"/>
                  </a:cubicBezTo>
                  <a:cubicBezTo>
                    <a:pt x="5860614" y="-35339"/>
                    <a:pt x="5777893" y="-10462"/>
                    <a:pt x="5806882" y="0"/>
                  </a:cubicBezTo>
                  <a:cubicBezTo>
                    <a:pt x="5818791" y="20729"/>
                    <a:pt x="5934639" y="19391"/>
                    <a:pt x="5973940" y="0"/>
                  </a:cubicBezTo>
                  <a:cubicBezTo>
                    <a:pt x="6060475" y="8141"/>
                    <a:pt x="6217291" y="4893"/>
                    <a:pt x="6337887" y="0"/>
                  </a:cubicBezTo>
                  <a:cubicBezTo>
                    <a:pt x="6496475" y="9503"/>
                    <a:pt x="6597793" y="30750"/>
                    <a:pt x="6749565" y="0"/>
                  </a:cubicBezTo>
                  <a:cubicBezTo>
                    <a:pt x="6845575" y="46763"/>
                    <a:pt x="6890816" y="81108"/>
                    <a:pt x="6936151" y="186586"/>
                  </a:cubicBezTo>
                  <a:cubicBezTo>
                    <a:pt x="6940642" y="239459"/>
                    <a:pt x="6940699" y="335872"/>
                    <a:pt x="6936151" y="458237"/>
                  </a:cubicBezTo>
                  <a:cubicBezTo>
                    <a:pt x="6947261" y="593483"/>
                    <a:pt x="6912670" y="680315"/>
                    <a:pt x="6936151" y="729889"/>
                  </a:cubicBezTo>
                  <a:cubicBezTo>
                    <a:pt x="6930933" y="775872"/>
                    <a:pt x="6942139" y="912597"/>
                    <a:pt x="6936151" y="981093"/>
                  </a:cubicBezTo>
                  <a:cubicBezTo>
                    <a:pt x="6936533" y="1094723"/>
                    <a:pt x="6935497" y="1189456"/>
                    <a:pt x="6936151" y="1314086"/>
                  </a:cubicBezTo>
                  <a:cubicBezTo>
                    <a:pt x="6929663" y="1463589"/>
                    <a:pt x="6914771" y="1478579"/>
                    <a:pt x="6936151" y="1565290"/>
                  </a:cubicBezTo>
                  <a:cubicBezTo>
                    <a:pt x="6945138" y="1679562"/>
                    <a:pt x="6883473" y="1771242"/>
                    <a:pt x="6936151" y="1877835"/>
                  </a:cubicBezTo>
                  <a:cubicBezTo>
                    <a:pt x="6908954" y="1982705"/>
                    <a:pt x="6905678" y="2121030"/>
                    <a:pt x="6936151" y="2231275"/>
                  </a:cubicBezTo>
                  <a:cubicBezTo>
                    <a:pt x="6966555" y="2356228"/>
                    <a:pt x="6811168" y="2393636"/>
                    <a:pt x="6749565" y="2417862"/>
                  </a:cubicBezTo>
                  <a:cubicBezTo>
                    <a:pt x="6610145" y="2499683"/>
                    <a:pt x="6537256" y="2429912"/>
                    <a:pt x="6319988" y="2417862"/>
                  </a:cubicBezTo>
                  <a:cubicBezTo>
                    <a:pt x="6123558" y="2430594"/>
                    <a:pt x="6113858" y="2366906"/>
                    <a:pt x="5956041" y="2417862"/>
                  </a:cubicBezTo>
                  <a:cubicBezTo>
                    <a:pt x="5815442" y="2461768"/>
                    <a:pt x="5759106" y="2425620"/>
                    <a:pt x="5592094" y="2417862"/>
                  </a:cubicBezTo>
                  <a:cubicBezTo>
                    <a:pt x="5466190" y="2369623"/>
                    <a:pt x="5354409" y="2412256"/>
                    <a:pt x="5228147" y="2417862"/>
                  </a:cubicBezTo>
                  <a:cubicBezTo>
                    <a:pt x="5093058" y="2441960"/>
                    <a:pt x="5030686" y="2412043"/>
                    <a:pt x="4995459" y="2417862"/>
                  </a:cubicBezTo>
                  <a:cubicBezTo>
                    <a:pt x="4923510" y="2424368"/>
                    <a:pt x="4862887" y="2425866"/>
                    <a:pt x="4762772" y="2417862"/>
                  </a:cubicBezTo>
                  <a:cubicBezTo>
                    <a:pt x="4658439" y="2421500"/>
                    <a:pt x="4438846" y="2392192"/>
                    <a:pt x="4333195" y="2417862"/>
                  </a:cubicBezTo>
                  <a:cubicBezTo>
                    <a:pt x="4127577" y="2444632"/>
                    <a:pt x="4230228" y="2425738"/>
                    <a:pt x="4166138" y="2417862"/>
                  </a:cubicBezTo>
                  <a:cubicBezTo>
                    <a:pt x="4119410" y="2407054"/>
                    <a:pt x="3987305" y="2457398"/>
                    <a:pt x="3867820" y="2417862"/>
                  </a:cubicBezTo>
                  <a:cubicBezTo>
                    <a:pt x="3764833" y="2416078"/>
                    <a:pt x="3775709" y="2420410"/>
                    <a:pt x="3700763" y="2417862"/>
                  </a:cubicBezTo>
                  <a:cubicBezTo>
                    <a:pt x="3582480" y="2417604"/>
                    <a:pt x="3458439" y="2362337"/>
                    <a:pt x="3271186" y="2417862"/>
                  </a:cubicBezTo>
                  <a:cubicBezTo>
                    <a:pt x="3100427" y="2432081"/>
                    <a:pt x="3103936" y="2399494"/>
                    <a:pt x="2972869" y="2417862"/>
                  </a:cubicBezTo>
                  <a:cubicBezTo>
                    <a:pt x="2811214" y="2401017"/>
                    <a:pt x="2690367" y="2356987"/>
                    <a:pt x="2543292" y="2417862"/>
                  </a:cubicBezTo>
                  <a:cubicBezTo>
                    <a:pt x="2333624" y="2440247"/>
                    <a:pt x="2407144" y="2398558"/>
                    <a:pt x="2376234" y="2417862"/>
                  </a:cubicBezTo>
                  <a:cubicBezTo>
                    <a:pt x="2313233" y="2405354"/>
                    <a:pt x="2154478" y="2406012"/>
                    <a:pt x="2012287" y="2417862"/>
                  </a:cubicBezTo>
                  <a:cubicBezTo>
                    <a:pt x="1909669" y="2422274"/>
                    <a:pt x="1876618" y="2393054"/>
                    <a:pt x="1779600" y="2417862"/>
                  </a:cubicBezTo>
                  <a:cubicBezTo>
                    <a:pt x="1701667" y="2449932"/>
                    <a:pt x="1540213" y="2389093"/>
                    <a:pt x="1415653" y="2417862"/>
                  </a:cubicBezTo>
                  <a:cubicBezTo>
                    <a:pt x="1292912" y="2425800"/>
                    <a:pt x="1160257" y="2432176"/>
                    <a:pt x="1051706" y="2417862"/>
                  </a:cubicBezTo>
                  <a:cubicBezTo>
                    <a:pt x="921212" y="2439254"/>
                    <a:pt x="990485" y="2425360"/>
                    <a:pt x="950278" y="2417862"/>
                  </a:cubicBezTo>
                  <a:cubicBezTo>
                    <a:pt x="938036" y="2405031"/>
                    <a:pt x="792095" y="2393396"/>
                    <a:pt x="717590" y="2417862"/>
                  </a:cubicBezTo>
                  <a:cubicBezTo>
                    <a:pt x="623285" y="2453563"/>
                    <a:pt x="583483" y="2401236"/>
                    <a:pt x="484903" y="2417862"/>
                  </a:cubicBezTo>
                  <a:cubicBezTo>
                    <a:pt x="433413" y="2435655"/>
                    <a:pt x="339550" y="2379946"/>
                    <a:pt x="186586" y="2417862"/>
                  </a:cubicBezTo>
                  <a:cubicBezTo>
                    <a:pt x="95480" y="2464850"/>
                    <a:pt x="46120" y="2316062"/>
                    <a:pt x="0" y="2231275"/>
                  </a:cubicBezTo>
                  <a:cubicBezTo>
                    <a:pt x="-2507" y="2090843"/>
                    <a:pt x="-235" y="2039348"/>
                    <a:pt x="0" y="1918729"/>
                  </a:cubicBezTo>
                  <a:cubicBezTo>
                    <a:pt x="-8890" y="1795306"/>
                    <a:pt x="8584" y="1804662"/>
                    <a:pt x="0" y="1687972"/>
                  </a:cubicBezTo>
                  <a:cubicBezTo>
                    <a:pt x="-5161" y="1588077"/>
                    <a:pt x="6868" y="1543154"/>
                    <a:pt x="0" y="1436767"/>
                  </a:cubicBezTo>
                  <a:cubicBezTo>
                    <a:pt x="-8581" y="1326561"/>
                    <a:pt x="17134" y="1231982"/>
                    <a:pt x="0" y="1124222"/>
                  </a:cubicBezTo>
                  <a:cubicBezTo>
                    <a:pt x="-27131" y="991402"/>
                    <a:pt x="29687" y="985605"/>
                    <a:pt x="0" y="893464"/>
                  </a:cubicBezTo>
                  <a:cubicBezTo>
                    <a:pt x="-19276" y="788415"/>
                    <a:pt x="45706" y="736642"/>
                    <a:pt x="0" y="601366"/>
                  </a:cubicBezTo>
                  <a:cubicBezTo>
                    <a:pt x="-38431" y="483458"/>
                    <a:pt x="41102" y="418582"/>
                    <a:pt x="0" y="186586"/>
                  </a:cubicBezTo>
                  <a:close/>
                </a:path>
                <a:path w="6936152" h="2417862" fill="none" stroke="0" extrusionOk="0">
                  <a:moveTo>
                    <a:pt x="0" y="186586"/>
                  </a:moveTo>
                  <a:cubicBezTo>
                    <a:pt x="8871" y="69901"/>
                    <a:pt x="58433" y="33112"/>
                    <a:pt x="186586" y="0"/>
                  </a:cubicBezTo>
                  <a:cubicBezTo>
                    <a:pt x="265848" y="-5335"/>
                    <a:pt x="311130" y="19276"/>
                    <a:pt x="419273" y="0"/>
                  </a:cubicBezTo>
                  <a:cubicBezTo>
                    <a:pt x="506933" y="32416"/>
                    <a:pt x="642898" y="12347"/>
                    <a:pt x="783220" y="0"/>
                  </a:cubicBezTo>
                  <a:cubicBezTo>
                    <a:pt x="911389" y="-24479"/>
                    <a:pt x="1001135" y="41673"/>
                    <a:pt x="1147167" y="0"/>
                  </a:cubicBezTo>
                  <a:cubicBezTo>
                    <a:pt x="1287704" y="-15126"/>
                    <a:pt x="1265570" y="5458"/>
                    <a:pt x="1314225" y="0"/>
                  </a:cubicBezTo>
                  <a:cubicBezTo>
                    <a:pt x="1357570" y="-24631"/>
                    <a:pt x="1387402" y="7173"/>
                    <a:pt x="1415653" y="0"/>
                  </a:cubicBezTo>
                  <a:cubicBezTo>
                    <a:pt x="1450996" y="-3100"/>
                    <a:pt x="1643352" y="38551"/>
                    <a:pt x="1713970" y="0"/>
                  </a:cubicBezTo>
                  <a:cubicBezTo>
                    <a:pt x="1825436" y="-30979"/>
                    <a:pt x="1790734" y="17266"/>
                    <a:pt x="1815398" y="0"/>
                  </a:cubicBezTo>
                  <a:cubicBezTo>
                    <a:pt x="1859748" y="-43304"/>
                    <a:pt x="1972115" y="5025"/>
                    <a:pt x="2113715" y="0"/>
                  </a:cubicBezTo>
                  <a:cubicBezTo>
                    <a:pt x="2219796" y="-20016"/>
                    <a:pt x="2349224" y="26087"/>
                    <a:pt x="2543292" y="0"/>
                  </a:cubicBezTo>
                  <a:cubicBezTo>
                    <a:pt x="2680246" y="-49139"/>
                    <a:pt x="2672216" y="16222"/>
                    <a:pt x="2775979" y="0"/>
                  </a:cubicBezTo>
                  <a:cubicBezTo>
                    <a:pt x="2856267" y="-21308"/>
                    <a:pt x="2897782" y="29998"/>
                    <a:pt x="2943037" y="0"/>
                  </a:cubicBezTo>
                  <a:cubicBezTo>
                    <a:pt x="2977524" y="-8330"/>
                    <a:pt x="3294281" y="40171"/>
                    <a:pt x="3372614" y="0"/>
                  </a:cubicBezTo>
                  <a:cubicBezTo>
                    <a:pt x="3499422" y="-42746"/>
                    <a:pt x="3620504" y="41700"/>
                    <a:pt x="3736561" y="0"/>
                  </a:cubicBezTo>
                  <a:cubicBezTo>
                    <a:pt x="3873507" y="-28641"/>
                    <a:pt x="3968837" y="50220"/>
                    <a:pt x="4034878" y="0"/>
                  </a:cubicBezTo>
                  <a:cubicBezTo>
                    <a:pt x="4120869" y="-74627"/>
                    <a:pt x="4280656" y="45019"/>
                    <a:pt x="4398825" y="0"/>
                  </a:cubicBezTo>
                  <a:cubicBezTo>
                    <a:pt x="4543329" y="-30217"/>
                    <a:pt x="4604934" y="15095"/>
                    <a:pt x="4697142" y="0"/>
                  </a:cubicBezTo>
                  <a:cubicBezTo>
                    <a:pt x="4767307" y="-19060"/>
                    <a:pt x="4881972" y="18528"/>
                    <a:pt x="4929830" y="0"/>
                  </a:cubicBezTo>
                  <a:cubicBezTo>
                    <a:pt x="5001700" y="-21"/>
                    <a:pt x="5173994" y="21868"/>
                    <a:pt x="5293777" y="0"/>
                  </a:cubicBezTo>
                  <a:cubicBezTo>
                    <a:pt x="5417651" y="-20186"/>
                    <a:pt x="5380310" y="19295"/>
                    <a:pt x="5460834" y="0"/>
                  </a:cubicBezTo>
                  <a:cubicBezTo>
                    <a:pt x="5569435" y="-6580"/>
                    <a:pt x="5661245" y="37929"/>
                    <a:pt x="5890411" y="0"/>
                  </a:cubicBezTo>
                  <a:cubicBezTo>
                    <a:pt x="6105027" y="-3052"/>
                    <a:pt x="6127852" y="23702"/>
                    <a:pt x="6319988" y="0"/>
                  </a:cubicBezTo>
                  <a:cubicBezTo>
                    <a:pt x="6528492" y="-13010"/>
                    <a:pt x="6629215" y="51434"/>
                    <a:pt x="6749565" y="0"/>
                  </a:cubicBezTo>
                  <a:cubicBezTo>
                    <a:pt x="6816114" y="-9497"/>
                    <a:pt x="6932367" y="118813"/>
                    <a:pt x="6936151" y="186586"/>
                  </a:cubicBezTo>
                  <a:cubicBezTo>
                    <a:pt x="6952207" y="313010"/>
                    <a:pt x="6881824" y="359654"/>
                    <a:pt x="6936151" y="458237"/>
                  </a:cubicBezTo>
                  <a:cubicBezTo>
                    <a:pt x="6971288" y="563363"/>
                    <a:pt x="6926595" y="649323"/>
                    <a:pt x="6936151" y="729889"/>
                  </a:cubicBezTo>
                  <a:cubicBezTo>
                    <a:pt x="6974041" y="799635"/>
                    <a:pt x="6909047" y="919569"/>
                    <a:pt x="6936151" y="981093"/>
                  </a:cubicBezTo>
                  <a:cubicBezTo>
                    <a:pt x="6934709" y="1057642"/>
                    <a:pt x="6897103" y="1164393"/>
                    <a:pt x="6936151" y="1293639"/>
                  </a:cubicBezTo>
                  <a:cubicBezTo>
                    <a:pt x="6974279" y="1432804"/>
                    <a:pt x="6919745" y="1475688"/>
                    <a:pt x="6936151" y="1565290"/>
                  </a:cubicBezTo>
                  <a:cubicBezTo>
                    <a:pt x="6951020" y="1667102"/>
                    <a:pt x="6922332" y="1723188"/>
                    <a:pt x="6936151" y="1816495"/>
                  </a:cubicBezTo>
                  <a:cubicBezTo>
                    <a:pt x="6989669" y="1879055"/>
                    <a:pt x="6906577" y="2133853"/>
                    <a:pt x="6936151" y="2231275"/>
                  </a:cubicBezTo>
                  <a:cubicBezTo>
                    <a:pt x="6933709" y="2346827"/>
                    <a:pt x="6855273" y="2482495"/>
                    <a:pt x="6749565" y="2417862"/>
                  </a:cubicBezTo>
                  <a:cubicBezTo>
                    <a:pt x="6709613" y="2406517"/>
                    <a:pt x="6592838" y="2413785"/>
                    <a:pt x="6516877" y="2417862"/>
                  </a:cubicBezTo>
                  <a:cubicBezTo>
                    <a:pt x="6422597" y="2419457"/>
                    <a:pt x="6380929" y="2407059"/>
                    <a:pt x="6349820" y="2417862"/>
                  </a:cubicBezTo>
                  <a:cubicBezTo>
                    <a:pt x="6297006" y="2453792"/>
                    <a:pt x="6001809" y="2371002"/>
                    <a:pt x="5920243" y="2417862"/>
                  </a:cubicBezTo>
                  <a:cubicBezTo>
                    <a:pt x="5804890" y="2449604"/>
                    <a:pt x="5866454" y="2421239"/>
                    <a:pt x="5818815" y="2417862"/>
                  </a:cubicBezTo>
                  <a:cubicBezTo>
                    <a:pt x="5772400" y="2421164"/>
                    <a:pt x="5753842" y="2412131"/>
                    <a:pt x="5717387" y="2417862"/>
                  </a:cubicBezTo>
                  <a:cubicBezTo>
                    <a:pt x="5717210" y="2421251"/>
                    <a:pt x="5542991" y="2366702"/>
                    <a:pt x="5287810" y="2417862"/>
                  </a:cubicBezTo>
                  <a:cubicBezTo>
                    <a:pt x="5091564" y="2410637"/>
                    <a:pt x="5023124" y="2408713"/>
                    <a:pt x="4858234" y="2417862"/>
                  </a:cubicBezTo>
                  <a:cubicBezTo>
                    <a:pt x="4684998" y="2437010"/>
                    <a:pt x="4659773" y="2370291"/>
                    <a:pt x="4494287" y="2417862"/>
                  </a:cubicBezTo>
                  <a:cubicBezTo>
                    <a:pt x="4324053" y="2462984"/>
                    <a:pt x="4214610" y="2365972"/>
                    <a:pt x="4130339" y="2417862"/>
                  </a:cubicBezTo>
                  <a:cubicBezTo>
                    <a:pt x="4046583" y="2459183"/>
                    <a:pt x="4062628" y="2410998"/>
                    <a:pt x="4028912" y="2417862"/>
                  </a:cubicBezTo>
                  <a:cubicBezTo>
                    <a:pt x="3990660" y="2429255"/>
                    <a:pt x="3966433" y="2394476"/>
                    <a:pt x="3927484" y="2417862"/>
                  </a:cubicBezTo>
                  <a:cubicBezTo>
                    <a:pt x="3869011" y="2448066"/>
                    <a:pt x="3782603" y="2404958"/>
                    <a:pt x="3694796" y="2417862"/>
                  </a:cubicBezTo>
                  <a:cubicBezTo>
                    <a:pt x="3617301" y="2425747"/>
                    <a:pt x="3354136" y="2385367"/>
                    <a:pt x="3265220" y="2417862"/>
                  </a:cubicBezTo>
                  <a:cubicBezTo>
                    <a:pt x="3181242" y="2424018"/>
                    <a:pt x="3075005" y="2396690"/>
                    <a:pt x="2901273" y="2417862"/>
                  </a:cubicBezTo>
                  <a:cubicBezTo>
                    <a:pt x="2766870" y="2453324"/>
                    <a:pt x="2597276" y="2376324"/>
                    <a:pt x="2471696" y="2417862"/>
                  </a:cubicBezTo>
                  <a:cubicBezTo>
                    <a:pt x="2326684" y="2457992"/>
                    <a:pt x="2222108" y="2401369"/>
                    <a:pt x="2107749" y="2417862"/>
                  </a:cubicBezTo>
                  <a:cubicBezTo>
                    <a:pt x="2049098" y="2431888"/>
                    <a:pt x="1762307" y="2347080"/>
                    <a:pt x="1678172" y="2417862"/>
                  </a:cubicBezTo>
                  <a:cubicBezTo>
                    <a:pt x="1566920" y="2461603"/>
                    <a:pt x="1476095" y="2433513"/>
                    <a:pt x="1379855" y="2417862"/>
                  </a:cubicBezTo>
                  <a:cubicBezTo>
                    <a:pt x="1294588" y="2426241"/>
                    <a:pt x="1215439" y="2404356"/>
                    <a:pt x="1147167" y="2417862"/>
                  </a:cubicBezTo>
                  <a:cubicBezTo>
                    <a:pt x="1082619" y="2420682"/>
                    <a:pt x="1084548" y="2401319"/>
                    <a:pt x="1045739" y="2417862"/>
                  </a:cubicBezTo>
                  <a:cubicBezTo>
                    <a:pt x="1005541" y="2433116"/>
                    <a:pt x="997514" y="2411003"/>
                    <a:pt x="944312" y="2417862"/>
                  </a:cubicBezTo>
                  <a:cubicBezTo>
                    <a:pt x="889676" y="2462639"/>
                    <a:pt x="774869" y="2374752"/>
                    <a:pt x="645994" y="2417862"/>
                  </a:cubicBezTo>
                  <a:cubicBezTo>
                    <a:pt x="507809" y="2418484"/>
                    <a:pt x="274772" y="2420205"/>
                    <a:pt x="186586" y="2417862"/>
                  </a:cubicBezTo>
                  <a:cubicBezTo>
                    <a:pt x="96596" y="2412957"/>
                    <a:pt x="-31022" y="2316972"/>
                    <a:pt x="0" y="2231275"/>
                  </a:cubicBezTo>
                  <a:cubicBezTo>
                    <a:pt x="-3829" y="2132967"/>
                    <a:pt x="-8091" y="2044266"/>
                    <a:pt x="0" y="1898282"/>
                  </a:cubicBezTo>
                  <a:cubicBezTo>
                    <a:pt x="-16991" y="1777571"/>
                    <a:pt x="6408" y="1741467"/>
                    <a:pt x="0" y="1647077"/>
                  </a:cubicBezTo>
                  <a:cubicBezTo>
                    <a:pt x="-14694" y="1554041"/>
                    <a:pt x="-1233" y="1507356"/>
                    <a:pt x="0" y="1416320"/>
                  </a:cubicBezTo>
                  <a:cubicBezTo>
                    <a:pt x="-16090" y="1318121"/>
                    <a:pt x="1551" y="1176822"/>
                    <a:pt x="0" y="1124222"/>
                  </a:cubicBezTo>
                  <a:cubicBezTo>
                    <a:pt x="1730" y="1077322"/>
                    <a:pt x="31002" y="917394"/>
                    <a:pt x="0" y="791229"/>
                  </a:cubicBezTo>
                  <a:cubicBezTo>
                    <a:pt x="-17874" y="625601"/>
                    <a:pt x="22786" y="633392"/>
                    <a:pt x="0" y="560471"/>
                  </a:cubicBezTo>
                  <a:cubicBezTo>
                    <a:pt x="-58202" y="465699"/>
                    <a:pt x="23874" y="330503"/>
                    <a:pt x="0" y="186586"/>
                  </a:cubicBezTo>
                  <a:close/>
                </a:path>
                <a:path w="6936152" h="2417862" fill="none" stroke="0" extrusionOk="0">
                  <a:moveTo>
                    <a:pt x="0" y="186586"/>
                  </a:moveTo>
                  <a:cubicBezTo>
                    <a:pt x="15864" y="52697"/>
                    <a:pt x="47725" y="33650"/>
                    <a:pt x="186586" y="0"/>
                  </a:cubicBezTo>
                  <a:cubicBezTo>
                    <a:pt x="263297" y="-21647"/>
                    <a:pt x="315924" y="11903"/>
                    <a:pt x="419273" y="0"/>
                  </a:cubicBezTo>
                  <a:cubicBezTo>
                    <a:pt x="518573" y="16861"/>
                    <a:pt x="637666" y="21995"/>
                    <a:pt x="783220" y="0"/>
                  </a:cubicBezTo>
                  <a:cubicBezTo>
                    <a:pt x="904218" y="-15011"/>
                    <a:pt x="998232" y="55504"/>
                    <a:pt x="1147167" y="0"/>
                  </a:cubicBezTo>
                  <a:cubicBezTo>
                    <a:pt x="1279026" y="-15318"/>
                    <a:pt x="1272888" y="12127"/>
                    <a:pt x="1314225" y="0"/>
                  </a:cubicBezTo>
                  <a:cubicBezTo>
                    <a:pt x="1361664" y="-15608"/>
                    <a:pt x="1392664" y="1399"/>
                    <a:pt x="1415653" y="0"/>
                  </a:cubicBezTo>
                  <a:cubicBezTo>
                    <a:pt x="1441281" y="13517"/>
                    <a:pt x="1625631" y="40624"/>
                    <a:pt x="1713970" y="0"/>
                  </a:cubicBezTo>
                  <a:cubicBezTo>
                    <a:pt x="1824317" y="-26764"/>
                    <a:pt x="1795310" y="9837"/>
                    <a:pt x="1815398" y="0"/>
                  </a:cubicBezTo>
                  <a:cubicBezTo>
                    <a:pt x="1873250" y="13992"/>
                    <a:pt x="1985398" y="21269"/>
                    <a:pt x="2113715" y="0"/>
                  </a:cubicBezTo>
                  <a:cubicBezTo>
                    <a:pt x="2227656" y="-10301"/>
                    <a:pt x="2377217" y="-14073"/>
                    <a:pt x="2543292" y="0"/>
                  </a:cubicBezTo>
                  <a:cubicBezTo>
                    <a:pt x="2691728" y="-45168"/>
                    <a:pt x="2685641" y="6032"/>
                    <a:pt x="2775979" y="0"/>
                  </a:cubicBezTo>
                  <a:cubicBezTo>
                    <a:pt x="2855114" y="-17991"/>
                    <a:pt x="2896421" y="27175"/>
                    <a:pt x="2943037" y="0"/>
                  </a:cubicBezTo>
                  <a:cubicBezTo>
                    <a:pt x="3002378" y="-8520"/>
                    <a:pt x="3258360" y="37225"/>
                    <a:pt x="3372614" y="0"/>
                  </a:cubicBezTo>
                  <a:cubicBezTo>
                    <a:pt x="3487042" y="-63001"/>
                    <a:pt x="3610274" y="39203"/>
                    <a:pt x="3736561" y="0"/>
                  </a:cubicBezTo>
                  <a:cubicBezTo>
                    <a:pt x="3850529" y="-43575"/>
                    <a:pt x="3977217" y="23745"/>
                    <a:pt x="4034878" y="0"/>
                  </a:cubicBezTo>
                  <a:cubicBezTo>
                    <a:pt x="4157919" y="-53354"/>
                    <a:pt x="4246733" y="19212"/>
                    <a:pt x="4398825" y="0"/>
                  </a:cubicBezTo>
                  <a:cubicBezTo>
                    <a:pt x="4538154" y="-27219"/>
                    <a:pt x="4601599" y="-6653"/>
                    <a:pt x="4697142" y="0"/>
                  </a:cubicBezTo>
                  <a:cubicBezTo>
                    <a:pt x="4782353" y="-22296"/>
                    <a:pt x="4873395" y="18301"/>
                    <a:pt x="4929830" y="0"/>
                  </a:cubicBezTo>
                  <a:cubicBezTo>
                    <a:pt x="4936512" y="-26682"/>
                    <a:pt x="5145885" y="-13366"/>
                    <a:pt x="5293777" y="0"/>
                  </a:cubicBezTo>
                  <a:cubicBezTo>
                    <a:pt x="5421089" y="-9613"/>
                    <a:pt x="5380294" y="29994"/>
                    <a:pt x="5460834" y="0"/>
                  </a:cubicBezTo>
                  <a:cubicBezTo>
                    <a:pt x="5584116" y="14187"/>
                    <a:pt x="5667343" y="26448"/>
                    <a:pt x="5890411" y="0"/>
                  </a:cubicBezTo>
                  <a:cubicBezTo>
                    <a:pt x="6085454" y="-20107"/>
                    <a:pt x="6142091" y="34557"/>
                    <a:pt x="6319988" y="0"/>
                  </a:cubicBezTo>
                  <a:cubicBezTo>
                    <a:pt x="6467517" y="-9902"/>
                    <a:pt x="6631521" y="39228"/>
                    <a:pt x="6749565" y="0"/>
                  </a:cubicBezTo>
                  <a:cubicBezTo>
                    <a:pt x="6801545" y="-19314"/>
                    <a:pt x="6921002" y="89173"/>
                    <a:pt x="6936151" y="186586"/>
                  </a:cubicBezTo>
                  <a:cubicBezTo>
                    <a:pt x="6964032" y="300332"/>
                    <a:pt x="6904121" y="361587"/>
                    <a:pt x="6936151" y="458237"/>
                  </a:cubicBezTo>
                  <a:cubicBezTo>
                    <a:pt x="6978351" y="585417"/>
                    <a:pt x="6928667" y="661020"/>
                    <a:pt x="6936151" y="729889"/>
                  </a:cubicBezTo>
                  <a:cubicBezTo>
                    <a:pt x="6941303" y="799106"/>
                    <a:pt x="6945126" y="907423"/>
                    <a:pt x="6936151" y="981093"/>
                  </a:cubicBezTo>
                  <a:cubicBezTo>
                    <a:pt x="6945341" y="1068232"/>
                    <a:pt x="6906986" y="1157654"/>
                    <a:pt x="6936151" y="1293639"/>
                  </a:cubicBezTo>
                  <a:cubicBezTo>
                    <a:pt x="6963004" y="1423837"/>
                    <a:pt x="6910097" y="1489083"/>
                    <a:pt x="6936151" y="1565290"/>
                  </a:cubicBezTo>
                  <a:cubicBezTo>
                    <a:pt x="6943324" y="1657756"/>
                    <a:pt x="6925215" y="1717050"/>
                    <a:pt x="6936151" y="1816495"/>
                  </a:cubicBezTo>
                  <a:cubicBezTo>
                    <a:pt x="6960061" y="1921110"/>
                    <a:pt x="6892618" y="2137780"/>
                    <a:pt x="6936151" y="2231275"/>
                  </a:cubicBezTo>
                  <a:cubicBezTo>
                    <a:pt x="6930083" y="2345790"/>
                    <a:pt x="6819558" y="2497320"/>
                    <a:pt x="6749565" y="2417862"/>
                  </a:cubicBezTo>
                  <a:cubicBezTo>
                    <a:pt x="6689935" y="2416461"/>
                    <a:pt x="6617404" y="2406647"/>
                    <a:pt x="6516877" y="2417862"/>
                  </a:cubicBezTo>
                  <a:cubicBezTo>
                    <a:pt x="6415599" y="2418667"/>
                    <a:pt x="6389625" y="2392598"/>
                    <a:pt x="6349820" y="2417862"/>
                  </a:cubicBezTo>
                  <a:cubicBezTo>
                    <a:pt x="6345988" y="2441670"/>
                    <a:pt x="6043340" y="2338388"/>
                    <a:pt x="5920243" y="2417862"/>
                  </a:cubicBezTo>
                  <a:cubicBezTo>
                    <a:pt x="5792723" y="2443631"/>
                    <a:pt x="5872130" y="2424503"/>
                    <a:pt x="5818815" y="2417862"/>
                  </a:cubicBezTo>
                  <a:cubicBezTo>
                    <a:pt x="5780495" y="2422102"/>
                    <a:pt x="5748378" y="2403271"/>
                    <a:pt x="5717387" y="2417862"/>
                  </a:cubicBezTo>
                  <a:cubicBezTo>
                    <a:pt x="5731901" y="2404510"/>
                    <a:pt x="5525218" y="2416413"/>
                    <a:pt x="5287810" y="2417862"/>
                  </a:cubicBezTo>
                  <a:cubicBezTo>
                    <a:pt x="5074760" y="2431907"/>
                    <a:pt x="5040793" y="2410566"/>
                    <a:pt x="4858234" y="2417862"/>
                  </a:cubicBezTo>
                  <a:cubicBezTo>
                    <a:pt x="4693579" y="2434605"/>
                    <a:pt x="4661032" y="2370738"/>
                    <a:pt x="4494287" y="2417862"/>
                  </a:cubicBezTo>
                  <a:cubicBezTo>
                    <a:pt x="4301073" y="2485009"/>
                    <a:pt x="4208545" y="2344964"/>
                    <a:pt x="4130339" y="2417862"/>
                  </a:cubicBezTo>
                  <a:cubicBezTo>
                    <a:pt x="4039222" y="2478955"/>
                    <a:pt x="4064802" y="2415216"/>
                    <a:pt x="4028912" y="2417862"/>
                  </a:cubicBezTo>
                  <a:cubicBezTo>
                    <a:pt x="3990715" y="2421425"/>
                    <a:pt x="3969932" y="2406725"/>
                    <a:pt x="3927484" y="2417862"/>
                  </a:cubicBezTo>
                  <a:cubicBezTo>
                    <a:pt x="3878241" y="2406687"/>
                    <a:pt x="3773459" y="2403001"/>
                    <a:pt x="3694796" y="2417862"/>
                  </a:cubicBezTo>
                  <a:cubicBezTo>
                    <a:pt x="3591974" y="2399100"/>
                    <a:pt x="3343984" y="2407209"/>
                    <a:pt x="3265220" y="2417862"/>
                  </a:cubicBezTo>
                  <a:cubicBezTo>
                    <a:pt x="3161509" y="2423064"/>
                    <a:pt x="3102941" y="2369973"/>
                    <a:pt x="2901273" y="2417862"/>
                  </a:cubicBezTo>
                  <a:cubicBezTo>
                    <a:pt x="2744991" y="2419540"/>
                    <a:pt x="2617817" y="2383303"/>
                    <a:pt x="2471696" y="2417862"/>
                  </a:cubicBezTo>
                  <a:cubicBezTo>
                    <a:pt x="2359906" y="2458642"/>
                    <a:pt x="2226177" y="2368023"/>
                    <a:pt x="2107749" y="2417862"/>
                  </a:cubicBezTo>
                  <a:cubicBezTo>
                    <a:pt x="2015822" y="2457586"/>
                    <a:pt x="1790814" y="2384742"/>
                    <a:pt x="1678172" y="2417862"/>
                  </a:cubicBezTo>
                  <a:cubicBezTo>
                    <a:pt x="1587501" y="2443036"/>
                    <a:pt x="1471214" y="2417026"/>
                    <a:pt x="1379855" y="2417862"/>
                  </a:cubicBezTo>
                  <a:cubicBezTo>
                    <a:pt x="1293198" y="2436068"/>
                    <a:pt x="1194813" y="2413231"/>
                    <a:pt x="1147167" y="2417862"/>
                  </a:cubicBezTo>
                  <a:cubicBezTo>
                    <a:pt x="1089290" y="2421349"/>
                    <a:pt x="1079945" y="2403906"/>
                    <a:pt x="1045739" y="2417862"/>
                  </a:cubicBezTo>
                  <a:cubicBezTo>
                    <a:pt x="1003456" y="2430960"/>
                    <a:pt x="998219" y="2410170"/>
                    <a:pt x="944312" y="2417862"/>
                  </a:cubicBezTo>
                  <a:cubicBezTo>
                    <a:pt x="890316" y="2425866"/>
                    <a:pt x="758616" y="2378506"/>
                    <a:pt x="645994" y="2417862"/>
                  </a:cubicBezTo>
                  <a:cubicBezTo>
                    <a:pt x="513984" y="2443726"/>
                    <a:pt x="296067" y="2409417"/>
                    <a:pt x="186586" y="2417862"/>
                  </a:cubicBezTo>
                  <a:cubicBezTo>
                    <a:pt x="107820" y="2422430"/>
                    <a:pt x="-11660" y="2309458"/>
                    <a:pt x="0" y="2231275"/>
                  </a:cubicBezTo>
                  <a:cubicBezTo>
                    <a:pt x="13672" y="2112603"/>
                    <a:pt x="18442" y="2036781"/>
                    <a:pt x="0" y="1898282"/>
                  </a:cubicBezTo>
                  <a:cubicBezTo>
                    <a:pt x="-16912" y="1770950"/>
                    <a:pt x="12330" y="1739666"/>
                    <a:pt x="0" y="1647077"/>
                  </a:cubicBezTo>
                  <a:cubicBezTo>
                    <a:pt x="525" y="1550358"/>
                    <a:pt x="2525" y="1502770"/>
                    <a:pt x="0" y="1416320"/>
                  </a:cubicBezTo>
                  <a:cubicBezTo>
                    <a:pt x="-16210" y="1317077"/>
                    <a:pt x="-2435" y="1191964"/>
                    <a:pt x="0" y="1124222"/>
                  </a:cubicBezTo>
                  <a:cubicBezTo>
                    <a:pt x="-13174" y="1037048"/>
                    <a:pt x="37576" y="926134"/>
                    <a:pt x="0" y="791229"/>
                  </a:cubicBezTo>
                  <a:cubicBezTo>
                    <a:pt x="-24802" y="647016"/>
                    <a:pt x="22441" y="614807"/>
                    <a:pt x="0" y="560471"/>
                  </a:cubicBezTo>
                  <a:cubicBezTo>
                    <a:pt x="-44174" y="467500"/>
                    <a:pt x="8753" y="375960"/>
                    <a:pt x="0" y="186586"/>
                  </a:cubicBezTo>
                  <a:close/>
                </a:path>
              </a:pathLst>
            </a:custGeom>
            <a:solidFill>
              <a:schemeClr val="bg1"/>
            </a:solidFill>
            <a:ln w="38100">
              <a:solidFill>
                <a:srgbClr val="00B0F0"/>
              </a:solidFill>
              <a:extLst>
                <a:ext uri="{C807C97D-BFC1-408E-A445-0C87EB9F89A2}">
                  <ask:lineSketchStyleProps xmlns="" xmlns:ask="http://schemas.microsoft.com/office/drawing/2018/sketchyshapes" sd="2870749793">
                    <a:custGeom>
                      <a:avLst/>
                      <a:gdLst>
                        <a:gd name="connsiteX0" fmla="*/ 0 w 14268934"/>
                        <a:gd name="connsiteY0" fmla="*/ 329790 h 4273553"/>
                        <a:gd name="connsiteX1" fmla="*/ 383842 w 14268934"/>
                        <a:gd name="connsiteY1" fmla="*/ 0 h 4273553"/>
                        <a:gd name="connsiteX2" fmla="*/ 862523 w 14268934"/>
                        <a:gd name="connsiteY2" fmla="*/ 0 h 4273553"/>
                        <a:gd name="connsiteX3" fmla="*/ 1611228 w 14268934"/>
                        <a:gd name="connsiteY3" fmla="*/ 0 h 4273553"/>
                        <a:gd name="connsiteX4" fmla="*/ 2359934 w 14268934"/>
                        <a:gd name="connsiteY4" fmla="*/ 0 h 4273553"/>
                        <a:gd name="connsiteX5" fmla="*/ 2703602 w 14268934"/>
                        <a:gd name="connsiteY5" fmla="*/ 0 h 4273553"/>
                        <a:gd name="connsiteX6" fmla="*/ 2912258 w 14268934"/>
                        <a:gd name="connsiteY6" fmla="*/ 0 h 4273553"/>
                        <a:gd name="connsiteX7" fmla="*/ 3525950 w 14268934"/>
                        <a:gd name="connsiteY7" fmla="*/ 0 h 4273553"/>
                        <a:gd name="connsiteX8" fmla="*/ 3734606 w 14268934"/>
                        <a:gd name="connsiteY8" fmla="*/ 0 h 4273553"/>
                        <a:gd name="connsiteX9" fmla="*/ 4348300 w 14268934"/>
                        <a:gd name="connsiteY9" fmla="*/ 0 h 4273553"/>
                        <a:gd name="connsiteX10" fmla="*/ 5232018 w 14268934"/>
                        <a:gd name="connsiteY10" fmla="*/ 0 h 4273553"/>
                        <a:gd name="connsiteX11" fmla="*/ 5710698 w 14268934"/>
                        <a:gd name="connsiteY11" fmla="*/ 0 h 4273553"/>
                        <a:gd name="connsiteX12" fmla="*/ 6054366 w 14268934"/>
                        <a:gd name="connsiteY12" fmla="*/ 0 h 4273553"/>
                        <a:gd name="connsiteX13" fmla="*/ 6938085 w 14268934"/>
                        <a:gd name="connsiteY13" fmla="*/ 0 h 4273553"/>
                        <a:gd name="connsiteX14" fmla="*/ 7686790 w 14268934"/>
                        <a:gd name="connsiteY14" fmla="*/ 0 h 4273553"/>
                        <a:gd name="connsiteX15" fmla="*/ 8300483 w 14268934"/>
                        <a:gd name="connsiteY15" fmla="*/ 0 h 4273553"/>
                        <a:gd name="connsiteX16" fmla="*/ 9049189 w 14268934"/>
                        <a:gd name="connsiteY16" fmla="*/ 0 h 4273553"/>
                        <a:gd name="connsiteX17" fmla="*/ 9662882 w 14268934"/>
                        <a:gd name="connsiteY17" fmla="*/ 0 h 4273553"/>
                        <a:gd name="connsiteX18" fmla="*/ 10141563 w 14268934"/>
                        <a:gd name="connsiteY18" fmla="*/ 0 h 4273553"/>
                        <a:gd name="connsiteX19" fmla="*/ 10890269 w 14268934"/>
                        <a:gd name="connsiteY19" fmla="*/ 0 h 4273553"/>
                        <a:gd name="connsiteX20" fmla="*/ 11233936 w 14268934"/>
                        <a:gd name="connsiteY20" fmla="*/ 0 h 4273553"/>
                        <a:gd name="connsiteX21" fmla="*/ 12117655 w 14268934"/>
                        <a:gd name="connsiteY21" fmla="*/ 0 h 4273553"/>
                        <a:gd name="connsiteX22" fmla="*/ 13001372 w 14268934"/>
                        <a:gd name="connsiteY22" fmla="*/ 0 h 4273553"/>
                        <a:gd name="connsiteX23" fmla="*/ 13885091 w 14268934"/>
                        <a:gd name="connsiteY23" fmla="*/ 0 h 4273553"/>
                        <a:gd name="connsiteX24" fmla="*/ 14268933 w 14268934"/>
                        <a:gd name="connsiteY24" fmla="*/ 329790 h 4273553"/>
                        <a:gd name="connsiteX25" fmla="*/ 14268933 w 14268934"/>
                        <a:gd name="connsiteY25" fmla="*/ 809932 h 4273553"/>
                        <a:gd name="connsiteX26" fmla="*/ 14268933 w 14268934"/>
                        <a:gd name="connsiteY26" fmla="*/ 1290074 h 4273553"/>
                        <a:gd name="connsiteX27" fmla="*/ 14268933 w 14268934"/>
                        <a:gd name="connsiteY27" fmla="*/ 1734076 h 4273553"/>
                        <a:gd name="connsiteX28" fmla="*/ 14268933 w 14268934"/>
                        <a:gd name="connsiteY28" fmla="*/ 2286498 h 4273553"/>
                        <a:gd name="connsiteX29" fmla="*/ 14268933 w 14268934"/>
                        <a:gd name="connsiteY29" fmla="*/ 2766640 h 4273553"/>
                        <a:gd name="connsiteX30" fmla="*/ 14268933 w 14268934"/>
                        <a:gd name="connsiteY30" fmla="*/ 3210642 h 4273553"/>
                        <a:gd name="connsiteX31" fmla="*/ 14268933 w 14268934"/>
                        <a:gd name="connsiteY31" fmla="*/ 3943762 h 4273553"/>
                        <a:gd name="connsiteX32" fmla="*/ 13885091 w 14268934"/>
                        <a:gd name="connsiteY32" fmla="*/ 4273553 h 4273553"/>
                        <a:gd name="connsiteX33" fmla="*/ 13406410 w 14268934"/>
                        <a:gd name="connsiteY33" fmla="*/ 4273553 h 4273553"/>
                        <a:gd name="connsiteX34" fmla="*/ 13062742 w 14268934"/>
                        <a:gd name="connsiteY34" fmla="*/ 4273553 h 4273553"/>
                        <a:gd name="connsiteX35" fmla="*/ 12179024 w 14268934"/>
                        <a:gd name="connsiteY35" fmla="*/ 4273553 h 4273553"/>
                        <a:gd name="connsiteX36" fmla="*/ 11970369 w 14268934"/>
                        <a:gd name="connsiteY36" fmla="*/ 4273553 h 4273553"/>
                        <a:gd name="connsiteX37" fmla="*/ 11761713 w 14268934"/>
                        <a:gd name="connsiteY37" fmla="*/ 4273553 h 4273553"/>
                        <a:gd name="connsiteX38" fmla="*/ 10877994 w 14268934"/>
                        <a:gd name="connsiteY38" fmla="*/ 4273553 h 4273553"/>
                        <a:gd name="connsiteX39" fmla="*/ 9994277 w 14268934"/>
                        <a:gd name="connsiteY39" fmla="*/ 4273553 h 4273553"/>
                        <a:gd name="connsiteX40" fmla="*/ 9245571 w 14268934"/>
                        <a:gd name="connsiteY40" fmla="*/ 4273553 h 4273553"/>
                        <a:gd name="connsiteX41" fmla="*/ 8496865 w 14268934"/>
                        <a:gd name="connsiteY41" fmla="*/ 4273553 h 4273553"/>
                        <a:gd name="connsiteX42" fmla="*/ 8288210 w 14268934"/>
                        <a:gd name="connsiteY42" fmla="*/ 4273553 h 4273553"/>
                        <a:gd name="connsiteX43" fmla="*/ 8079554 w 14268934"/>
                        <a:gd name="connsiteY43" fmla="*/ 4273553 h 4273553"/>
                        <a:gd name="connsiteX44" fmla="*/ 7600873 w 14268934"/>
                        <a:gd name="connsiteY44" fmla="*/ 4273553 h 4273553"/>
                        <a:gd name="connsiteX45" fmla="*/ 6717156 w 14268934"/>
                        <a:gd name="connsiteY45" fmla="*/ 4273553 h 4273553"/>
                        <a:gd name="connsiteX46" fmla="*/ 5968450 w 14268934"/>
                        <a:gd name="connsiteY46" fmla="*/ 4273553 h 4273553"/>
                        <a:gd name="connsiteX47" fmla="*/ 5084732 w 14268934"/>
                        <a:gd name="connsiteY47" fmla="*/ 4273553 h 4273553"/>
                        <a:gd name="connsiteX48" fmla="*/ 4336026 w 14268934"/>
                        <a:gd name="connsiteY48" fmla="*/ 4273553 h 4273553"/>
                        <a:gd name="connsiteX49" fmla="*/ 3452307 w 14268934"/>
                        <a:gd name="connsiteY49" fmla="*/ 4273553 h 4273553"/>
                        <a:gd name="connsiteX50" fmla="*/ 2838615 w 14268934"/>
                        <a:gd name="connsiteY50" fmla="*/ 4273553 h 4273553"/>
                        <a:gd name="connsiteX51" fmla="*/ 2359934 w 14268934"/>
                        <a:gd name="connsiteY51" fmla="*/ 4273553 h 4273553"/>
                        <a:gd name="connsiteX52" fmla="*/ 2151278 w 14268934"/>
                        <a:gd name="connsiteY52" fmla="*/ 4273553 h 4273553"/>
                        <a:gd name="connsiteX53" fmla="*/ 1942623 w 14268934"/>
                        <a:gd name="connsiteY53" fmla="*/ 4273553 h 4273553"/>
                        <a:gd name="connsiteX54" fmla="*/ 1328929 w 14268934"/>
                        <a:gd name="connsiteY54" fmla="*/ 4273553 h 4273553"/>
                        <a:gd name="connsiteX55" fmla="*/ 383842 w 14268934"/>
                        <a:gd name="connsiteY55" fmla="*/ 4273553 h 4273553"/>
                        <a:gd name="connsiteX56" fmla="*/ 0 w 14268934"/>
                        <a:gd name="connsiteY56" fmla="*/ 3943762 h 4273553"/>
                        <a:gd name="connsiteX57" fmla="*/ 0 w 14268934"/>
                        <a:gd name="connsiteY57" fmla="*/ 3355201 h 4273553"/>
                        <a:gd name="connsiteX58" fmla="*/ 0 w 14268934"/>
                        <a:gd name="connsiteY58" fmla="*/ 2911198 h 4273553"/>
                        <a:gd name="connsiteX59" fmla="*/ 0 w 14268934"/>
                        <a:gd name="connsiteY59" fmla="*/ 2503336 h 4273553"/>
                        <a:gd name="connsiteX60" fmla="*/ 0 w 14268934"/>
                        <a:gd name="connsiteY60" fmla="*/ 1987054 h 4273553"/>
                        <a:gd name="connsiteX61" fmla="*/ 0 w 14268934"/>
                        <a:gd name="connsiteY61" fmla="*/ 1398493 h 4273553"/>
                        <a:gd name="connsiteX62" fmla="*/ 0 w 14268934"/>
                        <a:gd name="connsiteY62" fmla="*/ 990630 h 4273553"/>
                        <a:gd name="connsiteX63" fmla="*/ 0 w 14268934"/>
                        <a:gd name="connsiteY63" fmla="*/ 329790 h 4273553"/>
                        <a:gd name="connsiteX0" fmla="*/ 0 w 14268934"/>
                        <a:gd name="connsiteY0" fmla="*/ 329790 h 4273553"/>
                        <a:gd name="connsiteX1" fmla="*/ 383842 w 14268934"/>
                        <a:gd name="connsiteY1" fmla="*/ 0 h 4273553"/>
                        <a:gd name="connsiteX2" fmla="*/ 592498 w 14268934"/>
                        <a:gd name="connsiteY2" fmla="*/ 0 h 4273553"/>
                        <a:gd name="connsiteX3" fmla="*/ 801153 w 14268934"/>
                        <a:gd name="connsiteY3" fmla="*/ 0 h 4273553"/>
                        <a:gd name="connsiteX4" fmla="*/ 1009809 w 14268934"/>
                        <a:gd name="connsiteY4" fmla="*/ 0 h 4273553"/>
                        <a:gd name="connsiteX5" fmla="*/ 1218465 w 14268934"/>
                        <a:gd name="connsiteY5" fmla="*/ 0 h 4273553"/>
                        <a:gd name="connsiteX6" fmla="*/ 1832158 w 14268934"/>
                        <a:gd name="connsiteY6" fmla="*/ 0 h 4273553"/>
                        <a:gd name="connsiteX7" fmla="*/ 2715876 w 14268934"/>
                        <a:gd name="connsiteY7" fmla="*/ 0 h 4273553"/>
                        <a:gd name="connsiteX8" fmla="*/ 3194557 w 14268934"/>
                        <a:gd name="connsiteY8" fmla="*/ 0 h 4273553"/>
                        <a:gd name="connsiteX9" fmla="*/ 3808249 w 14268934"/>
                        <a:gd name="connsiteY9" fmla="*/ 0 h 4273553"/>
                        <a:gd name="connsiteX10" fmla="*/ 4286930 w 14268934"/>
                        <a:gd name="connsiteY10" fmla="*/ 0 h 4273553"/>
                        <a:gd name="connsiteX11" fmla="*/ 4630598 w 14268934"/>
                        <a:gd name="connsiteY11" fmla="*/ 0 h 4273553"/>
                        <a:gd name="connsiteX12" fmla="*/ 4974267 w 14268934"/>
                        <a:gd name="connsiteY12" fmla="*/ 0 h 4273553"/>
                        <a:gd name="connsiteX13" fmla="*/ 5452948 w 14268934"/>
                        <a:gd name="connsiteY13" fmla="*/ 0 h 4273553"/>
                        <a:gd name="connsiteX14" fmla="*/ 5931627 w 14268934"/>
                        <a:gd name="connsiteY14" fmla="*/ 0 h 4273553"/>
                        <a:gd name="connsiteX15" fmla="*/ 6410308 w 14268934"/>
                        <a:gd name="connsiteY15" fmla="*/ 0 h 4273553"/>
                        <a:gd name="connsiteX16" fmla="*/ 6888989 w 14268934"/>
                        <a:gd name="connsiteY16" fmla="*/ 0 h 4273553"/>
                        <a:gd name="connsiteX17" fmla="*/ 7367670 w 14268934"/>
                        <a:gd name="connsiteY17" fmla="*/ 0 h 4273553"/>
                        <a:gd name="connsiteX18" fmla="*/ 7846351 w 14268934"/>
                        <a:gd name="connsiteY18" fmla="*/ 0 h 4273553"/>
                        <a:gd name="connsiteX19" fmla="*/ 8325031 w 14268934"/>
                        <a:gd name="connsiteY19" fmla="*/ 0 h 4273553"/>
                        <a:gd name="connsiteX20" fmla="*/ 8803712 w 14268934"/>
                        <a:gd name="connsiteY20" fmla="*/ 0 h 4273553"/>
                        <a:gd name="connsiteX21" fmla="*/ 9687430 w 14268934"/>
                        <a:gd name="connsiteY21" fmla="*/ 0 h 4273553"/>
                        <a:gd name="connsiteX22" fmla="*/ 10031098 w 14268934"/>
                        <a:gd name="connsiteY22" fmla="*/ 0 h 4273553"/>
                        <a:gd name="connsiteX23" fmla="*/ 10374766 w 14268934"/>
                        <a:gd name="connsiteY23" fmla="*/ 0 h 4273553"/>
                        <a:gd name="connsiteX24" fmla="*/ 10988459 w 14268934"/>
                        <a:gd name="connsiteY24" fmla="*/ 0 h 4273553"/>
                        <a:gd name="connsiteX25" fmla="*/ 11737165 w 14268934"/>
                        <a:gd name="connsiteY25" fmla="*/ 0 h 4273553"/>
                        <a:gd name="connsiteX26" fmla="*/ 11945821 w 14268934"/>
                        <a:gd name="connsiteY26" fmla="*/ 0 h 4273553"/>
                        <a:gd name="connsiteX27" fmla="*/ 12289488 w 14268934"/>
                        <a:gd name="connsiteY27" fmla="*/ 0 h 4273553"/>
                        <a:gd name="connsiteX28" fmla="*/ 13038194 w 14268934"/>
                        <a:gd name="connsiteY28" fmla="*/ 0 h 4273553"/>
                        <a:gd name="connsiteX29" fmla="*/ 13885091 w 14268934"/>
                        <a:gd name="connsiteY29" fmla="*/ 0 h 4273553"/>
                        <a:gd name="connsiteX30" fmla="*/ 14268933 w 14268934"/>
                        <a:gd name="connsiteY30" fmla="*/ 329790 h 4273553"/>
                        <a:gd name="connsiteX31" fmla="*/ 14268933 w 14268934"/>
                        <a:gd name="connsiteY31" fmla="*/ 809932 h 4273553"/>
                        <a:gd name="connsiteX32" fmla="*/ 14268933 w 14268934"/>
                        <a:gd name="connsiteY32" fmla="*/ 1290074 h 4273553"/>
                        <a:gd name="connsiteX33" fmla="*/ 14268933 w 14268934"/>
                        <a:gd name="connsiteY33" fmla="*/ 1734076 h 4273553"/>
                        <a:gd name="connsiteX34" fmla="*/ 14268933 w 14268934"/>
                        <a:gd name="connsiteY34" fmla="*/ 2322638 h 4273553"/>
                        <a:gd name="connsiteX35" fmla="*/ 14268933 w 14268934"/>
                        <a:gd name="connsiteY35" fmla="*/ 2766640 h 4273553"/>
                        <a:gd name="connsiteX36" fmla="*/ 14268933 w 14268934"/>
                        <a:gd name="connsiteY36" fmla="*/ 3319061 h 4273553"/>
                        <a:gd name="connsiteX37" fmla="*/ 14268933 w 14268934"/>
                        <a:gd name="connsiteY37" fmla="*/ 3943762 h 4273553"/>
                        <a:gd name="connsiteX38" fmla="*/ 13885091 w 14268934"/>
                        <a:gd name="connsiteY38" fmla="*/ 4273553 h 4273553"/>
                        <a:gd name="connsiteX39" fmla="*/ 13001372 w 14268934"/>
                        <a:gd name="connsiteY39" fmla="*/ 4273553 h 4273553"/>
                        <a:gd name="connsiteX40" fmla="*/ 12252667 w 14268934"/>
                        <a:gd name="connsiteY40" fmla="*/ 4273553 h 4273553"/>
                        <a:gd name="connsiteX41" fmla="*/ 11503961 w 14268934"/>
                        <a:gd name="connsiteY41" fmla="*/ 4273553 h 4273553"/>
                        <a:gd name="connsiteX42" fmla="*/ 10755256 w 14268934"/>
                        <a:gd name="connsiteY42" fmla="*/ 4273553 h 4273553"/>
                        <a:gd name="connsiteX43" fmla="*/ 10276575 w 14268934"/>
                        <a:gd name="connsiteY43" fmla="*/ 4273553 h 4273553"/>
                        <a:gd name="connsiteX44" fmla="*/ 9797895 w 14268934"/>
                        <a:gd name="connsiteY44" fmla="*/ 4273553 h 4273553"/>
                        <a:gd name="connsiteX45" fmla="*/ 8914177 w 14268934"/>
                        <a:gd name="connsiteY45" fmla="*/ 4273553 h 4273553"/>
                        <a:gd name="connsiteX46" fmla="*/ 8570509 w 14268934"/>
                        <a:gd name="connsiteY46" fmla="*/ 4273553 h 4273553"/>
                        <a:gd name="connsiteX47" fmla="*/ 7956815 w 14268934"/>
                        <a:gd name="connsiteY47" fmla="*/ 4273553 h 4273553"/>
                        <a:gd name="connsiteX48" fmla="*/ 7613147 w 14268934"/>
                        <a:gd name="connsiteY48" fmla="*/ 4273553 h 4273553"/>
                        <a:gd name="connsiteX49" fmla="*/ 6729429 w 14268934"/>
                        <a:gd name="connsiteY49" fmla="*/ 4273553 h 4273553"/>
                        <a:gd name="connsiteX50" fmla="*/ 6115736 w 14268934"/>
                        <a:gd name="connsiteY50" fmla="*/ 4273553 h 4273553"/>
                        <a:gd name="connsiteX51" fmla="*/ 5232018 w 14268934"/>
                        <a:gd name="connsiteY51" fmla="*/ 4273553 h 4273553"/>
                        <a:gd name="connsiteX52" fmla="*/ 4888350 w 14268934"/>
                        <a:gd name="connsiteY52" fmla="*/ 4273553 h 4273553"/>
                        <a:gd name="connsiteX53" fmla="*/ 4139644 w 14268934"/>
                        <a:gd name="connsiteY53" fmla="*/ 4273553 h 4273553"/>
                        <a:gd name="connsiteX54" fmla="*/ 3660963 w 14268934"/>
                        <a:gd name="connsiteY54" fmla="*/ 4273553 h 4273553"/>
                        <a:gd name="connsiteX55" fmla="*/ 2912258 w 14268934"/>
                        <a:gd name="connsiteY55" fmla="*/ 4273553 h 4273553"/>
                        <a:gd name="connsiteX56" fmla="*/ 2163552 w 14268934"/>
                        <a:gd name="connsiteY56" fmla="*/ 4273553 h 4273553"/>
                        <a:gd name="connsiteX57" fmla="*/ 1954896 w 14268934"/>
                        <a:gd name="connsiteY57" fmla="*/ 4273553 h 4273553"/>
                        <a:gd name="connsiteX58" fmla="*/ 1476216 w 14268934"/>
                        <a:gd name="connsiteY58" fmla="*/ 4273553 h 4273553"/>
                        <a:gd name="connsiteX59" fmla="*/ 997535 w 14268934"/>
                        <a:gd name="connsiteY59" fmla="*/ 4273553 h 4273553"/>
                        <a:gd name="connsiteX60" fmla="*/ 383842 w 14268934"/>
                        <a:gd name="connsiteY60" fmla="*/ 4273553 h 4273553"/>
                        <a:gd name="connsiteX61" fmla="*/ 0 w 14268934"/>
                        <a:gd name="connsiteY61" fmla="*/ 3943762 h 4273553"/>
                        <a:gd name="connsiteX62" fmla="*/ 0 w 14268934"/>
                        <a:gd name="connsiteY62" fmla="*/ 3391340 h 4273553"/>
                        <a:gd name="connsiteX63" fmla="*/ 0 w 14268934"/>
                        <a:gd name="connsiteY63" fmla="*/ 2983478 h 4273553"/>
                        <a:gd name="connsiteX64" fmla="*/ 0 w 14268934"/>
                        <a:gd name="connsiteY64" fmla="*/ 2539476 h 4273553"/>
                        <a:gd name="connsiteX65" fmla="*/ 0 w 14268934"/>
                        <a:gd name="connsiteY65" fmla="*/ 1987054 h 4273553"/>
                        <a:gd name="connsiteX66" fmla="*/ 0 w 14268934"/>
                        <a:gd name="connsiteY66" fmla="*/ 1579191 h 4273553"/>
                        <a:gd name="connsiteX67" fmla="*/ 0 w 14268934"/>
                        <a:gd name="connsiteY67" fmla="*/ 1062910 h 4273553"/>
                        <a:gd name="connsiteX68" fmla="*/ 0 w 14268934"/>
                        <a:gd name="connsiteY68" fmla="*/ 329790 h 427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14268934" h="4273553" fill="none" extrusionOk="0">
                          <a:moveTo>
                            <a:pt x="0" y="329790"/>
                          </a:moveTo>
                          <a:cubicBezTo>
                            <a:pt x="40483" y="92829"/>
                            <a:pt x="95275" y="43956"/>
                            <a:pt x="383842" y="0"/>
                          </a:cubicBezTo>
                          <a:cubicBezTo>
                            <a:pt x="535208" y="-15763"/>
                            <a:pt x="644302" y="11172"/>
                            <a:pt x="862523" y="0"/>
                          </a:cubicBezTo>
                          <a:cubicBezTo>
                            <a:pt x="1088535" y="6428"/>
                            <a:pt x="1315205" y="45003"/>
                            <a:pt x="1611228" y="0"/>
                          </a:cubicBezTo>
                          <a:cubicBezTo>
                            <a:pt x="1889530" y="-59334"/>
                            <a:pt x="2103707" y="60028"/>
                            <a:pt x="2359934" y="0"/>
                          </a:cubicBezTo>
                          <a:cubicBezTo>
                            <a:pt x="2651897" y="-32781"/>
                            <a:pt x="2620684" y="23999"/>
                            <a:pt x="2703602" y="0"/>
                          </a:cubicBezTo>
                          <a:cubicBezTo>
                            <a:pt x="2799987" y="-19695"/>
                            <a:pt x="2861966" y="5548"/>
                            <a:pt x="2912258" y="0"/>
                          </a:cubicBezTo>
                          <a:cubicBezTo>
                            <a:pt x="2970280" y="-12570"/>
                            <a:pt x="3318387" y="76101"/>
                            <a:pt x="3525950" y="0"/>
                          </a:cubicBezTo>
                          <a:cubicBezTo>
                            <a:pt x="3752367" y="-55355"/>
                            <a:pt x="3681760" y="7912"/>
                            <a:pt x="3734606" y="0"/>
                          </a:cubicBezTo>
                          <a:cubicBezTo>
                            <a:pt x="3843991" y="36715"/>
                            <a:pt x="4089389" y="43401"/>
                            <a:pt x="4348300" y="0"/>
                          </a:cubicBezTo>
                          <a:cubicBezTo>
                            <a:pt x="4558292" y="-56823"/>
                            <a:pt x="4884911" y="36337"/>
                            <a:pt x="5232018" y="0"/>
                          </a:cubicBezTo>
                          <a:cubicBezTo>
                            <a:pt x="5552162" y="-83025"/>
                            <a:pt x="5527124" y="17876"/>
                            <a:pt x="5710698" y="0"/>
                          </a:cubicBezTo>
                          <a:cubicBezTo>
                            <a:pt x="5875938" y="-35503"/>
                            <a:pt x="5964701" y="44298"/>
                            <a:pt x="6054366" y="0"/>
                          </a:cubicBezTo>
                          <a:cubicBezTo>
                            <a:pt x="6158488" y="-64288"/>
                            <a:pt x="6706516" y="59003"/>
                            <a:pt x="6938085" y="0"/>
                          </a:cubicBezTo>
                          <a:cubicBezTo>
                            <a:pt x="7103964" y="-90120"/>
                            <a:pt x="7420698" y="55583"/>
                            <a:pt x="7686790" y="0"/>
                          </a:cubicBezTo>
                          <a:cubicBezTo>
                            <a:pt x="7902772" y="-81890"/>
                            <a:pt x="8134700" y="34903"/>
                            <a:pt x="8300483" y="0"/>
                          </a:cubicBezTo>
                          <a:cubicBezTo>
                            <a:pt x="8546007" y="-43386"/>
                            <a:pt x="8732060" y="30047"/>
                            <a:pt x="9049189" y="0"/>
                          </a:cubicBezTo>
                          <a:cubicBezTo>
                            <a:pt x="9328020" y="-44935"/>
                            <a:pt x="9469980" y="-14500"/>
                            <a:pt x="9662882" y="0"/>
                          </a:cubicBezTo>
                          <a:cubicBezTo>
                            <a:pt x="9831498" y="-14025"/>
                            <a:pt x="9989825" y="38384"/>
                            <a:pt x="10141563" y="0"/>
                          </a:cubicBezTo>
                          <a:cubicBezTo>
                            <a:pt x="10224411" y="-77385"/>
                            <a:pt x="10628910" y="-39617"/>
                            <a:pt x="10890269" y="0"/>
                          </a:cubicBezTo>
                          <a:cubicBezTo>
                            <a:pt x="11157451" y="-13294"/>
                            <a:pt x="11077667" y="32997"/>
                            <a:pt x="11233936" y="0"/>
                          </a:cubicBezTo>
                          <a:cubicBezTo>
                            <a:pt x="11462076" y="31406"/>
                            <a:pt x="11694570" y="9413"/>
                            <a:pt x="12117655" y="0"/>
                          </a:cubicBezTo>
                          <a:cubicBezTo>
                            <a:pt x="12528243" y="-32070"/>
                            <a:pt x="12634160" y="44254"/>
                            <a:pt x="13001372" y="0"/>
                          </a:cubicBezTo>
                          <a:cubicBezTo>
                            <a:pt x="13305447" y="-69706"/>
                            <a:pt x="13636632" y="9345"/>
                            <a:pt x="13885091" y="0"/>
                          </a:cubicBezTo>
                          <a:cubicBezTo>
                            <a:pt x="14035142" y="-47601"/>
                            <a:pt x="14236557" y="152350"/>
                            <a:pt x="14268933" y="329790"/>
                          </a:cubicBezTo>
                          <a:cubicBezTo>
                            <a:pt x="14309100" y="529503"/>
                            <a:pt x="14220043" y="638271"/>
                            <a:pt x="14268933" y="809932"/>
                          </a:cubicBezTo>
                          <a:cubicBezTo>
                            <a:pt x="14337940" y="1012282"/>
                            <a:pt x="14226293" y="1173390"/>
                            <a:pt x="14268933" y="1290074"/>
                          </a:cubicBezTo>
                          <a:cubicBezTo>
                            <a:pt x="14292186" y="1422784"/>
                            <a:pt x="14266884" y="1596093"/>
                            <a:pt x="14268933" y="1734076"/>
                          </a:cubicBezTo>
                          <a:cubicBezTo>
                            <a:pt x="14294631" y="1854751"/>
                            <a:pt x="14242820" y="2052534"/>
                            <a:pt x="14268933" y="2286498"/>
                          </a:cubicBezTo>
                          <a:cubicBezTo>
                            <a:pt x="14316254" y="2510120"/>
                            <a:pt x="14210075" y="2602168"/>
                            <a:pt x="14268933" y="2766640"/>
                          </a:cubicBezTo>
                          <a:cubicBezTo>
                            <a:pt x="14272398" y="2947632"/>
                            <a:pt x="14230711" y="3032724"/>
                            <a:pt x="14268933" y="3210642"/>
                          </a:cubicBezTo>
                          <a:cubicBezTo>
                            <a:pt x="14315243" y="3398580"/>
                            <a:pt x="14182701" y="3780982"/>
                            <a:pt x="14268933" y="3943762"/>
                          </a:cubicBezTo>
                          <a:cubicBezTo>
                            <a:pt x="14292934" y="4154684"/>
                            <a:pt x="14058992" y="4374932"/>
                            <a:pt x="13885091" y="4273553"/>
                          </a:cubicBezTo>
                          <a:cubicBezTo>
                            <a:pt x="13746910" y="4284890"/>
                            <a:pt x="13629707" y="4247957"/>
                            <a:pt x="13406410" y="4273553"/>
                          </a:cubicBezTo>
                          <a:cubicBezTo>
                            <a:pt x="13187648" y="4274603"/>
                            <a:pt x="13154366" y="4233392"/>
                            <a:pt x="13062742" y="4273553"/>
                          </a:cubicBezTo>
                          <a:cubicBezTo>
                            <a:pt x="13057086" y="4297684"/>
                            <a:pt x="12492150" y="4190359"/>
                            <a:pt x="12179024" y="4273553"/>
                          </a:cubicBezTo>
                          <a:cubicBezTo>
                            <a:pt x="11914357" y="4320331"/>
                            <a:pt x="12080302" y="4267380"/>
                            <a:pt x="11970369" y="4273553"/>
                          </a:cubicBezTo>
                          <a:cubicBezTo>
                            <a:pt x="11877348" y="4284119"/>
                            <a:pt x="11819095" y="4256058"/>
                            <a:pt x="11761713" y="4273553"/>
                          </a:cubicBezTo>
                          <a:cubicBezTo>
                            <a:pt x="11753319" y="4271553"/>
                            <a:pt x="11272375" y="4301424"/>
                            <a:pt x="10877994" y="4273553"/>
                          </a:cubicBezTo>
                          <a:cubicBezTo>
                            <a:pt x="10436383" y="4308844"/>
                            <a:pt x="10358056" y="4247888"/>
                            <a:pt x="9994277" y="4273553"/>
                          </a:cubicBezTo>
                          <a:cubicBezTo>
                            <a:pt x="9655055" y="4300568"/>
                            <a:pt x="9596118" y="4203714"/>
                            <a:pt x="9245571" y="4273553"/>
                          </a:cubicBezTo>
                          <a:cubicBezTo>
                            <a:pt x="8881337" y="4391091"/>
                            <a:pt x="8679772" y="4171205"/>
                            <a:pt x="8496865" y="4273553"/>
                          </a:cubicBezTo>
                          <a:cubicBezTo>
                            <a:pt x="8316943" y="4365482"/>
                            <a:pt x="8385027" y="4275718"/>
                            <a:pt x="8288210" y="4273553"/>
                          </a:cubicBezTo>
                          <a:cubicBezTo>
                            <a:pt x="8204637" y="4282775"/>
                            <a:pt x="8164212" y="4259353"/>
                            <a:pt x="8079554" y="4273553"/>
                          </a:cubicBezTo>
                          <a:cubicBezTo>
                            <a:pt x="7988439" y="4242314"/>
                            <a:pt x="7773569" y="4211262"/>
                            <a:pt x="7600873" y="4273553"/>
                          </a:cubicBezTo>
                          <a:cubicBezTo>
                            <a:pt x="7417732" y="4239965"/>
                            <a:pt x="6879430" y="4260132"/>
                            <a:pt x="6717156" y="4273553"/>
                          </a:cubicBezTo>
                          <a:cubicBezTo>
                            <a:pt x="6517610" y="4321036"/>
                            <a:pt x="6330945" y="4213379"/>
                            <a:pt x="5968450" y="4273553"/>
                          </a:cubicBezTo>
                          <a:cubicBezTo>
                            <a:pt x="5615311" y="4261460"/>
                            <a:pt x="5328247" y="4237526"/>
                            <a:pt x="5084732" y="4273553"/>
                          </a:cubicBezTo>
                          <a:cubicBezTo>
                            <a:pt x="4888869" y="4337012"/>
                            <a:pt x="4569784" y="4194991"/>
                            <a:pt x="4336026" y="4273553"/>
                          </a:cubicBezTo>
                          <a:cubicBezTo>
                            <a:pt x="4118152" y="4355278"/>
                            <a:pt x="3698203" y="4220058"/>
                            <a:pt x="3452307" y="4273553"/>
                          </a:cubicBezTo>
                          <a:cubicBezTo>
                            <a:pt x="3248930" y="4303115"/>
                            <a:pt x="3015564" y="4269538"/>
                            <a:pt x="2838615" y="4273553"/>
                          </a:cubicBezTo>
                          <a:cubicBezTo>
                            <a:pt x="2668337" y="4311016"/>
                            <a:pt x="2469537" y="4275597"/>
                            <a:pt x="2359934" y="4273553"/>
                          </a:cubicBezTo>
                          <a:cubicBezTo>
                            <a:pt x="2240579" y="4281124"/>
                            <a:pt x="2225004" y="4254815"/>
                            <a:pt x="2151278" y="4273553"/>
                          </a:cubicBezTo>
                          <a:cubicBezTo>
                            <a:pt x="2065009" y="4292179"/>
                            <a:pt x="2047615" y="4253562"/>
                            <a:pt x="1942623" y="4273553"/>
                          </a:cubicBezTo>
                          <a:cubicBezTo>
                            <a:pt x="1834737" y="4283489"/>
                            <a:pt x="1608268" y="4221008"/>
                            <a:pt x="1328929" y="4273553"/>
                          </a:cubicBezTo>
                          <a:cubicBezTo>
                            <a:pt x="1045151" y="4342372"/>
                            <a:pt x="629388" y="4252964"/>
                            <a:pt x="383842" y="4273553"/>
                          </a:cubicBezTo>
                          <a:cubicBezTo>
                            <a:pt x="201452" y="4289179"/>
                            <a:pt x="50" y="4077555"/>
                            <a:pt x="0" y="3943762"/>
                          </a:cubicBezTo>
                          <a:cubicBezTo>
                            <a:pt x="17618" y="3793257"/>
                            <a:pt x="39200" y="3574112"/>
                            <a:pt x="0" y="3355201"/>
                          </a:cubicBezTo>
                          <a:cubicBezTo>
                            <a:pt x="-25940" y="3141041"/>
                            <a:pt x="32457" y="3069537"/>
                            <a:pt x="0" y="2911198"/>
                          </a:cubicBezTo>
                          <a:cubicBezTo>
                            <a:pt x="1826" y="2738909"/>
                            <a:pt x="13110" y="2670578"/>
                            <a:pt x="0" y="2503336"/>
                          </a:cubicBezTo>
                          <a:cubicBezTo>
                            <a:pt x="-9258" y="2326102"/>
                            <a:pt x="-154" y="2107564"/>
                            <a:pt x="0" y="1987054"/>
                          </a:cubicBezTo>
                          <a:cubicBezTo>
                            <a:pt x="-66250" y="1827689"/>
                            <a:pt x="80813" y="1656475"/>
                            <a:pt x="0" y="1398493"/>
                          </a:cubicBezTo>
                          <a:cubicBezTo>
                            <a:pt x="-66377" y="1164054"/>
                            <a:pt x="78297" y="1107797"/>
                            <a:pt x="0" y="990630"/>
                          </a:cubicBezTo>
                          <a:cubicBezTo>
                            <a:pt x="-38428" y="864079"/>
                            <a:pt x="35242" y="663617"/>
                            <a:pt x="0" y="329790"/>
                          </a:cubicBezTo>
                          <a:close/>
                        </a:path>
                        <a:path w="14268934" h="4273553" stroke="0" extrusionOk="0">
                          <a:moveTo>
                            <a:pt x="0" y="329790"/>
                          </a:moveTo>
                          <a:cubicBezTo>
                            <a:pt x="33054" y="153366"/>
                            <a:pt x="200110" y="-23509"/>
                            <a:pt x="383842" y="0"/>
                          </a:cubicBezTo>
                          <a:cubicBezTo>
                            <a:pt x="460330" y="-531"/>
                            <a:pt x="505946" y="15976"/>
                            <a:pt x="592498" y="0"/>
                          </a:cubicBezTo>
                          <a:cubicBezTo>
                            <a:pt x="664055" y="-25593"/>
                            <a:pt x="756619" y="18156"/>
                            <a:pt x="801153" y="0"/>
                          </a:cubicBezTo>
                          <a:cubicBezTo>
                            <a:pt x="849645" y="-6416"/>
                            <a:pt x="957523" y="17922"/>
                            <a:pt x="1009809" y="0"/>
                          </a:cubicBezTo>
                          <a:cubicBezTo>
                            <a:pt x="1064173" y="-25630"/>
                            <a:pt x="1167533" y="8328"/>
                            <a:pt x="1218465" y="0"/>
                          </a:cubicBezTo>
                          <a:cubicBezTo>
                            <a:pt x="1292937" y="-11094"/>
                            <a:pt x="1724368" y="7879"/>
                            <a:pt x="1832158" y="0"/>
                          </a:cubicBezTo>
                          <a:cubicBezTo>
                            <a:pt x="1998760" y="11308"/>
                            <a:pt x="2458288" y="52029"/>
                            <a:pt x="2715876" y="0"/>
                          </a:cubicBezTo>
                          <a:cubicBezTo>
                            <a:pt x="2973172" y="-69283"/>
                            <a:pt x="3044654" y="3181"/>
                            <a:pt x="3194557" y="0"/>
                          </a:cubicBezTo>
                          <a:cubicBezTo>
                            <a:pt x="3333639" y="2519"/>
                            <a:pt x="3506391" y="55594"/>
                            <a:pt x="3808249" y="0"/>
                          </a:cubicBezTo>
                          <a:cubicBezTo>
                            <a:pt x="4054899" y="-40109"/>
                            <a:pt x="4079885" y="5142"/>
                            <a:pt x="4286930" y="0"/>
                          </a:cubicBezTo>
                          <a:cubicBezTo>
                            <a:pt x="4494499" y="-28669"/>
                            <a:pt x="4506884" y="11443"/>
                            <a:pt x="4630598" y="0"/>
                          </a:cubicBezTo>
                          <a:cubicBezTo>
                            <a:pt x="4743831" y="-10649"/>
                            <a:pt x="4802039" y="18459"/>
                            <a:pt x="4974267" y="0"/>
                          </a:cubicBezTo>
                          <a:cubicBezTo>
                            <a:pt x="5168879" y="-17395"/>
                            <a:pt x="5252463" y="47455"/>
                            <a:pt x="5452948" y="0"/>
                          </a:cubicBezTo>
                          <a:cubicBezTo>
                            <a:pt x="5656332" y="-42449"/>
                            <a:pt x="5714240" y="24453"/>
                            <a:pt x="5931627" y="0"/>
                          </a:cubicBezTo>
                          <a:cubicBezTo>
                            <a:pt x="6170293" y="-17559"/>
                            <a:pt x="6207676" y="7250"/>
                            <a:pt x="6410308" y="0"/>
                          </a:cubicBezTo>
                          <a:cubicBezTo>
                            <a:pt x="6628673" y="-12299"/>
                            <a:pt x="6731650" y="42816"/>
                            <a:pt x="6888989" y="0"/>
                          </a:cubicBezTo>
                          <a:cubicBezTo>
                            <a:pt x="7096209" y="-32482"/>
                            <a:pt x="7253178" y="68044"/>
                            <a:pt x="7367670" y="0"/>
                          </a:cubicBezTo>
                          <a:cubicBezTo>
                            <a:pt x="7483993" y="-45548"/>
                            <a:pt x="7654616" y="54055"/>
                            <a:pt x="7846351" y="0"/>
                          </a:cubicBezTo>
                          <a:cubicBezTo>
                            <a:pt x="8061694" y="-14746"/>
                            <a:pt x="8088068" y="28120"/>
                            <a:pt x="8325031" y="0"/>
                          </a:cubicBezTo>
                          <a:cubicBezTo>
                            <a:pt x="8539090" y="5139"/>
                            <a:pt x="8656896" y="5136"/>
                            <a:pt x="8803712" y="0"/>
                          </a:cubicBezTo>
                          <a:cubicBezTo>
                            <a:pt x="8923568" y="-61191"/>
                            <a:pt x="9212441" y="-45939"/>
                            <a:pt x="9687430" y="0"/>
                          </a:cubicBezTo>
                          <a:cubicBezTo>
                            <a:pt x="10112130" y="-30616"/>
                            <a:pt x="9845971" y="11647"/>
                            <a:pt x="10031098" y="0"/>
                          </a:cubicBezTo>
                          <a:cubicBezTo>
                            <a:pt x="10194401" y="-4579"/>
                            <a:pt x="10259896" y="1318"/>
                            <a:pt x="10374766" y="0"/>
                          </a:cubicBezTo>
                          <a:cubicBezTo>
                            <a:pt x="10482198" y="10884"/>
                            <a:pt x="10715592" y="84977"/>
                            <a:pt x="10988459" y="0"/>
                          </a:cubicBezTo>
                          <a:cubicBezTo>
                            <a:pt x="11322653" y="-54020"/>
                            <a:pt x="11397460" y="92065"/>
                            <a:pt x="11737165" y="0"/>
                          </a:cubicBezTo>
                          <a:cubicBezTo>
                            <a:pt x="12065773" y="-59765"/>
                            <a:pt x="11879600" y="-4660"/>
                            <a:pt x="11945821" y="0"/>
                          </a:cubicBezTo>
                          <a:cubicBezTo>
                            <a:pt x="11986477" y="23688"/>
                            <a:pt x="12183960" y="23846"/>
                            <a:pt x="12289488" y="0"/>
                          </a:cubicBezTo>
                          <a:cubicBezTo>
                            <a:pt x="12459090" y="10287"/>
                            <a:pt x="12808402" y="8595"/>
                            <a:pt x="13038194" y="0"/>
                          </a:cubicBezTo>
                          <a:cubicBezTo>
                            <a:pt x="13323387" y="8426"/>
                            <a:pt x="13598035" y="57104"/>
                            <a:pt x="13885091" y="0"/>
                          </a:cubicBezTo>
                          <a:cubicBezTo>
                            <a:pt x="14090659" y="55899"/>
                            <a:pt x="14211201" y="154835"/>
                            <a:pt x="14268933" y="329790"/>
                          </a:cubicBezTo>
                          <a:cubicBezTo>
                            <a:pt x="14287585" y="436028"/>
                            <a:pt x="14265018" y="594222"/>
                            <a:pt x="14268933" y="809932"/>
                          </a:cubicBezTo>
                          <a:cubicBezTo>
                            <a:pt x="14290566" y="1045329"/>
                            <a:pt x="14247559" y="1184324"/>
                            <a:pt x="14268933" y="1290074"/>
                          </a:cubicBezTo>
                          <a:cubicBezTo>
                            <a:pt x="14276135" y="1388142"/>
                            <a:pt x="14265661" y="1599721"/>
                            <a:pt x="14268933" y="1734076"/>
                          </a:cubicBezTo>
                          <a:cubicBezTo>
                            <a:pt x="14270608" y="1931771"/>
                            <a:pt x="14268381" y="2077400"/>
                            <a:pt x="14268933" y="2322638"/>
                          </a:cubicBezTo>
                          <a:cubicBezTo>
                            <a:pt x="14265531" y="2585849"/>
                            <a:pt x="14221993" y="2612090"/>
                            <a:pt x="14268933" y="2766640"/>
                          </a:cubicBezTo>
                          <a:cubicBezTo>
                            <a:pt x="14314322" y="2931635"/>
                            <a:pt x="14205330" y="3127112"/>
                            <a:pt x="14268933" y="3319061"/>
                          </a:cubicBezTo>
                          <a:cubicBezTo>
                            <a:pt x="14219232" y="3505319"/>
                            <a:pt x="14205223" y="3734072"/>
                            <a:pt x="14268933" y="3943762"/>
                          </a:cubicBezTo>
                          <a:cubicBezTo>
                            <a:pt x="14319413" y="4161320"/>
                            <a:pt x="14048984" y="4254683"/>
                            <a:pt x="13885091" y="4273553"/>
                          </a:cubicBezTo>
                          <a:cubicBezTo>
                            <a:pt x="13602353" y="4410365"/>
                            <a:pt x="13401945" y="4258522"/>
                            <a:pt x="13001372" y="4273553"/>
                          </a:cubicBezTo>
                          <a:cubicBezTo>
                            <a:pt x="12606367" y="4296669"/>
                            <a:pt x="12560891" y="4206676"/>
                            <a:pt x="12252667" y="4273553"/>
                          </a:cubicBezTo>
                          <a:cubicBezTo>
                            <a:pt x="11961504" y="4345443"/>
                            <a:pt x="11803733" y="4279372"/>
                            <a:pt x="11503961" y="4273553"/>
                          </a:cubicBezTo>
                          <a:cubicBezTo>
                            <a:pt x="11244436" y="4227077"/>
                            <a:pt x="11006539" y="4254219"/>
                            <a:pt x="10755256" y="4273553"/>
                          </a:cubicBezTo>
                          <a:cubicBezTo>
                            <a:pt x="10503653" y="4312275"/>
                            <a:pt x="10369435" y="4269043"/>
                            <a:pt x="10276575" y="4273553"/>
                          </a:cubicBezTo>
                          <a:cubicBezTo>
                            <a:pt x="10149527" y="4282132"/>
                            <a:pt x="9979784" y="4276701"/>
                            <a:pt x="9797895" y="4273553"/>
                          </a:cubicBezTo>
                          <a:cubicBezTo>
                            <a:pt x="9606376" y="4277277"/>
                            <a:pt x="9215434" y="4213223"/>
                            <a:pt x="8914177" y="4273553"/>
                          </a:cubicBezTo>
                          <a:cubicBezTo>
                            <a:pt x="8516459" y="4344488"/>
                            <a:pt x="8694981" y="4264694"/>
                            <a:pt x="8570509" y="4273553"/>
                          </a:cubicBezTo>
                          <a:cubicBezTo>
                            <a:pt x="8457037" y="4280803"/>
                            <a:pt x="8191101" y="4323224"/>
                            <a:pt x="7956815" y="4273553"/>
                          </a:cubicBezTo>
                          <a:cubicBezTo>
                            <a:pt x="7745558" y="4271368"/>
                            <a:pt x="7769393" y="4275729"/>
                            <a:pt x="7613147" y="4273553"/>
                          </a:cubicBezTo>
                          <a:cubicBezTo>
                            <a:pt x="7399181" y="4273879"/>
                            <a:pt x="7099187" y="4197384"/>
                            <a:pt x="6729429" y="4273553"/>
                          </a:cubicBezTo>
                          <a:cubicBezTo>
                            <a:pt x="6381200" y="4299920"/>
                            <a:pt x="6388878" y="4243142"/>
                            <a:pt x="6115736" y="4273553"/>
                          </a:cubicBezTo>
                          <a:cubicBezTo>
                            <a:pt x="5790969" y="4251332"/>
                            <a:pt x="5579214" y="4191705"/>
                            <a:pt x="5232018" y="4273553"/>
                          </a:cubicBezTo>
                          <a:cubicBezTo>
                            <a:pt x="4807351" y="4314595"/>
                            <a:pt x="4974581" y="4241996"/>
                            <a:pt x="4888350" y="4273553"/>
                          </a:cubicBezTo>
                          <a:cubicBezTo>
                            <a:pt x="4782550" y="4281558"/>
                            <a:pt x="4396033" y="4247877"/>
                            <a:pt x="4139644" y="4273553"/>
                          </a:cubicBezTo>
                          <a:cubicBezTo>
                            <a:pt x="3933918" y="4293920"/>
                            <a:pt x="3873084" y="4231966"/>
                            <a:pt x="3660963" y="4273553"/>
                          </a:cubicBezTo>
                          <a:cubicBezTo>
                            <a:pt x="3460502" y="4319777"/>
                            <a:pt x="3197093" y="4243710"/>
                            <a:pt x="2912258" y="4273553"/>
                          </a:cubicBezTo>
                          <a:cubicBezTo>
                            <a:pt x="2639813" y="4290435"/>
                            <a:pt x="2392041" y="4291569"/>
                            <a:pt x="2163552" y="4273553"/>
                          </a:cubicBezTo>
                          <a:cubicBezTo>
                            <a:pt x="1903217" y="4304156"/>
                            <a:pt x="2035175" y="4267441"/>
                            <a:pt x="1954896" y="4273553"/>
                          </a:cubicBezTo>
                          <a:cubicBezTo>
                            <a:pt x="1902375" y="4265732"/>
                            <a:pt x="1611778" y="4233768"/>
                            <a:pt x="1476216" y="4273553"/>
                          </a:cubicBezTo>
                          <a:cubicBezTo>
                            <a:pt x="1316521" y="4325511"/>
                            <a:pt x="1164443" y="4245440"/>
                            <a:pt x="997535" y="4273553"/>
                          </a:cubicBezTo>
                          <a:cubicBezTo>
                            <a:pt x="856838" y="4302611"/>
                            <a:pt x="685681" y="4231622"/>
                            <a:pt x="383842" y="4273553"/>
                          </a:cubicBezTo>
                          <a:cubicBezTo>
                            <a:pt x="190724" y="4319411"/>
                            <a:pt x="86339" y="4093993"/>
                            <a:pt x="0" y="3943762"/>
                          </a:cubicBezTo>
                          <a:cubicBezTo>
                            <a:pt x="-17582" y="3699509"/>
                            <a:pt x="7833" y="3609311"/>
                            <a:pt x="0" y="3391340"/>
                          </a:cubicBezTo>
                          <a:cubicBezTo>
                            <a:pt x="-18809" y="3171884"/>
                            <a:pt x="15231" y="3187807"/>
                            <a:pt x="0" y="2983478"/>
                          </a:cubicBezTo>
                          <a:cubicBezTo>
                            <a:pt x="-8644" y="2792500"/>
                            <a:pt x="14926" y="2736017"/>
                            <a:pt x="0" y="2539476"/>
                          </a:cubicBezTo>
                          <a:cubicBezTo>
                            <a:pt x="-16524" y="2336592"/>
                            <a:pt x="43559" y="2190068"/>
                            <a:pt x="0" y="1987054"/>
                          </a:cubicBezTo>
                          <a:cubicBezTo>
                            <a:pt x="-48972" y="1773469"/>
                            <a:pt x="52180" y="1746558"/>
                            <a:pt x="0" y="1579191"/>
                          </a:cubicBezTo>
                          <a:cubicBezTo>
                            <a:pt x="-38470" y="1397400"/>
                            <a:pt x="59428" y="1287238"/>
                            <a:pt x="0" y="1062910"/>
                          </a:cubicBezTo>
                          <a:cubicBezTo>
                            <a:pt x="-66704" y="853503"/>
                            <a:pt x="80675" y="726667"/>
                            <a:pt x="0" y="329790"/>
                          </a:cubicBezTo>
                          <a:close/>
                        </a:path>
                        <a:path w="14268934" h="4273553" fill="none" stroke="0" extrusionOk="0">
                          <a:moveTo>
                            <a:pt x="0" y="329790"/>
                          </a:moveTo>
                          <a:cubicBezTo>
                            <a:pt x="14720" y="103310"/>
                            <a:pt x="126062" y="46971"/>
                            <a:pt x="383842" y="0"/>
                          </a:cubicBezTo>
                          <a:cubicBezTo>
                            <a:pt x="551050" y="-18768"/>
                            <a:pt x="643496" y="26815"/>
                            <a:pt x="862523" y="0"/>
                          </a:cubicBezTo>
                          <a:cubicBezTo>
                            <a:pt x="1082137" y="8547"/>
                            <a:pt x="1341594" y="15496"/>
                            <a:pt x="1611228" y="0"/>
                          </a:cubicBezTo>
                          <a:cubicBezTo>
                            <a:pt x="1868913" y="-30219"/>
                            <a:pt x="2037920" y="61236"/>
                            <a:pt x="2359934" y="0"/>
                          </a:cubicBezTo>
                          <a:cubicBezTo>
                            <a:pt x="2646423" y="-33117"/>
                            <a:pt x="2614708" y="18194"/>
                            <a:pt x="2703602" y="0"/>
                          </a:cubicBezTo>
                          <a:cubicBezTo>
                            <a:pt x="2788658" y="-34806"/>
                            <a:pt x="2850006" y="12403"/>
                            <a:pt x="2912258" y="0"/>
                          </a:cubicBezTo>
                          <a:cubicBezTo>
                            <a:pt x="2976247" y="-3923"/>
                            <a:pt x="3366459" y="50146"/>
                            <a:pt x="3525950" y="0"/>
                          </a:cubicBezTo>
                          <a:cubicBezTo>
                            <a:pt x="3744902" y="-55989"/>
                            <a:pt x="3686594" y="20167"/>
                            <a:pt x="3734606" y="0"/>
                          </a:cubicBezTo>
                          <a:cubicBezTo>
                            <a:pt x="3832493" y="-81856"/>
                            <a:pt x="4072240" y="30193"/>
                            <a:pt x="4348300" y="0"/>
                          </a:cubicBezTo>
                          <a:cubicBezTo>
                            <a:pt x="4629974" y="-14266"/>
                            <a:pt x="4915860" y="69524"/>
                            <a:pt x="5232018" y="0"/>
                          </a:cubicBezTo>
                          <a:cubicBezTo>
                            <a:pt x="5529372" y="-74748"/>
                            <a:pt x="5529490" y="24454"/>
                            <a:pt x="5710698" y="0"/>
                          </a:cubicBezTo>
                          <a:cubicBezTo>
                            <a:pt x="5882067" y="-35901"/>
                            <a:pt x="5958077" y="40889"/>
                            <a:pt x="6054366" y="0"/>
                          </a:cubicBezTo>
                          <a:cubicBezTo>
                            <a:pt x="6140304" y="-22786"/>
                            <a:pt x="6729557" y="77315"/>
                            <a:pt x="6938085" y="0"/>
                          </a:cubicBezTo>
                          <a:cubicBezTo>
                            <a:pt x="7192872" y="-69741"/>
                            <a:pt x="7461092" y="84792"/>
                            <a:pt x="7686790" y="0"/>
                          </a:cubicBezTo>
                          <a:cubicBezTo>
                            <a:pt x="7977855" y="-37692"/>
                            <a:pt x="8138345" y="60368"/>
                            <a:pt x="8300483" y="0"/>
                          </a:cubicBezTo>
                          <a:cubicBezTo>
                            <a:pt x="8506852" y="-112851"/>
                            <a:pt x="8816193" y="90825"/>
                            <a:pt x="9049189" y="0"/>
                          </a:cubicBezTo>
                          <a:cubicBezTo>
                            <a:pt x="9337754" y="-40290"/>
                            <a:pt x="9479943" y="25343"/>
                            <a:pt x="9662882" y="0"/>
                          </a:cubicBezTo>
                          <a:cubicBezTo>
                            <a:pt x="9834843" y="-34123"/>
                            <a:pt x="10036679" y="24195"/>
                            <a:pt x="10141563" y="0"/>
                          </a:cubicBezTo>
                          <a:cubicBezTo>
                            <a:pt x="10234866" y="-8873"/>
                            <a:pt x="10584723" y="26844"/>
                            <a:pt x="10890269" y="0"/>
                          </a:cubicBezTo>
                          <a:cubicBezTo>
                            <a:pt x="11129507" y="-18699"/>
                            <a:pt x="11066853" y="35949"/>
                            <a:pt x="11233936" y="0"/>
                          </a:cubicBezTo>
                          <a:cubicBezTo>
                            <a:pt x="11445000" y="-32114"/>
                            <a:pt x="11640396" y="71743"/>
                            <a:pt x="12117655" y="0"/>
                          </a:cubicBezTo>
                          <a:cubicBezTo>
                            <a:pt x="12541108" y="-23645"/>
                            <a:pt x="12638419" y="60192"/>
                            <a:pt x="13001372" y="0"/>
                          </a:cubicBezTo>
                          <a:cubicBezTo>
                            <a:pt x="13365366" y="-33642"/>
                            <a:pt x="13666361" y="58994"/>
                            <a:pt x="13885091" y="0"/>
                          </a:cubicBezTo>
                          <a:cubicBezTo>
                            <a:pt x="14028279" y="-7168"/>
                            <a:pt x="14263191" y="174305"/>
                            <a:pt x="14268933" y="329790"/>
                          </a:cubicBezTo>
                          <a:cubicBezTo>
                            <a:pt x="14337170" y="528238"/>
                            <a:pt x="14196224" y="617287"/>
                            <a:pt x="14268933" y="809932"/>
                          </a:cubicBezTo>
                          <a:cubicBezTo>
                            <a:pt x="14342753" y="1020179"/>
                            <a:pt x="14231397" y="1162017"/>
                            <a:pt x="14268933" y="1290074"/>
                          </a:cubicBezTo>
                          <a:cubicBezTo>
                            <a:pt x="14311803" y="1402843"/>
                            <a:pt x="14242981" y="1619215"/>
                            <a:pt x="14268933" y="1734076"/>
                          </a:cubicBezTo>
                          <a:cubicBezTo>
                            <a:pt x="14293920" y="1886640"/>
                            <a:pt x="14190671" y="2047546"/>
                            <a:pt x="14268933" y="2286498"/>
                          </a:cubicBezTo>
                          <a:cubicBezTo>
                            <a:pt x="14329004" y="2534462"/>
                            <a:pt x="14237709" y="2601647"/>
                            <a:pt x="14268933" y="2766640"/>
                          </a:cubicBezTo>
                          <a:cubicBezTo>
                            <a:pt x="14305323" y="2943289"/>
                            <a:pt x="14259225" y="3039639"/>
                            <a:pt x="14268933" y="3210642"/>
                          </a:cubicBezTo>
                          <a:cubicBezTo>
                            <a:pt x="14337305" y="3352692"/>
                            <a:pt x="14151761" y="3771748"/>
                            <a:pt x="14268933" y="3943762"/>
                          </a:cubicBezTo>
                          <a:cubicBezTo>
                            <a:pt x="14262614" y="4138866"/>
                            <a:pt x="14073969" y="4350005"/>
                            <a:pt x="13885091" y="4273553"/>
                          </a:cubicBezTo>
                          <a:cubicBezTo>
                            <a:pt x="13790201" y="4252049"/>
                            <a:pt x="13596521" y="4270418"/>
                            <a:pt x="13406410" y="4273553"/>
                          </a:cubicBezTo>
                          <a:cubicBezTo>
                            <a:pt x="13194558" y="4286428"/>
                            <a:pt x="13130207" y="4235539"/>
                            <a:pt x="13062742" y="4273553"/>
                          </a:cubicBezTo>
                          <a:cubicBezTo>
                            <a:pt x="12981165" y="4334408"/>
                            <a:pt x="12389478" y="4163755"/>
                            <a:pt x="12179024" y="4273553"/>
                          </a:cubicBezTo>
                          <a:cubicBezTo>
                            <a:pt x="11937814" y="4317783"/>
                            <a:pt x="12063977" y="4270965"/>
                            <a:pt x="11970369" y="4273553"/>
                          </a:cubicBezTo>
                          <a:cubicBezTo>
                            <a:pt x="11880756" y="4281604"/>
                            <a:pt x="11826500" y="4261980"/>
                            <a:pt x="11761713" y="4273553"/>
                          </a:cubicBezTo>
                          <a:cubicBezTo>
                            <a:pt x="11796590" y="4217880"/>
                            <a:pt x="11411676" y="4215232"/>
                            <a:pt x="10877994" y="4273553"/>
                          </a:cubicBezTo>
                          <a:cubicBezTo>
                            <a:pt x="10464799" y="4256000"/>
                            <a:pt x="10334604" y="4260435"/>
                            <a:pt x="9994277" y="4273553"/>
                          </a:cubicBezTo>
                          <a:cubicBezTo>
                            <a:pt x="9657629" y="4296349"/>
                            <a:pt x="9590881" y="4189437"/>
                            <a:pt x="9245571" y="4273553"/>
                          </a:cubicBezTo>
                          <a:cubicBezTo>
                            <a:pt x="8887405" y="4349829"/>
                            <a:pt x="8677075" y="4185169"/>
                            <a:pt x="8496865" y="4273553"/>
                          </a:cubicBezTo>
                          <a:cubicBezTo>
                            <a:pt x="8301367" y="4351759"/>
                            <a:pt x="8365603" y="4250019"/>
                            <a:pt x="8288210" y="4273553"/>
                          </a:cubicBezTo>
                          <a:cubicBezTo>
                            <a:pt x="8206911" y="4289502"/>
                            <a:pt x="8169411" y="4244403"/>
                            <a:pt x="8079554" y="4273553"/>
                          </a:cubicBezTo>
                          <a:cubicBezTo>
                            <a:pt x="7973357" y="4318201"/>
                            <a:pt x="7767163" y="4263175"/>
                            <a:pt x="7600873" y="4273553"/>
                          </a:cubicBezTo>
                          <a:cubicBezTo>
                            <a:pt x="7426173" y="4287860"/>
                            <a:pt x="6896844" y="4193306"/>
                            <a:pt x="6717156" y="4273553"/>
                          </a:cubicBezTo>
                          <a:cubicBezTo>
                            <a:pt x="6529452" y="4282041"/>
                            <a:pt x="6357268" y="4226462"/>
                            <a:pt x="5968450" y="4273553"/>
                          </a:cubicBezTo>
                          <a:cubicBezTo>
                            <a:pt x="5651162" y="4342702"/>
                            <a:pt x="5344433" y="4222832"/>
                            <a:pt x="5084732" y="4273553"/>
                          </a:cubicBezTo>
                          <a:cubicBezTo>
                            <a:pt x="4792876" y="4330006"/>
                            <a:pt x="4558798" y="4212004"/>
                            <a:pt x="4336026" y="4273553"/>
                          </a:cubicBezTo>
                          <a:cubicBezTo>
                            <a:pt x="4186349" y="4293685"/>
                            <a:pt x="3647288" y="4199120"/>
                            <a:pt x="3452307" y="4273553"/>
                          </a:cubicBezTo>
                          <a:cubicBezTo>
                            <a:pt x="3245273" y="4362143"/>
                            <a:pt x="3044367" y="4263840"/>
                            <a:pt x="2838615" y="4273553"/>
                          </a:cubicBezTo>
                          <a:cubicBezTo>
                            <a:pt x="2666703" y="4288563"/>
                            <a:pt x="2472997" y="4251179"/>
                            <a:pt x="2359934" y="4273553"/>
                          </a:cubicBezTo>
                          <a:cubicBezTo>
                            <a:pt x="2236713" y="4276645"/>
                            <a:pt x="2224180" y="4249269"/>
                            <a:pt x="2151278" y="4273553"/>
                          </a:cubicBezTo>
                          <a:cubicBezTo>
                            <a:pt x="2075165" y="4299384"/>
                            <a:pt x="2053102" y="4262556"/>
                            <a:pt x="1942623" y="4273553"/>
                          </a:cubicBezTo>
                          <a:cubicBezTo>
                            <a:pt x="1825077" y="4313913"/>
                            <a:pt x="1605470" y="4216325"/>
                            <a:pt x="1328929" y="4273553"/>
                          </a:cubicBezTo>
                          <a:cubicBezTo>
                            <a:pt x="1048301" y="4271072"/>
                            <a:pt x="564099" y="4285541"/>
                            <a:pt x="383842" y="4273553"/>
                          </a:cubicBezTo>
                          <a:cubicBezTo>
                            <a:pt x="218534" y="4253065"/>
                            <a:pt x="-53868" y="4093195"/>
                            <a:pt x="0" y="3943762"/>
                          </a:cubicBezTo>
                          <a:cubicBezTo>
                            <a:pt x="-2786" y="3742497"/>
                            <a:pt x="24060" y="3581324"/>
                            <a:pt x="0" y="3355201"/>
                          </a:cubicBezTo>
                          <a:cubicBezTo>
                            <a:pt x="-29020" y="3145209"/>
                            <a:pt x="7175" y="3078208"/>
                            <a:pt x="0" y="2911198"/>
                          </a:cubicBezTo>
                          <a:cubicBezTo>
                            <a:pt x="-16271" y="2753903"/>
                            <a:pt x="7503" y="2666965"/>
                            <a:pt x="0" y="2503336"/>
                          </a:cubicBezTo>
                          <a:cubicBezTo>
                            <a:pt x="-33089" y="2337204"/>
                            <a:pt x="1354" y="2111305"/>
                            <a:pt x="0" y="1987054"/>
                          </a:cubicBezTo>
                          <a:cubicBezTo>
                            <a:pt x="41355" y="1869072"/>
                            <a:pt x="56889" y="1616328"/>
                            <a:pt x="0" y="1398493"/>
                          </a:cubicBezTo>
                          <a:cubicBezTo>
                            <a:pt x="-48051" y="1114769"/>
                            <a:pt x="48625" y="1120714"/>
                            <a:pt x="0" y="990630"/>
                          </a:cubicBezTo>
                          <a:cubicBezTo>
                            <a:pt x="-90623" y="825871"/>
                            <a:pt x="28597" y="601203"/>
                            <a:pt x="0" y="329790"/>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828800" rtl="0" eaLnBrk="1" fontAlgn="auto" latinLnBrk="0" hangingPunct="1">
                <a:lnSpc>
                  <a:spcPct val="100000"/>
                </a:lnSpc>
                <a:spcBef>
                  <a:spcPts val="0"/>
                </a:spcBef>
                <a:spcAft>
                  <a:spcPts val="0"/>
                </a:spcAft>
                <a:buClrTx/>
                <a:buSzTx/>
                <a:buFontTx/>
                <a:buNone/>
                <a:tabLst/>
                <a:defRPr/>
              </a:pPr>
              <a:endParaRPr kumimoji="0" lang="en-US" sz="56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5">
              <a:extLst>
                <a:ext uri="{FF2B5EF4-FFF2-40B4-BE49-F238E27FC236}">
                  <a16:creationId xmlns="" xmlns:a16="http://schemas.microsoft.com/office/drawing/2014/main" id="{63AF2EA8-D85D-4DC1-B3EC-773EC49E9B80}"/>
                </a:ext>
              </a:extLst>
            </p:cNvPr>
            <p:cNvSpPr txBox="1"/>
            <p:nvPr/>
          </p:nvSpPr>
          <p:spPr>
            <a:xfrm>
              <a:off x="429879" y="2070339"/>
              <a:ext cx="6662614" cy="1892826"/>
            </a:xfrm>
            <a:prstGeom prst="rect">
              <a:avLst/>
            </a:prstGeom>
            <a:noFill/>
            <a:ln>
              <a:noFill/>
            </a:ln>
          </p:spPr>
          <p:txBody>
            <a:bodyPr wrap="square" rtlCol="0">
              <a:spAutoFit/>
            </a:bodyPr>
            <a:lstStyle/>
            <a:p>
              <a:pPr marL="0" marR="0" lvl="0" indent="0" algn="just" defTabSz="18288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rPr>
                <a:t>Người Tây Nguyên yêu ca hát nên cuộc sống ở Tây Nguyên luôn sôi động, vui tươi, người Tây Nguyên luôn yêu đời, yêu cuộc sống.</a:t>
              </a:r>
              <a:endParaRPr kumimoji="0" lang="en-US" sz="6000" b="1" i="0" u="none" strike="noStrike" kern="1200" cap="none" spc="0" normalizeH="0" baseline="0" noProof="0" dirty="0">
                <a:ln>
                  <a:noFill/>
                </a:ln>
                <a:solidFill>
                  <a:srgbClr val="70AD47">
                    <a:lumMod val="50000"/>
                  </a:srgbClr>
                </a:solidFill>
                <a:effectLst/>
                <a:uLnTx/>
                <a:uFillTx/>
                <a:latin typeface="Calibri" panose="020F0502020204030204" pitchFamily="34" charset="0"/>
                <a:ea typeface="+mn-ea"/>
                <a:cs typeface="Calibri" panose="020F0502020204030204" pitchFamily="34" charset="0"/>
              </a:endParaRPr>
            </a:p>
          </p:txBody>
        </p:sp>
      </p:grpSp>
      <p:pic>
        <p:nvPicPr>
          <p:cNvPr id="4" name="Picture 3">
            <a:extLst>
              <a:ext uri="{FF2B5EF4-FFF2-40B4-BE49-F238E27FC236}">
                <a16:creationId xmlns="" xmlns:a16="http://schemas.microsoft.com/office/drawing/2014/main" id="{C562D649-92D8-4F55-329C-691F7EED1ED1}"/>
              </a:ext>
            </a:extLst>
          </p:cNvPr>
          <p:cNvPicPr>
            <a:picLocks noChangeAspect="1"/>
          </p:cNvPicPr>
          <p:nvPr/>
        </p:nvPicPr>
        <p:blipFill>
          <a:blip r:embed="rId7"/>
          <a:stretch>
            <a:fillRect/>
          </a:stretch>
        </p:blipFill>
        <p:spPr>
          <a:xfrm>
            <a:off x="3733800" y="10886"/>
            <a:ext cx="9638611" cy="2475191"/>
          </a:xfrm>
          <a:prstGeom prst="rect">
            <a:avLst/>
          </a:prstGeom>
        </p:spPr>
      </p:pic>
    </p:spTree>
    <p:extLst>
      <p:ext uri="{BB962C8B-B14F-4D97-AF65-F5344CB8AC3E}">
        <p14:creationId xmlns:p14="http://schemas.microsoft.com/office/powerpoint/2010/main" val="24322843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6000" r="-6000"/>
          </a:stretch>
        </a:blipFill>
        <a:effectLst/>
      </p:bgPr>
    </p:bg>
    <p:spTree>
      <p:nvGrpSpPr>
        <p:cNvPr id="1" name=""/>
        <p:cNvGrpSpPr/>
        <p:nvPr/>
      </p:nvGrpSpPr>
      <p:grpSpPr>
        <a:xfrm>
          <a:off x="0" y="0"/>
          <a:ext cx="0" cy="0"/>
          <a:chOff x="0" y="0"/>
          <a:chExt cx="0" cy="0"/>
        </a:xfrm>
      </p:grpSpPr>
      <p:pic>
        <p:nvPicPr>
          <p:cNvPr id="21" name="Hình ảnh 20" descr="Ảnh có chứa văn bản, búp bê, mẫu họa&#10;&#10;Mô tả được tạo tự động">
            <a:extLst>
              <a:ext uri="{FF2B5EF4-FFF2-40B4-BE49-F238E27FC236}">
                <a16:creationId xmlns="" xmlns:a16="http://schemas.microsoft.com/office/drawing/2014/main" id="{B62BCC16-D56D-C1FE-92E3-52C7DEE395A8}"/>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r="49426"/>
          <a:stretch/>
        </p:blipFill>
        <p:spPr>
          <a:xfrm>
            <a:off x="-1184226" y="2841972"/>
            <a:ext cx="7824868" cy="8595840"/>
          </a:xfrm>
          <a:prstGeom prst="rect">
            <a:avLst/>
          </a:prstGeom>
        </p:spPr>
      </p:pic>
      <p:sp>
        <p:nvSpPr>
          <p:cNvPr id="5" name="Hình chữ nhật: Góc Tròn 4">
            <a:extLst>
              <a:ext uri="{FF2B5EF4-FFF2-40B4-BE49-F238E27FC236}">
                <a16:creationId xmlns="" xmlns:a16="http://schemas.microsoft.com/office/drawing/2014/main" id="{32B33763-402B-CE92-14E3-E8E7E21D9498}"/>
              </a:ext>
            </a:extLst>
          </p:cNvPr>
          <p:cNvSpPr/>
          <p:nvPr/>
        </p:nvSpPr>
        <p:spPr>
          <a:xfrm>
            <a:off x="5410200" y="3695700"/>
            <a:ext cx="12039600" cy="5749830"/>
          </a:xfrm>
          <a:custGeom>
            <a:avLst/>
            <a:gdLst>
              <a:gd name="csX0" fmla="*/ 0 w 12039600"/>
              <a:gd name="csY0" fmla="*/ 958324 h 5749830"/>
              <a:gd name="csX1" fmla="*/ 958324 w 12039600"/>
              <a:gd name="csY1" fmla="*/ 0 h 5749830"/>
              <a:gd name="csX2" fmla="*/ 11081276 w 12039600"/>
              <a:gd name="csY2" fmla="*/ 0 h 5749830"/>
              <a:gd name="csX3" fmla="*/ 12039600 w 12039600"/>
              <a:gd name="csY3" fmla="*/ 958324 h 5749830"/>
              <a:gd name="csX4" fmla="*/ 12039600 w 12039600"/>
              <a:gd name="csY4" fmla="*/ 4791506 h 5749830"/>
              <a:gd name="csX5" fmla="*/ 11081276 w 12039600"/>
              <a:gd name="csY5" fmla="*/ 5749830 h 5749830"/>
              <a:gd name="csX6" fmla="*/ 958324 w 12039600"/>
              <a:gd name="csY6" fmla="*/ 5749830 h 5749830"/>
              <a:gd name="csX7" fmla="*/ 0 w 12039600"/>
              <a:gd name="csY7" fmla="*/ 4791506 h 5749830"/>
              <a:gd name="csX8" fmla="*/ 0 w 12039600"/>
              <a:gd name="csY8" fmla="*/ 958324 h 5749830"/>
              <a:gd name="csX0" fmla="*/ 0 w 12039600"/>
              <a:gd name="csY0" fmla="*/ 958324 h 5749830"/>
              <a:gd name="csX1" fmla="*/ 958324 w 12039600"/>
              <a:gd name="csY1" fmla="*/ 0 h 5749830"/>
              <a:gd name="csX2" fmla="*/ 11081276 w 12039600"/>
              <a:gd name="csY2" fmla="*/ 0 h 5749830"/>
              <a:gd name="csX3" fmla="*/ 12039600 w 12039600"/>
              <a:gd name="csY3" fmla="*/ 958324 h 5749830"/>
              <a:gd name="csX4" fmla="*/ 12039600 w 12039600"/>
              <a:gd name="csY4" fmla="*/ 4791506 h 5749830"/>
              <a:gd name="csX5" fmla="*/ 11081276 w 12039600"/>
              <a:gd name="csY5" fmla="*/ 5749830 h 5749830"/>
              <a:gd name="csX6" fmla="*/ 958324 w 12039600"/>
              <a:gd name="csY6" fmla="*/ 5749830 h 5749830"/>
              <a:gd name="csX7" fmla="*/ 0 w 12039600"/>
              <a:gd name="csY7" fmla="*/ 4791506 h 5749830"/>
              <a:gd name="csX8" fmla="*/ 0 w 12039600"/>
              <a:gd name="csY8" fmla="*/ 958324 h 574983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12039600" h="5749830" fill="none" extrusionOk="0">
                <a:moveTo>
                  <a:pt x="0" y="958324"/>
                </a:moveTo>
                <a:cubicBezTo>
                  <a:pt x="11399" y="264367"/>
                  <a:pt x="529555" y="-37431"/>
                  <a:pt x="958324" y="0"/>
                </a:cubicBezTo>
                <a:cubicBezTo>
                  <a:pt x="5264370" y="385624"/>
                  <a:pt x="7896393" y="-15414"/>
                  <a:pt x="11081276" y="0"/>
                </a:cubicBezTo>
                <a:cubicBezTo>
                  <a:pt x="11723325" y="-74632"/>
                  <a:pt x="12221083" y="420034"/>
                  <a:pt x="12039600" y="958324"/>
                </a:cubicBezTo>
                <a:cubicBezTo>
                  <a:pt x="12162753" y="2748659"/>
                  <a:pt x="11924241" y="4326807"/>
                  <a:pt x="12039600" y="4791506"/>
                </a:cubicBezTo>
                <a:cubicBezTo>
                  <a:pt x="12068981" y="5369745"/>
                  <a:pt x="11560933" y="5660802"/>
                  <a:pt x="11081276" y="5749830"/>
                </a:cubicBezTo>
                <a:cubicBezTo>
                  <a:pt x="8828079" y="5425826"/>
                  <a:pt x="5564111" y="6018434"/>
                  <a:pt x="958324" y="5749830"/>
                </a:cubicBezTo>
                <a:cubicBezTo>
                  <a:pt x="368248" y="5636161"/>
                  <a:pt x="-58364" y="5436438"/>
                  <a:pt x="0" y="4791506"/>
                </a:cubicBezTo>
                <a:cubicBezTo>
                  <a:pt x="110777" y="2980611"/>
                  <a:pt x="-60103" y="1836568"/>
                  <a:pt x="0" y="958324"/>
                </a:cubicBezTo>
                <a:close/>
              </a:path>
              <a:path w="12039600" h="5749830" stroke="0" extrusionOk="0">
                <a:moveTo>
                  <a:pt x="0" y="958324"/>
                </a:moveTo>
                <a:cubicBezTo>
                  <a:pt x="-30006" y="437919"/>
                  <a:pt x="450509" y="16364"/>
                  <a:pt x="958324" y="0"/>
                </a:cubicBezTo>
                <a:cubicBezTo>
                  <a:pt x="6089745" y="-103453"/>
                  <a:pt x="9204354" y="-274475"/>
                  <a:pt x="11081276" y="0"/>
                </a:cubicBezTo>
                <a:cubicBezTo>
                  <a:pt x="11560306" y="-98887"/>
                  <a:pt x="12029241" y="437595"/>
                  <a:pt x="12039600" y="958324"/>
                </a:cubicBezTo>
                <a:cubicBezTo>
                  <a:pt x="11991630" y="1676857"/>
                  <a:pt x="11962304" y="4173390"/>
                  <a:pt x="12039600" y="4791506"/>
                </a:cubicBezTo>
                <a:cubicBezTo>
                  <a:pt x="12059147" y="5338917"/>
                  <a:pt x="11671613" y="5693642"/>
                  <a:pt x="11081276" y="5749830"/>
                </a:cubicBezTo>
                <a:cubicBezTo>
                  <a:pt x="6453685" y="5686252"/>
                  <a:pt x="5194045" y="5761947"/>
                  <a:pt x="958324" y="5749830"/>
                </a:cubicBezTo>
                <a:cubicBezTo>
                  <a:pt x="470234" y="5697433"/>
                  <a:pt x="-2407" y="5239320"/>
                  <a:pt x="0" y="4791506"/>
                </a:cubicBezTo>
                <a:cubicBezTo>
                  <a:pt x="74244" y="3379948"/>
                  <a:pt x="-85866" y="1863643"/>
                  <a:pt x="0" y="958324"/>
                </a:cubicBezTo>
                <a:close/>
              </a:path>
              <a:path w="12039600" h="5749830" fill="none" stroke="0" extrusionOk="0">
                <a:moveTo>
                  <a:pt x="0" y="958324"/>
                </a:moveTo>
                <a:cubicBezTo>
                  <a:pt x="24680" y="308047"/>
                  <a:pt x="454327" y="2598"/>
                  <a:pt x="958324" y="0"/>
                </a:cubicBezTo>
                <a:cubicBezTo>
                  <a:pt x="5570746" y="117632"/>
                  <a:pt x="8268320" y="266810"/>
                  <a:pt x="11081276" y="0"/>
                </a:cubicBezTo>
                <a:cubicBezTo>
                  <a:pt x="11623860" y="-27497"/>
                  <a:pt x="12117859" y="449622"/>
                  <a:pt x="12039600" y="958324"/>
                </a:cubicBezTo>
                <a:cubicBezTo>
                  <a:pt x="12083590" y="2651140"/>
                  <a:pt x="11948693" y="4387132"/>
                  <a:pt x="12039600" y="4791506"/>
                </a:cubicBezTo>
                <a:cubicBezTo>
                  <a:pt x="12105417" y="5389710"/>
                  <a:pt x="11553997" y="5710076"/>
                  <a:pt x="11081276" y="5749830"/>
                </a:cubicBezTo>
                <a:cubicBezTo>
                  <a:pt x="8754469" y="5321395"/>
                  <a:pt x="5742318" y="6056342"/>
                  <a:pt x="958324" y="5749830"/>
                </a:cubicBezTo>
                <a:cubicBezTo>
                  <a:pt x="381054" y="5592979"/>
                  <a:pt x="27534" y="5336645"/>
                  <a:pt x="0" y="4791506"/>
                </a:cubicBezTo>
                <a:cubicBezTo>
                  <a:pt x="222530" y="2970605"/>
                  <a:pt x="6746" y="1877487"/>
                  <a:pt x="0" y="958324"/>
                </a:cubicBezTo>
                <a:close/>
              </a:path>
            </a:pathLst>
          </a:custGeom>
          <a:ln w="38100">
            <a:solidFill>
              <a:srgbClr val="7030A0"/>
            </a:solidFill>
            <a:extLst>
              <a:ext uri="{C807C97D-BFC1-408E-A445-0C87EB9F89A2}">
                <ask:lineSketchStyleProps xmlns="" xmlns:ask="http://schemas.microsoft.com/office/drawing/2018/sketchyshapes" sd="2829682759">
                  <a:custGeom>
                    <a:avLst/>
                    <a:gdLst>
                      <a:gd name="connsiteX0" fmla="*/ 0 w 12039600"/>
                      <a:gd name="connsiteY0" fmla="*/ 958324 h 5749830"/>
                      <a:gd name="connsiteX1" fmla="*/ 958324 w 12039600"/>
                      <a:gd name="connsiteY1" fmla="*/ 0 h 5749830"/>
                      <a:gd name="connsiteX2" fmla="*/ 11081276 w 12039600"/>
                      <a:gd name="connsiteY2" fmla="*/ 0 h 5749830"/>
                      <a:gd name="connsiteX3" fmla="*/ 12039600 w 12039600"/>
                      <a:gd name="connsiteY3" fmla="*/ 958324 h 5749830"/>
                      <a:gd name="connsiteX4" fmla="*/ 12039600 w 12039600"/>
                      <a:gd name="connsiteY4" fmla="*/ 4791506 h 5749830"/>
                      <a:gd name="connsiteX5" fmla="*/ 11081276 w 12039600"/>
                      <a:gd name="connsiteY5" fmla="*/ 5749830 h 5749830"/>
                      <a:gd name="connsiteX6" fmla="*/ 958324 w 12039600"/>
                      <a:gd name="connsiteY6" fmla="*/ 5749830 h 5749830"/>
                      <a:gd name="connsiteX7" fmla="*/ 0 w 12039600"/>
                      <a:gd name="connsiteY7" fmla="*/ 4791506 h 5749830"/>
                      <a:gd name="connsiteX8" fmla="*/ 0 w 12039600"/>
                      <a:gd name="connsiteY8" fmla="*/ 958324 h 5749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39600" h="5749830" fill="none" extrusionOk="0">
                        <a:moveTo>
                          <a:pt x="0" y="958324"/>
                        </a:moveTo>
                        <a:cubicBezTo>
                          <a:pt x="6254" y="338704"/>
                          <a:pt x="443453" y="-5362"/>
                          <a:pt x="958324" y="0"/>
                        </a:cubicBezTo>
                        <a:cubicBezTo>
                          <a:pt x="5472858" y="-55486"/>
                          <a:pt x="7981325" y="165853"/>
                          <a:pt x="11081276" y="0"/>
                        </a:cubicBezTo>
                        <a:cubicBezTo>
                          <a:pt x="11633216" y="-15003"/>
                          <a:pt x="12130142" y="424555"/>
                          <a:pt x="12039600" y="958324"/>
                        </a:cubicBezTo>
                        <a:cubicBezTo>
                          <a:pt x="12114632" y="2668504"/>
                          <a:pt x="11941411" y="4303257"/>
                          <a:pt x="12039600" y="4791506"/>
                        </a:cubicBezTo>
                        <a:cubicBezTo>
                          <a:pt x="12047847" y="5334520"/>
                          <a:pt x="11595346" y="5722557"/>
                          <a:pt x="11081276" y="5749830"/>
                        </a:cubicBezTo>
                        <a:cubicBezTo>
                          <a:pt x="8787880" y="5656375"/>
                          <a:pt x="5659230" y="5814582"/>
                          <a:pt x="958324" y="5749830"/>
                        </a:cubicBezTo>
                        <a:cubicBezTo>
                          <a:pt x="387865" y="5672832"/>
                          <a:pt x="-13785" y="5348093"/>
                          <a:pt x="0" y="4791506"/>
                        </a:cubicBezTo>
                        <a:cubicBezTo>
                          <a:pt x="151805" y="2976189"/>
                          <a:pt x="-78664" y="1905263"/>
                          <a:pt x="0" y="958324"/>
                        </a:cubicBezTo>
                        <a:close/>
                      </a:path>
                      <a:path w="12039600" h="5749830" stroke="0" extrusionOk="0">
                        <a:moveTo>
                          <a:pt x="0" y="958324"/>
                        </a:moveTo>
                        <a:cubicBezTo>
                          <a:pt x="11761" y="409488"/>
                          <a:pt x="445176" y="11801"/>
                          <a:pt x="958324" y="0"/>
                        </a:cubicBezTo>
                        <a:cubicBezTo>
                          <a:pt x="5887834" y="-8015"/>
                          <a:pt x="9397280" y="-157793"/>
                          <a:pt x="11081276" y="0"/>
                        </a:cubicBezTo>
                        <a:cubicBezTo>
                          <a:pt x="11558781" y="-69130"/>
                          <a:pt x="12015433" y="478376"/>
                          <a:pt x="12039600" y="958324"/>
                        </a:cubicBezTo>
                        <a:cubicBezTo>
                          <a:pt x="11956450" y="1682996"/>
                          <a:pt x="11986865" y="4175049"/>
                          <a:pt x="12039600" y="4791506"/>
                        </a:cubicBezTo>
                        <a:cubicBezTo>
                          <a:pt x="12081681" y="5361116"/>
                          <a:pt x="11601150" y="5746995"/>
                          <a:pt x="11081276" y="5749830"/>
                        </a:cubicBezTo>
                        <a:cubicBezTo>
                          <a:pt x="6524089" y="5738525"/>
                          <a:pt x="5325849" y="5684392"/>
                          <a:pt x="958324" y="5749830"/>
                        </a:cubicBezTo>
                        <a:cubicBezTo>
                          <a:pt x="421558" y="5661918"/>
                          <a:pt x="68219" y="5301873"/>
                          <a:pt x="0" y="4791506"/>
                        </a:cubicBezTo>
                        <a:cubicBezTo>
                          <a:pt x="-119429" y="3393724"/>
                          <a:pt x="-124321" y="1949980"/>
                          <a:pt x="0" y="958324"/>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defTabSz="1828800"/>
            <a:r>
              <a:rPr lang="en-US" sz="5400" b="1" dirty="0">
                <a:solidFill>
                  <a:srgbClr val="4472C4">
                    <a:lumMod val="50000"/>
                  </a:srgbClr>
                </a:solidFill>
                <a:latin typeface="Calibri"/>
              </a:rPr>
              <a:t>   </a:t>
            </a:r>
            <a:r>
              <a:rPr lang="vi-VN" sz="5400" b="1" dirty="0">
                <a:solidFill>
                  <a:srgbClr val="4472C4">
                    <a:lumMod val="50000"/>
                  </a:srgbClr>
                </a:solidFill>
                <a:latin typeface="Calibri"/>
              </a:rPr>
              <a:t>Người Tây Nguyên đã tạo ra vẻ đẹp riêng</a:t>
            </a:r>
            <a:r>
              <a:rPr lang="en-US" sz="5400" b="1" dirty="0">
                <a:solidFill>
                  <a:srgbClr val="4472C4">
                    <a:lumMod val="50000"/>
                  </a:srgbClr>
                </a:solidFill>
                <a:latin typeface="Calibri"/>
              </a:rPr>
              <a:t> </a:t>
            </a:r>
            <a:r>
              <a:rPr lang="vi-VN" sz="5400" b="1" dirty="0">
                <a:solidFill>
                  <a:srgbClr val="4472C4">
                    <a:lumMod val="50000"/>
                  </a:srgbClr>
                </a:solidFill>
                <a:latin typeface="Calibri"/>
              </a:rPr>
              <a:t>cho vùng đất Tây Nguyên </a:t>
            </a:r>
            <a:r>
              <a:rPr lang="en-US" sz="5400" b="1" dirty="0" err="1">
                <a:solidFill>
                  <a:srgbClr val="4472C4">
                    <a:lumMod val="50000"/>
                  </a:srgbClr>
                </a:solidFill>
              </a:rPr>
              <a:t>bằng</a:t>
            </a:r>
            <a:r>
              <a:rPr lang="en-US" sz="5400" b="1" dirty="0">
                <a:solidFill>
                  <a:srgbClr val="4472C4">
                    <a:lumMod val="50000"/>
                  </a:srgbClr>
                </a:solidFill>
              </a:rPr>
              <a:t> </a:t>
            </a:r>
            <a:r>
              <a:rPr lang="en-US" sz="5400" b="1" dirty="0" err="1">
                <a:solidFill>
                  <a:srgbClr val="4472C4">
                    <a:lumMod val="50000"/>
                  </a:srgbClr>
                </a:solidFill>
              </a:rPr>
              <a:t>những</a:t>
            </a:r>
            <a:r>
              <a:rPr lang="en-US" sz="5400" b="1" dirty="0">
                <a:solidFill>
                  <a:srgbClr val="4472C4">
                    <a:lumMod val="50000"/>
                  </a:srgbClr>
                </a:solidFill>
              </a:rPr>
              <a:t> </a:t>
            </a:r>
            <a:r>
              <a:rPr lang="en-US" sz="5400" b="1" dirty="0" err="1">
                <a:solidFill>
                  <a:srgbClr val="4472C4">
                    <a:lumMod val="50000"/>
                  </a:srgbClr>
                </a:solidFill>
              </a:rPr>
              <a:t>cung</a:t>
            </a:r>
            <a:r>
              <a:rPr lang="en-US" sz="5400" b="1" dirty="0">
                <a:solidFill>
                  <a:srgbClr val="4472C4">
                    <a:lumMod val="50000"/>
                  </a:srgbClr>
                </a:solidFill>
              </a:rPr>
              <a:t> </a:t>
            </a:r>
            <a:r>
              <a:rPr lang="en-US" sz="5400" b="1" dirty="0" err="1">
                <a:solidFill>
                  <a:srgbClr val="4472C4">
                    <a:lumMod val="50000"/>
                  </a:srgbClr>
                </a:solidFill>
              </a:rPr>
              <a:t>bậc</a:t>
            </a:r>
            <a:r>
              <a:rPr lang="en-US" sz="5400" b="1" dirty="0">
                <a:solidFill>
                  <a:srgbClr val="4472C4">
                    <a:lumMod val="50000"/>
                  </a:srgbClr>
                </a:solidFill>
              </a:rPr>
              <a:t> </a:t>
            </a:r>
            <a:r>
              <a:rPr lang="en-US" sz="5400" b="1" dirty="0" err="1">
                <a:solidFill>
                  <a:srgbClr val="4472C4">
                    <a:lumMod val="50000"/>
                  </a:srgbClr>
                </a:solidFill>
              </a:rPr>
              <a:t>âm</a:t>
            </a:r>
            <a:r>
              <a:rPr lang="en-US" sz="5400" b="1" dirty="0">
                <a:solidFill>
                  <a:srgbClr val="4472C4">
                    <a:lumMod val="50000"/>
                  </a:srgbClr>
                </a:solidFill>
              </a:rPr>
              <a:t> </a:t>
            </a:r>
            <a:r>
              <a:rPr lang="en-US" sz="5400" b="1" dirty="0" err="1">
                <a:solidFill>
                  <a:srgbClr val="4472C4">
                    <a:lumMod val="50000"/>
                  </a:srgbClr>
                </a:solidFill>
              </a:rPr>
              <a:t>thanh</a:t>
            </a:r>
            <a:r>
              <a:rPr lang="en-US" sz="5400" b="1" dirty="0">
                <a:solidFill>
                  <a:srgbClr val="4472C4">
                    <a:lumMod val="50000"/>
                  </a:srgbClr>
                </a:solidFill>
              </a:rPr>
              <a:t> </a:t>
            </a:r>
            <a:r>
              <a:rPr lang="en-US" sz="5400" b="1" dirty="0" err="1">
                <a:solidFill>
                  <a:srgbClr val="4472C4">
                    <a:lumMod val="50000"/>
                  </a:srgbClr>
                </a:solidFill>
              </a:rPr>
              <a:t>của</a:t>
            </a:r>
            <a:r>
              <a:rPr lang="en-US" sz="5400" b="1" dirty="0">
                <a:solidFill>
                  <a:srgbClr val="4472C4">
                    <a:lumMod val="50000"/>
                  </a:srgbClr>
                </a:solidFill>
              </a:rPr>
              <a:t> </a:t>
            </a:r>
            <a:r>
              <a:rPr lang="en-US" sz="5400" b="1" dirty="0" err="1">
                <a:solidFill>
                  <a:srgbClr val="4472C4">
                    <a:lumMod val="50000"/>
                  </a:srgbClr>
                </a:solidFill>
              </a:rPr>
              <a:t>tiếng</a:t>
            </a:r>
            <a:r>
              <a:rPr lang="en-US" sz="5400" b="1" dirty="0">
                <a:solidFill>
                  <a:srgbClr val="4472C4">
                    <a:lumMod val="50000"/>
                  </a:srgbClr>
                </a:solidFill>
              </a:rPr>
              <a:t> </a:t>
            </a:r>
            <a:r>
              <a:rPr lang="en-US" sz="5400" b="1" dirty="0" err="1">
                <a:solidFill>
                  <a:srgbClr val="4472C4">
                    <a:lumMod val="50000"/>
                  </a:srgbClr>
                </a:solidFill>
              </a:rPr>
              <a:t>đàn</a:t>
            </a:r>
            <a:r>
              <a:rPr lang="en-US" sz="5400" b="1" dirty="0">
                <a:solidFill>
                  <a:srgbClr val="4472C4">
                    <a:lumMod val="50000"/>
                  </a:srgbClr>
                </a:solidFill>
              </a:rPr>
              <a:t> </a:t>
            </a:r>
            <a:r>
              <a:rPr lang="vi-VN" sz="5400" b="1" dirty="0">
                <a:solidFill>
                  <a:srgbClr val="002060"/>
                </a:solidFill>
                <a:latin typeface="Calibri"/>
              </a:rPr>
              <a:t>t’rưng</a:t>
            </a:r>
            <a:r>
              <a:rPr lang="vi-VN" sz="5400" b="1" dirty="0">
                <a:solidFill>
                  <a:srgbClr val="4472C4">
                    <a:lumMod val="50000"/>
                  </a:srgbClr>
                </a:solidFill>
                <a:latin typeface="Calibri"/>
              </a:rPr>
              <a:t> từ bao đời nay.</a:t>
            </a:r>
            <a:endParaRPr lang="en-US" sz="5400" b="1" dirty="0">
              <a:solidFill>
                <a:srgbClr val="4472C4">
                  <a:lumMod val="50000"/>
                </a:srgbClr>
              </a:solidFill>
              <a:latin typeface="Calibri"/>
            </a:endParaRPr>
          </a:p>
        </p:txBody>
      </p:sp>
      <p:pic>
        <p:nvPicPr>
          <p:cNvPr id="2" name="Picture 1">
            <a:extLst>
              <a:ext uri="{FF2B5EF4-FFF2-40B4-BE49-F238E27FC236}">
                <a16:creationId xmlns="" xmlns:a16="http://schemas.microsoft.com/office/drawing/2014/main" id="{9D76644B-7635-D1CF-0CCC-05C06C26A354}"/>
              </a:ext>
            </a:extLst>
          </p:cNvPr>
          <p:cNvPicPr>
            <a:picLocks noChangeAspect="1"/>
          </p:cNvPicPr>
          <p:nvPr/>
        </p:nvPicPr>
        <p:blipFill>
          <a:blip r:embed="rId7"/>
          <a:stretch>
            <a:fillRect/>
          </a:stretch>
        </p:blipFill>
        <p:spPr>
          <a:xfrm>
            <a:off x="5029200" y="1409700"/>
            <a:ext cx="10315326" cy="2962913"/>
          </a:xfrm>
          <a:prstGeom prst="rect">
            <a:avLst/>
          </a:prstGeom>
        </p:spPr>
      </p:pic>
    </p:spTree>
    <p:extLst>
      <p:ext uri="{BB962C8B-B14F-4D97-AF65-F5344CB8AC3E}">
        <p14:creationId xmlns:p14="http://schemas.microsoft.com/office/powerpoint/2010/main" val="20249733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2" presetClass="emph" presetSubtype="0" fill="hold" nodeType="afterEffect">
                                  <p:stCondLst>
                                    <p:cond delay="0"/>
                                  </p:stCondLst>
                                  <p:childTnLst>
                                    <p:animRot by="120000">
                                      <p:cBhvr>
                                        <p:cTn id="11" dur="100" fill="hold">
                                          <p:stCondLst>
                                            <p:cond delay="0"/>
                                          </p:stCondLst>
                                        </p:cTn>
                                        <p:tgtEl>
                                          <p:spTgt spid="21"/>
                                        </p:tgtEl>
                                        <p:attrNameLst>
                                          <p:attrName>r</p:attrName>
                                        </p:attrNameLst>
                                      </p:cBhvr>
                                    </p:animRot>
                                    <p:animRot by="-240000">
                                      <p:cBhvr>
                                        <p:cTn id="12" dur="200" fill="hold">
                                          <p:stCondLst>
                                            <p:cond delay="200"/>
                                          </p:stCondLst>
                                        </p:cTn>
                                        <p:tgtEl>
                                          <p:spTgt spid="21"/>
                                        </p:tgtEl>
                                        <p:attrNameLst>
                                          <p:attrName>r</p:attrName>
                                        </p:attrNameLst>
                                      </p:cBhvr>
                                    </p:animRot>
                                    <p:animRot by="240000">
                                      <p:cBhvr>
                                        <p:cTn id="13" dur="200" fill="hold">
                                          <p:stCondLst>
                                            <p:cond delay="400"/>
                                          </p:stCondLst>
                                        </p:cTn>
                                        <p:tgtEl>
                                          <p:spTgt spid="21"/>
                                        </p:tgtEl>
                                        <p:attrNameLst>
                                          <p:attrName>r</p:attrName>
                                        </p:attrNameLst>
                                      </p:cBhvr>
                                    </p:animRot>
                                    <p:animRot by="-240000">
                                      <p:cBhvr>
                                        <p:cTn id="14" dur="200" fill="hold">
                                          <p:stCondLst>
                                            <p:cond delay="600"/>
                                          </p:stCondLst>
                                        </p:cTn>
                                        <p:tgtEl>
                                          <p:spTgt spid="21"/>
                                        </p:tgtEl>
                                        <p:attrNameLst>
                                          <p:attrName>r</p:attrName>
                                        </p:attrNameLst>
                                      </p:cBhvr>
                                    </p:animRot>
                                    <p:animRot by="120000">
                                      <p:cBhvr>
                                        <p:cTn id="15" dur="200" fill="hold">
                                          <p:stCondLst>
                                            <p:cond delay="800"/>
                                          </p:stCondLst>
                                        </p:cTn>
                                        <p:tgtEl>
                                          <p:spTgt spid="21"/>
                                        </p:tgtEl>
                                        <p:attrNameLst>
                                          <p:attrName>r</p:attrName>
                                        </p:attrNameLst>
                                      </p:cBhvr>
                                    </p:animRot>
                                  </p:childTnLst>
                                </p:cTn>
                              </p:par>
                              <p:par>
                                <p:cTn id="16" presetID="6" presetClass="entr" presetSubtype="16"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circle(in)">
                                      <p:cBhvr>
                                        <p:cTn id="18" dur="20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7205F5AC-8D48-47CE-BA44-D9718C01B54F}"/>
              </a:ext>
            </a:extLst>
          </p:cNvPr>
          <p:cNvSpPr/>
          <p:nvPr/>
        </p:nvSpPr>
        <p:spPr>
          <a:xfrm>
            <a:off x="406400" y="484555"/>
            <a:ext cx="17225108" cy="9394090"/>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3600">
              <a:solidFill>
                <a:prstClr val="white"/>
              </a:solidFill>
              <a:latin typeface="Calibri"/>
            </a:endParaRPr>
          </a:p>
        </p:txBody>
      </p:sp>
      <p:sp>
        <p:nvSpPr>
          <p:cNvPr id="3" name="TextBox 2">
            <a:extLst>
              <a:ext uri="{FF2B5EF4-FFF2-40B4-BE49-F238E27FC236}">
                <a16:creationId xmlns="" xmlns:a16="http://schemas.microsoft.com/office/drawing/2014/main" id="{AF075F1F-0424-4889-8D69-33020CB82254}"/>
              </a:ext>
            </a:extLst>
          </p:cNvPr>
          <p:cNvSpPr txBox="1"/>
          <p:nvPr/>
        </p:nvSpPr>
        <p:spPr>
          <a:xfrm>
            <a:off x="643188" y="1891323"/>
            <a:ext cx="16751532" cy="7294305"/>
          </a:xfrm>
          <a:prstGeom prst="rect">
            <a:avLst/>
          </a:prstGeom>
          <a:noFill/>
        </p:spPr>
        <p:txBody>
          <a:bodyPr wrap="square" rtlCol="0">
            <a:spAutoFit/>
          </a:bodyPr>
          <a:lstStyle/>
          <a:p>
            <a:pPr algn="just"/>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Đến Tây Nguyên, ta thường được nghe tiếng đàn t’rưng ngân dài theo dòng suối, hoà cùng tiếng gió trên đèo núi hoang vu...</a:t>
            </a:r>
          </a:p>
          <a:p>
            <a:pPr algn="just"/>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Cùng với điệu hát ru, tiếng đàn t’rưng đã đi vào kí ức tuổi thơ của các bạn trẻ Tây Nguyên từ lúc còn được địu trên lưng mẹ. Lớn lên, mỗi bước chân của họ vào rừng kiếm củi, xuống suối lấy nước, ra nương trỉa lúa,... đều vấn vương nhịp điệu khi khoan khi nhặt, khi trầm hùng như tiếng thác đổ, khi thánh thót, róc rách như suối reo của đàn t’rưng.</a:t>
            </a:r>
          </a:p>
          <a:p>
            <a:pPr algn="just"/>
            <a:r>
              <a:rPr lang="en-US" sz="3600" dirty="0">
                <a:latin typeface="Cambria" panose="02040503050406030204" pitchFamily="18" charset="0"/>
                <a:ea typeface="Cambria" panose="02040503050406030204" pitchFamily="18" charset="0"/>
              </a:rPr>
              <a:t>   </a:t>
            </a:r>
            <a:r>
              <a:rPr lang="vi-VN" sz="3600" dirty="0">
                <a:latin typeface="Cambria" panose="02040503050406030204" pitchFamily="18" charset="0"/>
                <a:ea typeface="Cambria" panose="02040503050406030204" pitchFamily="18" charset="0"/>
              </a:rPr>
              <a:t>Dưới mỗi gầm chòi cao lêu nghêu ở sát bên chân rẫy, đều có một chiếc đàn t’rưng cong cong như chiếc võng đưa em. Mùa lúa chín, trai làng thay phiên nhau trực ở chòi canh. Chốc chốc, họ lại gõ trên chiếc đàn t’rưng, dạo một bản nhạc “đánh tiếng” đuổi chim muông và thú rừng mon men đến rẫy phá lúa. Tiếng đàn chẳng những rộn rã suốt ngày mà còn thánh thót thâu đêm, làm ấm lòng những chàng trai canh rẫy trong rừng khuya sương lạnh.  </a:t>
            </a:r>
          </a:p>
        </p:txBody>
      </p:sp>
      <p:pic>
        <p:nvPicPr>
          <p:cNvPr id="4" name="Picture 3">
            <a:extLst>
              <a:ext uri="{FF2B5EF4-FFF2-40B4-BE49-F238E27FC236}">
                <a16:creationId xmlns="" xmlns:a16="http://schemas.microsoft.com/office/drawing/2014/main" id="{26E73951-B4CF-0411-B447-B1BD0601D715}"/>
              </a:ext>
            </a:extLst>
          </p:cNvPr>
          <p:cNvPicPr>
            <a:picLocks noChangeAspect="1"/>
          </p:cNvPicPr>
          <p:nvPr/>
        </p:nvPicPr>
        <p:blipFill>
          <a:blip r:embed="rId4"/>
          <a:stretch>
            <a:fillRect/>
          </a:stretch>
        </p:blipFill>
        <p:spPr>
          <a:xfrm>
            <a:off x="2667000" y="571500"/>
            <a:ext cx="13485521" cy="1926503"/>
          </a:xfrm>
          <a:prstGeom prst="rect">
            <a:avLst/>
          </a:prstGeom>
        </p:spPr>
      </p:pic>
    </p:spTree>
    <p:extLst>
      <p:ext uri="{BB962C8B-B14F-4D97-AF65-F5344CB8AC3E}">
        <p14:creationId xmlns:p14="http://schemas.microsoft.com/office/powerpoint/2010/main" val="27336944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 xmlns:a16="http://schemas.microsoft.com/office/drawing/2014/main" id="{7205F5AC-8D48-47CE-BA44-D9718C01B54F}"/>
              </a:ext>
            </a:extLst>
          </p:cNvPr>
          <p:cNvSpPr/>
          <p:nvPr/>
        </p:nvSpPr>
        <p:spPr>
          <a:xfrm>
            <a:off x="406400" y="484555"/>
            <a:ext cx="17225108" cy="9394090"/>
          </a:xfrm>
          <a:prstGeom prst="roundRect">
            <a:avLst>
              <a:gd name="adj" fmla="val 660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 xmlns:a16="http://schemas.microsoft.com/office/drawing/2014/main" id="{AF075F1F-0424-4889-8D69-33020CB82254}"/>
              </a:ext>
            </a:extLst>
          </p:cNvPr>
          <p:cNvSpPr txBox="1"/>
          <p:nvPr/>
        </p:nvSpPr>
        <p:spPr>
          <a:xfrm>
            <a:off x="609600" y="952500"/>
            <a:ext cx="16751532" cy="3785652"/>
          </a:xfrm>
          <a:prstGeom prst="rect">
            <a:avLst/>
          </a:prstGeom>
          <a:noFill/>
        </p:spPr>
        <p:txBody>
          <a:bodyPr wrap="square" rtlCol="0">
            <a:spAutoFit/>
          </a:bodyPr>
          <a:lstStyle/>
          <a:p>
            <a:pPr algn="just"/>
            <a:r>
              <a:rPr lang="en-US"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Từ buôn này sang buôn khác, ta còn thấy những chiếc đàn t’rưng trên đỉnh dốc cao. Người đi qua đây sẽ gõ cho tiếng đàn vang lên để thêm yên tâm, vững bước vượt qua quãng đường rừng u tịch.</a:t>
            </a:r>
          </a:p>
          <a:p>
            <a:pPr algn="just"/>
            <a:r>
              <a:rPr lang="en-US" sz="4000" dirty="0">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Cùng với mái nhà rông thân thượng, cao vút, tiếng đàn t’rưng rộn ràng, lưu luyến đã trở thành niềm thương, nỗi nhớ của người Tây Nguyên.</a:t>
            </a:r>
          </a:p>
          <a:p>
            <a:pPr algn="r"/>
            <a:r>
              <a:rPr lang="vi-VN" sz="4000" dirty="0">
                <a:latin typeface="Cambria" panose="02040503050406030204" pitchFamily="18" charset="0"/>
                <a:ea typeface="Cambria" panose="02040503050406030204" pitchFamily="18" charset="0"/>
              </a:rPr>
              <a:t>(Theo Ay Dun và Lê Tấn)</a:t>
            </a:r>
          </a:p>
        </p:txBody>
      </p:sp>
      <p:pic>
        <p:nvPicPr>
          <p:cNvPr id="6" name="Picture 5">
            <a:extLst>
              <a:ext uri="{FF2B5EF4-FFF2-40B4-BE49-F238E27FC236}">
                <a16:creationId xmlns="" xmlns:a16="http://schemas.microsoft.com/office/drawing/2014/main" id="{92654FBB-7C0E-8949-1436-6AAE39FB0740}"/>
              </a:ext>
            </a:extLst>
          </p:cNvPr>
          <p:cNvPicPr>
            <a:picLocks noChangeAspect="1"/>
          </p:cNvPicPr>
          <p:nvPr/>
        </p:nvPicPr>
        <p:blipFill>
          <a:blip r:embed="rId4"/>
          <a:stretch>
            <a:fillRect/>
          </a:stretch>
        </p:blipFill>
        <p:spPr>
          <a:xfrm>
            <a:off x="6477000" y="5143500"/>
            <a:ext cx="10658475" cy="4563586"/>
          </a:xfrm>
          <a:prstGeom prst="rect">
            <a:avLst/>
          </a:prstGeom>
        </p:spPr>
      </p:pic>
    </p:spTree>
    <p:extLst>
      <p:ext uri="{BB962C8B-B14F-4D97-AF65-F5344CB8AC3E}">
        <p14:creationId xmlns:p14="http://schemas.microsoft.com/office/powerpoint/2010/main" val="186068437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9" name="Hình ảnh 20" descr="Ảnh có chứa văn bản, búp bê, mẫu họa&#10;&#10;Mô tả được tạo tự động">
            <a:extLst>
              <a:ext uri="{FF2B5EF4-FFF2-40B4-BE49-F238E27FC236}">
                <a16:creationId xmlns="" xmlns:a16="http://schemas.microsoft.com/office/drawing/2014/main" id="{ED1F8EC8-F80F-4C5A-9A12-9BC93CC4DC58}"/>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r="49426"/>
          <a:stretch/>
        </p:blipFill>
        <p:spPr>
          <a:xfrm>
            <a:off x="-1150632" y="2340016"/>
            <a:ext cx="7824868" cy="8595840"/>
          </a:xfrm>
          <a:prstGeom prst="rect">
            <a:avLst/>
          </a:prstGeom>
        </p:spPr>
      </p:pic>
      <p:grpSp>
        <p:nvGrpSpPr>
          <p:cNvPr id="10" name="Group 9">
            <a:extLst>
              <a:ext uri="{FF2B5EF4-FFF2-40B4-BE49-F238E27FC236}">
                <a16:creationId xmlns="" xmlns:a16="http://schemas.microsoft.com/office/drawing/2014/main" id="{39263E41-24DE-4DBE-BEE4-FAC17A2C33D7}"/>
              </a:ext>
            </a:extLst>
          </p:cNvPr>
          <p:cNvGrpSpPr/>
          <p:nvPr/>
        </p:nvGrpSpPr>
        <p:grpSpPr>
          <a:xfrm>
            <a:off x="4495800" y="-190500"/>
            <a:ext cx="10972799" cy="6067436"/>
            <a:chOff x="3284270" y="1349331"/>
            <a:chExt cx="4680921" cy="3033718"/>
          </a:xfrm>
        </p:grpSpPr>
        <p:grpSp>
          <p:nvGrpSpPr>
            <p:cNvPr id="8" name="Group 7">
              <a:extLst>
                <a:ext uri="{FF2B5EF4-FFF2-40B4-BE49-F238E27FC236}">
                  <a16:creationId xmlns="" xmlns:a16="http://schemas.microsoft.com/office/drawing/2014/main" id="{8A212D00-DF81-42EF-954B-778EBDAA1A15}"/>
                </a:ext>
              </a:extLst>
            </p:cNvPr>
            <p:cNvGrpSpPr/>
            <p:nvPr/>
          </p:nvGrpSpPr>
          <p:grpSpPr>
            <a:xfrm>
              <a:off x="3714640" y="1795888"/>
              <a:ext cx="4250551" cy="2587161"/>
              <a:chOff x="3675727" y="1795889"/>
              <a:chExt cx="4250551" cy="2587161"/>
            </a:xfrm>
          </p:grpSpPr>
          <p:grpSp>
            <p:nvGrpSpPr>
              <p:cNvPr id="6" name="Nhóm 5">
                <a:extLst>
                  <a:ext uri="{FF2B5EF4-FFF2-40B4-BE49-F238E27FC236}">
                    <a16:creationId xmlns="" xmlns:a16="http://schemas.microsoft.com/office/drawing/2014/main" id="{CA4C35BA-C319-131D-506A-875310C695C5}"/>
                  </a:ext>
                </a:extLst>
              </p:cNvPr>
              <p:cNvGrpSpPr/>
              <p:nvPr/>
            </p:nvGrpSpPr>
            <p:grpSpPr>
              <a:xfrm>
                <a:off x="3675727" y="1795889"/>
                <a:ext cx="4250551" cy="2587161"/>
                <a:chOff x="1274163" y="-6088"/>
                <a:chExt cx="6348335" cy="2148770"/>
              </a:xfrm>
            </p:grpSpPr>
            <p:sp>
              <p:nvSpPr>
                <p:cNvPr id="3" name="Hình chữ nhật: Góc Tròn 2">
                  <a:extLst>
                    <a:ext uri="{FF2B5EF4-FFF2-40B4-BE49-F238E27FC236}">
                      <a16:creationId xmlns="" xmlns:a16="http://schemas.microsoft.com/office/drawing/2014/main" id="{9A31E4EF-76FD-75B6-D841-B9D9D228C045}"/>
                    </a:ext>
                  </a:extLst>
                </p:cNvPr>
                <p:cNvSpPr/>
                <p:nvPr/>
              </p:nvSpPr>
              <p:spPr>
                <a:xfrm>
                  <a:off x="1274163" y="-6088"/>
                  <a:ext cx="6348335" cy="1002934"/>
                </a:xfrm>
                <a:prstGeom prst="round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defTabSz="1828800">
                    <a:defRPr/>
                  </a:pPr>
                  <a:endParaRPr lang="en-US" sz="3600">
                    <a:solidFill>
                      <a:prstClr val="black"/>
                    </a:solidFill>
                    <a:latin typeface="Calibri"/>
                  </a:endParaRPr>
                </a:p>
              </p:txBody>
            </p:sp>
            <p:sp>
              <p:nvSpPr>
                <p:cNvPr id="4" name="Hình chữ nhật: Góc Tròn 3">
                  <a:extLst>
                    <a:ext uri="{FF2B5EF4-FFF2-40B4-BE49-F238E27FC236}">
                      <a16:creationId xmlns="" xmlns:a16="http://schemas.microsoft.com/office/drawing/2014/main" id="{4C159726-252A-0EAF-F160-BBB0E7234C9B}"/>
                    </a:ext>
                  </a:extLst>
                </p:cNvPr>
                <p:cNvSpPr/>
                <p:nvPr/>
              </p:nvSpPr>
              <p:spPr>
                <a:xfrm>
                  <a:off x="1274163" y="241469"/>
                  <a:ext cx="6348335" cy="1901213"/>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5600" b="1">
                    <a:solidFill>
                      <a:prstClr val="white"/>
                    </a:solidFill>
                    <a:latin typeface="Calibri"/>
                  </a:endParaRPr>
                </a:p>
              </p:txBody>
            </p:sp>
          </p:grpSp>
          <p:sp>
            <p:nvSpPr>
              <p:cNvPr id="7" name="TextBox 6">
                <a:extLst>
                  <a:ext uri="{FF2B5EF4-FFF2-40B4-BE49-F238E27FC236}">
                    <a16:creationId xmlns="" xmlns:a16="http://schemas.microsoft.com/office/drawing/2014/main" id="{C6013AAB-782C-4BD6-8445-9AFF7B448168}"/>
                  </a:ext>
                </a:extLst>
              </p:cNvPr>
              <p:cNvSpPr txBox="1"/>
              <p:nvPr/>
            </p:nvSpPr>
            <p:spPr>
              <a:xfrm>
                <a:off x="3797966" y="2206582"/>
                <a:ext cx="4095805" cy="2040078"/>
              </a:xfrm>
              <a:prstGeom prst="rect">
                <a:avLst/>
              </a:prstGeom>
              <a:noFill/>
            </p:spPr>
            <p:txBody>
              <a:bodyPr wrap="square" rtlCol="0">
                <a:spAutoFit/>
              </a:bodyPr>
              <a:lstStyle/>
              <a:p>
                <a:pPr marL="0" marR="0" algn="just">
                  <a:lnSpc>
                    <a:spcPct val="120000"/>
                  </a:lnSpc>
                  <a:spcBef>
                    <a:spcPts val="0"/>
                  </a:spcBef>
                  <a:spcAft>
                    <a:spcPts val="0"/>
                  </a:spcAft>
                </a:pPr>
                <a:r>
                  <a:rPr lang="vi-VN" sz="4400" b="1" i="1" dirty="0">
                    <a:effectLst/>
                    <a:latin typeface="Cambria" panose="02040503050406030204" pitchFamily="18" charset="0"/>
                    <a:ea typeface="Cambria" panose="02040503050406030204" pitchFamily="18" charset="0"/>
                  </a:rPr>
                  <a:t>đàn t’rưng</a:t>
                </a:r>
                <a:r>
                  <a:rPr lang="vi-VN" sz="4400" b="1" dirty="0">
                    <a:effectLst/>
                    <a:latin typeface="Cambria" panose="02040503050406030204" pitchFamily="18" charset="0"/>
                    <a:ea typeface="Cambria" panose="02040503050406030204" pitchFamily="18" charset="0"/>
                  </a:rPr>
                  <a:t>: đàn của một số đồng bào dân tộc thiểu số ở Tây Nguyên làm bằng những đoạn nứa dài, ngắn khác nhau, treo trên một cái giá, gõ bằng dùi.</a:t>
                </a:r>
                <a:endParaRPr lang="en-US" sz="4400" b="1" dirty="0">
                  <a:effectLst/>
                  <a:latin typeface="Cambria" panose="02040503050406030204" pitchFamily="18" charset="0"/>
                  <a:ea typeface="Cambria" panose="02040503050406030204" pitchFamily="18" charset="0"/>
                </a:endParaRPr>
              </a:p>
            </p:txBody>
          </p:sp>
        </p:grpSp>
        <p:pic>
          <p:nvPicPr>
            <p:cNvPr id="12" name="Hình ảnh 11" descr="Ảnh có chứa văn bản, đồ họa véc-tơ&#10;&#10;Mô tả được tạo tự động">
              <a:extLst>
                <a:ext uri="{FF2B5EF4-FFF2-40B4-BE49-F238E27FC236}">
                  <a16:creationId xmlns="" xmlns:a16="http://schemas.microsoft.com/office/drawing/2014/main" id="{AD82CD13-2198-3495-E4CE-B88E60050A5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84270" y="1349331"/>
              <a:ext cx="860740" cy="893115"/>
            </a:xfrm>
            <a:prstGeom prst="rect">
              <a:avLst/>
            </a:prstGeom>
          </p:spPr>
        </p:pic>
      </p:grpSp>
      <p:pic>
        <p:nvPicPr>
          <p:cNvPr id="1026" name="Picture 2" descr="Đàn T'rưng, tiếng hát đại ngàn. – ADAM MUZIC">
            <a:extLst>
              <a:ext uri="{FF2B5EF4-FFF2-40B4-BE49-F238E27FC236}">
                <a16:creationId xmlns="" xmlns:a16="http://schemas.microsoft.com/office/drawing/2014/main" id="{EEC3DAF0-219F-F9B1-119D-15FC91F0FB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15800" y="5067300"/>
            <a:ext cx="5715000" cy="4972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11314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wipe(down)">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Hình ảnh 14">
            <a:extLst>
              <a:ext uri="{FF2B5EF4-FFF2-40B4-BE49-F238E27FC236}">
                <a16:creationId xmlns="" xmlns:a16="http://schemas.microsoft.com/office/drawing/2014/main" id="{675D9CF8-80D0-8B6C-4717-64263A943D6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447800" y="-876300"/>
            <a:ext cx="5819754" cy="4108062"/>
          </a:xfrm>
          <a:prstGeom prst="rect">
            <a:avLst/>
          </a:prstGeom>
        </p:spPr>
      </p:pic>
      <p:pic>
        <p:nvPicPr>
          <p:cNvPr id="9" name="Hình ảnh 20" descr="Ảnh có chứa văn bản, búp bê, mẫu họa&#10;&#10;Mô tả được tạo tự động">
            <a:extLst>
              <a:ext uri="{FF2B5EF4-FFF2-40B4-BE49-F238E27FC236}">
                <a16:creationId xmlns="" xmlns:a16="http://schemas.microsoft.com/office/drawing/2014/main" id="{ED1F8EC8-F80F-4C5A-9A12-9BC93CC4DC58}"/>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r="49426"/>
          <a:stretch/>
        </p:blipFill>
        <p:spPr>
          <a:xfrm flipH="1">
            <a:off x="10535992" y="1704547"/>
            <a:ext cx="8345140" cy="9167374"/>
          </a:xfrm>
          <a:prstGeom prst="rect">
            <a:avLst/>
          </a:prstGeom>
        </p:spPr>
      </p:pic>
      <p:grpSp>
        <p:nvGrpSpPr>
          <p:cNvPr id="8" name="Group 7">
            <a:extLst>
              <a:ext uri="{FF2B5EF4-FFF2-40B4-BE49-F238E27FC236}">
                <a16:creationId xmlns="" xmlns:a16="http://schemas.microsoft.com/office/drawing/2014/main" id="{8A212D00-DF81-42EF-954B-778EBDAA1A15}"/>
              </a:ext>
            </a:extLst>
          </p:cNvPr>
          <p:cNvGrpSpPr/>
          <p:nvPr/>
        </p:nvGrpSpPr>
        <p:grpSpPr>
          <a:xfrm>
            <a:off x="1609498" y="2943790"/>
            <a:ext cx="10018631" cy="5356104"/>
            <a:chOff x="3489812" y="1795889"/>
            <a:chExt cx="4512827" cy="2587161"/>
          </a:xfrm>
        </p:grpSpPr>
        <p:grpSp>
          <p:nvGrpSpPr>
            <p:cNvPr id="6" name="Nhóm 5">
              <a:extLst>
                <a:ext uri="{FF2B5EF4-FFF2-40B4-BE49-F238E27FC236}">
                  <a16:creationId xmlns="" xmlns:a16="http://schemas.microsoft.com/office/drawing/2014/main" id="{CA4C35BA-C319-131D-506A-875310C695C5}"/>
                </a:ext>
              </a:extLst>
            </p:cNvPr>
            <p:cNvGrpSpPr/>
            <p:nvPr/>
          </p:nvGrpSpPr>
          <p:grpSpPr>
            <a:xfrm>
              <a:off x="3675727" y="1795889"/>
              <a:ext cx="4250551" cy="2587161"/>
              <a:chOff x="1274163" y="-6088"/>
              <a:chExt cx="6348335" cy="2148770"/>
            </a:xfrm>
          </p:grpSpPr>
          <p:sp>
            <p:nvSpPr>
              <p:cNvPr id="3" name="Hình chữ nhật: Góc Tròn 2">
                <a:extLst>
                  <a:ext uri="{FF2B5EF4-FFF2-40B4-BE49-F238E27FC236}">
                    <a16:creationId xmlns="" xmlns:a16="http://schemas.microsoft.com/office/drawing/2014/main" id="{9A31E4EF-76FD-75B6-D841-B9D9D228C045}"/>
                  </a:ext>
                </a:extLst>
              </p:cNvPr>
              <p:cNvSpPr/>
              <p:nvPr/>
            </p:nvSpPr>
            <p:spPr>
              <a:xfrm>
                <a:off x="1274163" y="-6088"/>
                <a:ext cx="6348335" cy="1002934"/>
              </a:xfrm>
              <a:prstGeom prst="round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defTabSz="1828800">
                  <a:defRPr/>
                </a:pPr>
                <a:endParaRPr lang="en-US" sz="3600">
                  <a:solidFill>
                    <a:prstClr val="black"/>
                  </a:solidFill>
                  <a:latin typeface="Calibri"/>
                </a:endParaRPr>
              </a:p>
            </p:txBody>
          </p:sp>
          <p:sp>
            <p:nvSpPr>
              <p:cNvPr id="4" name="Hình chữ nhật: Góc Tròn 3">
                <a:extLst>
                  <a:ext uri="{FF2B5EF4-FFF2-40B4-BE49-F238E27FC236}">
                    <a16:creationId xmlns="" xmlns:a16="http://schemas.microsoft.com/office/drawing/2014/main" id="{4C159726-252A-0EAF-F160-BBB0E7234C9B}"/>
                  </a:ext>
                </a:extLst>
              </p:cNvPr>
              <p:cNvSpPr/>
              <p:nvPr/>
            </p:nvSpPr>
            <p:spPr>
              <a:xfrm>
                <a:off x="1274163" y="241469"/>
                <a:ext cx="6348335" cy="1901213"/>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5600" b="1">
                  <a:solidFill>
                    <a:prstClr val="white"/>
                  </a:solidFill>
                  <a:latin typeface="Calibri"/>
                </a:endParaRPr>
              </a:p>
            </p:txBody>
          </p:sp>
        </p:grpSp>
        <p:sp>
          <p:nvSpPr>
            <p:cNvPr id="7" name="TextBox 6">
              <a:extLst>
                <a:ext uri="{FF2B5EF4-FFF2-40B4-BE49-F238E27FC236}">
                  <a16:creationId xmlns="" xmlns:a16="http://schemas.microsoft.com/office/drawing/2014/main" id="{C6013AAB-782C-4BD6-8445-9AFF7B448168}"/>
                </a:ext>
              </a:extLst>
            </p:cNvPr>
            <p:cNvSpPr txBox="1"/>
            <p:nvPr/>
          </p:nvSpPr>
          <p:spPr>
            <a:xfrm>
              <a:off x="3489812" y="2131139"/>
              <a:ext cx="4512827" cy="2185382"/>
            </a:xfrm>
            <a:prstGeom prst="rect">
              <a:avLst/>
            </a:prstGeom>
            <a:noFill/>
          </p:spPr>
          <p:txBody>
            <a:bodyPr wrap="square" rtlCol="0">
              <a:spAutoFit/>
            </a:bodyPr>
            <a:lstStyle/>
            <a:p>
              <a:pPr algn="ctr" defTabSz="1828800">
                <a:defRPr/>
              </a:pPr>
              <a:r>
                <a:rPr lang="en-US" sz="7200" b="1" dirty="0" err="1">
                  <a:solidFill>
                    <a:srgbClr val="002060"/>
                  </a:solidFill>
                  <a:latin typeface="Arial-BoldMT"/>
                </a:rPr>
                <a:t>trỉa</a:t>
              </a:r>
              <a:r>
                <a:rPr lang="en-US" sz="7200" b="1" dirty="0">
                  <a:solidFill>
                    <a:srgbClr val="002060"/>
                  </a:solidFill>
                  <a:latin typeface="Arial-BoldMT"/>
                </a:rPr>
                <a:t>:</a:t>
              </a:r>
              <a:endParaRPr lang="en-US" sz="7200" dirty="0">
                <a:solidFill>
                  <a:srgbClr val="002060"/>
                </a:solidFill>
                <a:latin typeface="ArialMT"/>
              </a:endParaRPr>
            </a:p>
            <a:p>
              <a:pPr algn="ctr" defTabSz="1828800">
                <a:defRPr/>
              </a:pPr>
              <a:r>
                <a:rPr lang="en-US" sz="7200" i="1" dirty="0" err="1">
                  <a:solidFill>
                    <a:srgbClr val="002060"/>
                  </a:solidFill>
                  <a:latin typeface="Arial-ItalicMT"/>
                </a:rPr>
                <a:t>gieo</a:t>
              </a:r>
              <a:r>
                <a:rPr lang="en-US" sz="7200" i="1" dirty="0">
                  <a:solidFill>
                    <a:srgbClr val="002060"/>
                  </a:solidFill>
                  <a:latin typeface="Arial-ItalicMT"/>
                </a:rPr>
                <a:t> </a:t>
              </a:r>
              <a:r>
                <a:rPr lang="en-US" sz="7200" i="1" dirty="0" err="1">
                  <a:solidFill>
                    <a:srgbClr val="002060"/>
                  </a:solidFill>
                  <a:latin typeface="Arial-ItalicMT"/>
                </a:rPr>
                <a:t>trồng</a:t>
              </a:r>
              <a:r>
                <a:rPr lang="en-US" sz="7200" i="1" dirty="0">
                  <a:solidFill>
                    <a:srgbClr val="002060"/>
                  </a:solidFill>
                  <a:latin typeface="Arial-ItalicMT"/>
                </a:rPr>
                <a:t> </a:t>
              </a:r>
              <a:r>
                <a:rPr lang="en-US" sz="7200" i="1" dirty="0" err="1">
                  <a:solidFill>
                    <a:srgbClr val="002060"/>
                  </a:solidFill>
                  <a:latin typeface="Arial-ItalicMT"/>
                </a:rPr>
                <a:t>bằng</a:t>
              </a:r>
              <a:r>
                <a:rPr lang="en-US" sz="7200" i="1" dirty="0">
                  <a:solidFill>
                    <a:srgbClr val="002060"/>
                  </a:solidFill>
                  <a:latin typeface="Arial-ItalicMT"/>
                </a:rPr>
                <a:t> </a:t>
              </a:r>
              <a:r>
                <a:rPr lang="en-US" sz="7200" i="1" dirty="0" err="1">
                  <a:solidFill>
                    <a:srgbClr val="002060"/>
                  </a:solidFill>
                  <a:latin typeface="Arial-ItalicMT"/>
                </a:rPr>
                <a:t>cách</a:t>
              </a:r>
              <a:r>
                <a:rPr lang="en-US" sz="7200" i="1" dirty="0">
                  <a:solidFill>
                    <a:srgbClr val="002060"/>
                  </a:solidFill>
                  <a:latin typeface="Arial-ItalicMT"/>
                </a:rPr>
                <a:t> </a:t>
              </a:r>
              <a:r>
                <a:rPr lang="en-US" sz="7200" i="1" dirty="0" err="1">
                  <a:solidFill>
                    <a:srgbClr val="002060"/>
                  </a:solidFill>
                  <a:latin typeface="Arial-ItalicMT"/>
                </a:rPr>
                <a:t>tra</a:t>
              </a:r>
              <a:r>
                <a:rPr lang="en-US" sz="7200" i="1" dirty="0">
                  <a:solidFill>
                    <a:srgbClr val="002060"/>
                  </a:solidFill>
                  <a:latin typeface="Arial-ItalicMT"/>
                </a:rPr>
                <a:t> </a:t>
              </a:r>
              <a:r>
                <a:rPr lang="en-US" sz="7200" i="1" dirty="0" err="1">
                  <a:solidFill>
                    <a:srgbClr val="002060"/>
                  </a:solidFill>
                  <a:latin typeface="Arial-ItalicMT"/>
                </a:rPr>
                <a:t>hạt</a:t>
              </a:r>
              <a:r>
                <a:rPr lang="en-US" sz="7200" i="1" dirty="0">
                  <a:solidFill>
                    <a:srgbClr val="002060"/>
                  </a:solidFill>
                  <a:latin typeface="Arial-ItalicMT"/>
                </a:rPr>
                <a:t> </a:t>
              </a:r>
              <a:r>
                <a:rPr lang="en-US" sz="7200" i="1" dirty="0" err="1">
                  <a:solidFill>
                    <a:srgbClr val="002060"/>
                  </a:solidFill>
                  <a:latin typeface="Arial-ItalicMT"/>
                </a:rPr>
                <a:t>giống</a:t>
              </a:r>
              <a:r>
                <a:rPr lang="en-US" sz="7200" i="1" dirty="0">
                  <a:solidFill>
                    <a:srgbClr val="002060"/>
                  </a:solidFill>
                  <a:latin typeface="Arial-ItalicMT"/>
                </a:rPr>
                <a:t> </a:t>
              </a:r>
              <a:r>
                <a:rPr lang="en-US" sz="7200" i="1" dirty="0" err="1">
                  <a:solidFill>
                    <a:srgbClr val="002060"/>
                  </a:solidFill>
                  <a:latin typeface="Arial-ItalicMT"/>
                </a:rPr>
                <a:t>vào</a:t>
              </a:r>
              <a:r>
                <a:rPr lang="en-US" sz="7200" i="1" dirty="0">
                  <a:solidFill>
                    <a:srgbClr val="002060"/>
                  </a:solidFill>
                  <a:latin typeface="Arial-ItalicMT"/>
                </a:rPr>
                <a:t> </a:t>
              </a:r>
              <a:r>
                <a:rPr lang="en-US" sz="7200" i="1" dirty="0" err="1">
                  <a:solidFill>
                    <a:srgbClr val="002060"/>
                  </a:solidFill>
                  <a:latin typeface="Arial-ItalicMT"/>
                </a:rPr>
                <a:t>từng</a:t>
              </a:r>
              <a:r>
                <a:rPr lang="en-US" sz="7200" i="1" dirty="0">
                  <a:solidFill>
                    <a:srgbClr val="002060"/>
                  </a:solidFill>
                  <a:latin typeface="Arial-ItalicMT"/>
                </a:rPr>
                <a:t> </a:t>
              </a:r>
              <a:r>
                <a:rPr lang="en-US" sz="7200" i="1" dirty="0" err="1">
                  <a:solidFill>
                    <a:srgbClr val="002060"/>
                  </a:solidFill>
                  <a:latin typeface="Arial-ItalicMT"/>
                </a:rPr>
                <a:t>hốc</a:t>
              </a:r>
              <a:r>
                <a:rPr lang="en-US" sz="7200" i="1" dirty="0">
                  <a:solidFill>
                    <a:srgbClr val="002060"/>
                  </a:solidFill>
                  <a:latin typeface="Arial-ItalicMT"/>
                </a:rPr>
                <a:t> </a:t>
              </a:r>
              <a:r>
                <a:rPr lang="en-US" sz="7200" i="1" dirty="0" err="1">
                  <a:solidFill>
                    <a:srgbClr val="002060"/>
                  </a:solidFill>
                  <a:latin typeface="Arial-ItalicMT"/>
                </a:rPr>
                <a:t>và</a:t>
              </a:r>
              <a:r>
                <a:rPr lang="en-US" sz="7200" i="1" dirty="0">
                  <a:solidFill>
                    <a:srgbClr val="002060"/>
                  </a:solidFill>
                  <a:latin typeface="Arial-ItalicMT"/>
                </a:rPr>
                <a:t> </a:t>
              </a:r>
              <a:r>
                <a:rPr lang="en-US" sz="7200" i="1" dirty="0" err="1">
                  <a:solidFill>
                    <a:srgbClr val="002060"/>
                  </a:solidFill>
                  <a:latin typeface="Arial-ItalicMT"/>
                </a:rPr>
                <a:t>lấp</a:t>
              </a:r>
              <a:r>
                <a:rPr lang="en-US" sz="7200" i="1" dirty="0">
                  <a:solidFill>
                    <a:srgbClr val="002060"/>
                  </a:solidFill>
                  <a:latin typeface="Arial-ItalicMT"/>
                </a:rPr>
                <a:t> </a:t>
              </a:r>
              <a:r>
                <a:rPr lang="en-US" sz="7200" i="1" dirty="0" err="1">
                  <a:solidFill>
                    <a:srgbClr val="002060"/>
                  </a:solidFill>
                  <a:latin typeface="Arial-ItalicMT"/>
                </a:rPr>
                <a:t>đất</a:t>
              </a:r>
              <a:r>
                <a:rPr lang="en-US" sz="7200" i="1" dirty="0">
                  <a:solidFill>
                    <a:srgbClr val="002060"/>
                  </a:solidFill>
                  <a:latin typeface="Arial-ItalicMT"/>
                </a:rPr>
                <a:t> </a:t>
              </a:r>
              <a:r>
                <a:rPr lang="en-US" sz="7200" i="1" dirty="0" err="1">
                  <a:solidFill>
                    <a:srgbClr val="002060"/>
                  </a:solidFill>
                  <a:latin typeface="Arial-ItalicMT"/>
                </a:rPr>
                <a:t>lên</a:t>
              </a:r>
              <a:endParaRPr lang="en-US" sz="7200" dirty="0">
                <a:solidFill>
                  <a:srgbClr val="002060"/>
                </a:solidFill>
                <a:latin typeface="Calibri"/>
              </a:endParaRPr>
            </a:p>
          </p:txBody>
        </p:sp>
      </p:grpSp>
    </p:spTree>
    <p:extLst>
      <p:ext uri="{BB962C8B-B14F-4D97-AF65-F5344CB8AC3E}">
        <p14:creationId xmlns:p14="http://schemas.microsoft.com/office/powerpoint/2010/main" val="20482804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pic>
        <p:nvPicPr>
          <p:cNvPr id="15" name="Hình ảnh 14">
            <a:extLst>
              <a:ext uri="{FF2B5EF4-FFF2-40B4-BE49-F238E27FC236}">
                <a16:creationId xmlns="" xmlns:a16="http://schemas.microsoft.com/office/drawing/2014/main" id="{675D9CF8-80D0-8B6C-4717-64263A943D6C}"/>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764229" y="1"/>
            <a:ext cx="5819754" cy="4108062"/>
          </a:xfrm>
          <a:prstGeom prst="rect">
            <a:avLst/>
          </a:prstGeom>
        </p:spPr>
      </p:pic>
      <p:pic>
        <p:nvPicPr>
          <p:cNvPr id="9" name="Hình ảnh 20" descr="Ảnh có chứa văn bản, búp bê, mẫu họa&#10;&#10;Mô tả được tạo tự động">
            <a:extLst>
              <a:ext uri="{FF2B5EF4-FFF2-40B4-BE49-F238E27FC236}">
                <a16:creationId xmlns="" xmlns:a16="http://schemas.microsoft.com/office/drawing/2014/main" id="{ED1F8EC8-F80F-4C5A-9A12-9BC93CC4DC58}"/>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foregroundMark x1="18190" y1="18993" x2="24511" y2="51617"/>
                        <a14:foregroundMark x1="38518" y1="54564" x2="39541" y2="44249"/>
                        <a14:foregroundMark x1="39541" y1="44249" x2="45089" y2="47401"/>
                        <a14:foregroundMark x1="45089" y1="47401" x2="45248" y2="47933"/>
                        <a14:foregroundMark x1="68690" y1="42325" x2="69350" y2="45722"/>
                      </a14:backgroundRemoval>
                    </a14:imgEffect>
                  </a14:imgLayer>
                </a14:imgProps>
              </a:ext>
              <a:ext uri="{28A0092B-C50C-407E-A947-70E740481C1C}">
                <a14:useLocalDpi xmlns:a14="http://schemas.microsoft.com/office/drawing/2010/main" val="0"/>
              </a:ext>
            </a:extLst>
          </a:blip>
          <a:srcRect r="49426"/>
          <a:stretch/>
        </p:blipFill>
        <p:spPr>
          <a:xfrm flipH="1">
            <a:off x="10535992" y="1704547"/>
            <a:ext cx="8345140" cy="9167374"/>
          </a:xfrm>
          <a:prstGeom prst="rect">
            <a:avLst/>
          </a:prstGeom>
        </p:spPr>
      </p:pic>
      <p:grpSp>
        <p:nvGrpSpPr>
          <p:cNvPr id="10" name="Group 9">
            <a:extLst>
              <a:ext uri="{FF2B5EF4-FFF2-40B4-BE49-F238E27FC236}">
                <a16:creationId xmlns="" xmlns:a16="http://schemas.microsoft.com/office/drawing/2014/main" id="{39263E41-24DE-4DBE-BEE4-FAC17A2C33D7}"/>
              </a:ext>
            </a:extLst>
          </p:cNvPr>
          <p:cNvGrpSpPr/>
          <p:nvPr/>
        </p:nvGrpSpPr>
        <p:grpSpPr>
          <a:xfrm>
            <a:off x="269519" y="2719755"/>
            <a:ext cx="10561330" cy="6280595"/>
            <a:chOff x="3284270" y="1349331"/>
            <a:chExt cx="4757282" cy="3033718"/>
          </a:xfrm>
        </p:grpSpPr>
        <p:grpSp>
          <p:nvGrpSpPr>
            <p:cNvPr id="8" name="Group 7">
              <a:extLst>
                <a:ext uri="{FF2B5EF4-FFF2-40B4-BE49-F238E27FC236}">
                  <a16:creationId xmlns="" xmlns:a16="http://schemas.microsoft.com/office/drawing/2014/main" id="{8A212D00-DF81-42EF-954B-778EBDAA1A15}"/>
                </a:ext>
              </a:extLst>
            </p:cNvPr>
            <p:cNvGrpSpPr/>
            <p:nvPr/>
          </p:nvGrpSpPr>
          <p:grpSpPr>
            <a:xfrm>
              <a:off x="3528725" y="1795888"/>
              <a:ext cx="4512827" cy="2587161"/>
              <a:chOff x="3489812" y="1795889"/>
              <a:chExt cx="4512827" cy="2587161"/>
            </a:xfrm>
          </p:grpSpPr>
          <p:grpSp>
            <p:nvGrpSpPr>
              <p:cNvPr id="6" name="Nhóm 5">
                <a:extLst>
                  <a:ext uri="{FF2B5EF4-FFF2-40B4-BE49-F238E27FC236}">
                    <a16:creationId xmlns="" xmlns:a16="http://schemas.microsoft.com/office/drawing/2014/main" id="{CA4C35BA-C319-131D-506A-875310C695C5}"/>
                  </a:ext>
                </a:extLst>
              </p:cNvPr>
              <p:cNvGrpSpPr/>
              <p:nvPr/>
            </p:nvGrpSpPr>
            <p:grpSpPr>
              <a:xfrm>
                <a:off x="3675727" y="1795889"/>
                <a:ext cx="4250551" cy="2587161"/>
                <a:chOff x="1274163" y="-6088"/>
                <a:chExt cx="6348335" cy="2148770"/>
              </a:xfrm>
            </p:grpSpPr>
            <p:sp>
              <p:nvSpPr>
                <p:cNvPr id="3" name="Hình chữ nhật: Góc Tròn 2">
                  <a:extLst>
                    <a:ext uri="{FF2B5EF4-FFF2-40B4-BE49-F238E27FC236}">
                      <a16:creationId xmlns="" xmlns:a16="http://schemas.microsoft.com/office/drawing/2014/main" id="{9A31E4EF-76FD-75B6-D841-B9D9D228C045}"/>
                    </a:ext>
                  </a:extLst>
                </p:cNvPr>
                <p:cNvSpPr/>
                <p:nvPr/>
              </p:nvSpPr>
              <p:spPr>
                <a:xfrm>
                  <a:off x="1274163" y="-6088"/>
                  <a:ext cx="6348335" cy="1002934"/>
                </a:xfrm>
                <a:prstGeom prst="round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algn="ctr" defTabSz="1828800">
                    <a:defRPr/>
                  </a:pPr>
                  <a:endParaRPr lang="en-US" sz="3600">
                    <a:solidFill>
                      <a:prstClr val="black"/>
                    </a:solidFill>
                    <a:latin typeface="Calibri"/>
                  </a:endParaRPr>
                </a:p>
              </p:txBody>
            </p:sp>
            <p:sp>
              <p:nvSpPr>
                <p:cNvPr id="4" name="Hình chữ nhật: Góc Tròn 3">
                  <a:extLst>
                    <a:ext uri="{FF2B5EF4-FFF2-40B4-BE49-F238E27FC236}">
                      <a16:creationId xmlns="" xmlns:a16="http://schemas.microsoft.com/office/drawing/2014/main" id="{4C159726-252A-0EAF-F160-BBB0E7234C9B}"/>
                    </a:ext>
                  </a:extLst>
                </p:cNvPr>
                <p:cNvSpPr/>
                <p:nvPr/>
              </p:nvSpPr>
              <p:spPr>
                <a:xfrm>
                  <a:off x="1274163" y="241469"/>
                  <a:ext cx="6348335" cy="1901213"/>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5600" b="1">
                    <a:solidFill>
                      <a:prstClr val="white"/>
                    </a:solidFill>
                    <a:latin typeface="Calibri"/>
                  </a:endParaRPr>
                </a:p>
              </p:txBody>
            </p:sp>
          </p:grpSp>
          <p:sp>
            <p:nvSpPr>
              <p:cNvPr id="7" name="TextBox 6">
                <a:extLst>
                  <a:ext uri="{FF2B5EF4-FFF2-40B4-BE49-F238E27FC236}">
                    <a16:creationId xmlns="" xmlns:a16="http://schemas.microsoft.com/office/drawing/2014/main" id="{C6013AAB-782C-4BD6-8445-9AFF7B448168}"/>
                  </a:ext>
                </a:extLst>
              </p:cNvPr>
              <p:cNvSpPr txBox="1"/>
              <p:nvPr/>
            </p:nvSpPr>
            <p:spPr>
              <a:xfrm>
                <a:off x="3489812" y="2131139"/>
                <a:ext cx="4512827" cy="1114991"/>
              </a:xfrm>
              <a:prstGeom prst="rect">
                <a:avLst/>
              </a:prstGeom>
              <a:noFill/>
            </p:spPr>
            <p:txBody>
              <a:bodyPr wrap="square" rtlCol="0">
                <a:spAutoFit/>
              </a:bodyPr>
              <a:lstStyle/>
              <a:p>
                <a:pPr algn="ctr" defTabSz="1828800">
                  <a:defRPr/>
                </a:pPr>
                <a:r>
                  <a:rPr lang="en-US" sz="7200" b="1" dirty="0">
                    <a:solidFill>
                      <a:srgbClr val="002060"/>
                    </a:solidFill>
                    <a:latin typeface="Arial-BoldMT"/>
                  </a:rPr>
                  <a:t>u </a:t>
                </a:r>
                <a:r>
                  <a:rPr lang="en-US" sz="7200" b="1" dirty="0" err="1">
                    <a:solidFill>
                      <a:srgbClr val="002060"/>
                    </a:solidFill>
                    <a:latin typeface="Arial-BoldMT"/>
                  </a:rPr>
                  <a:t>tịch</a:t>
                </a:r>
                <a:endParaRPr lang="en-US" sz="7200" dirty="0">
                  <a:solidFill>
                    <a:srgbClr val="002060"/>
                  </a:solidFill>
                  <a:latin typeface="ArialMT"/>
                </a:endParaRPr>
              </a:p>
              <a:p>
                <a:pPr algn="ctr" defTabSz="1828800">
                  <a:defRPr/>
                </a:pPr>
                <a:r>
                  <a:rPr lang="en-US" sz="7200" i="1" dirty="0" err="1">
                    <a:solidFill>
                      <a:srgbClr val="002060"/>
                    </a:solidFill>
                    <a:latin typeface="Arial-ItalicMT"/>
                  </a:rPr>
                  <a:t>Vắng</a:t>
                </a:r>
                <a:r>
                  <a:rPr lang="en-US" sz="7200" i="1" dirty="0">
                    <a:solidFill>
                      <a:srgbClr val="002060"/>
                    </a:solidFill>
                    <a:latin typeface="Arial-ItalicMT"/>
                  </a:rPr>
                  <a:t> </a:t>
                </a:r>
                <a:r>
                  <a:rPr lang="en-US" sz="7200" i="1" dirty="0" err="1">
                    <a:solidFill>
                      <a:srgbClr val="002060"/>
                    </a:solidFill>
                    <a:latin typeface="Arial-ItalicMT"/>
                  </a:rPr>
                  <a:t>vẻ</a:t>
                </a:r>
                <a:r>
                  <a:rPr lang="en-US" sz="7200" i="1" dirty="0">
                    <a:solidFill>
                      <a:srgbClr val="002060"/>
                    </a:solidFill>
                    <a:latin typeface="Arial-ItalicMT"/>
                  </a:rPr>
                  <a:t> </a:t>
                </a:r>
                <a:r>
                  <a:rPr lang="en-US" sz="7200" i="1" dirty="0" err="1">
                    <a:solidFill>
                      <a:srgbClr val="002060"/>
                    </a:solidFill>
                    <a:latin typeface="Arial-ItalicMT"/>
                  </a:rPr>
                  <a:t>và</a:t>
                </a:r>
                <a:r>
                  <a:rPr lang="en-US" sz="7200" i="1" dirty="0">
                    <a:solidFill>
                      <a:srgbClr val="002060"/>
                    </a:solidFill>
                    <a:latin typeface="Arial-ItalicMT"/>
                  </a:rPr>
                  <a:t> </a:t>
                </a:r>
                <a:r>
                  <a:rPr lang="en-US" sz="7200" i="1" dirty="0" err="1">
                    <a:solidFill>
                      <a:srgbClr val="002060"/>
                    </a:solidFill>
                    <a:latin typeface="Arial-ItalicMT"/>
                  </a:rPr>
                  <a:t>tĩnh</a:t>
                </a:r>
                <a:r>
                  <a:rPr lang="en-US" sz="7200" i="1" dirty="0">
                    <a:solidFill>
                      <a:srgbClr val="002060"/>
                    </a:solidFill>
                    <a:latin typeface="Arial-ItalicMT"/>
                  </a:rPr>
                  <a:t> </a:t>
                </a:r>
                <a:r>
                  <a:rPr lang="en-US" sz="7200" i="1" dirty="0" err="1">
                    <a:solidFill>
                      <a:srgbClr val="002060"/>
                    </a:solidFill>
                    <a:latin typeface="Arial-ItalicMT"/>
                  </a:rPr>
                  <a:t>mịch</a:t>
                </a:r>
                <a:endParaRPr lang="en-US" sz="7200" dirty="0">
                  <a:solidFill>
                    <a:srgbClr val="002060"/>
                  </a:solidFill>
                  <a:latin typeface="Calibri"/>
                </a:endParaRPr>
              </a:p>
            </p:txBody>
          </p:sp>
        </p:grpSp>
        <p:pic>
          <p:nvPicPr>
            <p:cNvPr id="12" name="Hình ảnh 11" descr="Ảnh có chứa văn bản, đồ họa véc-tơ&#10;&#10;Mô tả được tạo tự động">
              <a:extLst>
                <a:ext uri="{FF2B5EF4-FFF2-40B4-BE49-F238E27FC236}">
                  <a16:creationId xmlns="" xmlns:a16="http://schemas.microsoft.com/office/drawing/2014/main" id="{AD82CD13-2198-3495-E4CE-B88E60050A5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84270" y="1349331"/>
              <a:ext cx="860740" cy="893115"/>
            </a:xfrm>
            <a:prstGeom prst="rect">
              <a:avLst/>
            </a:prstGeom>
          </p:spPr>
        </p:pic>
      </p:grpSp>
    </p:spTree>
    <p:extLst>
      <p:ext uri="{BB962C8B-B14F-4D97-AF65-F5344CB8AC3E}">
        <p14:creationId xmlns:p14="http://schemas.microsoft.com/office/powerpoint/2010/main" val="14037369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14" presetClass="entr" presetSubtype="1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randombar(horizont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 xmlns:a16="http://schemas.microsoft.com/office/drawing/2014/main" id="{F98BF5FE-84A9-8578-1E81-E5F8F4CB1960}"/>
              </a:ext>
            </a:extLst>
          </p:cNvPr>
          <p:cNvSpPr/>
          <p:nvPr/>
        </p:nvSpPr>
        <p:spPr>
          <a:xfrm>
            <a:off x="152400" y="-77492"/>
            <a:ext cx="5005242" cy="4923907"/>
          </a:xfrm>
          <a:custGeom>
            <a:avLst/>
            <a:gdLst/>
            <a:ahLst/>
            <a:cxnLst/>
            <a:rect l="l" t="t" r="r" b="b"/>
            <a:pathLst>
              <a:path w="5005242" h="4923907">
                <a:moveTo>
                  <a:pt x="0" y="0"/>
                </a:moveTo>
                <a:lnTo>
                  <a:pt x="5005242" y="0"/>
                </a:lnTo>
                <a:lnTo>
                  <a:pt x="5005242" y="4923907"/>
                </a:lnTo>
                <a:lnTo>
                  <a:pt x="0" y="492390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F3F3F"/>
              </a:solidFill>
              <a:effectLst/>
              <a:uLnTx/>
              <a:uFillTx/>
              <a:latin typeface="等线" panose="020F0502020204030204"/>
              <a:ea typeface="+mn-ea"/>
              <a:cs typeface="+mn-cs"/>
            </a:endParaRPr>
          </a:p>
        </p:txBody>
      </p:sp>
      <p:pic>
        <p:nvPicPr>
          <p:cNvPr id="3" name="Picture 2">
            <a:extLst>
              <a:ext uri="{FF2B5EF4-FFF2-40B4-BE49-F238E27FC236}">
                <a16:creationId xmlns="" xmlns:a16="http://schemas.microsoft.com/office/drawing/2014/main" id="{B1A2003F-82E6-63F9-A104-ACE176AC824C}"/>
              </a:ext>
            </a:extLst>
          </p:cNvPr>
          <p:cNvPicPr>
            <a:picLocks noChangeAspect="1"/>
          </p:cNvPicPr>
          <p:nvPr/>
        </p:nvPicPr>
        <p:blipFill>
          <a:blip r:embed="rId5"/>
          <a:stretch>
            <a:fillRect/>
          </a:stretch>
        </p:blipFill>
        <p:spPr>
          <a:xfrm>
            <a:off x="4191000" y="2857500"/>
            <a:ext cx="12032726" cy="2971800"/>
          </a:xfrm>
          <a:prstGeom prst="rect">
            <a:avLst/>
          </a:prstGeom>
        </p:spPr>
      </p:pic>
      <p:pic>
        <p:nvPicPr>
          <p:cNvPr id="6" name="Picture 5">
            <a:extLst>
              <a:ext uri="{FF2B5EF4-FFF2-40B4-BE49-F238E27FC236}">
                <a16:creationId xmlns="" xmlns:a16="http://schemas.microsoft.com/office/drawing/2014/main" id="{4BE94DED-E460-7F57-4C32-AF28DFC38E11}"/>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4906" b="96371" l="5376" r="95079">
                        <a14:foregroundMark x1="38627" y1="47984" x2="40364" y2="78226"/>
                        <a14:foregroundMark x1="37593" y1="66062" x2="21009" y2="48858"/>
                        <a14:foregroundMark x1="18073" y1="63038" x2="9636" y2="74530"/>
                        <a14:foregroundMark x1="21009" y1="66935" x2="20058" y2="69489"/>
                        <a14:foregroundMark x1="31555" y1="83199" x2="38503" y2="78024"/>
                        <a14:foregroundMark x1="22457" y1="77352" x2="28081" y2="80175"/>
                        <a14:foregroundMark x1="20347" y1="44960" x2="20596" y2="46304"/>
                        <a14:foregroundMark x1="45988" y1="17137" x2="51737" y2="20430"/>
                        <a14:foregroundMark x1="48553" y1="81720" x2="58561" y2="89919"/>
                        <a14:foregroundMark x1="63358" y1="10618" x2="64847" y2="71909"/>
                        <a14:foregroundMark x1="67907" y1="59543" x2="78867" y2="58468"/>
                        <a14:foregroundMark x1="78371" y1="55847" x2="80480" y2="46909"/>
                        <a14:foregroundMark x1="82341" y1="60148" x2="94003" y2="61492"/>
                        <a14:foregroundMark x1="79570" y1="66062" x2="88792" y2="68683"/>
                        <a14:foregroundMark x1="80232" y1="78831" x2="84491" y2="76882"/>
                        <a14:foregroundMark x1="64185" y1="10417" x2="77667" y2="23454"/>
                        <a14:foregroundMark x1="71795" y1="86022" x2="72870" y2="88441"/>
                        <a14:foregroundMark x1="41067" y1="46505" x2="40364" y2="49731"/>
                        <a14:foregroundMark x1="41439" y1="45161" x2="41853" y2="45833"/>
                        <a14:foregroundMark x1="69810" y1="84073" x2="70182" y2="87366"/>
                        <a14:backgroundMark x1="61497" y1="82124" x2="63234" y2="84274"/>
                        <a14:backgroundMark x1="56824" y1="78024" x2="57237" y2="79704"/>
                        <a14:backgroundMark x1="57610" y1="80578" x2="60422" y2="81720"/>
                      </a14:backgroundRemoval>
                    </a14:imgEffect>
                  </a14:imgLayer>
                </a14:imgProps>
              </a:ext>
              <a:ext uri="{28A0092B-C50C-407E-A947-70E740481C1C}">
                <a14:useLocalDpi xmlns:a14="http://schemas.microsoft.com/office/drawing/2010/main" val="0"/>
              </a:ext>
            </a:extLst>
          </a:blip>
          <a:stretch>
            <a:fillRect/>
          </a:stretch>
        </p:blipFill>
        <p:spPr>
          <a:xfrm>
            <a:off x="11201400" y="5676900"/>
            <a:ext cx="6791030" cy="4178902"/>
          </a:xfrm>
          <a:prstGeom prst="rect">
            <a:avLst/>
          </a:prstGeom>
        </p:spPr>
      </p:pic>
    </p:spTree>
    <p:extLst>
      <p:ext uri="{BB962C8B-B14F-4D97-AF65-F5344CB8AC3E}">
        <p14:creationId xmlns:p14="http://schemas.microsoft.com/office/powerpoint/2010/main" val="52042210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a:extLst>
              <a:ext uri="{FF2B5EF4-FFF2-40B4-BE49-F238E27FC236}">
                <a16:creationId xmlns="" xmlns:a16="http://schemas.microsoft.com/office/drawing/2014/main" id="{A02DB622-9481-8A9A-594D-C90910D291A2}"/>
              </a:ext>
            </a:extLst>
          </p:cNvPr>
          <p:cNvGrpSpPr/>
          <p:nvPr/>
        </p:nvGrpSpPr>
        <p:grpSpPr>
          <a:xfrm>
            <a:off x="1585606" y="2313313"/>
            <a:ext cx="13926948" cy="2347006"/>
            <a:chOff x="1049311" y="0"/>
            <a:chExt cx="7015397" cy="1319134"/>
          </a:xfrm>
        </p:grpSpPr>
        <p:sp>
          <p:nvSpPr>
            <p:cNvPr id="2" name="Hình chữ nhật: Góc Tròn 1">
              <a:extLst>
                <a:ext uri="{FF2B5EF4-FFF2-40B4-BE49-F238E27FC236}">
                  <a16:creationId xmlns="" xmlns:a16="http://schemas.microsoft.com/office/drawing/2014/main" id="{07C7446F-AC1C-FA7C-B185-FFE170F00EF4}"/>
                </a:ext>
              </a:extLst>
            </p:cNvPr>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000">
                <a:solidFill>
                  <a:prstClr val="white"/>
                </a:solidFill>
                <a:latin typeface="Calibri"/>
              </a:endParaRPr>
            </a:p>
          </p:txBody>
        </p:sp>
        <p:sp>
          <p:nvSpPr>
            <p:cNvPr id="3" name="Hình chữ nhật: Góc Tròn 2">
              <a:extLst>
                <a:ext uri="{FF2B5EF4-FFF2-40B4-BE49-F238E27FC236}">
                  <a16:creationId xmlns="" xmlns:a16="http://schemas.microsoft.com/office/drawing/2014/main" id="{BE6F6686-2BDD-10C2-A2B8-0B0D8CBB7928}"/>
                </a:ext>
              </a:extLst>
            </p:cNvPr>
            <p:cNvSpPr/>
            <p:nvPr/>
          </p:nvSpPr>
          <p:spPr>
            <a:xfrm>
              <a:off x="1166970" y="136591"/>
              <a:ext cx="6829208" cy="1027125"/>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r>
                <a:rPr lang="en-US" sz="5600" b="1" dirty="0">
                  <a:solidFill>
                    <a:srgbClr val="002060"/>
                  </a:solidFill>
                  <a:latin typeface="Calibri"/>
                </a:rPr>
                <a:t>1. </a:t>
              </a:r>
              <a:r>
                <a:rPr lang="vi-VN" sz="5600" b="1" dirty="0">
                  <a:solidFill>
                    <a:srgbClr val="002060"/>
                  </a:solidFill>
                  <a:latin typeface="Calibri"/>
                </a:rPr>
                <a:t>Bài đọc nói về điểm nổi bật nào của vùng đất Tây Nguyên?</a:t>
              </a:r>
              <a:endParaRPr lang="en-US" sz="5600" b="1" dirty="0">
                <a:solidFill>
                  <a:srgbClr val="002060"/>
                </a:solidFill>
                <a:latin typeface="Calibri"/>
              </a:endParaRPr>
            </a:p>
          </p:txBody>
        </p:sp>
      </p:grpSp>
      <p:pic>
        <p:nvPicPr>
          <p:cNvPr id="23" name="Hình ảnh 22" descr="Ảnh có chứa búp bê, đồ chơi, đồ họa véc-tơ&#10;&#10;Mô tả được tạo tự động">
            <a:extLst>
              <a:ext uri="{FF2B5EF4-FFF2-40B4-BE49-F238E27FC236}">
                <a16:creationId xmlns="" xmlns:a16="http://schemas.microsoft.com/office/drawing/2014/main" id="{46877CAC-A361-21D9-28D8-AFE313D927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14129" y="-324689"/>
            <a:ext cx="4495534" cy="3474958"/>
          </a:xfrm>
          <a:prstGeom prst="rect">
            <a:avLst/>
          </a:prstGeom>
        </p:spPr>
      </p:pic>
      <p:pic>
        <p:nvPicPr>
          <p:cNvPr id="8" name="Picture 7">
            <a:extLst>
              <a:ext uri="{FF2B5EF4-FFF2-40B4-BE49-F238E27FC236}">
                <a16:creationId xmlns="" xmlns:a16="http://schemas.microsoft.com/office/drawing/2014/main" id="{5E62FE1F-12D1-C4B0-91B5-2638C1B0F09B}"/>
              </a:ext>
            </a:extLst>
          </p:cNvPr>
          <p:cNvPicPr>
            <a:picLocks noChangeAspect="1"/>
          </p:cNvPicPr>
          <p:nvPr/>
        </p:nvPicPr>
        <p:blipFill>
          <a:blip r:embed="rId5"/>
          <a:stretch>
            <a:fillRect/>
          </a:stretch>
        </p:blipFill>
        <p:spPr>
          <a:xfrm>
            <a:off x="3124200" y="0"/>
            <a:ext cx="9638611" cy="2475191"/>
          </a:xfrm>
          <a:prstGeom prst="rect">
            <a:avLst/>
          </a:prstGeom>
        </p:spPr>
      </p:pic>
      <p:pic>
        <p:nvPicPr>
          <p:cNvPr id="13" name="Picture 12">
            <a:extLst>
              <a:ext uri="{FF2B5EF4-FFF2-40B4-BE49-F238E27FC236}">
                <a16:creationId xmlns="" xmlns:a16="http://schemas.microsoft.com/office/drawing/2014/main" id="{2DCA2D7A-34B9-80D6-933D-76BBFE56039C}"/>
              </a:ext>
            </a:extLst>
          </p:cNvPr>
          <p:cNvPicPr>
            <a:picLocks noChangeAspect="1"/>
          </p:cNvPicPr>
          <p:nvPr/>
        </p:nvPicPr>
        <p:blipFill>
          <a:blip r:embed="rId6"/>
          <a:stretch>
            <a:fillRect/>
          </a:stretch>
        </p:blipFill>
        <p:spPr>
          <a:xfrm>
            <a:off x="533400" y="5905500"/>
            <a:ext cx="17272715" cy="1981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Oval 13">
            <a:extLst>
              <a:ext uri="{FF2B5EF4-FFF2-40B4-BE49-F238E27FC236}">
                <a16:creationId xmlns="" xmlns:a16="http://schemas.microsoft.com/office/drawing/2014/main" id="{5C5E3CB3-2D18-2CD1-50B1-4A89DD10C1F0}"/>
              </a:ext>
            </a:extLst>
          </p:cNvPr>
          <p:cNvSpPr/>
          <p:nvPr/>
        </p:nvSpPr>
        <p:spPr>
          <a:xfrm>
            <a:off x="6324600" y="5600700"/>
            <a:ext cx="5334000" cy="2590800"/>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9941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down)">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18" name="Nhóm 17">
            <a:extLst>
              <a:ext uri="{FF2B5EF4-FFF2-40B4-BE49-F238E27FC236}">
                <a16:creationId xmlns="" xmlns:a16="http://schemas.microsoft.com/office/drawing/2014/main" id="{A02DB622-9481-8A9A-594D-C90910D291A2}"/>
              </a:ext>
            </a:extLst>
          </p:cNvPr>
          <p:cNvGrpSpPr/>
          <p:nvPr/>
        </p:nvGrpSpPr>
        <p:grpSpPr>
          <a:xfrm>
            <a:off x="1585606" y="2409391"/>
            <a:ext cx="13872304" cy="2080290"/>
            <a:chOff x="1049311" y="0"/>
            <a:chExt cx="7015397" cy="1319134"/>
          </a:xfrm>
        </p:grpSpPr>
        <p:sp>
          <p:nvSpPr>
            <p:cNvPr id="2" name="Hình chữ nhật: Góc Tròn 1">
              <a:extLst>
                <a:ext uri="{FF2B5EF4-FFF2-40B4-BE49-F238E27FC236}">
                  <a16:creationId xmlns="" xmlns:a16="http://schemas.microsoft.com/office/drawing/2014/main" id="{07C7446F-AC1C-FA7C-B185-FFE170F00EF4}"/>
                </a:ext>
              </a:extLst>
            </p:cNvPr>
            <p:cNvSpPr/>
            <p:nvPr/>
          </p:nvSpPr>
          <p:spPr>
            <a:xfrm>
              <a:off x="1049311" y="0"/>
              <a:ext cx="7015397" cy="131913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endParaRPr lang="en-US" sz="4800">
                <a:solidFill>
                  <a:prstClr val="white"/>
                </a:solidFill>
                <a:latin typeface="Calibri"/>
              </a:endParaRPr>
            </a:p>
          </p:txBody>
        </p:sp>
        <p:sp>
          <p:nvSpPr>
            <p:cNvPr id="3" name="Hình chữ nhật: Góc Tròn 2">
              <a:extLst>
                <a:ext uri="{FF2B5EF4-FFF2-40B4-BE49-F238E27FC236}">
                  <a16:creationId xmlns="" xmlns:a16="http://schemas.microsoft.com/office/drawing/2014/main" id="{BE6F6686-2BDD-10C2-A2B8-0B0D8CBB7928}"/>
                </a:ext>
              </a:extLst>
            </p:cNvPr>
            <p:cNvSpPr/>
            <p:nvPr/>
          </p:nvSpPr>
          <p:spPr>
            <a:xfrm>
              <a:off x="1142406" y="87144"/>
              <a:ext cx="6829208" cy="1151333"/>
            </a:xfrm>
            <a:prstGeom prst="roundRect">
              <a:avLst/>
            </a:prstGeom>
            <a:solidFill>
              <a:schemeClr val="bg1"/>
            </a:solidFill>
            <a:ln w="28575">
              <a:solidFill>
                <a:schemeClr val="accent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800">
                <a:defRPr/>
              </a:pPr>
              <a:r>
                <a:rPr lang="en-US" sz="6400" b="1" dirty="0">
                  <a:solidFill>
                    <a:srgbClr val="002060"/>
                  </a:solidFill>
                  <a:latin typeface="Calibri"/>
                </a:rPr>
                <a:t>2. </a:t>
              </a:r>
              <a:r>
                <a:rPr lang="vi-VN" sz="6400" b="1" dirty="0">
                  <a:solidFill>
                    <a:srgbClr val="002060"/>
                  </a:solidFill>
                  <a:latin typeface="Calibri"/>
                </a:rPr>
                <a:t>Tiếng đàn t’rưng gắn bó với người Tây Nguyên như thế nào?</a:t>
              </a:r>
              <a:endParaRPr lang="en-US" sz="6400" b="1" dirty="0">
                <a:solidFill>
                  <a:srgbClr val="002060"/>
                </a:solidFill>
                <a:latin typeface="Calibri"/>
              </a:endParaRPr>
            </a:p>
          </p:txBody>
        </p:sp>
      </p:grpSp>
      <p:pic>
        <p:nvPicPr>
          <p:cNvPr id="23" name="Hình ảnh 22" descr="Ảnh có chứa búp bê, đồ chơi, đồ họa véc-tơ&#10;&#10;Mô tả được tạo tự động">
            <a:extLst>
              <a:ext uri="{FF2B5EF4-FFF2-40B4-BE49-F238E27FC236}">
                <a16:creationId xmlns="" xmlns:a16="http://schemas.microsoft.com/office/drawing/2014/main" id="{46877CAC-A361-21D9-28D8-AFE313D927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914129" y="-324689"/>
            <a:ext cx="4495534" cy="3474958"/>
          </a:xfrm>
          <a:prstGeom prst="rect">
            <a:avLst/>
          </a:prstGeom>
        </p:spPr>
      </p:pic>
      <p:pic>
        <p:nvPicPr>
          <p:cNvPr id="22" name="Picture 21">
            <a:extLst>
              <a:ext uri="{FF2B5EF4-FFF2-40B4-BE49-F238E27FC236}">
                <a16:creationId xmlns="" xmlns:a16="http://schemas.microsoft.com/office/drawing/2014/main" id="{A171229B-0E69-4B7F-BDE1-09C070BCADE8}"/>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471" b="97941" l="10000" r="90000">
                        <a14:foregroundMark x1="59333" y1="12206" x2="76889" y2="1765"/>
                        <a14:foregroundMark x1="76889" y1="1765" x2="76889" y2="1765"/>
                        <a14:foregroundMark x1="73333" y1="2500" x2="67000" y2="5000"/>
                        <a14:foregroundMark x1="72778" y1="3824" x2="67778" y2="6765"/>
                        <a14:foregroundMark x1="76556" y1="1471" x2="71889" y2="3382"/>
                        <a14:foregroundMark x1="31444" y1="87794" x2="35444" y2="92059"/>
                        <a14:foregroundMark x1="32444" y1="95882" x2="32111" y2="97941"/>
                      </a14:backgroundRemoval>
                    </a14:imgEffect>
                  </a14:imgLayer>
                </a14:imgProps>
              </a:ext>
            </a:extLst>
          </a:blip>
          <a:stretch>
            <a:fillRect/>
          </a:stretch>
        </p:blipFill>
        <p:spPr>
          <a:xfrm rot="16713389">
            <a:off x="474699" y="4999852"/>
            <a:ext cx="3412350" cy="2578220"/>
          </a:xfrm>
          <a:prstGeom prst="rect">
            <a:avLst/>
          </a:prstGeom>
        </p:spPr>
      </p:pic>
      <p:grpSp>
        <p:nvGrpSpPr>
          <p:cNvPr id="9" name="Group 8">
            <a:extLst>
              <a:ext uri="{FF2B5EF4-FFF2-40B4-BE49-F238E27FC236}">
                <a16:creationId xmlns="" xmlns:a16="http://schemas.microsoft.com/office/drawing/2014/main" id="{BF6ED5B2-7CC3-4DDA-A162-2295295A12A0}"/>
              </a:ext>
            </a:extLst>
          </p:cNvPr>
          <p:cNvGrpSpPr/>
          <p:nvPr/>
        </p:nvGrpSpPr>
        <p:grpSpPr>
          <a:xfrm>
            <a:off x="3790466" y="4679947"/>
            <a:ext cx="14268934" cy="5195552"/>
            <a:chOff x="313355" y="2011720"/>
            <a:chExt cx="6936152" cy="2597776"/>
          </a:xfrm>
        </p:grpSpPr>
        <p:sp>
          <p:nvSpPr>
            <p:cNvPr id="16" name="Hình chữ nhật: Góc Tròn 15">
              <a:extLst>
                <a:ext uri="{FF2B5EF4-FFF2-40B4-BE49-F238E27FC236}">
                  <a16:creationId xmlns="" xmlns:a16="http://schemas.microsoft.com/office/drawing/2014/main" id="{8BA6F539-5F45-C4E4-4749-14BD721EAF92}"/>
                </a:ext>
              </a:extLst>
            </p:cNvPr>
            <p:cNvSpPr/>
            <p:nvPr/>
          </p:nvSpPr>
          <p:spPr>
            <a:xfrm>
              <a:off x="313355" y="2011720"/>
              <a:ext cx="6936152" cy="2417862"/>
            </a:xfrm>
            <a:custGeom>
              <a:avLst/>
              <a:gdLst>
                <a:gd name="csX0" fmla="*/ 0 w 6936152"/>
                <a:gd name="csY0" fmla="*/ 186586 h 2417862"/>
                <a:gd name="csX1" fmla="*/ 181400 w 6936152"/>
                <a:gd name="csY1" fmla="*/ 0 h 2417862"/>
                <a:gd name="csX2" fmla="*/ 335730 w 6936152"/>
                <a:gd name="csY2" fmla="*/ 0 h 2417862"/>
                <a:gd name="csX3" fmla="*/ 621528 w 6936152"/>
                <a:gd name="csY3" fmla="*/ 0 h 2417862"/>
                <a:gd name="csX4" fmla="*/ 710125 w 6936152"/>
                <a:gd name="csY4" fmla="*/ 0 h 2417862"/>
                <a:gd name="csX5" fmla="*/ 995924 w 6936152"/>
                <a:gd name="csY5" fmla="*/ 0 h 2417862"/>
                <a:gd name="csX6" fmla="*/ 1413188 w 6936152"/>
                <a:gd name="csY6" fmla="*/ 0 h 2417862"/>
                <a:gd name="csX7" fmla="*/ 1633253 w 6936152"/>
                <a:gd name="csY7" fmla="*/ 0 h 2417862"/>
                <a:gd name="csX8" fmla="*/ 1787584 w 6936152"/>
                <a:gd name="csY8" fmla="*/ 0 h 2417862"/>
                <a:gd name="csX9" fmla="*/ 2204849 w 6936152"/>
                <a:gd name="csY9" fmla="*/ 0 h 2417862"/>
                <a:gd name="csX10" fmla="*/ 2556380 w 6936152"/>
                <a:gd name="csY10" fmla="*/ 0 h 2417862"/>
                <a:gd name="csX11" fmla="*/ 2842178 w 6936152"/>
                <a:gd name="csY11" fmla="*/ 0 h 2417862"/>
                <a:gd name="csX12" fmla="*/ 3193710 w 6936152"/>
                <a:gd name="csY12" fmla="*/ 0 h 2417862"/>
                <a:gd name="csX13" fmla="*/ 3479508 w 6936152"/>
                <a:gd name="csY13" fmla="*/ 0 h 2417862"/>
                <a:gd name="csX14" fmla="*/ 3699572 w 6936152"/>
                <a:gd name="csY14" fmla="*/ 0 h 2417862"/>
                <a:gd name="csX15" fmla="*/ 4051103 w 6936152"/>
                <a:gd name="csY15" fmla="*/ 0 h 2417862"/>
                <a:gd name="csX16" fmla="*/ 4205434 w 6936152"/>
                <a:gd name="csY16" fmla="*/ 0 h 2417862"/>
                <a:gd name="csX17" fmla="*/ 4622699 w 6936152"/>
                <a:gd name="csY17" fmla="*/ 0 h 2417862"/>
                <a:gd name="csX18" fmla="*/ 5039964 w 6936152"/>
                <a:gd name="csY18" fmla="*/ 0 h 2417862"/>
                <a:gd name="csX19" fmla="*/ 5457229 w 6936152"/>
                <a:gd name="csY19" fmla="*/ 0 h 2417862"/>
                <a:gd name="csX20" fmla="*/ 5743027 w 6936152"/>
                <a:gd name="csY20" fmla="*/ 0 h 2417862"/>
                <a:gd name="csX21" fmla="*/ 5963091 w 6936152"/>
                <a:gd name="csY21" fmla="*/ 0 h 2417862"/>
                <a:gd name="csX22" fmla="*/ 6117422 w 6936152"/>
                <a:gd name="csY22" fmla="*/ 0 h 2417862"/>
                <a:gd name="csX23" fmla="*/ 6337487 w 6936152"/>
                <a:gd name="csY23" fmla="*/ 0 h 2417862"/>
                <a:gd name="csX24" fmla="*/ 6491817 w 6936152"/>
                <a:gd name="csY24" fmla="*/ 0 h 2417862"/>
                <a:gd name="csX25" fmla="*/ 6754751 w 6936152"/>
                <a:gd name="csY25" fmla="*/ 0 h 2417862"/>
                <a:gd name="csX26" fmla="*/ 6936152 w 6936152"/>
                <a:gd name="csY26" fmla="*/ 186586 h 2417862"/>
                <a:gd name="csX27" fmla="*/ 6936152 w 6936152"/>
                <a:gd name="csY27" fmla="*/ 458238 h 2417862"/>
                <a:gd name="csX28" fmla="*/ 6936152 w 6936152"/>
                <a:gd name="csY28" fmla="*/ 688996 h 2417862"/>
                <a:gd name="csX29" fmla="*/ 6936152 w 6936152"/>
                <a:gd name="csY29" fmla="*/ 940200 h 2417862"/>
                <a:gd name="csX30" fmla="*/ 6936152 w 6936152"/>
                <a:gd name="csY30" fmla="*/ 1252746 h 2417862"/>
                <a:gd name="csX31" fmla="*/ 6936152 w 6936152"/>
                <a:gd name="csY31" fmla="*/ 1503950 h 2417862"/>
                <a:gd name="csX32" fmla="*/ 6936152 w 6936152"/>
                <a:gd name="csY32" fmla="*/ 1836942 h 2417862"/>
                <a:gd name="csX33" fmla="*/ 6936152 w 6936152"/>
                <a:gd name="csY33" fmla="*/ 2231275 h 2417862"/>
                <a:gd name="csX34" fmla="*/ 6754751 w 6936152"/>
                <a:gd name="csY34" fmla="*/ 2417862 h 2417862"/>
                <a:gd name="csX35" fmla="*/ 6666154 w 6936152"/>
                <a:gd name="csY35" fmla="*/ 2417862 h 2417862"/>
                <a:gd name="csX36" fmla="*/ 6314623 w 6936152"/>
                <a:gd name="csY36" fmla="*/ 2417862 h 2417862"/>
                <a:gd name="csX37" fmla="*/ 5963091 w 6936152"/>
                <a:gd name="csY37" fmla="*/ 2417862 h 2417862"/>
                <a:gd name="csX38" fmla="*/ 5874494 w 6936152"/>
                <a:gd name="csY38" fmla="*/ 2417862 h 2417862"/>
                <a:gd name="csX39" fmla="*/ 5785897 w 6936152"/>
                <a:gd name="csY39" fmla="*/ 2417862 h 2417862"/>
                <a:gd name="csX40" fmla="*/ 5565832 w 6936152"/>
                <a:gd name="csY40" fmla="*/ 2417862 h 2417862"/>
                <a:gd name="csX41" fmla="*/ 5148567 w 6936152"/>
                <a:gd name="csY41" fmla="*/ 2417862 h 2417862"/>
                <a:gd name="csX42" fmla="*/ 4797036 w 6936152"/>
                <a:gd name="csY42" fmla="*/ 2417862 h 2417862"/>
                <a:gd name="csX43" fmla="*/ 4379771 w 6936152"/>
                <a:gd name="csY43" fmla="*/ 2417862 h 2417862"/>
                <a:gd name="csX44" fmla="*/ 4028240 w 6936152"/>
                <a:gd name="csY44" fmla="*/ 2417862 h 2417862"/>
                <a:gd name="csX45" fmla="*/ 3610974 w 6936152"/>
                <a:gd name="csY45" fmla="*/ 2417862 h 2417862"/>
                <a:gd name="csX46" fmla="*/ 3325177 w 6936152"/>
                <a:gd name="csY46" fmla="*/ 2417862 h 2417862"/>
                <a:gd name="csX47" fmla="*/ 3105112 w 6936152"/>
                <a:gd name="csY47" fmla="*/ 2417862 h 2417862"/>
                <a:gd name="csX48" fmla="*/ 3016515 w 6936152"/>
                <a:gd name="csY48" fmla="*/ 2417862 h 2417862"/>
                <a:gd name="csX49" fmla="*/ 2927917 w 6936152"/>
                <a:gd name="csY49" fmla="*/ 2417862 h 2417862"/>
                <a:gd name="csX50" fmla="*/ 2642119 w 6936152"/>
                <a:gd name="csY50" fmla="*/ 2417862 h 2417862"/>
                <a:gd name="csX51" fmla="*/ 2356322 w 6936152"/>
                <a:gd name="csY51" fmla="*/ 2417862 h 2417862"/>
                <a:gd name="csX52" fmla="*/ 2004790 w 6936152"/>
                <a:gd name="csY52" fmla="*/ 2417862 h 2417862"/>
                <a:gd name="csX53" fmla="*/ 1587525 w 6936152"/>
                <a:gd name="csY53" fmla="*/ 2417862 h 2417862"/>
                <a:gd name="csX54" fmla="*/ 1301727 w 6936152"/>
                <a:gd name="csY54" fmla="*/ 2417862 h 2417862"/>
                <a:gd name="csX55" fmla="*/ 1147396 w 6936152"/>
                <a:gd name="csY55" fmla="*/ 2417862 h 2417862"/>
                <a:gd name="csX56" fmla="*/ 1058799 w 6936152"/>
                <a:gd name="csY56" fmla="*/ 2417862 h 2417862"/>
                <a:gd name="csX57" fmla="*/ 773001 w 6936152"/>
                <a:gd name="csY57" fmla="*/ 2417862 h 2417862"/>
                <a:gd name="csX58" fmla="*/ 181400 w 6936152"/>
                <a:gd name="csY58" fmla="*/ 2417862 h 2417862"/>
                <a:gd name="csX59" fmla="*/ 0 w 6936152"/>
                <a:gd name="csY59" fmla="*/ 2231275 h 2417862"/>
                <a:gd name="csX60" fmla="*/ 0 w 6936152"/>
                <a:gd name="csY60" fmla="*/ 2000517 h 2417862"/>
                <a:gd name="csX61" fmla="*/ 0 w 6936152"/>
                <a:gd name="csY61" fmla="*/ 1728866 h 2417862"/>
                <a:gd name="csX62" fmla="*/ 0 w 6936152"/>
                <a:gd name="csY62" fmla="*/ 1477661 h 2417862"/>
                <a:gd name="csX63" fmla="*/ 0 w 6936152"/>
                <a:gd name="csY63" fmla="*/ 1206010 h 2417862"/>
                <a:gd name="csX64" fmla="*/ 0 w 6936152"/>
                <a:gd name="csY64" fmla="*/ 954805 h 2417862"/>
                <a:gd name="csX65" fmla="*/ 0 w 6936152"/>
                <a:gd name="csY65" fmla="*/ 642260 h 2417862"/>
                <a:gd name="csX66" fmla="*/ 0 w 6936152"/>
                <a:gd name="csY66" fmla="*/ 186586 h 2417862"/>
                <a:gd name="csX0" fmla="*/ 0 w 6936152"/>
                <a:gd name="csY0" fmla="*/ 186586 h 2417862"/>
                <a:gd name="csX1" fmla="*/ 181400 w 6936152"/>
                <a:gd name="csY1" fmla="*/ 0 h 2417862"/>
                <a:gd name="csX2" fmla="*/ 269997 w 6936152"/>
                <a:gd name="csY2" fmla="*/ 0 h 2417862"/>
                <a:gd name="csX3" fmla="*/ 358594 w 6936152"/>
                <a:gd name="csY3" fmla="*/ 0 h 2417862"/>
                <a:gd name="csX4" fmla="*/ 447192 w 6936152"/>
                <a:gd name="csY4" fmla="*/ 0 h 2417862"/>
                <a:gd name="csX5" fmla="*/ 535789 w 6936152"/>
                <a:gd name="csY5" fmla="*/ 0 h 2417862"/>
                <a:gd name="csX6" fmla="*/ 821587 w 6936152"/>
                <a:gd name="csY6" fmla="*/ 0 h 2417862"/>
                <a:gd name="csX7" fmla="*/ 1238852 w 6936152"/>
                <a:gd name="csY7" fmla="*/ 0 h 2417862"/>
                <a:gd name="csX8" fmla="*/ 1458916 w 6936152"/>
                <a:gd name="csY8" fmla="*/ 0 h 2417862"/>
                <a:gd name="csX9" fmla="*/ 1744714 w 6936152"/>
                <a:gd name="csY9" fmla="*/ 0 h 2417862"/>
                <a:gd name="csX10" fmla="*/ 1964779 w 6936152"/>
                <a:gd name="csY10" fmla="*/ 0 h 2417862"/>
                <a:gd name="csX11" fmla="*/ 2119109 w 6936152"/>
                <a:gd name="csY11" fmla="*/ 0 h 2417862"/>
                <a:gd name="csX12" fmla="*/ 2273440 w 6936152"/>
                <a:gd name="csY12" fmla="*/ 0 h 2417862"/>
                <a:gd name="csX13" fmla="*/ 2493504 w 6936152"/>
                <a:gd name="csY13" fmla="*/ 0 h 2417862"/>
                <a:gd name="csX14" fmla="*/ 2713569 w 6936152"/>
                <a:gd name="csY14" fmla="*/ 0 h 2417862"/>
                <a:gd name="csX15" fmla="*/ 2933633 w 6936152"/>
                <a:gd name="csY15" fmla="*/ 0 h 2417862"/>
                <a:gd name="csX16" fmla="*/ 3153698 w 6936152"/>
                <a:gd name="csY16" fmla="*/ 0 h 2417862"/>
                <a:gd name="csX17" fmla="*/ 3373762 w 6936152"/>
                <a:gd name="csY17" fmla="*/ 0 h 2417862"/>
                <a:gd name="csX18" fmla="*/ 3593827 w 6936152"/>
                <a:gd name="csY18" fmla="*/ 0 h 2417862"/>
                <a:gd name="csX19" fmla="*/ 3813891 w 6936152"/>
                <a:gd name="csY19" fmla="*/ 0 h 2417862"/>
                <a:gd name="csX20" fmla="*/ 4033955 w 6936152"/>
                <a:gd name="csY20" fmla="*/ 0 h 2417862"/>
                <a:gd name="csX21" fmla="*/ 4451220 w 6936152"/>
                <a:gd name="csY21" fmla="*/ 0 h 2417862"/>
                <a:gd name="csX22" fmla="*/ 4605551 w 6936152"/>
                <a:gd name="csY22" fmla="*/ 0 h 2417862"/>
                <a:gd name="csX23" fmla="*/ 4759882 w 6936152"/>
                <a:gd name="csY23" fmla="*/ 0 h 2417862"/>
                <a:gd name="csX24" fmla="*/ 5045680 w 6936152"/>
                <a:gd name="csY24" fmla="*/ 0 h 2417862"/>
                <a:gd name="csX25" fmla="*/ 5397212 w 6936152"/>
                <a:gd name="csY25" fmla="*/ 0 h 2417862"/>
                <a:gd name="csX26" fmla="*/ 5485809 w 6936152"/>
                <a:gd name="csY26" fmla="*/ 0 h 2417862"/>
                <a:gd name="csX27" fmla="*/ 5640139 w 6936152"/>
                <a:gd name="csY27" fmla="*/ 0 h 2417862"/>
                <a:gd name="csX28" fmla="*/ 5991671 w 6936152"/>
                <a:gd name="csY28" fmla="*/ 0 h 2417862"/>
                <a:gd name="csX29" fmla="*/ 6343202 w 6936152"/>
                <a:gd name="csY29" fmla="*/ 0 h 2417862"/>
                <a:gd name="csX30" fmla="*/ 6431800 w 6936152"/>
                <a:gd name="csY30" fmla="*/ 0 h 2417862"/>
                <a:gd name="csX31" fmla="*/ 6754751 w 6936152"/>
                <a:gd name="csY31" fmla="*/ 0 h 2417862"/>
                <a:gd name="csX32" fmla="*/ 6936152 w 6936152"/>
                <a:gd name="csY32" fmla="*/ 186586 h 2417862"/>
                <a:gd name="csX33" fmla="*/ 6936152 w 6936152"/>
                <a:gd name="csY33" fmla="*/ 519578 h 2417862"/>
                <a:gd name="csX34" fmla="*/ 6936152 w 6936152"/>
                <a:gd name="csY34" fmla="*/ 852571 h 2417862"/>
                <a:gd name="csX35" fmla="*/ 6936152 w 6936152"/>
                <a:gd name="csY35" fmla="*/ 1103775 h 2417862"/>
                <a:gd name="csX36" fmla="*/ 6936152 w 6936152"/>
                <a:gd name="csY36" fmla="*/ 1416321 h 2417862"/>
                <a:gd name="csX37" fmla="*/ 6936152 w 6936152"/>
                <a:gd name="csY37" fmla="*/ 1667525 h 2417862"/>
                <a:gd name="csX38" fmla="*/ 6936152 w 6936152"/>
                <a:gd name="csY38" fmla="*/ 1898283 h 2417862"/>
                <a:gd name="csX39" fmla="*/ 6936152 w 6936152"/>
                <a:gd name="csY39" fmla="*/ 2231275 h 2417862"/>
                <a:gd name="csX40" fmla="*/ 6754751 w 6936152"/>
                <a:gd name="csY40" fmla="*/ 2417862 h 2417862"/>
                <a:gd name="csX41" fmla="*/ 6534687 w 6936152"/>
                <a:gd name="csY41" fmla="*/ 2417862 h 2417862"/>
                <a:gd name="csX42" fmla="*/ 6183156 w 6936152"/>
                <a:gd name="csY42" fmla="*/ 2417862 h 2417862"/>
                <a:gd name="csX43" fmla="*/ 5963091 w 6936152"/>
                <a:gd name="csY43" fmla="*/ 2417862 h 2417862"/>
                <a:gd name="csX44" fmla="*/ 5743027 w 6936152"/>
                <a:gd name="csY44" fmla="*/ 2417862 h 2417862"/>
                <a:gd name="csX45" fmla="*/ 5325762 w 6936152"/>
                <a:gd name="csY45" fmla="*/ 2417862 h 2417862"/>
                <a:gd name="csX46" fmla="*/ 5171431 w 6936152"/>
                <a:gd name="csY46" fmla="*/ 2417862 h 2417862"/>
                <a:gd name="csX47" fmla="*/ 4885633 w 6936152"/>
                <a:gd name="csY47" fmla="*/ 2417862 h 2417862"/>
                <a:gd name="csX48" fmla="*/ 4731302 w 6936152"/>
                <a:gd name="csY48" fmla="*/ 2417862 h 2417862"/>
                <a:gd name="csX49" fmla="*/ 4314037 w 6936152"/>
                <a:gd name="csY49" fmla="*/ 2417862 h 2417862"/>
                <a:gd name="csX50" fmla="*/ 4028240 w 6936152"/>
                <a:gd name="csY50" fmla="*/ 2417862 h 2417862"/>
                <a:gd name="csX51" fmla="*/ 3610974 w 6936152"/>
                <a:gd name="csY51" fmla="*/ 2417862 h 2417862"/>
                <a:gd name="csX52" fmla="*/ 3456643 w 6936152"/>
                <a:gd name="csY52" fmla="*/ 2417862 h 2417862"/>
                <a:gd name="csX53" fmla="*/ 3105112 w 6936152"/>
                <a:gd name="csY53" fmla="*/ 2417862 h 2417862"/>
                <a:gd name="csX54" fmla="*/ 2885048 w 6936152"/>
                <a:gd name="csY54" fmla="*/ 2417862 h 2417862"/>
                <a:gd name="csX55" fmla="*/ 2533516 w 6936152"/>
                <a:gd name="csY55" fmla="*/ 2417862 h 2417862"/>
                <a:gd name="csX56" fmla="*/ 2181985 w 6936152"/>
                <a:gd name="csY56" fmla="*/ 2417862 h 2417862"/>
                <a:gd name="csX57" fmla="*/ 2093387 w 6936152"/>
                <a:gd name="csY57" fmla="*/ 2417862 h 2417862"/>
                <a:gd name="csX58" fmla="*/ 1873323 w 6936152"/>
                <a:gd name="csY58" fmla="*/ 2417862 h 2417862"/>
                <a:gd name="csX59" fmla="*/ 1653259 w 6936152"/>
                <a:gd name="csY59" fmla="*/ 2417862 h 2417862"/>
                <a:gd name="csX60" fmla="*/ 1433194 w 6936152"/>
                <a:gd name="csY60" fmla="*/ 2417862 h 2417862"/>
                <a:gd name="csX61" fmla="*/ 1081663 w 6936152"/>
                <a:gd name="csY61" fmla="*/ 2417862 h 2417862"/>
                <a:gd name="csX62" fmla="*/ 927332 w 6936152"/>
                <a:gd name="csY62" fmla="*/ 2417862 h 2417862"/>
                <a:gd name="csX63" fmla="*/ 510067 w 6936152"/>
                <a:gd name="csY63" fmla="*/ 2417862 h 2417862"/>
                <a:gd name="csX64" fmla="*/ 181400 w 6936152"/>
                <a:gd name="csY64" fmla="*/ 2417862 h 2417862"/>
                <a:gd name="csX65" fmla="*/ 0 w 6936152"/>
                <a:gd name="csY65" fmla="*/ 2231275 h 2417862"/>
                <a:gd name="csX66" fmla="*/ 0 w 6936152"/>
                <a:gd name="csY66" fmla="*/ 1898283 h 2417862"/>
                <a:gd name="csX67" fmla="*/ 0 w 6936152"/>
                <a:gd name="csY67" fmla="*/ 1606185 h 2417862"/>
                <a:gd name="csX68" fmla="*/ 0 w 6936152"/>
                <a:gd name="csY68" fmla="*/ 1273192 h 2417862"/>
                <a:gd name="csX69" fmla="*/ 0 w 6936152"/>
                <a:gd name="csY69" fmla="*/ 1001541 h 2417862"/>
                <a:gd name="csX70" fmla="*/ 0 w 6936152"/>
                <a:gd name="csY70" fmla="*/ 770783 h 2417862"/>
                <a:gd name="csX71" fmla="*/ 0 w 6936152"/>
                <a:gd name="csY71" fmla="*/ 478685 h 2417862"/>
                <a:gd name="csX72" fmla="*/ 0 w 6936152"/>
                <a:gd name="csY72" fmla="*/ 186586 h 241786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 ang="0">
                  <a:pos x="csX40" y="csY40"/>
                </a:cxn>
                <a:cxn ang="0">
                  <a:pos x="csX41" y="csY41"/>
                </a:cxn>
                <a:cxn ang="0">
                  <a:pos x="csX42" y="csY42"/>
                </a:cxn>
                <a:cxn ang="0">
                  <a:pos x="csX43" y="csY43"/>
                </a:cxn>
                <a:cxn ang="0">
                  <a:pos x="csX44" y="csY44"/>
                </a:cxn>
                <a:cxn ang="0">
                  <a:pos x="csX45" y="csY45"/>
                </a:cxn>
                <a:cxn ang="0">
                  <a:pos x="csX46" y="csY46"/>
                </a:cxn>
                <a:cxn ang="0">
                  <a:pos x="csX47" y="csY47"/>
                </a:cxn>
                <a:cxn ang="0">
                  <a:pos x="csX48" y="csY48"/>
                </a:cxn>
                <a:cxn ang="0">
                  <a:pos x="csX49" y="csY49"/>
                </a:cxn>
                <a:cxn ang="0">
                  <a:pos x="csX50" y="csY50"/>
                </a:cxn>
                <a:cxn ang="0">
                  <a:pos x="csX51" y="csY51"/>
                </a:cxn>
                <a:cxn ang="0">
                  <a:pos x="csX52" y="csY52"/>
                </a:cxn>
                <a:cxn ang="0">
                  <a:pos x="csX53" y="csY53"/>
                </a:cxn>
                <a:cxn ang="0">
                  <a:pos x="csX54" y="csY54"/>
                </a:cxn>
                <a:cxn ang="0">
                  <a:pos x="csX55" y="csY55"/>
                </a:cxn>
                <a:cxn ang="0">
                  <a:pos x="csX56" y="csY56"/>
                </a:cxn>
                <a:cxn ang="0">
                  <a:pos x="csX57" y="csY57"/>
                </a:cxn>
                <a:cxn ang="0">
                  <a:pos x="csX58" y="csY58"/>
                </a:cxn>
                <a:cxn ang="0">
                  <a:pos x="csX59" y="csY59"/>
                </a:cxn>
                <a:cxn ang="0">
                  <a:pos x="csX60" y="csY60"/>
                </a:cxn>
                <a:cxn ang="0">
                  <a:pos x="csX61" y="csY61"/>
                </a:cxn>
                <a:cxn ang="0">
                  <a:pos x="csX62" y="csY62"/>
                </a:cxn>
                <a:cxn ang="0">
                  <a:pos x="csX63" y="csY63"/>
                </a:cxn>
                <a:cxn ang="0">
                  <a:pos x="csX64" y="csY64"/>
                </a:cxn>
                <a:cxn ang="0">
                  <a:pos x="csX65" y="csY65"/>
                </a:cxn>
                <a:cxn ang="0">
                  <a:pos x="csX66" y="csY66"/>
                </a:cxn>
                <a:cxn ang="0">
                  <a:pos x="csX67" y="csY67"/>
                </a:cxn>
                <a:cxn ang="0">
                  <a:pos x="csX68" y="csY68"/>
                </a:cxn>
                <a:cxn ang="0">
                  <a:pos x="csX69" y="csY69"/>
                </a:cxn>
                <a:cxn ang="0">
                  <a:pos x="csX70" y="csY70"/>
                </a:cxn>
                <a:cxn ang="0">
                  <a:pos x="csX71" y="csY71"/>
                </a:cxn>
                <a:cxn ang="0">
                  <a:pos x="csX72" y="csY72"/>
                </a:cxn>
              </a:cxnLst>
              <a:rect l="l" t="t" r="r" b="b"/>
              <a:pathLst>
                <a:path w="6936152" h="2417862" fill="none" extrusionOk="0">
                  <a:moveTo>
                    <a:pt x="0" y="186586"/>
                  </a:moveTo>
                  <a:cubicBezTo>
                    <a:pt x="1137" y="75833"/>
                    <a:pt x="83891" y="31885"/>
                    <a:pt x="181400" y="0"/>
                  </a:cubicBezTo>
                  <a:cubicBezTo>
                    <a:pt x="227358" y="3502"/>
                    <a:pt x="308672" y="4624"/>
                    <a:pt x="335730" y="0"/>
                  </a:cubicBezTo>
                  <a:cubicBezTo>
                    <a:pt x="371250" y="-11485"/>
                    <a:pt x="510081" y="637"/>
                    <a:pt x="621528" y="0"/>
                  </a:cubicBezTo>
                  <a:cubicBezTo>
                    <a:pt x="740526" y="-6168"/>
                    <a:pt x="670279" y="1618"/>
                    <a:pt x="710125" y="0"/>
                  </a:cubicBezTo>
                  <a:cubicBezTo>
                    <a:pt x="775232" y="19081"/>
                    <a:pt x="866880" y="15906"/>
                    <a:pt x="995924" y="0"/>
                  </a:cubicBezTo>
                  <a:cubicBezTo>
                    <a:pt x="1139777" y="-6064"/>
                    <a:pt x="1242679" y="23728"/>
                    <a:pt x="1413188" y="0"/>
                  </a:cubicBezTo>
                  <a:cubicBezTo>
                    <a:pt x="1599499" y="-32941"/>
                    <a:pt x="1531791" y="8840"/>
                    <a:pt x="1633253" y="0"/>
                  </a:cubicBezTo>
                  <a:cubicBezTo>
                    <a:pt x="1733925" y="-19325"/>
                    <a:pt x="1733078" y="1228"/>
                    <a:pt x="1787584" y="0"/>
                  </a:cubicBezTo>
                  <a:cubicBezTo>
                    <a:pt x="1821684" y="7305"/>
                    <a:pt x="2087435" y="40588"/>
                    <a:pt x="2204849" y="0"/>
                  </a:cubicBezTo>
                  <a:cubicBezTo>
                    <a:pt x="2313029" y="-21839"/>
                    <a:pt x="2381042" y="45482"/>
                    <a:pt x="2556380" y="0"/>
                  </a:cubicBezTo>
                  <a:cubicBezTo>
                    <a:pt x="2696406" y="-39652"/>
                    <a:pt x="2697915" y="622"/>
                    <a:pt x="2842178" y="0"/>
                  </a:cubicBezTo>
                  <a:cubicBezTo>
                    <a:pt x="2974528" y="-2640"/>
                    <a:pt x="3129585" y="13628"/>
                    <a:pt x="3193710" y="0"/>
                  </a:cubicBezTo>
                  <a:cubicBezTo>
                    <a:pt x="3278003" y="-22712"/>
                    <a:pt x="3351545" y="25358"/>
                    <a:pt x="3479508" y="0"/>
                  </a:cubicBezTo>
                  <a:cubicBezTo>
                    <a:pt x="3586239" y="-39343"/>
                    <a:pt x="3645855" y="-2700"/>
                    <a:pt x="3699572" y="0"/>
                  </a:cubicBezTo>
                  <a:cubicBezTo>
                    <a:pt x="3765752" y="-33213"/>
                    <a:pt x="3864129" y="34194"/>
                    <a:pt x="4051103" y="0"/>
                  </a:cubicBezTo>
                  <a:cubicBezTo>
                    <a:pt x="4206651" y="-35979"/>
                    <a:pt x="4128637" y="1080"/>
                    <a:pt x="4205434" y="0"/>
                  </a:cubicBezTo>
                  <a:cubicBezTo>
                    <a:pt x="4300917" y="-22313"/>
                    <a:pt x="4537086" y="37356"/>
                    <a:pt x="4622699" y="0"/>
                  </a:cubicBezTo>
                  <a:cubicBezTo>
                    <a:pt x="4744689" y="7592"/>
                    <a:pt x="4903237" y="29718"/>
                    <a:pt x="5039964" y="0"/>
                  </a:cubicBezTo>
                  <a:cubicBezTo>
                    <a:pt x="5158258" y="-46124"/>
                    <a:pt x="5329828" y="65137"/>
                    <a:pt x="5457229" y="0"/>
                  </a:cubicBezTo>
                  <a:cubicBezTo>
                    <a:pt x="5532886" y="-63647"/>
                    <a:pt x="5630004" y="12310"/>
                    <a:pt x="5743027" y="0"/>
                  </a:cubicBezTo>
                  <a:cubicBezTo>
                    <a:pt x="5847444" y="-19558"/>
                    <a:pt x="5914403" y="6726"/>
                    <a:pt x="5963091" y="0"/>
                  </a:cubicBezTo>
                  <a:cubicBezTo>
                    <a:pt x="6002685" y="-785"/>
                    <a:pt x="6073970" y="10179"/>
                    <a:pt x="6117422" y="0"/>
                  </a:cubicBezTo>
                  <a:cubicBezTo>
                    <a:pt x="6169084" y="1698"/>
                    <a:pt x="6294749" y="20312"/>
                    <a:pt x="6337487" y="0"/>
                  </a:cubicBezTo>
                  <a:cubicBezTo>
                    <a:pt x="6383257" y="-11726"/>
                    <a:pt x="6427035" y="5711"/>
                    <a:pt x="6491817" y="0"/>
                  </a:cubicBezTo>
                  <a:cubicBezTo>
                    <a:pt x="6545329" y="1380"/>
                    <a:pt x="6638345" y="27877"/>
                    <a:pt x="6754751" y="0"/>
                  </a:cubicBezTo>
                  <a:cubicBezTo>
                    <a:pt x="6851166" y="-19015"/>
                    <a:pt x="6909972" y="66743"/>
                    <a:pt x="6936152" y="186586"/>
                  </a:cubicBezTo>
                  <a:cubicBezTo>
                    <a:pt x="6926660" y="292335"/>
                    <a:pt x="6925571" y="348720"/>
                    <a:pt x="6936152" y="458238"/>
                  </a:cubicBezTo>
                  <a:cubicBezTo>
                    <a:pt x="6970797" y="572873"/>
                    <a:pt x="6917166" y="616912"/>
                    <a:pt x="6936152" y="688996"/>
                  </a:cubicBezTo>
                  <a:cubicBezTo>
                    <a:pt x="6963254" y="753860"/>
                    <a:pt x="6893351" y="864765"/>
                    <a:pt x="6936152" y="940200"/>
                  </a:cubicBezTo>
                  <a:cubicBezTo>
                    <a:pt x="6956027" y="1040280"/>
                    <a:pt x="6943872" y="1163233"/>
                    <a:pt x="6936152" y="1252746"/>
                  </a:cubicBezTo>
                  <a:cubicBezTo>
                    <a:pt x="6936285" y="1319387"/>
                    <a:pt x="6925591" y="1393108"/>
                    <a:pt x="6936152" y="1503950"/>
                  </a:cubicBezTo>
                  <a:cubicBezTo>
                    <a:pt x="6963369" y="1606946"/>
                    <a:pt x="6918298" y="1731420"/>
                    <a:pt x="6936152" y="1836942"/>
                  </a:cubicBezTo>
                  <a:cubicBezTo>
                    <a:pt x="6969393" y="1930238"/>
                    <a:pt x="6925311" y="2137190"/>
                    <a:pt x="6936152" y="2231275"/>
                  </a:cubicBezTo>
                  <a:cubicBezTo>
                    <a:pt x="6952990" y="2351399"/>
                    <a:pt x="6835664" y="2402373"/>
                    <a:pt x="6754751" y="2417862"/>
                  </a:cubicBezTo>
                  <a:cubicBezTo>
                    <a:pt x="6730831" y="2424030"/>
                    <a:pt x="6704674" y="2414433"/>
                    <a:pt x="6666154" y="2417862"/>
                  </a:cubicBezTo>
                  <a:cubicBezTo>
                    <a:pt x="6608946" y="2440324"/>
                    <a:pt x="6462091" y="2410143"/>
                    <a:pt x="6314623" y="2417862"/>
                  </a:cubicBezTo>
                  <a:cubicBezTo>
                    <a:pt x="6170890" y="2438120"/>
                    <a:pt x="6124341" y="2391796"/>
                    <a:pt x="5963091" y="2417862"/>
                  </a:cubicBezTo>
                  <a:cubicBezTo>
                    <a:pt x="5802606" y="2454241"/>
                    <a:pt x="5897644" y="2409247"/>
                    <a:pt x="5874494" y="2417862"/>
                  </a:cubicBezTo>
                  <a:cubicBezTo>
                    <a:pt x="5854091" y="2428736"/>
                    <a:pt x="5820781" y="2419291"/>
                    <a:pt x="5785897" y="2417862"/>
                  </a:cubicBezTo>
                  <a:cubicBezTo>
                    <a:pt x="5759522" y="2399117"/>
                    <a:pt x="5666971" y="2417851"/>
                    <a:pt x="5565832" y="2417862"/>
                  </a:cubicBezTo>
                  <a:cubicBezTo>
                    <a:pt x="5462832" y="2401724"/>
                    <a:pt x="5296894" y="2352027"/>
                    <a:pt x="5148567" y="2417862"/>
                  </a:cubicBezTo>
                  <a:cubicBezTo>
                    <a:pt x="5001233" y="2438307"/>
                    <a:pt x="4945181" y="2402572"/>
                    <a:pt x="4797036" y="2417862"/>
                  </a:cubicBezTo>
                  <a:cubicBezTo>
                    <a:pt x="4619161" y="2460273"/>
                    <a:pt x="4497827" y="2374336"/>
                    <a:pt x="4379771" y="2417862"/>
                  </a:cubicBezTo>
                  <a:cubicBezTo>
                    <a:pt x="4257000" y="2428352"/>
                    <a:pt x="4183911" y="2401732"/>
                    <a:pt x="4028240" y="2417862"/>
                  </a:cubicBezTo>
                  <a:cubicBezTo>
                    <a:pt x="3909446" y="2468219"/>
                    <a:pt x="3768616" y="2385005"/>
                    <a:pt x="3610974" y="2417862"/>
                  </a:cubicBezTo>
                  <a:cubicBezTo>
                    <a:pt x="3462840" y="2441806"/>
                    <a:pt x="3437257" y="2388901"/>
                    <a:pt x="3325177" y="2417862"/>
                  </a:cubicBezTo>
                  <a:cubicBezTo>
                    <a:pt x="3224996" y="2443591"/>
                    <a:pt x="3176221" y="2418430"/>
                    <a:pt x="3105112" y="2417862"/>
                  </a:cubicBezTo>
                  <a:cubicBezTo>
                    <a:pt x="3033150" y="2423638"/>
                    <a:pt x="3053349" y="2411979"/>
                    <a:pt x="3016515" y="2417862"/>
                  </a:cubicBezTo>
                  <a:cubicBezTo>
                    <a:pt x="2982612" y="2422569"/>
                    <a:pt x="2947394" y="2415374"/>
                    <a:pt x="2927917" y="2417862"/>
                  </a:cubicBezTo>
                  <a:cubicBezTo>
                    <a:pt x="2885123" y="2422102"/>
                    <a:pt x="2782236" y="2389966"/>
                    <a:pt x="2642119" y="2417862"/>
                  </a:cubicBezTo>
                  <a:cubicBezTo>
                    <a:pt x="2499732" y="2425455"/>
                    <a:pt x="2415514" y="2393427"/>
                    <a:pt x="2356322" y="2417862"/>
                  </a:cubicBezTo>
                  <a:cubicBezTo>
                    <a:pt x="2299091" y="2454726"/>
                    <a:pt x="2168992" y="2378229"/>
                    <a:pt x="2004790" y="2417862"/>
                  </a:cubicBezTo>
                  <a:cubicBezTo>
                    <a:pt x="1860911" y="2436458"/>
                    <a:pt x="1753507" y="2409041"/>
                    <a:pt x="1587525" y="2417862"/>
                  </a:cubicBezTo>
                  <a:cubicBezTo>
                    <a:pt x="1458364" y="2427039"/>
                    <a:pt x="1391636" y="2407167"/>
                    <a:pt x="1301727" y="2417862"/>
                  </a:cubicBezTo>
                  <a:cubicBezTo>
                    <a:pt x="1222658" y="2434932"/>
                    <a:pt x="1220471" y="2410841"/>
                    <a:pt x="1147396" y="2417862"/>
                  </a:cubicBezTo>
                  <a:cubicBezTo>
                    <a:pt x="1085206" y="2420296"/>
                    <a:pt x="1099604" y="2408492"/>
                    <a:pt x="1058799" y="2417862"/>
                  </a:cubicBezTo>
                  <a:cubicBezTo>
                    <a:pt x="1019885" y="2422442"/>
                    <a:pt x="846944" y="2407270"/>
                    <a:pt x="773001" y="2417862"/>
                  </a:cubicBezTo>
                  <a:cubicBezTo>
                    <a:pt x="675947" y="2415006"/>
                    <a:pt x="499986" y="2395720"/>
                    <a:pt x="181400" y="2417862"/>
                  </a:cubicBezTo>
                  <a:cubicBezTo>
                    <a:pt x="85253" y="2436462"/>
                    <a:pt x="29798" y="2329410"/>
                    <a:pt x="0" y="2231275"/>
                  </a:cubicBezTo>
                  <a:cubicBezTo>
                    <a:pt x="7099" y="2178131"/>
                    <a:pt x="18809" y="2090941"/>
                    <a:pt x="0" y="2000517"/>
                  </a:cubicBezTo>
                  <a:cubicBezTo>
                    <a:pt x="-9165" y="1916688"/>
                    <a:pt x="24941" y="1791625"/>
                    <a:pt x="0" y="1728866"/>
                  </a:cubicBezTo>
                  <a:cubicBezTo>
                    <a:pt x="-11382" y="1664017"/>
                    <a:pt x="14114" y="1556714"/>
                    <a:pt x="0" y="1477661"/>
                  </a:cubicBezTo>
                  <a:cubicBezTo>
                    <a:pt x="-29175" y="1389476"/>
                    <a:pt x="10001" y="1289295"/>
                    <a:pt x="0" y="1206010"/>
                  </a:cubicBezTo>
                  <a:cubicBezTo>
                    <a:pt x="-8619" y="1126607"/>
                    <a:pt x="5420" y="1019240"/>
                    <a:pt x="0" y="954805"/>
                  </a:cubicBezTo>
                  <a:cubicBezTo>
                    <a:pt x="-2451" y="900006"/>
                    <a:pt x="38195" y="755878"/>
                    <a:pt x="0" y="642260"/>
                  </a:cubicBezTo>
                  <a:cubicBezTo>
                    <a:pt x="12026" y="532278"/>
                    <a:pt x="23843" y="383472"/>
                    <a:pt x="0" y="186586"/>
                  </a:cubicBezTo>
                  <a:close/>
                </a:path>
                <a:path w="6936152" h="2417862" stroke="0" extrusionOk="0">
                  <a:moveTo>
                    <a:pt x="0" y="186586"/>
                  </a:moveTo>
                  <a:cubicBezTo>
                    <a:pt x="8554" y="105058"/>
                    <a:pt x="99706" y="3160"/>
                    <a:pt x="181400" y="0"/>
                  </a:cubicBezTo>
                  <a:cubicBezTo>
                    <a:pt x="203632" y="-13609"/>
                    <a:pt x="241271" y="9943"/>
                    <a:pt x="269997" y="0"/>
                  </a:cubicBezTo>
                  <a:cubicBezTo>
                    <a:pt x="288182" y="-3715"/>
                    <a:pt x="312394" y="9841"/>
                    <a:pt x="358594" y="0"/>
                  </a:cubicBezTo>
                  <a:cubicBezTo>
                    <a:pt x="393873" y="-6146"/>
                    <a:pt x="409008" y="4630"/>
                    <a:pt x="447192" y="0"/>
                  </a:cubicBezTo>
                  <a:cubicBezTo>
                    <a:pt x="482841" y="-12133"/>
                    <a:pt x="515972" y="7968"/>
                    <a:pt x="535789" y="0"/>
                  </a:cubicBezTo>
                  <a:cubicBezTo>
                    <a:pt x="554735" y="-8694"/>
                    <a:pt x="761988" y="-2053"/>
                    <a:pt x="821587" y="0"/>
                  </a:cubicBezTo>
                  <a:cubicBezTo>
                    <a:pt x="905864" y="16227"/>
                    <a:pt x="1058629" y="24638"/>
                    <a:pt x="1238852" y="0"/>
                  </a:cubicBezTo>
                  <a:cubicBezTo>
                    <a:pt x="1414217" y="-9820"/>
                    <a:pt x="1364257" y="23326"/>
                    <a:pt x="1458916" y="0"/>
                  </a:cubicBezTo>
                  <a:cubicBezTo>
                    <a:pt x="1574941" y="-16637"/>
                    <a:pt x="1616201" y="16362"/>
                    <a:pt x="1744714" y="0"/>
                  </a:cubicBezTo>
                  <a:cubicBezTo>
                    <a:pt x="1881268" y="-22035"/>
                    <a:pt x="1868885" y="17888"/>
                    <a:pt x="1964779" y="0"/>
                  </a:cubicBezTo>
                  <a:cubicBezTo>
                    <a:pt x="2072098" y="-15629"/>
                    <a:pt x="2079144" y="16677"/>
                    <a:pt x="2119109" y="0"/>
                  </a:cubicBezTo>
                  <a:cubicBezTo>
                    <a:pt x="2160423" y="-10959"/>
                    <a:pt x="2245655" y="11509"/>
                    <a:pt x="2273440" y="0"/>
                  </a:cubicBezTo>
                  <a:cubicBezTo>
                    <a:pt x="2309585" y="8871"/>
                    <a:pt x="2426856" y="18850"/>
                    <a:pt x="2493504" y="0"/>
                  </a:cubicBezTo>
                  <a:cubicBezTo>
                    <a:pt x="2548326" y="-1780"/>
                    <a:pt x="2651760" y="7726"/>
                    <a:pt x="2713569" y="0"/>
                  </a:cubicBezTo>
                  <a:cubicBezTo>
                    <a:pt x="2774900" y="-10908"/>
                    <a:pt x="2849541" y="14334"/>
                    <a:pt x="2933633" y="0"/>
                  </a:cubicBezTo>
                  <a:cubicBezTo>
                    <a:pt x="3013461" y="-22115"/>
                    <a:pt x="3040880" y="11253"/>
                    <a:pt x="3153698" y="0"/>
                  </a:cubicBezTo>
                  <a:cubicBezTo>
                    <a:pt x="3266783" y="-10769"/>
                    <a:pt x="3281980" y="12011"/>
                    <a:pt x="3373762" y="0"/>
                  </a:cubicBezTo>
                  <a:cubicBezTo>
                    <a:pt x="3458958" y="-5412"/>
                    <a:pt x="3548543" y="4712"/>
                    <a:pt x="3593827" y="0"/>
                  </a:cubicBezTo>
                  <a:cubicBezTo>
                    <a:pt x="3657249" y="1254"/>
                    <a:pt x="3744656" y="15627"/>
                    <a:pt x="3813891" y="0"/>
                  </a:cubicBezTo>
                  <a:cubicBezTo>
                    <a:pt x="3873284" y="-8672"/>
                    <a:pt x="3963088" y="2369"/>
                    <a:pt x="4033955" y="0"/>
                  </a:cubicBezTo>
                  <a:cubicBezTo>
                    <a:pt x="4109403" y="-19136"/>
                    <a:pt x="4320233" y="35223"/>
                    <a:pt x="4451220" y="0"/>
                  </a:cubicBezTo>
                  <a:cubicBezTo>
                    <a:pt x="4602732" y="-25050"/>
                    <a:pt x="4564171" y="10251"/>
                    <a:pt x="4605551" y="0"/>
                  </a:cubicBezTo>
                  <a:cubicBezTo>
                    <a:pt x="4644863" y="-9330"/>
                    <a:pt x="4717367" y="9684"/>
                    <a:pt x="4759882" y="0"/>
                  </a:cubicBezTo>
                  <a:cubicBezTo>
                    <a:pt x="4797720" y="1169"/>
                    <a:pt x="4898972" y="22826"/>
                    <a:pt x="5045680" y="0"/>
                  </a:cubicBezTo>
                  <a:cubicBezTo>
                    <a:pt x="5169592" y="-43066"/>
                    <a:pt x="5279662" y="28422"/>
                    <a:pt x="5397212" y="0"/>
                  </a:cubicBezTo>
                  <a:cubicBezTo>
                    <a:pt x="5523806" y="-18097"/>
                    <a:pt x="5443622" y="3237"/>
                    <a:pt x="5485809" y="0"/>
                  </a:cubicBezTo>
                  <a:cubicBezTo>
                    <a:pt x="5517319" y="-7192"/>
                    <a:pt x="5607057" y="8022"/>
                    <a:pt x="5640139" y="0"/>
                  </a:cubicBezTo>
                  <a:cubicBezTo>
                    <a:pt x="5675388" y="11678"/>
                    <a:pt x="5892108" y="45805"/>
                    <a:pt x="5991671" y="0"/>
                  </a:cubicBezTo>
                  <a:cubicBezTo>
                    <a:pt x="6063926" y="-24413"/>
                    <a:pt x="6257041" y="38993"/>
                    <a:pt x="6343202" y="0"/>
                  </a:cubicBezTo>
                  <a:cubicBezTo>
                    <a:pt x="6441957" y="-22861"/>
                    <a:pt x="6389768" y="384"/>
                    <a:pt x="6431800" y="0"/>
                  </a:cubicBezTo>
                  <a:cubicBezTo>
                    <a:pt x="6466876" y="-507"/>
                    <a:pt x="6623216" y="27814"/>
                    <a:pt x="6754751" y="0"/>
                  </a:cubicBezTo>
                  <a:cubicBezTo>
                    <a:pt x="6867241" y="2420"/>
                    <a:pt x="6918985" y="79331"/>
                    <a:pt x="6936152" y="186586"/>
                  </a:cubicBezTo>
                  <a:cubicBezTo>
                    <a:pt x="6937670" y="323624"/>
                    <a:pt x="6912062" y="397671"/>
                    <a:pt x="6936152" y="519578"/>
                  </a:cubicBezTo>
                  <a:cubicBezTo>
                    <a:pt x="6967008" y="649760"/>
                    <a:pt x="6938406" y="700131"/>
                    <a:pt x="6936152" y="852571"/>
                  </a:cubicBezTo>
                  <a:cubicBezTo>
                    <a:pt x="6937670" y="1006375"/>
                    <a:pt x="6920283" y="1016950"/>
                    <a:pt x="6936152" y="1103775"/>
                  </a:cubicBezTo>
                  <a:cubicBezTo>
                    <a:pt x="6960434" y="1165045"/>
                    <a:pt x="6939971" y="1317565"/>
                    <a:pt x="6936152" y="1416321"/>
                  </a:cubicBezTo>
                  <a:cubicBezTo>
                    <a:pt x="6922355" y="1530959"/>
                    <a:pt x="6911301" y="1601350"/>
                    <a:pt x="6936152" y="1667525"/>
                  </a:cubicBezTo>
                  <a:cubicBezTo>
                    <a:pt x="6941265" y="1734310"/>
                    <a:pt x="6946827" y="1835527"/>
                    <a:pt x="6936152" y="1898283"/>
                  </a:cubicBezTo>
                  <a:cubicBezTo>
                    <a:pt x="6932082" y="1968855"/>
                    <a:pt x="6896826" y="2095513"/>
                    <a:pt x="6936152" y="2231275"/>
                  </a:cubicBezTo>
                  <a:cubicBezTo>
                    <a:pt x="6939194" y="2323514"/>
                    <a:pt x="6844816" y="2404670"/>
                    <a:pt x="6754751" y="2417862"/>
                  </a:cubicBezTo>
                  <a:cubicBezTo>
                    <a:pt x="6690202" y="2406919"/>
                    <a:pt x="6588319" y="2404154"/>
                    <a:pt x="6534687" y="2417862"/>
                  </a:cubicBezTo>
                  <a:cubicBezTo>
                    <a:pt x="6470994" y="2413134"/>
                    <a:pt x="6298373" y="2415887"/>
                    <a:pt x="6183156" y="2417862"/>
                  </a:cubicBezTo>
                  <a:cubicBezTo>
                    <a:pt x="6035883" y="2452411"/>
                    <a:pt x="6013866" y="2386115"/>
                    <a:pt x="5963091" y="2417862"/>
                  </a:cubicBezTo>
                  <a:cubicBezTo>
                    <a:pt x="5907569" y="2437554"/>
                    <a:pt x="5816619" y="2397158"/>
                    <a:pt x="5743027" y="2417862"/>
                  </a:cubicBezTo>
                  <a:cubicBezTo>
                    <a:pt x="5648626" y="2418827"/>
                    <a:pt x="5501023" y="2373352"/>
                    <a:pt x="5325762" y="2417862"/>
                  </a:cubicBezTo>
                  <a:cubicBezTo>
                    <a:pt x="5127174" y="2448969"/>
                    <a:pt x="5198781" y="2403263"/>
                    <a:pt x="5171431" y="2417862"/>
                  </a:cubicBezTo>
                  <a:cubicBezTo>
                    <a:pt x="5117682" y="2409901"/>
                    <a:pt x="5021956" y="2391407"/>
                    <a:pt x="4885633" y="2417862"/>
                  </a:cubicBezTo>
                  <a:cubicBezTo>
                    <a:pt x="4767333" y="2443237"/>
                    <a:pt x="4791128" y="2410501"/>
                    <a:pt x="4731302" y="2417862"/>
                  </a:cubicBezTo>
                  <a:cubicBezTo>
                    <a:pt x="4709207" y="2437081"/>
                    <a:pt x="4440223" y="2353486"/>
                    <a:pt x="4314037" y="2417862"/>
                  </a:cubicBezTo>
                  <a:cubicBezTo>
                    <a:pt x="4176659" y="2468289"/>
                    <a:pt x="4112513" y="2416940"/>
                    <a:pt x="4028240" y="2417862"/>
                  </a:cubicBezTo>
                  <a:cubicBezTo>
                    <a:pt x="3928663" y="2441309"/>
                    <a:pt x="3704365" y="2431781"/>
                    <a:pt x="3610974" y="2417862"/>
                  </a:cubicBezTo>
                  <a:cubicBezTo>
                    <a:pt x="3523289" y="2421436"/>
                    <a:pt x="3534275" y="2402616"/>
                    <a:pt x="3456643" y="2417862"/>
                  </a:cubicBezTo>
                  <a:cubicBezTo>
                    <a:pt x="3371159" y="2436952"/>
                    <a:pt x="3289472" y="2409268"/>
                    <a:pt x="3105112" y="2417862"/>
                  </a:cubicBezTo>
                  <a:cubicBezTo>
                    <a:pt x="2967296" y="2425421"/>
                    <a:pt x="2943441" y="2400225"/>
                    <a:pt x="2885048" y="2417862"/>
                  </a:cubicBezTo>
                  <a:cubicBezTo>
                    <a:pt x="2833159" y="2467391"/>
                    <a:pt x="2668459" y="2380386"/>
                    <a:pt x="2533516" y="2417862"/>
                  </a:cubicBezTo>
                  <a:cubicBezTo>
                    <a:pt x="2432623" y="2445626"/>
                    <a:pt x="2271523" y="2401372"/>
                    <a:pt x="2181985" y="2417862"/>
                  </a:cubicBezTo>
                  <a:cubicBezTo>
                    <a:pt x="2080999" y="2430279"/>
                    <a:pt x="2128331" y="2418764"/>
                    <a:pt x="2093387" y="2417862"/>
                  </a:cubicBezTo>
                  <a:cubicBezTo>
                    <a:pt x="2062877" y="2429649"/>
                    <a:pt x="1951493" y="2397559"/>
                    <a:pt x="1873323" y="2417862"/>
                  </a:cubicBezTo>
                  <a:cubicBezTo>
                    <a:pt x="1792462" y="2444809"/>
                    <a:pt x="1708866" y="2401694"/>
                    <a:pt x="1653259" y="2417862"/>
                  </a:cubicBezTo>
                  <a:cubicBezTo>
                    <a:pt x="1584494" y="2402238"/>
                    <a:pt x="1544742" y="2390711"/>
                    <a:pt x="1433194" y="2417862"/>
                  </a:cubicBezTo>
                  <a:cubicBezTo>
                    <a:pt x="1330621" y="2433237"/>
                    <a:pt x="1176015" y="2415035"/>
                    <a:pt x="1081663" y="2417862"/>
                  </a:cubicBezTo>
                  <a:cubicBezTo>
                    <a:pt x="997901" y="2429425"/>
                    <a:pt x="978466" y="2416667"/>
                    <a:pt x="927332" y="2417862"/>
                  </a:cubicBezTo>
                  <a:cubicBezTo>
                    <a:pt x="881128" y="2446466"/>
                    <a:pt x="637514" y="2425711"/>
                    <a:pt x="510067" y="2417862"/>
                  </a:cubicBezTo>
                  <a:cubicBezTo>
                    <a:pt x="369379" y="2442357"/>
                    <a:pt x="257233" y="2411406"/>
                    <a:pt x="181400" y="2417862"/>
                  </a:cubicBezTo>
                  <a:cubicBezTo>
                    <a:pt x="62519" y="2420612"/>
                    <a:pt x="-25878" y="2365829"/>
                    <a:pt x="0" y="2231275"/>
                  </a:cubicBezTo>
                  <a:cubicBezTo>
                    <a:pt x="-4085" y="2155987"/>
                    <a:pt x="60533" y="2051994"/>
                    <a:pt x="0" y="1898283"/>
                  </a:cubicBezTo>
                  <a:cubicBezTo>
                    <a:pt x="-30874" y="1767883"/>
                    <a:pt x="3222" y="1716824"/>
                    <a:pt x="0" y="1606185"/>
                  </a:cubicBezTo>
                  <a:cubicBezTo>
                    <a:pt x="-11028" y="1474547"/>
                    <a:pt x="26735" y="1397237"/>
                    <a:pt x="0" y="1273192"/>
                  </a:cubicBezTo>
                  <a:cubicBezTo>
                    <a:pt x="-789" y="1150153"/>
                    <a:pt x="14949" y="1135884"/>
                    <a:pt x="0" y="1001541"/>
                  </a:cubicBezTo>
                  <a:cubicBezTo>
                    <a:pt x="-7832" y="871449"/>
                    <a:pt x="8256" y="886907"/>
                    <a:pt x="0" y="770783"/>
                  </a:cubicBezTo>
                  <a:cubicBezTo>
                    <a:pt x="-22241" y="671499"/>
                    <a:pt x="13059" y="602198"/>
                    <a:pt x="0" y="478685"/>
                  </a:cubicBezTo>
                  <a:cubicBezTo>
                    <a:pt x="-15946" y="352645"/>
                    <a:pt x="-16721" y="265574"/>
                    <a:pt x="0" y="186586"/>
                  </a:cubicBezTo>
                  <a:close/>
                </a:path>
                <a:path w="6936152" h="2417862" fill="none" stroke="0" extrusionOk="0">
                  <a:moveTo>
                    <a:pt x="0" y="186586"/>
                  </a:moveTo>
                  <a:cubicBezTo>
                    <a:pt x="-8358" y="80747"/>
                    <a:pt x="63702" y="25351"/>
                    <a:pt x="181400" y="0"/>
                  </a:cubicBezTo>
                  <a:cubicBezTo>
                    <a:pt x="230708" y="-13269"/>
                    <a:pt x="306016" y="18564"/>
                    <a:pt x="335730" y="0"/>
                  </a:cubicBezTo>
                  <a:cubicBezTo>
                    <a:pt x="350005" y="9991"/>
                    <a:pt x="490364" y="-16840"/>
                    <a:pt x="621528" y="0"/>
                  </a:cubicBezTo>
                  <a:cubicBezTo>
                    <a:pt x="739483" y="-4060"/>
                    <a:pt x="665416" y="3589"/>
                    <a:pt x="710125" y="0"/>
                  </a:cubicBezTo>
                  <a:cubicBezTo>
                    <a:pt x="723387" y="8639"/>
                    <a:pt x="854319" y="1965"/>
                    <a:pt x="995924" y="0"/>
                  </a:cubicBezTo>
                  <a:cubicBezTo>
                    <a:pt x="1128166" y="-46026"/>
                    <a:pt x="1231751" y="11289"/>
                    <a:pt x="1413188" y="0"/>
                  </a:cubicBezTo>
                  <a:cubicBezTo>
                    <a:pt x="1608580" y="-13180"/>
                    <a:pt x="1548298" y="13071"/>
                    <a:pt x="1633253" y="0"/>
                  </a:cubicBezTo>
                  <a:cubicBezTo>
                    <a:pt x="1730535" y="-9368"/>
                    <a:pt x="1737315" y="9719"/>
                    <a:pt x="1787584" y="0"/>
                  </a:cubicBezTo>
                  <a:cubicBezTo>
                    <a:pt x="1858124" y="-33235"/>
                    <a:pt x="2085624" y="-184"/>
                    <a:pt x="2204849" y="0"/>
                  </a:cubicBezTo>
                  <a:cubicBezTo>
                    <a:pt x="2317520" y="-5017"/>
                    <a:pt x="2416189" y="4726"/>
                    <a:pt x="2556380" y="0"/>
                  </a:cubicBezTo>
                  <a:cubicBezTo>
                    <a:pt x="2690335" y="-33959"/>
                    <a:pt x="2705720" y="-7695"/>
                    <a:pt x="2842178" y="0"/>
                  </a:cubicBezTo>
                  <a:cubicBezTo>
                    <a:pt x="2968854" y="13458"/>
                    <a:pt x="3102830" y="30246"/>
                    <a:pt x="3193710" y="0"/>
                  </a:cubicBezTo>
                  <a:cubicBezTo>
                    <a:pt x="3277867" y="-13722"/>
                    <a:pt x="3360871" y="43154"/>
                    <a:pt x="3479508" y="0"/>
                  </a:cubicBezTo>
                  <a:cubicBezTo>
                    <a:pt x="3599980" y="-31663"/>
                    <a:pt x="3657454" y="16336"/>
                    <a:pt x="3699572" y="0"/>
                  </a:cubicBezTo>
                  <a:cubicBezTo>
                    <a:pt x="3786333" y="8318"/>
                    <a:pt x="3889442" y="25872"/>
                    <a:pt x="4051103" y="0"/>
                  </a:cubicBezTo>
                  <a:cubicBezTo>
                    <a:pt x="4219383" y="-27420"/>
                    <a:pt x="4140118" y="19787"/>
                    <a:pt x="4205434" y="0"/>
                  </a:cubicBezTo>
                  <a:cubicBezTo>
                    <a:pt x="4300809" y="-17713"/>
                    <a:pt x="4527976" y="18859"/>
                    <a:pt x="4622699" y="0"/>
                  </a:cubicBezTo>
                  <a:cubicBezTo>
                    <a:pt x="4713970" y="-19594"/>
                    <a:pt x="4936213" y="26198"/>
                    <a:pt x="5039964" y="0"/>
                  </a:cubicBezTo>
                  <a:cubicBezTo>
                    <a:pt x="5155767" y="-20719"/>
                    <a:pt x="5343279" y="56466"/>
                    <a:pt x="5457229" y="0"/>
                  </a:cubicBezTo>
                  <a:cubicBezTo>
                    <a:pt x="5550592" y="-58937"/>
                    <a:pt x="5633899" y="21783"/>
                    <a:pt x="5743027" y="0"/>
                  </a:cubicBezTo>
                  <a:cubicBezTo>
                    <a:pt x="5850828" y="-12637"/>
                    <a:pt x="5916440" y="3990"/>
                    <a:pt x="5963091" y="0"/>
                  </a:cubicBezTo>
                  <a:cubicBezTo>
                    <a:pt x="5997665" y="-5429"/>
                    <a:pt x="6071104" y="8741"/>
                    <a:pt x="6117422" y="0"/>
                  </a:cubicBezTo>
                  <a:cubicBezTo>
                    <a:pt x="6163855" y="6630"/>
                    <a:pt x="6285408" y="29730"/>
                    <a:pt x="6337487" y="0"/>
                  </a:cubicBezTo>
                  <a:cubicBezTo>
                    <a:pt x="6385218" y="-11691"/>
                    <a:pt x="6427590" y="17480"/>
                    <a:pt x="6491817" y="0"/>
                  </a:cubicBezTo>
                  <a:cubicBezTo>
                    <a:pt x="6559826" y="-6671"/>
                    <a:pt x="6619523" y="30583"/>
                    <a:pt x="6754751" y="0"/>
                  </a:cubicBezTo>
                  <a:cubicBezTo>
                    <a:pt x="6847331" y="14615"/>
                    <a:pt x="6946930" y="54719"/>
                    <a:pt x="6936152" y="186586"/>
                  </a:cubicBezTo>
                  <a:cubicBezTo>
                    <a:pt x="6924124" y="277512"/>
                    <a:pt x="6912659" y="362567"/>
                    <a:pt x="6936152" y="458238"/>
                  </a:cubicBezTo>
                  <a:cubicBezTo>
                    <a:pt x="6960523" y="566901"/>
                    <a:pt x="6895738" y="622706"/>
                    <a:pt x="6936152" y="688996"/>
                  </a:cubicBezTo>
                  <a:cubicBezTo>
                    <a:pt x="6979090" y="770104"/>
                    <a:pt x="6910733" y="867400"/>
                    <a:pt x="6936152" y="940200"/>
                  </a:cubicBezTo>
                  <a:cubicBezTo>
                    <a:pt x="6967711" y="1032899"/>
                    <a:pt x="6948115" y="1180734"/>
                    <a:pt x="6936152" y="1252746"/>
                  </a:cubicBezTo>
                  <a:cubicBezTo>
                    <a:pt x="6949419" y="1315143"/>
                    <a:pt x="6911923" y="1398897"/>
                    <a:pt x="6936152" y="1503950"/>
                  </a:cubicBezTo>
                  <a:cubicBezTo>
                    <a:pt x="6929173" y="1599468"/>
                    <a:pt x="6885637" y="1763639"/>
                    <a:pt x="6936152" y="1836942"/>
                  </a:cubicBezTo>
                  <a:cubicBezTo>
                    <a:pt x="6982267" y="1922192"/>
                    <a:pt x="6907806" y="2137332"/>
                    <a:pt x="6936152" y="2231275"/>
                  </a:cubicBezTo>
                  <a:cubicBezTo>
                    <a:pt x="6957111" y="2331387"/>
                    <a:pt x="6827525" y="2406233"/>
                    <a:pt x="6754751" y="2417862"/>
                  </a:cubicBezTo>
                  <a:cubicBezTo>
                    <a:pt x="6726058" y="2425606"/>
                    <a:pt x="6704123" y="2411077"/>
                    <a:pt x="6666154" y="2417862"/>
                  </a:cubicBezTo>
                  <a:cubicBezTo>
                    <a:pt x="6634117" y="2418297"/>
                    <a:pt x="6455779" y="2451936"/>
                    <a:pt x="6314623" y="2417862"/>
                  </a:cubicBezTo>
                  <a:cubicBezTo>
                    <a:pt x="6182890" y="2421021"/>
                    <a:pt x="6127727" y="2376335"/>
                    <a:pt x="5963091" y="2417862"/>
                  </a:cubicBezTo>
                  <a:cubicBezTo>
                    <a:pt x="5808262" y="2448609"/>
                    <a:pt x="5899594" y="2413683"/>
                    <a:pt x="5874494" y="2417862"/>
                  </a:cubicBezTo>
                  <a:cubicBezTo>
                    <a:pt x="5852113" y="2413785"/>
                    <a:pt x="5820014" y="2416845"/>
                    <a:pt x="5785897" y="2417862"/>
                  </a:cubicBezTo>
                  <a:cubicBezTo>
                    <a:pt x="5753745" y="2427923"/>
                    <a:pt x="5656565" y="2385525"/>
                    <a:pt x="5565832" y="2417862"/>
                  </a:cubicBezTo>
                  <a:cubicBezTo>
                    <a:pt x="5446726" y="2435239"/>
                    <a:pt x="5289095" y="2382927"/>
                    <a:pt x="5148567" y="2417862"/>
                  </a:cubicBezTo>
                  <a:cubicBezTo>
                    <a:pt x="5002757" y="2451435"/>
                    <a:pt x="4953260" y="2388374"/>
                    <a:pt x="4797036" y="2417862"/>
                  </a:cubicBezTo>
                  <a:cubicBezTo>
                    <a:pt x="4649315" y="2433785"/>
                    <a:pt x="4519759" y="2365309"/>
                    <a:pt x="4379771" y="2417862"/>
                  </a:cubicBezTo>
                  <a:cubicBezTo>
                    <a:pt x="4237612" y="2459986"/>
                    <a:pt x="4179577" y="2387652"/>
                    <a:pt x="4028240" y="2417862"/>
                  </a:cubicBezTo>
                  <a:cubicBezTo>
                    <a:pt x="3844790" y="2453205"/>
                    <a:pt x="3757838" y="2391361"/>
                    <a:pt x="3610974" y="2417862"/>
                  </a:cubicBezTo>
                  <a:cubicBezTo>
                    <a:pt x="3459391" y="2422454"/>
                    <a:pt x="3442694" y="2381115"/>
                    <a:pt x="3325177" y="2417862"/>
                  </a:cubicBezTo>
                  <a:cubicBezTo>
                    <a:pt x="3226549" y="2453457"/>
                    <a:pt x="3181623" y="2413900"/>
                    <a:pt x="3105112" y="2417862"/>
                  </a:cubicBezTo>
                  <a:cubicBezTo>
                    <a:pt x="3033122" y="2419115"/>
                    <a:pt x="3056669" y="2408793"/>
                    <a:pt x="3016515" y="2417862"/>
                  </a:cubicBezTo>
                  <a:cubicBezTo>
                    <a:pt x="2980931" y="2423896"/>
                    <a:pt x="2952815" y="2411940"/>
                    <a:pt x="2927917" y="2417862"/>
                  </a:cubicBezTo>
                  <a:cubicBezTo>
                    <a:pt x="2920752" y="2442656"/>
                    <a:pt x="2802329" y="2399707"/>
                    <a:pt x="2642119" y="2417862"/>
                  </a:cubicBezTo>
                  <a:cubicBezTo>
                    <a:pt x="2503261" y="2439801"/>
                    <a:pt x="2414118" y="2383604"/>
                    <a:pt x="2356322" y="2417862"/>
                  </a:cubicBezTo>
                  <a:cubicBezTo>
                    <a:pt x="2291045" y="2411645"/>
                    <a:pt x="2140409" y="2387601"/>
                    <a:pt x="2004790" y="2417862"/>
                  </a:cubicBezTo>
                  <a:cubicBezTo>
                    <a:pt x="1857678" y="2444672"/>
                    <a:pt x="1736961" y="2426673"/>
                    <a:pt x="1587525" y="2417862"/>
                  </a:cubicBezTo>
                  <a:cubicBezTo>
                    <a:pt x="1435852" y="2432483"/>
                    <a:pt x="1362222" y="2387914"/>
                    <a:pt x="1301727" y="2417862"/>
                  </a:cubicBezTo>
                  <a:cubicBezTo>
                    <a:pt x="1225211" y="2435826"/>
                    <a:pt x="1214198" y="2411754"/>
                    <a:pt x="1147396" y="2417862"/>
                  </a:cubicBezTo>
                  <a:cubicBezTo>
                    <a:pt x="1083585" y="2422579"/>
                    <a:pt x="1094241" y="2409743"/>
                    <a:pt x="1058799" y="2417862"/>
                  </a:cubicBezTo>
                  <a:cubicBezTo>
                    <a:pt x="1020256" y="2423077"/>
                    <a:pt x="852807" y="2416706"/>
                    <a:pt x="773001" y="2417862"/>
                  </a:cubicBezTo>
                  <a:cubicBezTo>
                    <a:pt x="663640" y="2384104"/>
                    <a:pt x="430709" y="2435346"/>
                    <a:pt x="181400" y="2417862"/>
                  </a:cubicBezTo>
                  <a:cubicBezTo>
                    <a:pt x="81941" y="2423221"/>
                    <a:pt x="4458" y="2314893"/>
                    <a:pt x="0" y="2231275"/>
                  </a:cubicBezTo>
                  <a:cubicBezTo>
                    <a:pt x="-17858" y="2169653"/>
                    <a:pt x="3428" y="2082373"/>
                    <a:pt x="0" y="2000517"/>
                  </a:cubicBezTo>
                  <a:cubicBezTo>
                    <a:pt x="-2132" y="1918401"/>
                    <a:pt x="22749" y="1790134"/>
                    <a:pt x="0" y="1728866"/>
                  </a:cubicBezTo>
                  <a:cubicBezTo>
                    <a:pt x="-10178" y="1641993"/>
                    <a:pt x="2264" y="1547474"/>
                    <a:pt x="0" y="1477661"/>
                  </a:cubicBezTo>
                  <a:cubicBezTo>
                    <a:pt x="-27806" y="1387570"/>
                    <a:pt x="-414" y="1286378"/>
                    <a:pt x="0" y="1206010"/>
                  </a:cubicBezTo>
                  <a:cubicBezTo>
                    <a:pt x="-2802" y="1121900"/>
                    <a:pt x="-5582" y="1015672"/>
                    <a:pt x="0" y="954805"/>
                  </a:cubicBezTo>
                  <a:cubicBezTo>
                    <a:pt x="-18581" y="894977"/>
                    <a:pt x="35451" y="731775"/>
                    <a:pt x="0" y="642260"/>
                  </a:cubicBezTo>
                  <a:cubicBezTo>
                    <a:pt x="-44514" y="584650"/>
                    <a:pt x="-7687" y="387339"/>
                    <a:pt x="0" y="186586"/>
                  </a:cubicBezTo>
                  <a:close/>
                </a:path>
              </a:pathLst>
            </a:custGeom>
            <a:solidFill>
              <a:schemeClr val="bg1"/>
            </a:solidFill>
            <a:ln w="38100">
              <a:solidFill>
                <a:srgbClr val="00B0F0"/>
              </a:solidFill>
              <a:extLst>
                <a:ext uri="{C807C97D-BFC1-408E-A445-0C87EB9F89A2}">
                  <ask:lineSketchStyleProps xmlns="" xmlns:ask="http://schemas.microsoft.com/office/drawing/2018/sketchyshapes" sd="2870749793">
                    <a:custGeom>
                      <a:avLst/>
                      <a:gdLst>
                        <a:gd name="connsiteX0" fmla="*/ 0 w 14268934"/>
                        <a:gd name="connsiteY0" fmla="*/ 373173 h 4835724"/>
                        <a:gd name="connsiteX1" fmla="*/ 373173 w 14268934"/>
                        <a:gd name="connsiteY1" fmla="*/ 0 h 4835724"/>
                        <a:gd name="connsiteX2" fmla="*/ 690660 w 14268934"/>
                        <a:gd name="connsiteY2" fmla="*/ 0 h 4835724"/>
                        <a:gd name="connsiteX3" fmla="*/ 1278598 w 14268934"/>
                        <a:gd name="connsiteY3" fmla="*/ 0 h 4835724"/>
                        <a:gd name="connsiteX4" fmla="*/ 1460859 w 14268934"/>
                        <a:gd name="connsiteY4" fmla="*/ 0 h 4835724"/>
                        <a:gd name="connsiteX5" fmla="*/ 2048798 w 14268934"/>
                        <a:gd name="connsiteY5" fmla="*/ 0 h 4835724"/>
                        <a:gd name="connsiteX6" fmla="*/ 2907188 w 14268934"/>
                        <a:gd name="connsiteY6" fmla="*/ 0 h 4835724"/>
                        <a:gd name="connsiteX7" fmla="*/ 3359901 w 14268934"/>
                        <a:gd name="connsiteY7" fmla="*/ 0 h 4835724"/>
                        <a:gd name="connsiteX8" fmla="*/ 3677388 w 14268934"/>
                        <a:gd name="connsiteY8" fmla="*/ 0 h 4835724"/>
                        <a:gd name="connsiteX9" fmla="*/ 4535778 w 14268934"/>
                        <a:gd name="connsiteY9" fmla="*/ 0 h 4835724"/>
                        <a:gd name="connsiteX10" fmla="*/ 5258943 w 14268934"/>
                        <a:gd name="connsiteY10" fmla="*/ 0 h 4835724"/>
                        <a:gd name="connsiteX11" fmla="*/ 5846881 w 14268934"/>
                        <a:gd name="connsiteY11" fmla="*/ 0 h 4835724"/>
                        <a:gd name="connsiteX12" fmla="*/ 6570046 w 14268934"/>
                        <a:gd name="connsiteY12" fmla="*/ 0 h 4835724"/>
                        <a:gd name="connsiteX13" fmla="*/ 7157985 w 14268934"/>
                        <a:gd name="connsiteY13" fmla="*/ 0 h 4835724"/>
                        <a:gd name="connsiteX14" fmla="*/ 7610697 w 14268934"/>
                        <a:gd name="connsiteY14" fmla="*/ 0 h 4835724"/>
                        <a:gd name="connsiteX15" fmla="*/ 8333862 w 14268934"/>
                        <a:gd name="connsiteY15" fmla="*/ 0 h 4835724"/>
                        <a:gd name="connsiteX16" fmla="*/ 8651349 w 14268934"/>
                        <a:gd name="connsiteY16" fmla="*/ 0 h 4835724"/>
                        <a:gd name="connsiteX17" fmla="*/ 9509739 w 14268934"/>
                        <a:gd name="connsiteY17" fmla="*/ 0 h 4835724"/>
                        <a:gd name="connsiteX18" fmla="*/ 10368129 w 14268934"/>
                        <a:gd name="connsiteY18" fmla="*/ 0 h 4835724"/>
                        <a:gd name="connsiteX19" fmla="*/ 11226520 w 14268934"/>
                        <a:gd name="connsiteY19" fmla="*/ 0 h 4835724"/>
                        <a:gd name="connsiteX20" fmla="*/ 11814458 w 14268934"/>
                        <a:gd name="connsiteY20" fmla="*/ 0 h 4835724"/>
                        <a:gd name="connsiteX21" fmla="*/ 12267171 w 14268934"/>
                        <a:gd name="connsiteY21" fmla="*/ 0 h 4835724"/>
                        <a:gd name="connsiteX22" fmla="*/ 12584658 w 14268934"/>
                        <a:gd name="connsiteY22" fmla="*/ 0 h 4835724"/>
                        <a:gd name="connsiteX23" fmla="*/ 13037371 w 14268934"/>
                        <a:gd name="connsiteY23" fmla="*/ 0 h 4835724"/>
                        <a:gd name="connsiteX24" fmla="*/ 13354857 w 14268934"/>
                        <a:gd name="connsiteY24" fmla="*/ 0 h 4835724"/>
                        <a:gd name="connsiteX25" fmla="*/ 13895761 w 14268934"/>
                        <a:gd name="connsiteY25" fmla="*/ 0 h 4835724"/>
                        <a:gd name="connsiteX26" fmla="*/ 14268934 w 14268934"/>
                        <a:gd name="connsiteY26" fmla="*/ 373173 h 4835724"/>
                        <a:gd name="connsiteX27" fmla="*/ 14268934 w 14268934"/>
                        <a:gd name="connsiteY27" fmla="*/ 916476 h 4835724"/>
                        <a:gd name="connsiteX28" fmla="*/ 14268934 w 14268934"/>
                        <a:gd name="connsiteY28" fmla="*/ 1377992 h 4835724"/>
                        <a:gd name="connsiteX29" fmla="*/ 14268934 w 14268934"/>
                        <a:gd name="connsiteY29" fmla="*/ 1880401 h 4835724"/>
                        <a:gd name="connsiteX30" fmla="*/ 14268934 w 14268934"/>
                        <a:gd name="connsiteY30" fmla="*/ 2505492 h 4835724"/>
                        <a:gd name="connsiteX31" fmla="*/ 14268934 w 14268934"/>
                        <a:gd name="connsiteY31" fmla="*/ 3007901 h 4835724"/>
                        <a:gd name="connsiteX32" fmla="*/ 14268934 w 14268934"/>
                        <a:gd name="connsiteY32" fmla="*/ 3673885 h 4835724"/>
                        <a:gd name="connsiteX33" fmla="*/ 14268934 w 14268934"/>
                        <a:gd name="connsiteY33" fmla="*/ 4462551 h 4835724"/>
                        <a:gd name="connsiteX34" fmla="*/ 13895761 w 14268934"/>
                        <a:gd name="connsiteY34" fmla="*/ 4835724 h 4835724"/>
                        <a:gd name="connsiteX35" fmla="*/ 13713500 w 14268934"/>
                        <a:gd name="connsiteY35" fmla="*/ 4835724 h 4835724"/>
                        <a:gd name="connsiteX36" fmla="*/ 12990336 w 14268934"/>
                        <a:gd name="connsiteY36" fmla="*/ 4835724 h 4835724"/>
                        <a:gd name="connsiteX37" fmla="*/ 12267171 w 14268934"/>
                        <a:gd name="connsiteY37" fmla="*/ 4835724 h 4835724"/>
                        <a:gd name="connsiteX38" fmla="*/ 12084910 w 14268934"/>
                        <a:gd name="connsiteY38" fmla="*/ 4835724 h 4835724"/>
                        <a:gd name="connsiteX39" fmla="*/ 11902649 w 14268934"/>
                        <a:gd name="connsiteY39" fmla="*/ 4835724 h 4835724"/>
                        <a:gd name="connsiteX40" fmla="*/ 11449936 w 14268934"/>
                        <a:gd name="connsiteY40" fmla="*/ 4835724 h 4835724"/>
                        <a:gd name="connsiteX41" fmla="*/ 10591546 w 14268934"/>
                        <a:gd name="connsiteY41" fmla="*/ 4835724 h 4835724"/>
                        <a:gd name="connsiteX42" fmla="*/ 9868382 w 14268934"/>
                        <a:gd name="connsiteY42" fmla="*/ 4835724 h 4835724"/>
                        <a:gd name="connsiteX43" fmla="*/ 9009991 w 14268934"/>
                        <a:gd name="connsiteY43" fmla="*/ 4835724 h 4835724"/>
                        <a:gd name="connsiteX44" fmla="*/ 8286827 w 14268934"/>
                        <a:gd name="connsiteY44" fmla="*/ 4835724 h 4835724"/>
                        <a:gd name="connsiteX45" fmla="*/ 7428436 w 14268934"/>
                        <a:gd name="connsiteY45" fmla="*/ 4835724 h 4835724"/>
                        <a:gd name="connsiteX46" fmla="*/ 6840498 w 14268934"/>
                        <a:gd name="connsiteY46" fmla="*/ 4835724 h 4835724"/>
                        <a:gd name="connsiteX47" fmla="*/ 6387785 w 14268934"/>
                        <a:gd name="connsiteY47" fmla="*/ 4835724 h 4835724"/>
                        <a:gd name="connsiteX48" fmla="*/ 6205524 w 14268934"/>
                        <a:gd name="connsiteY48" fmla="*/ 4835724 h 4835724"/>
                        <a:gd name="connsiteX49" fmla="*/ 6023263 w 14268934"/>
                        <a:gd name="connsiteY49" fmla="*/ 4835724 h 4835724"/>
                        <a:gd name="connsiteX50" fmla="*/ 5435324 w 14268934"/>
                        <a:gd name="connsiteY50" fmla="*/ 4835724 h 4835724"/>
                        <a:gd name="connsiteX51" fmla="*/ 4847386 w 14268934"/>
                        <a:gd name="connsiteY51" fmla="*/ 4835724 h 4835724"/>
                        <a:gd name="connsiteX52" fmla="*/ 4124221 w 14268934"/>
                        <a:gd name="connsiteY52" fmla="*/ 4835724 h 4835724"/>
                        <a:gd name="connsiteX53" fmla="*/ 3265831 w 14268934"/>
                        <a:gd name="connsiteY53" fmla="*/ 4835724 h 4835724"/>
                        <a:gd name="connsiteX54" fmla="*/ 2677892 w 14268934"/>
                        <a:gd name="connsiteY54" fmla="*/ 4835724 h 4835724"/>
                        <a:gd name="connsiteX55" fmla="*/ 2360405 w 14268934"/>
                        <a:gd name="connsiteY55" fmla="*/ 4835724 h 4835724"/>
                        <a:gd name="connsiteX56" fmla="*/ 2178145 w 14268934"/>
                        <a:gd name="connsiteY56" fmla="*/ 4835724 h 4835724"/>
                        <a:gd name="connsiteX57" fmla="*/ 1590206 w 14268934"/>
                        <a:gd name="connsiteY57" fmla="*/ 4835724 h 4835724"/>
                        <a:gd name="connsiteX58" fmla="*/ 373173 w 14268934"/>
                        <a:gd name="connsiteY58" fmla="*/ 4835724 h 4835724"/>
                        <a:gd name="connsiteX59" fmla="*/ 0 w 14268934"/>
                        <a:gd name="connsiteY59" fmla="*/ 4462551 h 4835724"/>
                        <a:gd name="connsiteX60" fmla="*/ 0 w 14268934"/>
                        <a:gd name="connsiteY60" fmla="*/ 4001035 h 4835724"/>
                        <a:gd name="connsiteX61" fmla="*/ 0 w 14268934"/>
                        <a:gd name="connsiteY61" fmla="*/ 3457732 h 4835724"/>
                        <a:gd name="connsiteX62" fmla="*/ 0 w 14268934"/>
                        <a:gd name="connsiteY62" fmla="*/ 2955323 h 4835724"/>
                        <a:gd name="connsiteX63" fmla="*/ 0 w 14268934"/>
                        <a:gd name="connsiteY63" fmla="*/ 2412020 h 4835724"/>
                        <a:gd name="connsiteX64" fmla="*/ 0 w 14268934"/>
                        <a:gd name="connsiteY64" fmla="*/ 1909611 h 4835724"/>
                        <a:gd name="connsiteX65" fmla="*/ 0 w 14268934"/>
                        <a:gd name="connsiteY65" fmla="*/ 1284520 h 4835724"/>
                        <a:gd name="connsiteX66" fmla="*/ 0 w 14268934"/>
                        <a:gd name="connsiteY66" fmla="*/ 373173 h 4835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14268934" h="4835724" fill="none" extrusionOk="0">
                          <a:moveTo>
                            <a:pt x="0" y="373173"/>
                          </a:moveTo>
                          <a:cubicBezTo>
                            <a:pt x="-4301" y="160911"/>
                            <a:pt x="128259" y="33842"/>
                            <a:pt x="373173" y="0"/>
                          </a:cubicBezTo>
                          <a:cubicBezTo>
                            <a:pt x="470217" y="-9182"/>
                            <a:pt x="623778" y="25676"/>
                            <a:pt x="690660" y="0"/>
                          </a:cubicBezTo>
                          <a:cubicBezTo>
                            <a:pt x="757542" y="-25676"/>
                            <a:pt x="1031863" y="13274"/>
                            <a:pt x="1278598" y="0"/>
                          </a:cubicBezTo>
                          <a:cubicBezTo>
                            <a:pt x="1525333" y="-13274"/>
                            <a:pt x="1376712" y="455"/>
                            <a:pt x="1460859" y="0"/>
                          </a:cubicBezTo>
                          <a:cubicBezTo>
                            <a:pt x="1545006" y="-455"/>
                            <a:pt x="1783791" y="39924"/>
                            <a:pt x="2048798" y="0"/>
                          </a:cubicBezTo>
                          <a:cubicBezTo>
                            <a:pt x="2313805" y="-39924"/>
                            <a:pt x="2500778" y="61024"/>
                            <a:pt x="2907188" y="0"/>
                          </a:cubicBezTo>
                          <a:cubicBezTo>
                            <a:pt x="3313598" y="-61024"/>
                            <a:pt x="3160551" y="30770"/>
                            <a:pt x="3359901" y="0"/>
                          </a:cubicBezTo>
                          <a:cubicBezTo>
                            <a:pt x="3559251" y="-30770"/>
                            <a:pt x="3568971" y="14783"/>
                            <a:pt x="3677388" y="0"/>
                          </a:cubicBezTo>
                          <a:cubicBezTo>
                            <a:pt x="3785805" y="-14783"/>
                            <a:pt x="4318413" y="35855"/>
                            <a:pt x="4535778" y="0"/>
                          </a:cubicBezTo>
                          <a:cubicBezTo>
                            <a:pt x="4753143" y="-35855"/>
                            <a:pt x="4965595" y="72261"/>
                            <a:pt x="5258943" y="0"/>
                          </a:cubicBezTo>
                          <a:cubicBezTo>
                            <a:pt x="5552292" y="-72261"/>
                            <a:pt x="5570482" y="159"/>
                            <a:pt x="5846881" y="0"/>
                          </a:cubicBezTo>
                          <a:cubicBezTo>
                            <a:pt x="6123280" y="-159"/>
                            <a:pt x="6403179" y="46866"/>
                            <a:pt x="6570046" y="0"/>
                          </a:cubicBezTo>
                          <a:cubicBezTo>
                            <a:pt x="6736914" y="-46866"/>
                            <a:pt x="6926934" y="57526"/>
                            <a:pt x="7157985" y="0"/>
                          </a:cubicBezTo>
                          <a:cubicBezTo>
                            <a:pt x="7389036" y="-57526"/>
                            <a:pt x="7513939" y="7757"/>
                            <a:pt x="7610697" y="0"/>
                          </a:cubicBezTo>
                          <a:cubicBezTo>
                            <a:pt x="7707455" y="-7757"/>
                            <a:pt x="7988378" y="49554"/>
                            <a:pt x="8333862" y="0"/>
                          </a:cubicBezTo>
                          <a:cubicBezTo>
                            <a:pt x="8679347" y="-49554"/>
                            <a:pt x="8495261" y="16951"/>
                            <a:pt x="8651349" y="0"/>
                          </a:cubicBezTo>
                          <a:cubicBezTo>
                            <a:pt x="8807437" y="-16951"/>
                            <a:pt x="9324155" y="29830"/>
                            <a:pt x="9509739" y="0"/>
                          </a:cubicBezTo>
                          <a:cubicBezTo>
                            <a:pt x="9695323" y="-29830"/>
                            <a:pt x="10078110" y="67074"/>
                            <a:pt x="10368129" y="0"/>
                          </a:cubicBezTo>
                          <a:cubicBezTo>
                            <a:pt x="10658148" y="-67074"/>
                            <a:pt x="11015669" y="102989"/>
                            <a:pt x="11226520" y="0"/>
                          </a:cubicBezTo>
                          <a:cubicBezTo>
                            <a:pt x="11437371" y="-102989"/>
                            <a:pt x="11598212" y="23722"/>
                            <a:pt x="11814458" y="0"/>
                          </a:cubicBezTo>
                          <a:cubicBezTo>
                            <a:pt x="12030704" y="-23722"/>
                            <a:pt x="12175920" y="2412"/>
                            <a:pt x="12267171" y="0"/>
                          </a:cubicBezTo>
                          <a:cubicBezTo>
                            <a:pt x="12358422" y="-2412"/>
                            <a:pt x="12488905" y="10346"/>
                            <a:pt x="12584658" y="0"/>
                          </a:cubicBezTo>
                          <a:cubicBezTo>
                            <a:pt x="12680411" y="-10346"/>
                            <a:pt x="12927585" y="27477"/>
                            <a:pt x="13037371" y="0"/>
                          </a:cubicBezTo>
                          <a:cubicBezTo>
                            <a:pt x="13147157" y="-27477"/>
                            <a:pt x="13218389" y="13644"/>
                            <a:pt x="13354857" y="0"/>
                          </a:cubicBezTo>
                          <a:cubicBezTo>
                            <a:pt x="13491325" y="-13644"/>
                            <a:pt x="13628228" y="60577"/>
                            <a:pt x="13895761" y="0"/>
                          </a:cubicBezTo>
                          <a:cubicBezTo>
                            <a:pt x="14067054" y="1910"/>
                            <a:pt x="14233221" y="121559"/>
                            <a:pt x="14268934" y="373173"/>
                          </a:cubicBezTo>
                          <a:cubicBezTo>
                            <a:pt x="14276609" y="585089"/>
                            <a:pt x="14214584" y="722552"/>
                            <a:pt x="14268934" y="916476"/>
                          </a:cubicBezTo>
                          <a:cubicBezTo>
                            <a:pt x="14323284" y="1110400"/>
                            <a:pt x="14220459" y="1252809"/>
                            <a:pt x="14268934" y="1377992"/>
                          </a:cubicBezTo>
                          <a:cubicBezTo>
                            <a:pt x="14317409" y="1503175"/>
                            <a:pt x="14209046" y="1686140"/>
                            <a:pt x="14268934" y="1880401"/>
                          </a:cubicBezTo>
                          <a:cubicBezTo>
                            <a:pt x="14328822" y="2074662"/>
                            <a:pt x="14261888" y="2356573"/>
                            <a:pt x="14268934" y="2505492"/>
                          </a:cubicBezTo>
                          <a:cubicBezTo>
                            <a:pt x="14275980" y="2654411"/>
                            <a:pt x="14222748" y="2800870"/>
                            <a:pt x="14268934" y="3007901"/>
                          </a:cubicBezTo>
                          <a:cubicBezTo>
                            <a:pt x="14315120" y="3214932"/>
                            <a:pt x="14196444" y="3480835"/>
                            <a:pt x="14268934" y="3673885"/>
                          </a:cubicBezTo>
                          <a:cubicBezTo>
                            <a:pt x="14341424" y="3866935"/>
                            <a:pt x="14222104" y="4270116"/>
                            <a:pt x="14268934" y="4462551"/>
                          </a:cubicBezTo>
                          <a:cubicBezTo>
                            <a:pt x="14284642" y="4661664"/>
                            <a:pt x="14077033" y="4828943"/>
                            <a:pt x="13895761" y="4835724"/>
                          </a:cubicBezTo>
                          <a:cubicBezTo>
                            <a:pt x="13836879" y="4849874"/>
                            <a:pt x="13794840" y="4825650"/>
                            <a:pt x="13713500" y="4835724"/>
                          </a:cubicBezTo>
                          <a:cubicBezTo>
                            <a:pt x="13632160" y="4845798"/>
                            <a:pt x="13281719" y="4824416"/>
                            <a:pt x="12990336" y="4835724"/>
                          </a:cubicBezTo>
                          <a:cubicBezTo>
                            <a:pt x="12698953" y="4847032"/>
                            <a:pt x="12595461" y="4767982"/>
                            <a:pt x="12267171" y="4835724"/>
                          </a:cubicBezTo>
                          <a:cubicBezTo>
                            <a:pt x="11938881" y="4903466"/>
                            <a:pt x="12135483" y="4827757"/>
                            <a:pt x="12084910" y="4835724"/>
                          </a:cubicBezTo>
                          <a:cubicBezTo>
                            <a:pt x="12034337" y="4843691"/>
                            <a:pt x="11971628" y="4832210"/>
                            <a:pt x="11902649" y="4835724"/>
                          </a:cubicBezTo>
                          <a:cubicBezTo>
                            <a:pt x="11833670" y="4839238"/>
                            <a:pt x="11652201" y="4802636"/>
                            <a:pt x="11449936" y="4835724"/>
                          </a:cubicBezTo>
                          <a:cubicBezTo>
                            <a:pt x="11247671" y="4868812"/>
                            <a:pt x="10888308" y="4776298"/>
                            <a:pt x="10591546" y="4835724"/>
                          </a:cubicBezTo>
                          <a:cubicBezTo>
                            <a:pt x="10294784" y="4895150"/>
                            <a:pt x="10205319" y="4781987"/>
                            <a:pt x="9868382" y="4835724"/>
                          </a:cubicBezTo>
                          <a:cubicBezTo>
                            <a:pt x="9531445" y="4889461"/>
                            <a:pt x="9272708" y="4789413"/>
                            <a:pt x="9009991" y="4835724"/>
                          </a:cubicBezTo>
                          <a:cubicBezTo>
                            <a:pt x="8747274" y="4882035"/>
                            <a:pt x="8600604" y="4766123"/>
                            <a:pt x="8286827" y="4835724"/>
                          </a:cubicBezTo>
                          <a:cubicBezTo>
                            <a:pt x="7973050" y="4905325"/>
                            <a:pt x="7731168" y="4797977"/>
                            <a:pt x="7428436" y="4835724"/>
                          </a:cubicBezTo>
                          <a:cubicBezTo>
                            <a:pt x="7125704" y="4873471"/>
                            <a:pt x="7060483" y="4773738"/>
                            <a:pt x="6840498" y="4835724"/>
                          </a:cubicBezTo>
                          <a:cubicBezTo>
                            <a:pt x="6620513" y="4897710"/>
                            <a:pt x="6532097" y="4834300"/>
                            <a:pt x="6387785" y="4835724"/>
                          </a:cubicBezTo>
                          <a:cubicBezTo>
                            <a:pt x="6243473" y="4837148"/>
                            <a:pt x="6285296" y="4820680"/>
                            <a:pt x="6205524" y="4835724"/>
                          </a:cubicBezTo>
                          <a:cubicBezTo>
                            <a:pt x="6125752" y="4850768"/>
                            <a:pt x="6076419" y="4824661"/>
                            <a:pt x="6023263" y="4835724"/>
                          </a:cubicBezTo>
                          <a:cubicBezTo>
                            <a:pt x="5970107" y="4846787"/>
                            <a:pt x="5712955" y="4785841"/>
                            <a:pt x="5435324" y="4835724"/>
                          </a:cubicBezTo>
                          <a:cubicBezTo>
                            <a:pt x="5157693" y="4885607"/>
                            <a:pt x="4991800" y="4792699"/>
                            <a:pt x="4847386" y="4835724"/>
                          </a:cubicBezTo>
                          <a:cubicBezTo>
                            <a:pt x="4702972" y="4878749"/>
                            <a:pt x="4422448" y="4813621"/>
                            <a:pt x="4124221" y="4835724"/>
                          </a:cubicBezTo>
                          <a:cubicBezTo>
                            <a:pt x="3825995" y="4857827"/>
                            <a:pt x="3558535" y="4835316"/>
                            <a:pt x="3265831" y="4835724"/>
                          </a:cubicBezTo>
                          <a:cubicBezTo>
                            <a:pt x="2973127" y="4836132"/>
                            <a:pt x="2839484" y="4790836"/>
                            <a:pt x="2677892" y="4835724"/>
                          </a:cubicBezTo>
                          <a:cubicBezTo>
                            <a:pt x="2516300" y="4880612"/>
                            <a:pt x="2499743" y="4822904"/>
                            <a:pt x="2360405" y="4835724"/>
                          </a:cubicBezTo>
                          <a:cubicBezTo>
                            <a:pt x="2221067" y="4848544"/>
                            <a:pt x="2258590" y="4817926"/>
                            <a:pt x="2178145" y="4835724"/>
                          </a:cubicBezTo>
                          <a:cubicBezTo>
                            <a:pt x="2097700" y="4853522"/>
                            <a:pt x="1754986" y="4819363"/>
                            <a:pt x="1590206" y="4835724"/>
                          </a:cubicBezTo>
                          <a:cubicBezTo>
                            <a:pt x="1425426" y="4852085"/>
                            <a:pt x="972316" y="4797571"/>
                            <a:pt x="373173" y="4835724"/>
                          </a:cubicBezTo>
                          <a:cubicBezTo>
                            <a:pt x="181811" y="4819544"/>
                            <a:pt x="33882" y="4680822"/>
                            <a:pt x="0" y="4462551"/>
                          </a:cubicBezTo>
                          <a:cubicBezTo>
                            <a:pt x="-21469" y="4337998"/>
                            <a:pt x="39964" y="4170703"/>
                            <a:pt x="0" y="4001035"/>
                          </a:cubicBezTo>
                          <a:cubicBezTo>
                            <a:pt x="-39964" y="3831367"/>
                            <a:pt x="48366" y="3590127"/>
                            <a:pt x="0" y="3457732"/>
                          </a:cubicBezTo>
                          <a:cubicBezTo>
                            <a:pt x="-48366" y="3325337"/>
                            <a:pt x="36553" y="3118678"/>
                            <a:pt x="0" y="2955323"/>
                          </a:cubicBezTo>
                          <a:cubicBezTo>
                            <a:pt x="-36553" y="2791968"/>
                            <a:pt x="20809" y="2571491"/>
                            <a:pt x="0" y="2412020"/>
                          </a:cubicBezTo>
                          <a:cubicBezTo>
                            <a:pt x="-20809" y="2252549"/>
                            <a:pt x="6290" y="2011219"/>
                            <a:pt x="0" y="1909611"/>
                          </a:cubicBezTo>
                          <a:cubicBezTo>
                            <a:pt x="-6290" y="1808003"/>
                            <a:pt x="68539" y="1461096"/>
                            <a:pt x="0" y="1284520"/>
                          </a:cubicBezTo>
                          <a:cubicBezTo>
                            <a:pt x="-68539" y="1107944"/>
                            <a:pt x="10954" y="766682"/>
                            <a:pt x="0" y="373173"/>
                          </a:cubicBezTo>
                          <a:close/>
                        </a:path>
                        <a:path w="14268934" h="4835724" stroke="0" extrusionOk="0">
                          <a:moveTo>
                            <a:pt x="0" y="373173"/>
                          </a:moveTo>
                          <a:cubicBezTo>
                            <a:pt x="-17475" y="167888"/>
                            <a:pt x="172645" y="34635"/>
                            <a:pt x="373173" y="0"/>
                          </a:cubicBezTo>
                          <a:cubicBezTo>
                            <a:pt x="425167" y="-21125"/>
                            <a:pt x="507715" y="11722"/>
                            <a:pt x="555434" y="0"/>
                          </a:cubicBezTo>
                          <a:cubicBezTo>
                            <a:pt x="603153" y="-11722"/>
                            <a:pt x="660987" y="14938"/>
                            <a:pt x="737695" y="0"/>
                          </a:cubicBezTo>
                          <a:cubicBezTo>
                            <a:pt x="814403" y="-14938"/>
                            <a:pt x="840905" y="12130"/>
                            <a:pt x="919956" y="0"/>
                          </a:cubicBezTo>
                          <a:cubicBezTo>
                            <a:pt x="999007" y="-12130"/>
                            <a:pt x="1048651" y="19200"/>
                            <a:pt x="1102217" y="0"/>
                          </a:cubicBezTo>
                          <a:cubicBezTo>
                            <a:pt x="1155783" y="-19200"/>
                            <a:pt x="1568153" y="2765"/>
                            <a:pt x="1690155" y="0"/>
                          </a:cubicBezTo>
                          <a:cubicBezTo>
                            <a:pt x="1812157" y="-2765"/>
                            <a:pt x="2196876" y="19440"/>
                            <a:pt x="2548546" y="0"/>
                          </a:cubicBezTo>
                          <a:cubicBezTo>
                            <a:pt x="2900216" y="-19440"/>
                            <a:pt x="2787152" y="40384"/>
                            <a:pt x="3001259" y="0"/>
                          </a:cubicBezTo>
                          <a:cubicBezTo>
                            <a:pt x="3215366" y="-40384"/>
                            <a:pt x="3330271" y="40472"/>
                            <a:pt x="3589197" y="0"/>
                          </a:cubicBezTo>
                          <a:cubicBezTo>
                            <a:pt x="3848123" y="-40472"/>
                            <a:pt x="3834016" y="34768"/>
                            <a:pt x="4041910" y="0"/>
                          </a:cubicBezTo>
                          <a:cubicBezTo>
                            <a:pt x="4249804" y="-34768"/>
                            <a:pt x="4272562" y="21838"/>
                            <a:pt x="4359397" y="0"/>
                          </a:cubicBezTo>
                          <a:cubicBezTo>
                            <a:pt x="4446232" y="-21838"/>
                            <a:pt x="4613124" y="13738"/>
                            <a:pt x="4676884" y="0"/>
                          </a:cubicBezTo>
                          <a:cubicBezTo>
                            <a:pt x="4740644" y="-13738"/>
                            <a:pt x="5003075" y="25054"/>
                            <a:pt x="5129596" y="0"/>
                          </a:cubicBezTo>
                          <a:cubicBezTo>
                            <a:pt x="5256117" y="-25054"/>
                            <a:pt x="5451832" y="18310"/>
                            <a:pt x="5582309" y="0"/>
                          </a:cubicBezTo>
                          <a:cubicBezTo>
                            <a:pt x="5712786" y="-18310"/>
                            <a:pt x="5873978" y="38642"/>
                            <a:pt x="6035022" y="0"/>
                          </a:cubicBezTo>
                          <a:cubicBezTo>
                            <a:pt x="6196066" y="-38642"/>
                            <a:pt x="6272548" y="17341"/>
                            <a:pt x="6487735" y="0"/>
                          </a:cubicBezTo>
                          <a:cubicBezTo>
                            <a:pt x="6702922" y="-17341"/>
                            <a:pt x="6753975" y="33100"/>
                            <a:pt x="6940447" y="0"/>
                          </a:cubicBezTo>
                          <a:cubicBezTo>
                            <a:pt x="7126919" y="-33100"/>
                            <a:pt x="7290808" y="2022"/>
                            <a:pt x="7393160" y="0"/>
                          </a:cubicBezTo>
                          <a:cubicBezTo>
                            <a:pt x="7495512" y="-2022"/>
                            <a:pt x="7705321" y="11394"/>
                            <a:pt x="7845873" y="0"/>
                          </a:cubicBezTo>
                          <a:cubicBezTo>
                            <a:pt x="7986425" y="-11394"/>
                            <a:pt x="8135802" y="45140"/>
                            <a:pt x="8298585" y="0"/>
                          </a:cubicBezTo>
                          <a:cubicBezTo>
                            <a:pt x="8461368" y="-45140"/>
                            <a:pt x="8847491" y="51313"/>
                            <a:pt x="9156976" y="0"/>
                          </a:cubicBezTo>
                          <a:cubicBezTo>
                            <a:pt x="9466461" y="-51313"/>
                            <a:pt x="9401408" y="20463"/>
                            <a:pt x="9474463" y="0"/>
                          </a:cubicBezTo>
                          <a:cubicBezTo>
                            <a:pt x="9547518" y="-20463"/>
                            <a:pt x="9708211" y="19828"/>
                            <a:pt x="9791950" y="0"/>
                          </a:cubicBezTo>
                          <a:cubicBezTo>
                            <a:pt x="9875689" y="-19828"/>
                            <a:pt x="10105050" y="55510"/>
                            <a:pt x="10379888" y="0"/>
                          </a:cubicBezTo>
                          <a:cubicBezTo>
                            <a:pt x="10654726" y="-55510"/>
                            <a:pt x="10848922" y="57443"/>
                            <a:pt x="11103053" y="0"/>
                          </a:cubicBezTo>
                          <a:cubicBezTo>
                            <a:pt x="11357185" y="-57443"/>
                            <a:pt x="11206962" y="50"/>
                            <a:pt x="11285314" y="0"/>
                          </a:cubicBezTo>
                          <a:cubicBezTo>
                            <a:pt x="11363666" y="-50"/>
                            <a:pt x="11523219" y="4931"/>
                            <a:pt x="11602800" y="0"/>
                          </a:cubicBezTo>
                          <a:cubicBezTo>
                            <a:pt x="11682381" y="-4931"/>
                            <a:pt x="12122168" y="55310"/>
                            <a:pt x="12325965" y="0"/>
                          </a:cubicBezTo>
                          <a:cubicBezTo>
                            <a:pt x="12529762" y="-55310"/>
                            <a:pt x="12836457" y="60523"/>
                            <a:pt x="13049129" y="0"/>
                          </a:cubicBezTo>
                          <a:cubicBezTo>
                            <a:pt x="13261801" y="-60523"/>
                            <a:pt x="13153194" y="27"/>
                            <a:pt x="13231390" y="0"/>
                          </a:cubicBezTo>
                          <a:cubicBezTo>
                            <a:pt x="13309586" y="-27"/>
                            <a:pt x="13624370" y="42530"/>
                            <a:pt x="13895761" y="0"/>
                          </a:cubicBezTo>
                          <a:cubicBezTo>
                            <a:pt x="14115498" y="1231"/>
                            <a:pt x="14246883" y="168332"/>
                            <a:pt x="14268934" y="373173"/>
                          </a:cubicBezTo>
                          <a:cubicBezTo>
                            <a:pt x="14281612" y="626532"/>
                            <a:pt x="14200256" y="778397"/>
                            <a:pt x="14268934" y="1039157"/>
                          </a:cubicBezTo>
                          <a:cubicBezTo>
                            <a:pt x="14337612" y="1299917"/>
                            <a:pt x="14268864" y="1407781"/>
                            <a:pt x="14268934" y="1705142"/>
                          </a:cubicBezTo>
                          <a:cubicBezTo>
                            <a:pt x="14269004" y="2002503"/>
                            <a:pt x="14219624" y="2030502"/>
                            <a:pt x="14268934" y="2207551"/>
                          </a:cubicBezTo>
                          <a:cubicBezTo>
                            <a:pt x="14318244" y="2384600"/>
                            <a:pt x="14256933" y="2610095"/>
                            <a:pt x="14268934" y="2832642"/>
                          </a:cubicBezTo>
                          <a:cubicBezTo>
                            <a:pt x="14280935" y="3055189"/>
                            <a:pt x="14228655" y="3206174"/>
                            <a:pt x="14268934" y="3335051"/>
                          </a:cubicBezTo>
                          <a:cubicBezTo>
                            <a:pt x="14309213" y="3463928"/>
                            <a:pt x="14264064" y="3657179"/>
                            <a:pt x="14268934" y="3796567"/>
                          </a:cubicBezTo>
                          <a:cubicBezTo>
                            <a:pt x="14273804" y="3935955"/>
                            <a:pt x="14216054" y="4185375"/>
                            <a:pt x="14268934" y="4462551"/>
                          </a:cubicBezTo>
                          <a:cubicBezTo>
                            <a:pt x="14298780" y="4671969"/>
                            <a:pt x="14077037" y="4795344"/>
                            <a:pt x="13895761" y="4835724"/>
                          </a:cubicBezTo>
                          <a:cubicBezTo>
                            <a:pt x="13748086" y="4839429"/>
                            <a:pt x="13550902" y="4803388"/>
                            <a:pt x="13443048" y="4835724"/>
                          </a:cubicBezTo>
                          <a:cubicBezTo>
                            <a:pt x="13335194" y="4868060"/>
                            <a:pt x="13008368" y="4766190"/>
                            <a:pt x="12719884" y="4835724"/>
                          </a:cubicBezTo>
                          <a:cubicBezTo>
                            <a:pt x="12431400" y="4905258"/>
                            <a:pt x="12362116" y="4787524"/>
                            <a:pt x="12267171" y="4835724"/>
                          </a:cubicBezTo>
                          <a:cubicBezTo>
                            <a:pt x="12172226" y="4883924"/>
                            <a:pt x="11983038" y="4805684"/>
                            <a:pt x="11814458" y="4835724"/>
                          </a:cubicBezTo>
                          <a:cubicBezTo>
                            <a:pt x="11645878" y="4865764"/>
                            <a:pt x="11353360" y="4770690"/>
                            <a:pt x="10956068" y="4835724"/>
                          </a:cubicBezTo>
                          <a:cubicBezTo>
                            <a:pt x="10558776" y="4900758"/>
                            <a:pt x="10719869" y="4809729"/>
                            <a:pt x="10638581" y="4835724"/>
                          </a:cubicBezTo>
                          <a:cubicBezTo>
                            <a:pt x="10557293" y="4861719"/>
                            <a:pt x="10290941" y="4776865"/>
                            <a:pt x="10050642" y="4835724"/>
                          </a:cubicBezTo>
                          <a:cubicBezTo>
                            <a:pt x="9810343" y="4894583"/>
                            <a:pt x="9865354" y="4822864"/>
                            <a:pt x="9733156" y="4835724"/>
                          </a:cubicBezTo>
                          <a:cubicBezTo>
                            <a:pt x="9600958" y="4848584"/>
                            <a:pt x="9166198" y="4733444"/>
                            <a:pt x="8874765" y="4835724"/>
                          </a:cubicBezTo>
                          <a:cubicBezTo>
                            <a:pt x="8583332" y="4938004"/>
                            <a:pt x="8483057" y="4797491"/>
                            <a:pt x="8286827" y="4835724"/>
                          </a:cubicBezTo>
                          <a:cubicBezTo>
                            <a:pt x="8090597" y="4873957"/>
                            <a:pt x="7616165" y="4824060"/>
                            <a:pt x="7428436" y="4835724"/>
                          </a:cubicBezTo>
                          <a:cubicBezTo>
                            <a:pt x="7240707" y="4847388"/>
                            <a:pt x="7258704" y="4807873"/>
                            <a:pt x="7110949" y="4835724"/>
                          </a:cubicBezTo>
                          <a:cubicBezTo>
                            <a:pt x="6963194" y="4863575"/>
                            <a:pt x="6686338" y="4821775"/>
                            <a:pt x="6387785" y="4835724"/>
                          </a:cubicBezTo>
                          <a:cubicBezTo>
                            <a:pt x="6089232" y="4849673"/>
                            <a:pt x="6051545" y="4808529"/>
                            <a:pt x="5935072" y="4835724"/>
                          </a:cubicBezTo>
                          <a:cubicBezTo>
                            <a:pt x="5818599" y="4862919"/>
                            <a:pt x="5470767" y="4761693"/>
                            <a:pt x="5211908" y="4835724"/>
                          </a:cubicBezTo>
                          <a:cubicBezTo>
                            <a:pt x="4953049" y="4909755"/>
                            <a:pt x="4699777" y="4820192"/>
                            <a:pt x="4488743" y="4835724"/>
                          </a:cubicBezTo>
                          <a:cubicBezTo>
                            <a:pt x="4277709" y="4851256"/>
                            <a:pt x="4367369" y="4827690"/>
                            <a:pt x="4306482" y="4835724"/>
                          </a:cubicBezTo>
                          <a:cubicBezTo>
                            <a:pt x="4245595" y="4843758"/>
                            <a:pt x="4016146" y="4814080"/>
                            <a:pt x="3853770" y="4835724"/>
                          </a:cubicBezTo>
                          <a:cubicBezTo>
                            <a:pt x="3691394" y="4857368"/>
                            <a:pt x="3532851" y="4833108"/>
                            <a:pt x="3401057" y="4835724"/>
                          </a:cubicBezTo>
                          <a:cubicBezTo>
                            <a:pt x="3269263" y="4838340"/>
                            <a:pt x="3156331" y="4793745"/>
                            <a:pt x="2948344" y="4835724"/>
                          </a:cubicBezTo>
                          <a:cubicBezTo>
                            <a:pt x="2740357" y="4877703"/>
                            <a:pt x="2385411" y="4813709"/>
                            <a:pt x="2225180" y="4835724"/>
                          </a:cubicBezTo>
                          <a:cubicBezTo>
                            <a:pt x="2064949" y="4857739"/>
                            <a:pt x="2008730" y="4817364"/>
                            <a:pt x="1907693" y="4835724"/>
                          </a:cubicBezTo>
                          <a:cubicBezTo>
                            <a:pt x="1806656" y="4854084"/>
                            <a:pt x="1326391" y="4818117"/>
                            <a:pt x="1049302" y="4835724"/>
                          </a:cubicBezTo>
                          <a:cubicBezTo>
                            <a:pt x="772213" y="4853331"/>
                            <a:pt x="540662" y="4795423"/>
                            <a:pt x="373173" y="4835724"/>
                          </a:cubicBezTo>
                          <a:cubicBezTo>
                            <a:pt x="156802" y="4801642"/>
                            <a:pt x="-8724" y="4714917"/>
                            <a:pt x="0" y="4462551"/>
                          </a:cubicBezTo>
                          <a:cubicBezTo>
                            <a:pt x="-12972" y="4323251"/>
                            <a:pt x="66796" y="4066415"/>
                            <a:pt x="0" y="3796567"/>
                          </a:cubicBezTo>
                          <a:cubicBezTo>
                            <a:pt x="-66796" y="3526719"/>
                            <a:pt x="31303" y="3454954"/>
                            <a:pt x="0" y="3212370"/>
                          </a:cubicBezTo>
                          <a:cubicBezTo>
                            <a:pt x="-31303" y="2969786"/>
                            <a:pt x="8935" y="2790988"/>
                            <a:pt x="0" y="2546385"/>
                          </a:cubicBezTo>
                          <a:cubicBezTo>
                            <a:pt x="-8935" y="2301783"/>
                            <a:pt x="25723" y="2264563"/>
                            <a:pt x="0" y="2003082"/>
                          </a:cubicBezTo>
                          <a:cubicBezTo>
                            <a:pt x="-25723" y="1741601"/>
                            <a:pt x="19241" y="1764119"/>
                            <a:pt x="0" y="1541567"/>
                          </a:cubicBezTo>
                          <a:cubicBezTo>
                            <a:pt x="-19241" y="1319016"/>
                            <a:pt x="29204" y="1208096"/>
                            <a:pt x="0" y="957370"/>
                          </a:cubicBezTo>
                          <a:cubicBezTo>
                            <a:pt x="-29204" y="706644"/>
                            <a:pt x="10725" y="545539"/>
                            <a:pt x="0" y="373173"/>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828800">
                <a:defRPr/>
              </a:pPr>
              <a:endParaRPr lang="en-US" sz="5600">
                <a:solidFill>
                  <a:prstClr val="black"/>
                </a:solidFill>
                <a:latin typeface="Calibri"/>
              </a:endParaRPr>
            </a:p>
          </p:txBody>
        </p:sp>
        <p:sp>
          <p:nvSpPr>
            <p:cNvPr id="6" name="TextBox 5">
              <a:extLst>
                <a:ext uri="{FF2B5EF4-FFF2-40B4-BE49-F238E27FC236}">
                  <a16:creationId xmlns="" xmlns:a16="http://schemas.microsoft.com/office/drawing/2014/main" id="{63AF2EA8-D85D-4DC1-B3EC-773EC49E9B80}"/>
                </a:ext>
              </a:extLst>
            </p:cNvPr>
            <p:cNvSpPr txBox="1"/>
            <p:nvPr/>
          </p:nvSpPr>
          <p:spPr>
            <a:xfrm>
              <a:off x="429879" y="2070339"/>
              <a:ext cx="6662614" cy="2539157"/>
            </a:xfrm>
            <a:prstGeom prst="rect">
              <a:avLst/>
            </a:prstGeom>
            <a:noFill/>
            <a:ln>
              <a:noFill/>
            </a:ln>
          </p:spPr>
          <p:txBody>
            <a:bodyPr wrap="square" rtlCol="0">
              <a:spAutoFit/>
            </a:bodyPr>
            <a:lstStyle/>
            <a:p>
              <a:pPr algn="just" defTabSz="1828800">
                <a:defRPr/>
              </a:pPr>
              <a:r>
                <a:rPr lang="vi-VN" sz="5400" b="1" dirty="0">
                  <a:solidFill>
                    <a:srgbClr val="70AD47">
                      <a:lumMod val="50000"/>
                    </a:srgbClr>
                  </a:solidFill>
                  <a:latin typeface="Calibri" panose="020F0502020204030204" pitchFamily="34" charset="0"/>
                  <a:cs typeface="Calibri" panose="020F0502020204030204" pitchFamily="34" charset="0"/>
                </a:rPr>
                <a:t>Với người Tây Nguyên, từ khi còn nhỏ tới lúc lớn lên, luôn được nghe tiếng đàn t’rưng vang bên tai. Mỗi bước chân vào rừng kiếm củi, xuống suối nước lấy nước, ra nương trỉa lúa,... đều vấn vương nhịp điệu của tiếng đàn t’rưng.</a:t>
              </a:r>
              <a:endParaRPr lang="en-US" sz="5400" b="1" dirty="0">
                <a:solidFill>
                  <a:srgbClr val="70AD47">
                    <a:lumMod val="50000"/>
                  </a:srgbClr>
                </a:solidFill>
                <a:latin typeface="Calibri" panose="020F0502020204030204" pitchFamily="34" charset="0"/>
                <a:cs typeface="Calibri" panose="020F0502020204030204" pitchFamily="34" charset="0"/>
              </a:endParaRPr>
            </a:p>
          </p:txBody>
        </p:sp>
      </p:grpSp>
      <p:pic>
        <p:nvPicPr>
          <p:cNvPr id="4" name="Picture 3">
            <a:extLst>
              <a:ext uri="{FF2B5EF4-FFF2-40B4-BE49-F238E27FC236}">
                <a16:creationId xmlns="" xmlns:a16="http://schemas.microsoft.com/office/drawing/2014/main" id="{C562D649-92D8-4F55-329C-691F7EED1ED1}"/>
              </a:ext>
            </a:extLst>
          </p:cNvPr>
          <p:cNvPicPr>
            <a:picLocks noChangeAspect="1"/>
          </p:cNvPicPr>
          <p:nvPr/>
        </p:nvPicPr>
        <p:blipFill>
          <a:blip r:embed="rId7"/>
          <a:stretch>
            <a:fillRect/>
          </a:stretch>
        </p:blipFill>
        <p:spPr>
          <a:xfrm>
            <a:off x="3733800" y="10886"/>
            <a:ext cx="9638611" cy="2475191"/>
          </a:xfrm>
          <a:prstGeom prst="rect">
            <a:avLst/>
          </a:prstGeom>
        </p:spPr>
      </p:pic>
    </p:spTree>
    <p:extLst>
      <p:ext uri="{BB962C8B-B14F-4D97-AF65-F5344CB8AC3E}">
        <p14:creationId xmlns:p14="http://schemas.microsoft.com/office/powerpoint/2010/main" val="21614448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1+#ppt_w/2"/>
                                          </p:val>
                                        </p:tav>
                                        <p:tav tm="100000">
                                          <p:val>
                                            <p:strVal val="#ppt_x"/>
                                          </p:val>
                                        </p:tav>
                                      </p:tavLst>
                                    </p:anim>
                                    <p:anim calcmode="lin" valueType="num">
                                      <p:cBhvr additive="base">
                                        <p:cTn id="8" dur="500" fill="hold"/>
                                        <p:tgtEl>
                                          <p:spTgt spid="2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4" presetClass="entr" presetSubtype="1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143</TotalTime>
  <Words>755</Words>
  <Application>Microsoft Office PowerPoint</Application>
  <PresentationFormat>Custom</PresentationFormat>
  <Paragraphs>33</Paragraphs>
  <Slides>13</Slides>
  <Notes>12</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13</vt:i4>
      </vt:variant>
    </vt:vector>
  </HeadingPairs>
  <TitlesOfParts>
    <vt:vector size="27" baseType="lpstr">
      <vt:lpstr>宋体</vt:lpstr>
      <vt:lpstr>Arial</vt:lpstr>
      <vt:lpstr>Arial-BoldMT</vt:lpstr>
      <vt:lpstr>Arial-ItalicMT</vt:lpstr>
      <vt:lpstr>ArialMT</vt:lpstr>
      <vt:lpstr>Calibri</vt:lpstr>
      <vt:lpstr>Calibri Light</vt:lpstr>
      <vt:lpstr>Cambria</vt:lpstr>
      <vt:lpstr>Lato Hairline</vt:lpstr>
      <vt:lpstr>Lato Light</vt:lpstr>
      <vt:lpstr>Lato Regular</vt:lpstr>
      <vt:lpstr>等线</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dc:title>
  <dc:creator>thao</dc:creator>
  <cp:lastModifiedBy>Windows User</cp:lastModifiedBy>
  <cp:revision>32</cp:revision>
  <dcterms:created xsi:type="dcterms:W3CDTF">2006-08-16T00:00:00Z</dcterms:created>
  <dcterms:modified xsi:type="dcterms:W3CDTF">2026-03-18T07:21:35Z</dcterms:modified>
  <dc:identifier>DAGU8QCx2sU</dc:identifier>
</cp:coreProperties>
</file>