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4" r:id="rId3"/>
    <p:sldId id="276" r:id="rId4"/>
    <p:sldId id="27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19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FB73CD-D420-58F3-6196-30EB76A47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EBF027-4219-B8B7-EEF3-EB8BBA5ED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BB3F9E-EA36-E24F-8BE1-F6486706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D994DC-41CA-DAC7-EEE8-47DCBAD1B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4D9450-DEC1-8BED-3333-1AFB42D0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E64D7-A778-4F6E-8D43-71EDE641C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440A357-98EC-CF3C-9085-DC24C8C1F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5E75B4-FABD-FBC1-C836-73FC33B49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7FBB48-038A-4689-AB2A-93532D66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F78A36-80C4-6DD6-7A67-6E9D7E6C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0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78FF752-7AE1-53B8-E219-3F3F69FAA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35F851-5DF9-3234-1951-2BF23A869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D5837A-8BD0-2EC8-BEF6-EBB65322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3A82E0-62BB-621D-0148-A711DD270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7C84B-15F2-7897-A7F9-EC142DD2F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D8D512-ACAA-5D53-3651-24B1D860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0DD4F8-F8CF-D45E-0072-AE869A09C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649164-DF3F-DC80-EC8D-81934C61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355D5A-66C8-9FCC-6DE0-5892A5884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3F1374-DADB-7121-BFE4-3674D9718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8F984-0D87-991F-0C81-6CA652187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C9A573-D2EC-F69B-5A00-9B56DE854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CC77ED-B4AC-AE34-6D7D-A7ABCC46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BF9AAC-3AD1-D318-09D2-C4103CEF1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60FAEC-8613-695B-D512-0103B8A9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F54BF8-1631-5184-9D21-F11C5B700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7531CF-F815-E7F4-F255-CB6D063087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59FEF5-D318-7781-6B4F-ACB8F64624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B1874C9-B278-2F2E-5D47-FF05EF61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703421-C319-C890-4438-A94D47CB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3524A9-AD02-61C9-465B-DC0157F6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95ED7F-5B55-3395-4564-A5C9A7A1F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5A3CA8-8545-A309-5DD8-1DC9EE62A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3084FA-7518-A0BF-4B70-BCE2CDB6A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9F0D31-8831-2EB9-F7FD-119DAD424B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96739C1-92B5-7F1E-962C-F94A3987B3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342F001-A561-D1FA-8391-2FF922797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20080F2-0CD6-1F38-6086-425050F0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8F325FD-9D4C-213B-D8D6-1FE5D8FB8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2AF7AA-90E3-E1C3-1BE7-CA07FBB6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B186763-B585-85EA-942F-44F0E8A2D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45C717E-DDF3-D197-400C-D8B2256B8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90193D-D35D-9271-FA3C-A652ACC90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2C48D3-6270-1203-19AA-462A12689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85556A6-B390-E9F2-C9E7-CB56C6E97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51F3AF-12EC-336E-EAF4-EDF8AAE8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BEFBA-2575-3220-2E6D-2A6179451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C801D6-5EF0-11DD-4CD8-40D7A7A7E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C85A2F-DD86-B650-DE5C-66247FA10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ADA24C-B47F-2C33-6EB8-E2FA1A5A0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F94A98-A457-4D31-0931-D2D7956A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BB9EDC-CA51-4E4F-1B3D-224F3A053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7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C7088E-FB06-E0D1-B5F0-EB57A76A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B0F4227-24C4-73BA-5F05-A9A9741B82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A571AA-08C1-D88D-3B63-1E98A392F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7E1063-1590-117A-BDF3-FFE8AA9C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13E44B-47BF-3793-A30A-AF087178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F18530-B795-5C9A-460A-3A4C8DC0F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D9654A6-8E83-39D8-A51A-DDAAFE28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577678-4C7A-7FB1-6B04-B514AED60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94E313-8CA1-C723-AC3B-3179511FDB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02CA1-BC9E-401E-9D32-0294A5903F3E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BA6275-EBD6-90F4-0706-0E8AC3479A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D01600-06C0-95A1-59F2-3291363269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BFFE-DC43-47D4-828E-098D6CC8FC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AA3F46D-A6B3-AD16-4ADF-F5C1E08A65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141" y="136525"/>
            <a:ext cx="12885941" cy="851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2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53E474-9BE7-7239-09B5-EFFB7E0CA3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60000"/>
          <a:stretch/>
        </p:blipFill>
        <p:spPr>
          <a:xfrm>
            <a:off x="-850231" y="-529389"/>
            <a:ext cx="13571620" cy="2213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4C9B75-DD5A-D1A4-CA20-8A81D07FC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9" r="55132" b="1"/>
          <a:stretch/>
        </p:blipFill>
        <p:spPr>
          <a:xfrm>
            <a:off x="-412926" y="3801062"/>
            <a:ext cx="4876800" cy="305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B48624-3C06-D5E4-FBF9-CDF3329695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5" t="38601" r="11478" b="1311"/>
          <a:stretch/>
        </p:blipFill>
        <p:spPr>
          <a:xfrm>
            <a:off x="10192764" y="2839453"/>
            <a:ext cx="1999236" cy="42002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7E55A0C-42C2-2B0A-63BB-C4C729842726}"/>
              </a:ext>
            </a:extLst>
          </p:cNvPr>
          <p:cNvGrpSpPr/>
          <p:nvPr/>
        </p:nvGrpSpPr>
        <p:grpSpPr>
          <a:xfrm>
            <a:off x="306773" y="729394"/>
            <a:ext cx="11578458" cy="906379"/>
            <a:chOff x="720313" y="278548"/>
            <a:chExt cx="828640" cy="238450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xmlns="" id="{BF000A72-350A-1A67-BA75-FFEB32839816}"/>
                </a:ext>
              </a:extLst>
            </p:cNvPr>
            <p:cNvSpPr/>
            <p:nvPr/>
          </p:nvSpPr>
          <p:spPr>
            <a:xfrm>
              <a:off x="720313" y="278548"/>
              <a:ext cx="828640" cy="23845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594272F-09A7-C9E7-5AE4-4F4051027E82}"/>
                </a:ext>
              </a:extLst>
            </p:cNvPr>
            <p:cNvSpPr txBox="1"/>
            <p:nvPr/>
          </p:nvSpPr>
          <p:spPr>
            <a:xfrm>
              <a:off x="722608" y="312754"/>
              <a:ext cx="826345" cy="170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Ở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cảnh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1,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lí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do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anh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Tễu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gặp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ông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quản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213C06-7582-6B06-6C9D-550B2E0AAE1A}"/>
              </a:ext>
            </a:extLst>
          </p:cNvPr>
          <p:cNvSpPr txBox="1"/>
          <p:nvPr/>
        </p:nvSpPr>
        <p:spPr>
          <a:xfrm>
            <a:off x="481262" y="1706722"/>
            <a:ext cx="1292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Tễu tìm gặp ông quản để học nghề rối nước.</a:t>
            </a:r>
            <a:endParaRPr lang="en-US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F0F29A-A626-C18D-E06A-6B5FB43230D7}"/>
              </a:ext>
            </a:extLst>
          </p:cNvPr>
          <p:cNvSpPr txBox="1"/>
          <p:nvPr/>
        </p:nvSpPr>
        <p:spPr>
          <a:xfrm>
            <a:off x="524665" y="2261589"/>
            <a:ext cx="8165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Tễu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6A80047-DDF8-8FD5-7593-F4DD1D286F4A}"/>
              </a:ext>
            </a:extLst>
          </p:cNvPr>
          <p:cNvSpPr txBox="1"/>
          <p:nvPr/>
        </p:nvSpPr>
        <p:spPr>
          <a:xfrm>
            <a:off x="3557778" y="3362908"/>
            <a:ext cx="676745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 Tễu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nghề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tướng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mạo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đẹp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“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0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B52D40-1FBA-BD49-0336-91C5B4EB6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2CB7C0-40D5-FE36-A934-967B59E126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60000"/>
          <a:stretch/>
        </p:blipFill>
        <p:spPr>
          <a:xfrm>
            <a:off x="-850231" y="-529389"/>
            <a:ext cx="13571620" cy="2213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EF6915-6289-1FEB-E66D-48D3C9A38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99" r="55132" b="1"/>
          <a:stretch/>
        </p:blipFill>
        <p:spPr>
          <a:xfrm>
            <a:off x="-412926" y="3801062"/>
            <a:ext cx="4876800" cy="3056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B7350D-6353-F67A-5001-E2C9C12F2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5" t="38601" r="11478" b="1311"/>
          <a:stretch/>
        </p:blipFill>
        <p:spPr>
          <a:xfrm>
            <a:off x="10192764" y="2839453"/>
            <a:ext cx="1999236" cy="42002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40662C-4EBD-82DD-0FBE-5AAD09F75A64}"/>
              </a:ext>
            </a:extLst>
          </p:cNvPr>
          <p:cNvGrpSpPr/>
          <p:nvPr/>
        </p:nvGrpSpPr>
        <p:grpSpPr>
          <a:xfrm>
            <a:off x="306771" y="715324"/>
            <a:ext cx="11578458" cy="1216464"/>
            <a:chOff x="720313" y="196971"/>
            <a:chExt cx="828640" cy="320027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xmlns="" id="{736DB60E-5535-7709-D3BE-BFA3CB137C60}"/>
                </a:ext>
              </a:extLst>
            </p:cNvPr>
            <p:cNvSpPr/>
            <p:nvPr/>
          </p:nvSpPr>
          <p:spPr>
            <a:xfrm>
              <a:off x="720313" y="201216"/>
              <a:ext cx="828640" cy="3157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AF1F926-9C58-C9D5-7649-1571CA3F634E}"/>
                </a:ext>
              </a:extLst>
            </p:cNvPr>
            <p:cNvSpPr txBox="1"/>
            <p:nvPr/>
          </p:nvSpPr>
          <p:spPr>
            <a:xfrm>
              <a:off x="732871" y="196971"/>
              <a:ext cx="805820" cy="3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vi-VN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 lời chào hỏi, giới thiệu, trò chuyện với ông quản, em thấy anh Tễu là người thế nào?</a:t>
              </a:r>
              <a:endPara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BECAA3A-7667-DCF9-B32A-74DE3A8D5C81}"/>
              </a:ext>
            </a:extLst>
          </p:cNvPr>
          <p:cNvSpPr txBox="1"/>
          <p:nvPr/>
        </p:nvSpPr>
        <p:spPr>
          <a:xfrm>
            <a:off x="1010653" y="2179775"/>
            <a:ext cx="9486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 lời chào hỏi, giới thiệu, trò chuyện với ông quản, em thấy anh Tễu là người thật thà, hoạt bát, ngộ nghĩnh.</a:t>
            </a:r>
            <a:endParaRPr lang="en-US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1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20128A-C05E-131D-5B53-102629EF6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E1045C3-B517-076D-C5EA-5D2852D8A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611" y="1736102"/>
            <a:ext cx="5976331" cy="27617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07405C-D9F4-2690-C161-A9F836B65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60000"/>
          <a:stretch/>
        </p:blipFill>
        <p:spPr>
          <a:xfrm>
            <a:off x="-850231" y="-529389"/>
            <a:ext cx="13571620" cy="2213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EF3BB5-0391-7EB0-C23A-BBBFF2F7A5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5" t="38601" r="11478" b="1311"/>
          <a:stretch/>
        </p:blipFill>
        <p:spPr>
          <a:xfrm>
            <a:off x="10192764" y="3429000"/>
            <a:ext cx="1999236" cy="36106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2EFC869-A8C6-DB1D-E090-4805216226EC}"/>
              </a:ext>
            </a:extLst>
          </p:cNvPr>
          <p:cNvGrpSpPr/>
          <p:nvPr/>
        </p:nvGrpSpPr>
        <p:grpSpPr>
          <a:xfrm>
            <a:off x="306771" y="731365"/>
            <a:ext cx="11578458" cy="1200423"/>
            <a:chOff x="720313" y="201191"/>
            <a:chExt cx="828640" cy="315807"/>
          </a:xfrm>
        </p:grpSpPr>
        <p:sp>
          <p:nvSpPr>
            <p:cNvPr id="7" name="Rounded Rectangle 13">
              <a:extLst>
                <a:ext uri="{FF2B5EF4-FFF2-40B4-BE49-F238E27FC236}">
                  <a16:creationId xmlns:a16="http://schemas.microsoft.com/office/drawing/2014/main" xmlns="" id="{D735A342-EB9B-AC62-3D66-8D7121662A85}"/>
                </a:ext>
              </a:extLst>
            </p:cNvPr>
            <p:cNvSpPr/>
            <p:nvPr/>
          </p:nvSpPr>
          <p:spPr>
            <a:xfrm>
              <a:off x="720313" y="201216"/>
              <a:ext cx="828640" cy="3157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1CBDA0A-69E3-95D0-8745-7801F24A8E1C}"/>
                </a:ext>
              </a:extLst>
            </p:cNvPr>
            <p:cNvSpPr txBox="1"/>
            <p:nvPr/>
          </p:nvSpPr>
          <p:spPr>
            <a:xfrm>
              <a:off x="732871" y="201191"/>
              <a:ext cx="805820" cy="315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T</a:t>
              </a:r>
              <a:r>
                <a:rPr lang="vi-VN" sz="36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heo em, vì sao ông quản dạy cho anh Tễu diễn những quân rối hề?</a:t>
              </a:r>
              <a:endPara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734F47-15EB-9376-1675-9A842A1513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2601" y="1854168"/>
            <a:ext cx="5735821" cy="2643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9A26FB6-B7AB-CBBA-06AE-D835D8EC3D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028" y="4334161"/>
            <a:ext cx="5474682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418DEF-9183-520D-2425-C9CCBE786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9259FB-50AC-4747-2AEF-EA40A2A447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" b="60000"/>
          <a:stretch/>
        </p:blipFill>
        <p:spPr>
          <a:xfrm>
            <a:off x="-850231" y="-529389"/>
            <a:ext cx="13571620" cy="2213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D4F833-7B7C-8C6E-C4DD-563C16AE9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31" b="41286"/>
          <a:stretch/>
        </p:blipFill>
        <p:spPr>
          <a:xfrm>
            <a:off x="-850231" y="3769895"/>
            <a:ext cx="4486149" cy="34434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A41466-C21B-FB8D-E43B-508EB3D63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0935"/>
          <a:stretch/>
        </p:blipFill>
        <p:spPr>
          <a:xfrm>
            <a:off x="605158" y="4643422"/>
            <a:ext cx="3272588" cy="226270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EDA489D-08EA-2C25-9290-4FA4B832FA21}"/>
              </a:ext>
            </a:extLst>
          </p:cNvPr>
          <p:cNvGrpSpPr/>
          <p:nvPr/>
        </p:nvGrpSpPr>
        <p:grpSpPr>
          <a:xfrm>
            <a:off x="278631" y="536184"/>
            <a:ext cx="11606599" cy="1106508"/>
            <a:chOff x="718299" y="163004"/>
            <a:chExt cx="830654" cy="254652"/>
          </a:xfrm>
        </p:grpSpPr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xmlns="" id="{110E3630-707F-192E-629A-E7DBFB883584}"/>
                </a:ext>
              </a:extLst>
            </p:cNvPr>
            <p:cNvSpPr/>
            <p:nvPr/>
          </p:nvSpPr>
          <p:spPr>
            <a:xfrm>
              <a:off x="720313" y="163004"/>
              <a:ext cx="828640" cy="24791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CAE5596-0E1E-AD7E-FB4E-F0261BA4E1FF}"/>
                </a:ext>
              </a:extLst>
            </p:cNvPr>
            <p:cNvSpPr txBox="1"/>
            <p:nvPr/>
          </p:nvSpPr>
          <p:spPr>
            <a:xfrm>
              <a:off x="718299" y="169745"/>
              <a:ext cx="828640" cy="247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4. </a:t>
              </a:r>
              <a:r>
                <a:rPr lang="vi-VN" sz="32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Ở cảnh 2, điều gì khiến anh Tễu có những xáo trộn trong tâm tư? </a:t>
              </a:r>
              <a:endPara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1AC1B00-9170-86AB-7985-D73459314CAA}"/>
              </a:ext>
            </a:extLst>
          </p:cNvPr>
          <p:cNvSpPr txBox="1"/>
          <p:nvPr/>
        </p:nvSpPr>
        <p:spPr>
          <a:xfrm>
            <a:off x="306772" y="1877671"/>
            <a:ext cx="115784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Tễu có những xáo trộn trong tâm tư vì mơ thấy một nơi có nhà thuỷ đình rộng mênh mông, thoả sức ngân nga cho tròn vành rõ chữ. Ở đó có nhiều người đẹp như tiên đang múa ca, vẫy gọi anh Tễu.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lẽ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khiến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Tễu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bâng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khuâng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khơi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dậy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niềm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mơ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xa…</a:t>
            </a:r>
            <a:endParaRPr lang="en-US" sz="3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6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3233</TotalTime>
  <Words>257</Words>
  <Application>Microsoft Office PowerPoint</Application>
  <PresentationFormat>Widescreen</PresentationFormat>
  <Paragraphs>12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Windows User</cp:lastModifiedBy>
  <cp:revision>23</cp:revision>
  <dcterms:created xsi:type="dcterms:W3CDTF">2024-11-14T05:18:02Z</dcterms:created>
  <dcterms:modified xsi:type="dcterms:W3CDTF">2026-01-09T09:24:50Z</dcterms:modified>
</cp:coreProperties>
</file>