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3"/>
  </p:notesMasterIdLst>
  <p:sldIdLst>
    <p:sldId id="312" r:id="rId3"/>
    <p:sldId id="364" r:id="rId4"/>
    <p:sldId id="278" r:id="rId5"/>
    <p:sldId id="279" r:id="rId6"/>
    <p:sldId id="280" r:id="rId7"/>
    <p:sldId id="293" r:id="rId8"/>
    <p:sldId id="314" r:id="rId9"/>
    <p:sldId id="309" r:id="rId10"/>
    <p:sldId id="286" r:id="rId11"/>
    <p:sldId id="31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702E"/>
    <a:srgbClr val="2806BA"/>
    <a:srgbClr val="FF0066"/>
    <a:srgbClr val="6A3F35"/>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9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CDB3C-47EB-4F62-A594-91C3BFFE27DB}" type="datetimeFigureOut">
              <a:rPr lang="en-US" smtClean="0"/>
              <a:t>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1EA5F-F161-43F2-9849-EAD46C7454E0}" type="slidenum">
              <a:rPr lang="en-US" smtClean="0"/>
              <a:t>‹#›</a:t>
            </a:fld>
            <a:endParaRPr lang="en-US"/>
          </a:p>
        </p:txBody>
      </p:sp>
    </p:spTree>
    <p:extLst>
      <p:ext uri="{BB962C8B-B14F-4D97-AF65-F5344CB8AC3E}">
        <p14:creationId xmlns:p14="http://schemas.microsoft.com/office/powerpoint/2010/main" val="542906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5000"/>
          <a:stretch>
            <a:fillRect/>
          </a:stretch>
        </p:blipFill>
        <p:spPr>
          <a:xfrm>
            <a:off x="-38102" y="-9046"/>
            <a:ext cx="12324007" cy="6867045"/>
          </a:xfrm>
          <a:prstGeom prst="rect">
            <a:avLst/>
          </a:prstGeom>
        </p:spPr>
      </p:pic>
      <p:pic>
        <p:nvPicPr>
          <p:cNvPr id="2" name="Picture 1"/>
          <p:cNvPicPr>
            <a:picLocks noChangeAspect="1"/>
          </p:cNvPicPr>
          <p:nvPr userDrawn="1"/>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89669" y="1721145"/>
            <a:ext cx="5932238" cy="513685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grpSp>
        <p:nvGrpSpPr>
          <p:cNvPr id="9" name="Google Shape;9;p2"/>
          <p:cNvGrpSpPr/>
          <p:nvPr/>
        </p:nvGrpSpPr>
        <p:grpSpPr>
          <a:xfrm>
            <a:off x="-190528" y="-107233"/>
            <a:ext cx="12700800" cy="7072400"/>
            <a:chOff x="-142896" y="-80425"/>
            <a:chExt cx="9525600" cy="5304300"/>
          </a:xfrm>
        </p:grpSpPr>
        <p:cxnSp>
          <p:nvCxnSpPr>
            <p:cNvPr id="10" name="Google Shape;10;p2"/>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1" name="Google Shape;11;p2"/>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2" name="Google Shape;12;p2"/>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3" name="Google Shape;13;p2"/>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4" name="Google Shape;14;p2"/>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5" name="Google Shape;15;p2"/>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6" name="Google Shape;16;p2"/>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7" name="Google Shape;17;p2"/>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8" name="Google Shape;18;p2"/>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9" name="Google Shape;19;p2"/>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0" name="Google Shape;20;p2"/>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1" name="Google Shape;21;p2"/>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2" name="Google Shape;22;p2"/>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3" name="Google Shape;23;p2"/>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4" name="Google Shape;24;p2"/>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5" name="Google Shape;25;p2"/>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grpSp>
        <p:nvGrpSpPr>
          <p:cNvPr id="45" name="Google Shape;45;p2"/>
          <p:cNvGrpSpPr/>
          <p:nvPr/>
        </p:nvGrpSpPr>
        <p:grpSpPr>
          <a:xfrm>
            <a:off x="9995001" y="238834"/>
            <a:ext cx="158367" cy="165433"/>
            <a:chOff x="1409475" y="641250"/>
            <a:chExt cx="118775" cy="124075"/>
          </a:xfrm>
        </p:grpSpPr>
        <p:sp>
          <p:nvSpPr>
            <p:cNvPr id="46" name="Google Shape;46;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47;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1" name="Google Shape;51;p2"/>
          <p:cNvGrpSpPr/>
          <p:nvPr/>
        </p:nvGrpSpPr>
        <p:grpSpPr>
          <a:xfrm>
            <a:off x="6817034" y="6359901"/>
            <a:ext cx="158367" cy="165433"/>
            <a:chOff x="1409475" y="641250"/>
            <a:chExt cx="118775" cy="124075"/>
          </a:xfrm>
        </p:grpSpPr>
        <p:sp>
          <p:nvSpPr>
            <p:cNvPr id="52" name="Google Shape;52;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53;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4" name="Google Shape;54;p2"/>
          <p:cNvGrpSpPr/>
          <p:nvPr/>
        </p:nvGrpSpPr>
        <p:grpSpPr>
          <a:xfrm>
            <a:off x="358667" y="763501"/>
            <a:ext cx="158367" cy="165433"/>
            <a:chOff x="1409475" y="641250"/>
            <a:chExt cx="118775" cy="124075"/>
          </a:xfrm>
        </p:grpSpPr>
        <p:sp>
          <p:nvSpPr>
            <p:cNvPr id="55" name="Google Shape;55;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56;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7" name="Google Shape;57;p2"/>
          <p:cNvGrpSpPr/>
          <p:nvPr/>
        </p:nvGrpSpPr>
        <p:grpSpPr>
          <a:xfrm>
            <a:off x="11739034" y="3346285"/>
            <a:ext cx="158367" cy="165433"/>
            <a:chOff x="1409475" y="641250"/>
            <a:chExt cx="118775" cy="124075"/>
          </a:xfrm>
        </p:grpSpPr>
        <p:sp>
          <p:nvSpPr>
            <p:cNvPr id="58" name="Google Shape;58;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59;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0" name="Google Shape;60;p2"/>
          <p:cNvGrpSpPr/>
          <p:nvPr/>
        </p:nvGrpSpPr>
        <p:grpSpPr>
          <a:xfrm>
            <a:off x="3978767" y="300152"/>
            <a:ext cx="158367" cy="165433"/>
            <a:chOff x="1409475" y="641250"/>
            <a:chExt cx="118775" cy="124075"/>
          </a:xfrm>
        </p:grpSpPr>
        <p:sp>
          <p:nvSpPr>
            <p:cNvPr id="61" name="Google Shape;61;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62;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3" name="Google Shape;63;p2"/>
          <p:cNvGrpSpPr/>
          <p:nvPr/>
        </p:nvGrpSpPr>
        <p:grpSpPr>
          <a:xfrm>
            <a:off x="2038634" y="6065368"/>
            <a:ext cx="158367" cy="165433"/>
            <a:chOff x="1409475" y="641250"/>
            <a:chExt cx="118775" cy="124075"/>
          </a:xfrm>
        </p:grpSpPr>
        <p:sp>
          <p:nvSpPr>
            <p:cNvPr id="64" name="Google Shape;64;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65;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66"/>
        <p:cNvGrpSpPr/>
        <p:nvPr/>
      </p:nvGrpSpPr>
      <p:grpSpPr>
        <a:xfrm>
          <a:off x="0" y="0"/>
          <a:ext cx="0" cy="0"/>
          <a:chOff x="0" y="0"/>
          <a:chExt cx="0" cy="0"/>
        </a:xfrm>
      </p:grpSpPr>
      <p:grpSp>
        <p:nvGrpSpPr>
          <p:cNvPr id="67" name="Google Shape;67;p3"/>
          <p:cNvGrpSpPr/>
          <p:nvPr/>
        </p:nvGrpSpPr>
        <p:grpSpPr>
          <a:xfrm>
            <a:off x="-190528" y="-107233"/>
            <a:ext cx="12700800" cy="7072400"/>
            <a:chOff x="-142896" y="-80425"/>
            <a:chExt cx="9525600" cy="5304300"/>
          </a:xfrm>
        </p:grpSpPr>
        <p:cxnSp>
          <p:nvCxnSpPr>
            <p:cNvPr id="68" name="Google Shape;68;p3"/>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9" name="Google Shape;69;p3"/>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0" name="Google Shape;70;p3"/>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1" name="Google Shape;71;p3"/>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2" name="Google Shape;72;p3"/>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3" name="Google Shape;73;p3"/>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4" name="Google Shape;74;p3"/>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5" name="Google Shape;75;p3"/>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6" name="Google Shape;76;p3"/>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7" name="Google Shape;77;p3"/>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8" name="Google Shape;78;p3"/>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 name="Google Shape;79;p3"/>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 name="Google Shape;80;p3"/>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1" name="Google Shape;81;p3"/>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2" name="Google Shape;82;p3"/>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3" name="Google Shape;83;p3"/>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84" name="Google Shape;84;p3"/>
          <p:cNvSpPr/>
          <p:nvPr/>
        </p:nvSpPr>
        <p:spPr>
          <a:xfrm>
            <a:off x="2840944" y="1808315"/>
            <a:ext cx="7798000" cy="3818051"/>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6A3F35"/>
              </a:solidFill>
              <a:effectLst/>
              <a:uLnTx/>
              <a:uFillTx/>
              <a:latin typeface="Arial" panose="020B0604020202020204"/>
              <a:ea typeface="+mn-ea"/>
              <a:cs typeface="Arial" panose="020B0604020202020204"/>
              <a:sym typeface="Arial" panose="020B0604020202020204"/>
            </a:endParaRPr>
          </a:p>
        </p:txBody>
      </p:sp>
      <p:sp>
        <p:nvSpPr>
          <p:cNvPr id="86" name="Google Shape;86;p3"/>
          <p:cNvSpPr/>
          <p:nvPr/>
        </p:nvSpPr>
        <p:spPr>
          <a:xfrm>
            <a:off x="2833243" y="5290583"/>
            <a:ext cx="7856224" cy="708000"/>
          </a:xfrm>
          <a:prstGeom prst="roundRect">
            <a:avLst>
              <a:gd name="adj" fmla="val 50000"/>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6A3F35"/>
              </a:solidFill>
              <a:effectLst/>
              <a:uLnTx/>
              <a:uFillTx/>
              <a:latin typeface="Arial" panose="020B0604020202020204"/>
              <a:ea typeface="+mn-ea"/>
              <a:cs typeface="Arial" panose="020B0604020202020204"/>
              <a:sym typeface="Arial" panose="020B0604020202020204"/>
            </a:endParaRPr>
          </a:p>
        </p:txBody>
      </p:sp>
      <p:grpSp>
        <p:nvGrpSpPr>
          <p:cNvPr id="90" name="Google Shape;90;p3"/>
          <p:cNvGrpSpPr/>
          <p:nvPr/>
        </p:nvGrpSpPr>
        <p:grpSpPr>
          <a:xfrm>
            <a:off x="1155179" y="5939151"/>
            <a:ext cx="468771" cy="417869"/>
            <a:chOff x="725750" y="910150"/>
            <a:chExt cx="253025" cy="225550"/>
          </a:xfrm>
        </p:grpSpPr>
        <p:sp>
          <p:nvSpPr>
            <p:cNvPr id="91" name="Google Shape;91;p3"/>
            <p:cNvSpPr/>
            <p:nvPr/>
          </p:nvSpPr>
          <p:spPr>
            <a:xfrm>
              <a:off x="725750" y="910150"/>
              <a:ext cx="253025" cy="225550"/>
            </a:xfrm>
            <a:custGeom>
              <a:avLst/>
              <a:gdLst/>
              <a:ahLst/>
              <a:cxnLst/>
              <a:rect l="l" t="t" r="r" b="b"/>
              <a:pathLst>
                <a:path w="10121" h="9022" extrusionOk="0">
                  <a:moveTo>
                    <a:pt x="2638" y="761"/>
                  </a:moveTo>
                  <a:cubicBezTo>
                    <a:pt x="3244" y="761"/>
                    <a:pt x="3761" y="1061"/>
                    <a:pt x="4156" y="1574"/>
                  </a:cubicBezTo>
                  <a:cubicBezTo>
                    <a:pt x="4334" y="1788"/>
                    <a:pt x="4430" y="2062"/>
                    <a:pt x="4573" y="2312"/>
                  </a:cubicBezTo>
                  <a:cubicBezTo>
                    <a:pt x="4620" y="2419"/>
                    <a:pt x="4644" y="2550"/>
                    <a:pt x="4704" y="2669"/>
                  </a:cubicBezTo>
                  <a:cubicBezTo>
                    <a:pt x="4797" y="2850"/>
                    <a:pt x="4913" y="2943"/>
                    <a:pt x="5048" y="2943"/>
                  </a:cubicBezTo>
                  <a:cubicBezTo>
                    <a:pt x="5136" y="2943"/>
                    <a:pt x="5232" y="2904"/>
                    <a:pt x="5335" y="2824"/>
                  </a:cubicBezTo>
                  <a:cubicBezTo>
                    <a:pt x="5525" y="2657"/>
                    <a:pt x="5704" y="2467"/>
                    <a:pt x="5906" y="2312"/>
                  </a:cubicBezTo>
                  <a:cubicBezTo>
                    <a:pt x="6382" y="1968"/>
                    <a:pt x="6880" y="1770"/>
                    <a:pt x="7417" y="1770"/>
                  </a:cubicBezTo>
                  <a:cubicBezTo>
                    <a:pt x="7659" y="1770"/>
                    <a:pt x="7909" y="1810"/>
                    <a:pt x="8168" y="1895"/>
                  </a:cubicBezTo>
                  <a:cubicBezTo>
                    <a:pt x="8835" y="2122"/>
                    <a:pt x="9121" y="2538"/>
                    <a:pt x="9097" y="3241"/>
                  </a:cubicBezTo>
                  <a:cubicBezTo>
                    <a:pt x="9073" y="3753"/>
                    <a:pt x="8883" y="4205"/>
                    <a:pt x="8537" y="4574"/>
                  </a:cubicBezTo>
                  <a:cubicBezTo>
                    <a:pt x="8025" y="5146"/>
                    <a:pt x="7502" y="5741"/>
                    <a:pt x="6918" y="6241"/>
                  </a:cubicBezTo>
                  <a:cubicBezTo>
                    <a:pt x="6192" y="6848"/>
                    <a:pt x="5406" y="7384"/>
                    <a:pt x="4632" y="7956"/>
                  </a:cubicBezTo>
                  <a:cubicBezTo>
                    <a:pt x="4418" y="8087"/>
                    <a:pt x="4180" y="8182"/>
                    <a:pt x="3918" y="8313"/>
                  </a:cubicBezTo>
                  <a:cubicBezTo>
                    <a:pt x="2906" y="7241"/>
                    <a:pt x="1882" y="6253"/>
                    <a:pt x="1286" y="4943"/>
                  </a:cubicBezTo>
                  <a:cubicBezTo>
                    <a:pt x="882" y="4086"/>
                    <a:pt x="632" y="3193"/>
                    <a:pt x="894" y="2241"/>
                  </a:cubicBezTo>
                  <a:cubicBezTo>
                    <a:pt x="1096" y="1526"/>
                    <a:pt x="1477" y="943"/>
                    <a:pt x="2251" y="800"/>
                  </a:cubicBezTo>
                  <a:cubicBezTo>
                    <a:pt x="2384" y="774"/>
                    <a:pt x="2513" y="761"/>
                    <a:pt x="2638" y="761"/>
                  </a:cubicBezTo>
                  <a:close/>
                  <a:moveTo>
                    <a:pt x="2568" y="0"/>
                  </a:moveTo>
                  <a:cubicBezTo>
                    <a:pt x="1726" y="0"/>
                    <a:pt x="954" y="457"/>
                    <a:pt x="489" y="1276"/>
                  </a:cubicBezTo>
                  <a:cubicBezTo>
                    <a:pt x="394" y="1479"/>
                    <a:pt x="298" y="1693"/>
                    <a:pt x="227" y="1907"/>
                  </a:cubicBezTo>
                  <a:cubicBezTo>
                    <a:pt x="13" y="2562"/>
                    <a:pt x="1" y="3241"/>
                    <a:pt x="167" y="3908"/>
                  </a:cubicBezTo>
                  <a:cubicBezTo>
                    <a:pt x="644" y="5932"/>
                    <a:pt x="1918" y="7432"/>
                    <a:pt x="3453" y="8753"/>
                  </a:cubicBezTo>
                  <a:cubicBezTo>
                    <a:pt x="3648" y="8936"/>
                    <a:pt x="3844" y="9022"/>
                    <a:pt x="4046" y="9022"/>
                  </a:cubicBezTo>
                  <a:cubicBezTo>
                    <a:pt x="4215" y="9022"/>
                    <a:pt x="4389" y="8962"/>
                    <a:pt x="4573" y="8849"/>
                  </a:cubicBezTo>
                  <a:cubicBezTo>
                    <a:pt x="6144" y="7896"/>
                    <a:pt x="7597" y="6765"/>
                    <a:pt x="8811" y="5384"/>
                  </a:cubicBezTo>
                  <a:cubicBezTo>
                    <a:pt x="9168" y="4979"/>
                    <a:pt x="9466" y="4515"/>
                    <a:pt x="9645" y="3991"/>
                  </a:cubicBezTo>
                  <a:cubicBezTo>
                    <a:pt x="10121" y="2586"/>
                    <a:pt x="9466" y="1419"/>
                    <a:pt x="8025" y="1133"/>
                  </a:cubicBezTo>
                  <a:cubicBezTo>
                    <a:pt x="7823" y="1092"/>
                    <a:pt x="7623" y="1072"/>
                    <a:pt x="7426" y="1072"/>
                  </a:cubicBezTo>
                  <a:cubicBezTo>
                    <a:pt x="6881" y="1072"/>
                    <a:pt x="6357" y="1226"/>
                    <a:pt x="5858" y="1514"/>
                  </a:cubicBezTo>
                  <a:cubicBezTo>
                    <a:pt x="5656" y="1610"/>
                    <a:pt x="5466" y="1729"/>
                    <a:pt x="5239" y="1872"/>
                  </a:cubicBezTo>
                  <a:cubicBezTo>
                    <a:pt x="5096" y="1645"/>
                    <a:pt x="4977" y="1455"/>
                    <a:pt x="4858" y="1253"/>
                  </a:cubicBezTo>
                  <a:cubicBezTo>
                    <a:pt x="4513" y="776"/>
                    <a:pt x="4084" y="419"/>
                    <a:pt x="3549" y="205"/>
                  </a:cubicBezTo>
                  <a:cubicBezTo>
                    <a:pt x="3220" y="67"/>
                    <a:pt x="2889" y="0"/>
                    <a:pt x="25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92;p3"/>
            <p:cNvSpPr/>
            <p:nvPr/>
          </p:nvSpPr>
          <p:spPr>
            <a:xfrm>
              <a:off x="741525" y="929150"/>
              <a:ext cx="212250" cy="188825"/>
            </a:xfrm>
            <a:custGeom>
              <a:avLst/>
              <a:gdLst/>
              <a:ahLst/>
              <a:cxnLst/>
              <a:rect l="l" t="t" r="r" b="b"/>
              <a:pathLst>
                <a:path w="8490" h="7553" extrusionOk="0">
                  <a:moveTo>
                    <a:pt x="2007" y="1"/>
                  </a:moveTo>
                  <a:cubicBezTo>
                    <a:pt x="1882" y="1"/>
                    <a:pt x="1753" y="14"/>
                    <a:pt x="1620" y="40"/>
                  </a:cubicBezTo>
                  <a:cubicBezTo>
                    <a:pt x="846" y="183"/>
                    <a:pt x="465" y="766"/>
                    <a:pt x="263" y="1481"/>
                  </a:cubicBezTo>
                  <a:cubicBezTo>
                    <a:pt x="1" y="2433"/>
                    <a:pt x="251" y="3326"/>
                    <a:pt x="655" y="4183"/>
                  </a:cubicBezTo>
                  <a:cubicBezTo>
                    <a:pt x="1251" y="5493"/>
                    <a:pt x="2275" y="6481"/>
                    <a:pt x="3287" y="7553"/>
                  </a:cubicBezTo>
                  <a:cubicBezTo>
                    <a:pt x="3549" y="7422"/>
                    <a:pt x="3787" y="7327"/>
                    <a:pt x="4001" y="7196"/>
                  </a:cubicBezTo>
                  <a:cubicBezTo>
                    <a:pt x="4775" y="6624"/>
                    <a:pt x="5561" y="6088"/>
                    <a:pt x="6287" y="5481"/>
                  </a:cubicBezTo>
                  <a:cubicBezTo>
                    <a:pt x="6871" y="4981"/>
                    <a:pt x="7394" y="4386"/>
                    <a:pt x="7906" y="3814"/>
                  </a:cubicBezTo>
                  <a:cubicBezTo>
                    <a:pt x="8252" y="3445"/>
                    <a:pt x="8442" y="2993"/>
                    <a:pt x="8466" y="2481"/>
                  </a:cubicBezTo>
                  <a:cubicBezTo>
                    <a:pt x="8490" y="1778"/>
                    <a:pt x="8204" y="1362"/>
                    <a:pt x="7537" y="1135"/>
                  </a:cubicBezTo>
                  <a:cubicBezTo>
                    <a:pt x="7278" y="1050"/>
                    <a:pt x="7028" y="1010"/>
                    <a:pt x="6786" y="1010"/>
                  </a:cubicBezTo>
                  <a:cubicBezTo>
                    <a:pt x="6249" y="1010"/>
                    <a:pt x="5751" y="1208"/>
                    <a:pt x="5275" y="1552"/>
                  </a:cubicBezTo>
                  <a:cubicBezTo>
                    <a:pt x="5073" y="1707"/>
                    <a:pt x="4894" y="1897"/>
                    <a:pt x="4704" y="2064"/>
                  </a:cubicBezTo>
                  <a:cubicBezTo>
                    <a:pt x="4601" y="2144"/>
                    <a:pt x="4505" y="2183"/>
                    <a:pt x="4417" y="2183"/>
                  </a:cubicBezTo>
                  <a:cubicBezTo>
                    <a:pt x="4282" y="2183"/>
                    <a:pt x="4166" y="2090"/>
                    <a:pt x="4073" y="1909"/>
                  </a:cubicBezTo>
                  <a:cubicBezTo>
                    <a:pt x="4013" y="1790"/>
                    <a:pt x="3989" y="1659"/>
                    <a:pt x="3942" y="1552"/>
                  </a:cubicBezTo>
                  <a:cubicBezTo>
                    <a:pt x="3799" y="1302"/>
                    <a:pt x="3703" y="1028"/>
                    <a:pt x="3525" y="814"/>
                  </a:cubicBezTo>
                  <a:cubicBezTo>
                    <a:pt x="3130" y="301"/>
                    <a:pt x="2613" y="1"/>
                    <a:pt x="20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3" name="Google Shape;93;p3"/>
          <p:cNvGrpSpPr/>
          <p:nvPr/>
        </p:nvGrpSpPr>
        <p:grpSpPr>
          <a:xfrm>
            <a:off x="10153367" y="485834"/>
            <a:ext cx="158367" cy="165433"/>
            <a:chOff x="1409475" y="641250"/>
            <a:chExt cx="118775" cy="124075"/>
          </a:xfrm>
        </p:grpSpPr>
        <p:sp>
          <p:nvSpPr>
            <p:cNvPr id="94" name="Google Shape;94;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95;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6" name="Google Shape;96;p3"/>
          <p:cNvGrpSpPr/>
          <p:nvPr/>
        </p:nvGrpSpPr>
        <p:grpSpPr>
          <a:xfrm>
            <a:off x="179885" y="2510934"/>
            <a:ext cx="364367" cy="392433"/>
            <a:chOff x="713250" y="2576650"/>
            <a:chExt cx="273275" cy="294325"/>
          </a:xfrm>
        </p:grpSpPr>
        <p:sp>
          <p:nvSpPr>
            <p:cNvPr id="97" name="Google Shape;97;p3"/>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98;p3"/>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9" name="Google Shape;99;p3"/>
          <p:cNvGrpSpPr/>
          <p:nvPr/>
        </p:nvGrpSpPr>
        <p:grpSpPr>
          <a:xfrm>
            <a:off x="6817034" y="6359901"/>
            <a:ext cx="158367" cy="165433"/>
            <a:chOff x="1409475" y="641250"/>
            <a:chExt cx="118775" cy="124075"/>
          </a:xfrm>
        </p:grpSpPr>
        <p:sp>
          <p:nvSpPr>
            <p:cNvPr id="100" name="Google Shape;100;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01;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2" name="Google Shape;102;p3"/>
          <p:cNvGrpSpPr/>
          <p:nvPr/>
        </p:nvGrpSpPr>
        <p:grpSpPr>
          <a:xfrm>
            <a:off x="1453367" y="869834"/>
            <a:ext cx="158367" cy="165433"/>
            <a:chOff x="1409475" y="641250"/>
            <a:chExt cx="118775" cy="124075"/>
          </a:xfrm>
        </p:grpSpPr>
        <p:sp>
          <p:nvSpPr>
            <p:cNvPr id="103" name="Google Shape;103;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04;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5" name="Google Shape;105;p3"/>
          <p:cNvGrpSpPr/>
          <p:nvPr/>
        </p:nvGrpSpPr>
        <p:grpSpPr>
          <a:xfrm>
            <a:off x="11737901" y="5590834"/>
            <a:ext cx="158367" cy="165433"/>
            <a:chOff x="1409475" y="641250"/>
            <a:chExt cx="118775" cy="124075"/>
          </a:xfrm>
        </p:grpSpPr>
        <p:sp>
          <p:nvSpPr>
            <p:cNvPr id="106" name="Google Shape;106;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07;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8" name="Google Shape;108;p3"/>
          <p:cNvGrpSpPr/>
          <p:nvPr/>
        </p:nvGrpSpPr>
        <p:grpSpPr>
          <a:xfrm rot="-748748">
            <a:off x="11297711" y="1649835"/>
            <a:ext cx="633456" cy="622320"/>
            <a:chOff x="4636650" y="2847925"/>
            <a:chExt cx="351575" cy="345350"/>
          </a:xfrm>
        </p:grpSpPr>
        <p:sp>
          <p:nvSpPr>
            <p:cNvPr id="109" name="Google Shape;109;p3"/>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10;p3"/>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11;p3"/>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12;p3"/>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13;p3"/>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257"/>
        <p:cNvGrpSpPr/>
        <p:nvPr/>
      </p:nvGrpSpPr>
      <p:grpSpPr>
        <a:xfrm>
          <a:off x="0" y="0"/>
          <a:ext cx="0" cy="0"/>
          <a:chOff x="0" y="0"/>
          <a:chExt cx="0" cy="0"/>
        </a:xfrm>
      </p:grpSpPr>
      <p:grpSp>
        <p:nvGrpSpPr>
          <p:cNvPr id="258" name="Google Shape;258;p7"/>
          <p:cNvGrpSpPr/>
          <p:nvPr/>
        </p:nvGrpSpPr>
        <p:grpSpPr>
          <a:xfrm>
            <a:off x="-190528" y="-107233"/>
            <a:ext cx="12700800" cy="7072400"/>
            <a:chOff x="-142896" y="-80425"/>
            <a:chExt cx="9525600" cy="5304300"/>
          </a:xfrm>
        </p:grpSpPr>
        <p:cxnSp>
          <p:nvCxnSpPr>
            <p:cNvPr id="259" name="Google Shape;259;p7"/>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0" name="Google Shape;260;p7"/>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1" name="Google Shape;261;p7"/>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2" name="Google Shape;262;p7"/>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3" name="Google Shape;263;p7"/>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4" name="Google Shape;264;p7"/>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5" name="Google Shape;265;p7"/>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6" name="Google Shape;266;p7"/>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7" name="Google Shape;267;p7"/>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8" name="Google Shape;268;p7"/>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9" name="Google Shape;269;p7"/>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0" name="Google Shape;270;p7"/>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1" name="Google Shape;271;p7"/>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2" name="Google Shape;272;p7"/>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3" name="Google Shape;273;p7"/>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4" name="Google Shape;274;p7"/>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275" name="Google Shape;275;p7"/>
          <p:cNvSpPr/>
          <p:nvPr/>
        </p:nvSpPr>
        <p:spPr>
          <a:xfrm>
            <a:off x="663933" y="363930"/>
            <a:ext cx="10864000" cy="5960831"/>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279" name="Google Shape;279;p7"/>
          <p:cNvGrpSpPr/>
          <p:nvPr/>
        </p:nvGrpSpPr>
        <p:grpSpPr>
          <a:xfrm>
            <a:off x="229532" y="363930"/>
            <a:ext cx="164496" cy="171836"/>
            <a:chOff x="1409475" y="641250"/>
            <a:chExt cx="118775" cy="124075"/>
          </a:xfrm>
        </p:grpSpPr>
        <p:sp>
          <p:nvSpPr>
            <p:cNvPr id="280" name="Google Shape;280;p7"/>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1" name="Google Shape;281;p7"/>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82" name="Google Shape;282;p7"/>
          <p:cNvGrpSpPr/>
          <p:nvPr/>
        </p:nvGrpSpPr>
        <p:grpSpPr>
          <a:xfrm>
            <a:off x="11898432" y="1533563"/>
            <a:ext cx="164496" cy="171836"/>
            <a:chOff x="1409475" y="641250"/>
            <a:chExt cx="118775" cy="124075"/>
          </a:xfrm>
        </p:grpSpPr>
        <p:sp>
          <p:nvSpPr>
            <p:cNvPr id="283" name="Google Shape;283;p7"/>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4" name="Google Shape;284;p7"/>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85" name="Google Shape;285;p7"/>
          <p:cNvGrpSpPr/>
          <p:nvPr/>
        </p:nvGrpSpPr>
        <p:grpSpPr>
          <a:xfrm>
            <a:off x="394049" y="5852093"/>
            <a:ext cx="606831" cy="591964"/>
            <a:chOff x="1959000" y="1291425"/>
            <a:chExt cx="286025" cy="279000"/>
          </a:xfrm>
        </p:grpSpPr>
        <p:sp>
          <p:nvSpPr>
            <p:cNvPr id="286" name="Google Shape;286;p7"/>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7" name="Google Shape;287;p7"/>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8" name="Google Shape;288;p7"/>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9" name="Google Shape;289;p7"/>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 name="Google Shape;290;p7"/>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91" name="Google Shape;291;p7"/>
          <p:cNvGrpSpPr/>
          <p:nvPr/>
        </p:nvGrpSpPr>
        <p:grpSpPr>
          <a:xfrm rot="825719">
            <a:off x="11190754" y="5710352"/>
            <a:ext cx="486917" cy="478296"/>
            <a:chOff x="4636650" y="2847925"/>
            <a:chExt cx="351575" cy="345350"/>
          </a:xfrm>
        </p:grpSpPr>
        <p:sp>
          <p:nvSpPr>
            <p:cNvPr id="292" name="Google Shape;292;p7"/>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 name="Google Shape;293;p7"/>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 name="Google Shape;294;p7"/>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 name="Google Shape;295;p7"/>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 name="Google Shape;296;p7"/>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97" name="Google Shape;297;p7"/>
          <p:cNvGrpSpPr/>
          <p:nvPr/>
        </p:nvGrpSpPr>
        <p:grpSpPr>
          <a:xfrm rot="564530">
            <a:off x="9986949" y="130177"/>
            <a:ext cx="676120" cy="639601"/>
            <a:chOff x="1826475" y="2921600"/>
            <a:chExt cx="564700" cy="534200"/>
          </a:xfrm>
        </p:grpSpPr>
        <p:sp>
          <p:nvSpPr>
            <p:cNvPr id="298" name="Google Shape;298;p7"/>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 name="Google Shape;299;p7"/>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 name="Google Shape;300;p7"/>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 name="Google Shape;301;p7"/>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 name="Google Shape;302;p7"/>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625"/>
        <p:cNvGrpSpPr/>
        <p:nvPr/>
      </p:nvGrpSpPr>
      <p:grpSpPr>
        <a:xfrm>
          <a:off x="0" y="0"/>
          <a:ext cx="0" cy="0"/>
          <a:chOff x="0" y="0"/>
          <a:chExt cx="0" cy="0"/>
        </a:xfrm>
      </p:grpSpPr>
      <p:grpSp>
        <p:nvGrpSpPr>
          <p:cNvPr id="626" name="Google Shape;626;p16"/>
          <p:cNvGrpSpPr/>
          <p:nvPr/>
        </p:nvGrpSpPr>
        <p:grpSpPr>
          <a:xfrm>
            <a:off x="-190528" y="-107233"/>
            <a:ext cx="12700800" cy="7072400"/>
            <a:chOff x="-142896" y="-80425"/>
            <a:chExt cx="9525600" cy="5304300"/>
          </a:xfrm>
        </p:grpSpPr>
        <p:cxnSp>
          <p:nvCxnSpPr>
            <p:cNvPr id="627" name="Google Shape;627;p16"/>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28" name="Google Shape;628;p16"/>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29" name="Google Shape;629;p16"/>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0" name="Google Shape;630;p16"/>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1" name="Google Shape;631;p16"/>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2" name="Google Shape;632;p16"/>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3" name="Google Shape;633;p16"/>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4" name="Google Shape;634;p16"/>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5" name="Google Shape;635;p16"/>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6" name="Google Shape;636;p16"/>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7" name="Google Shape;637;p16"/>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8" name="Google Shape;638;p16"/>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9" name="Google Shape;639;p16"/>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0" name="Google Shape;640;p16"/>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1" name="Google Shape;641;p16"/>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2" name="Google Shape;642;p16"/>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643" name="Google Shape;643;p16"/>
          <p:cNvSpPr/>
          <p:nvPr/>
        </p:nvSpPr>
        <p:spPr>
          <a:xfrm>
            <a:off x="160218" y="792055"/>
            <a:ext cx="11911756" cy="595878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4" name="Google Shape;644;p16"/>
          <p:cNvSpPr/>
          <p:nvPr/>
        </p:nvSpPr>
        <p:spPr>
          <a:xfrm>
            <a:off x="1223083" y="31179"/>
            <a:ext cx="3800917" cy="708000"/>
          </a:xfrm>
          <a:prstGeom prst="roundRect">
            <a:avLst>
              <a:gd name="adj" fmla="val 50000"/>
            </a:avLst>
          </a:prstGeom>
          <a:solidFill>
            <a:schemeClr val="dk1"/>
          </a:solidFill>
          <a:ln w="28575" cap="flat" cmpd="sng">
            <a:solidFill>
              <a:srgbClr val="3D2E2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658" name="Google Shape;658;p16"/>
          <p:cNvGrpSpPr/>
          <p:nvPr/>
        </p:nvGrpSpPr>
        <p:grpSpPr>
          <a:xfrm>
            <a:off x="7261634" y="6522068"/>
            <a:ext cx="158367" cy="165433"/>
            <a:chOff x="1409475" y="641250"/>
            <a:chExt cx="118775" cy="124075"/>
          </a:xfrm>
        </p:grpSpPr>
        <p:sp>
          <p:nvSpPr>
            <p:cNvPr id="659" name="Google Shape;659;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0" name="Google Shape;660;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1" name="Google Shape;661;p16"/>
          <p:cNvGrpSpPr/>
          <p:nvPr/>
        </p:nvGrpSpPr>
        <p:grpSpPr>
          <a:xfrm>
            <a:off x="264934" y="535768"/>
            <a:ext cx="158367" cy="165433"/>
            <a:chOff x="1409475" y="641250"/>
            <a:chExt cx="118775" cy="124075"/>
          </a:xfrm>
        </p:grpSpPr>
        <p:sp>
          <p:nvSpPr>
            <p:cNvPr id="662" name="Google Shape;662;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3" name="Google Shape;663;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4" name="Google Shape;664;p16"/>
          <p:cNvGrpSpPr/>
          <p:nvPr/>
        </p:nvGrpSpPr>
        <p:grpSpPr>
          <a:xfrm>
            <a:off x="11318401" y="158468"/>
            <a:ext cx="158367" cy="165433"/>
            <a:chOff x="1409475" y="641250"/>
            <a:chExt cx="118775" cy="124075"/>
          </a:xfrm>
        </p:grpSpPr>
        <p:sp>
          <p:nvSpPr>
            <p:cNvPr id="665" name="Google Shape;665;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6" name="Google Shape;666;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7" name="Google Shape;667;p16"/>
          <p:cNvGrpSpPr/>
          <p:nvPr/>
        </p:nvGrpSpPr>
        <p:grpSpPr>
          <a:xfrm>
            <a:off x="11807406" y="6445820"/>
            <a:ext cx="448753" cy="483360"/>
            <a:chOff x="713250" y="2576650"/>
            <a:chExt cx="273275" cy="294325"/>
          </a:xfrm>
        </p:grpSpPr>
        <p:sp>
          <p:nvSpPr>
            <p:cNvPr id="668" name="Google Shape;668;p16"/>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9" name="Google Shape;669;p16"/>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70" name="Google Shape;670;p16"/>
          <p:cNvGrpSpPr/>
          <p:nvPr/>
        </p:nvGrpSpPr>
        <p:grpSpPr>
          <a:xfrm rot="415209">
            <a:off x="11518841" y="650924"/>
            <a:ext cx="796801" cy="782693"/>
            <a:chOff x="4636650" y="2847925"/>
            <a:chExt cx="351575" cy="345350"/>
          </a:xfrm>
        </p:grpSpPr>
        <p:sp>
          <p:nvSpPr>
            <p:cNvPr id="671" name="Google Shape;671;p16"/>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2" name="Google Shape;672;p16"/>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3" name="Google Shape;673;p16"/>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4" name="Google Shape;674;p16"/>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5" name="Google Shape;675;p16"/>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76" name="Google Shape;676;p16"/>
          <p:cNvGrpSpPr/>
          <p:nvPr/>
        </p:nvGrpSpPr>
        <p:grpSpPr>
          <a:xfrm rot="700306">
            <a:off x="8677069" y="247923"/>
            <a:ext cx="945345" cy="596820"/>
            <a:chOff x="6096075" y="734650"/>
            <a:chExt cx="709025" cy="447625"/>
          </a:xfrm>
        </p:grpSpPr>
        <p:sp>
          <p:nvSpPr>
            <p:cNvPr id="677" name="Google Shape;677;p16"/>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8" name="Google Shape;678;p16"/>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9" name="Google Shape;679;p16"/>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0" name="Google Shape;680;p16"/>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1" name="Google Shape;681;p16"/>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59"/>
        <p:cNvGrpSpPr/>
        <p:nvPr/>
      </p:nvGrpSpPr>
      <p:grpSpPr>
        <a:xfrm>
          <a:off x="0" y="0"/>
          <a:ext cx="0" cy="0"/>
          <a:chOff x="0" y="0"/>
          <a:chExt cx="0" cy="0"/>
        </a:xfrm>
      </p:grpSpPr>
      <p:sp>
        <p:nvSpPr>
          <p:cNvPr id="1260" name="Google Shape;1260;p30"/>
          <p:cNvSpPr/>
          <p:nvPr/>
        </p:nvSpPr>
        <p:spPr>
          <a:xfrm>
            <a:off x="663933" y="1533561"/>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1" name="Google Shape;1261;p30"/>
          <p:cNvSpPr/>
          <p:nvPr/>
        </p:nvSpPr>
        <p:spPr>
          <a:xfrm>
            <a:off x="663933" y="628267"/>
            <a:ext cx="10864000" cy="708000"/>
          </a:xfrm>
          <a:prstGeom prst="roundRect">
            <a:avLst>
              <a:gd name="adj" fmla="val 50000"/>
            </a:avLst>
          </a:prstGeom>
          <a:solidFill>
            <a:schemeClr val="dk1"/>
          </a:solidFill>
          <a:ln w="28575" cap="flat" cmpd="sng">
            <a:solidFill>
              <a:srgbClr val="3D2E2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262" name="Google Shape;1262;p30"/>
          <p:cNvGrpSpPr/>
          <p:nvPr/>
        </p:nvGrpSpPr>
        <p:grpSpPr>
          <a:xfrm>
            <a:off x="229532" y="363930"/>
            <a:ext cx="164496" cy="171836"/>
            <a:chOff x="1409475" y="641250"/>
            <a:chExt cx="118775" cy="124075"/>
          </a:xfrm>
        </p:grpSpPr>
        <p:sp>
          <p:nvSpPr>
            <p:cNvPr id="1263" name="Google Shape;1263;p3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4" name="Google Shape;1264;p3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65" name="Google Shape;1265;p30"/>
          <p:cNvGrpSpPr/>
          <p:nvPr/>
        </p:nvGrpSpPr>
        <p:grpSpPr>
          <a:xfrm>
            <a:off x="11898432" y="1533563"/>
            <a:ext cx="164496" cy="171836"/>
            <a:chOff x="1409475" y="641250"/>
            <a:chExt cx="118775" cy="124075"/>
          </a:xfrm>
        </p:grpSpPr>
        <p:sp>
          <p:nvSpPr>
            <p:cNvPr id="1266" name="Google Shape;1266;p3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7" name="Google Shape;1267;p3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68" name="Google Shape;1268;p30"/>
          <p:cNvGrpSpPr/>
          <p:nvPr/>
        </p:nvGrpSpPr>
        <p:grpSpPr>
          <a:xfrm>
            <a:off x="394049" y="5852093"/>
            <a:ext cx="606831" cy="591964"/>
            <a:chOff x="1959000" y="1291425"/>
            <a:chExt cx="286025" cy="279000"/>
          </a:xfrm>
        </p:grpSpPr>
        <p:sp>
          <p:nvSpPr>
            <p:cNvPr id="1269" name="Google Shape;1269;p30"/>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0" name="Google Shape;1270;p30"/>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1" name="Google Shape;1271;p30"/>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2" name="Google Shape;1272;p30"/>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3" name="Google Shape;1273;p30"/>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74" name="Google Shape;1274;p30"/>
          <p:cNvGrpSpPr/>
          <p:nvPr/>
        </p:nvGrpSpPr>
        <p:grpSpPr>
          <a:xfrm rot="825719">
            <a:off x="11190754" y="5710352"/>
            <a:ext cx="486917" cy="478296"/>
            <a:chOff x="4636650" y="2847925"/>
            <a:chExt cx="351575" cy="345350"/>
          </a:xfrm>
        </p:grpSpPr>
        <p:sp>
          <p:nvSpPr>
            <p:cNvPr id="1275" name="Google Shape;1275;p30"/>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6" name="Google Shape;1276;p30"/>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7" name="Google Shape;1277;p30"/>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8" name="Google Shape;1278;p30"/>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9" name="Google Shape;1279;p30"/>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80" name="Google Shape;1280;p30"/>
          <p:cNvGrpSpPr/>
          <p:nvPr/>
        </p:nvGrpSpPr>
        <p:grpSpPr>
          <a:xfrm rot="564530">
            <a:off x="9986949" y="130177"/>
            <a:ext cx="676120" cy="639601"/>
            <a:chOff x="1826475" y="2921600"/>
            <a:chExt cx="564700" cy="534200"/>
          </a:xfrm>
        </p:grpSpPr>
        <p:sp>
          <p:nvSpPr>
            <p:cNvPr id="1281" name="Google Shape;1281;p30"/>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2" name="Google Shape;1282;p30"/>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3" name="Google Shape;1283;p30"/>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4" name="Google Shape;1284;p30"/>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5" name="Google Shape;1285;p30"/>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86"/>
        <p:cNvGrpSpPr/>
        <p:nvPr/>
      </p:nvGrpSpPr>
      <p:grpSpPr>
        <a:xfrm>
          <a:off x="0" y="0"/>
          <a:ext cx="0" cy="0"/>
          <a:chOff x="0" y="0"/>
          <a:chExt cx="0" cy="0"/>
        </a:xfrm>
      </p:grpSpPr>
      <p:sp>
        <p:nvSpPr>
          <p:cNvPr id="1287" name="Google Shape;1287;p31"/>
          <p:cNvSpPr/>
          <p:nvPr/>
        </p:nvSpPr>
        <p:spPr>
          <a:xfrm>
            <a:off x="663933" y="1533561"/>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8" name="Google Shape;1288;p31"/>
          <p:cNvSpPr/>
          <p:nvPr/>
        </p:nvSpPr>
        <p:spPr>
          <a:xfrm>
            <a:off x="663933" y="628267"/>
            <a:ext cx="10864000" cy="708000"/>
          </a:xfrm>
          <a:prstGeom prst="roundRect">
            <a:avLst>
              <a:gd name="adj" fmla="val 50000"/>
            </a:avLst>
          </a:prstGeom>
          <a:solidFill>
            <a:schemeClr val="lt2"/>
          </a:solidFill>
          <a:ln w="28575" cap="flat" cmpd="sng">
            <a:solidFill>
              <a:srgbClr val="3D2E2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289" name="Google Shape;1289;p31"/>
          <p:cNvGrpSpPr/>
          <p:nvPr/>
        </p:nvGrpSpPr>
        <p:grpSpPr>
          <a:xfrm>
            <a:off x="229532" y="363930"/>
            <a:ext cx="164496" cy="171836"/>
            <a:chOff x="1409475" y="641250"/>
            <a:chExt cx="118775" cy="124075"/>
          </a:xfrm>
        </p:grpSpPr>
        <p:sp>
          <p:nvSpPr>
            <p:cNvPr id="1290" name="Google Shape;1290;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1" name="Google Shape;1291;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92" name="Google Shape;1292;p31"/>
          <p:cNvGrpSpPr/>
          <p:nvPr/>
        </p:nvGrpSpPr>
        <p:grpSpPr>
          <a:xfrm>
            <a:off x="11898432" y="1533563"/>
            <a:ext cx="164496" cy="171836"/>
            <a:chOff x="1409475" y="641250"/>
            <a:chExt cx="118775" cy="124075"/>
          </a:xfrm>
        </p:grpSpPr>
        <p:sp>
          <p:nvSpPr>
            <p:cNvPr id="1293" name="Google Shape;1293;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4" name="Google Shape;1294;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95" name="Google Shape;1295;p31"/>
          <p:cNvGrpSpPr/>
          <p:nvPr/>
        </p:nvGrpSpPr>
        <p:grpSpPr>
          <a:xfrm>
            <a:off x="590132" y="147130"/>
            <a:ext cx="164496" cy="171836"/>
            <a:chOff x="1409475" y="641250"/>
            <a:chExt cx="118775" cy="124075"/>
          </a:xfrm>
        </p:grpSpPr>
        <p:sp>
          <p:nvSpPr>
            <p:cNvPr id="1296" name="Google Shape;1296;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7" name="Google Shape;1297;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298" name="Google Shape;1298;p31"/>
          <p:cNvGrpSpPr/>
          <p:nvPr/>
        </p:nvGrpSpPr>
        <p:grpSpPr>
          <a:xfrm>
            <a:off x="10420799" y="6546063"/>
            <a:ext cx="164496" cy="171836"/>
            <a:chOff x="1409475" y="641250"/>
            <a:chExt cx="118775" cy="124075"/>
          </a:xfrm>
        </p:grpSpPr>
        <p:sp>
          <p:nvSpPr>
            <p:cNvPr id="1299" name="Google Shape;1299;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0" name="Google Shape;1300;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01" name="Google Shape;1301;p31"/>
          <p:cNvGrpSpPr/>
          <p:nvPr/>
        </p:nvGrpSpPr>
        <p:grpSpPr>
          <a:xfrm rot="700306">
            <a:off x="8677069" y="247923"/>
            <a:ext cx="945345" cy="596820"/>
            <a:chOff x="6096075" y="734650"/>
            <a:chExt cx="709025" cy="447625"/>
          </a:xfrm>
        </p:grpSpPr>
        <p:sp>
          <p:nvSpPr>
            <p:cNvPr id="1302" name="Google Shape;1302;p31"/>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3" name="Google Shape;1303;p31"/>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4" name="Google Shape;1304;p31"/>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5" name="Google Shape;1305;p31"/>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6" name="Google Shape;1306;p31"/>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07" name="Google Shape;1307;p31"/>
          <p:cNvGrpSpPr/>
          <p:nvPr/>
        </p:nvGrpSpPr>
        <p:grpSpPr>
          <a:xfrm>
            <a:off x="11318401" y="3875701"/>
            <a:ext cx="364367" cy="392433"/>
            <a:chOff x="713250" y="2576650"/>
            <a:chExt cx="273275" cy="294325"/>
          </a:xfrm>
        </p:grpSpPr>
        <p:sp>
          <p:nvSpPr>
            <p:cNvPr id="1308" name="Google Shape;1308;p31"/>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9" name="Google Shape;1309;p31"/>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10" name="Google Shape;1310;p31"/>
          <p:cNvGrpSpPr/>
          <p:nvPr/>
        </p:nvGrpSpPr>
        <p:grpSpPr>
          <a:xfrm rot="415263">
            <a:off x="369607" y="2132029"/>
            <a:ext cx="468760" cy="460460"/>
            <a:chOff x="4636650" y="2847925"/>
            <a:chExt cx="351575" cy="345350"/>
          </a:xfrm>
        </p:grpSpPr>
        <p:sp>
          <p:nvSpPr>
            <p:cNvPr id="1311" name="Google Shape;1311;p31"/>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2" name="Google Shape;1312;p31"/>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3" name="Google Shape;1313;p31"/>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4" name="Google Shape;1314;p31"/>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5" name="Google Shape;1315;p31"/>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316" name="Google Shape;1316;p31"/>
          <p:cNvGrpSpPr/>
          <p:nvPr/>
        </p:nvGrpSpPr>
        <p:grpSpPr>
          <a:xfrm>
            <a:off x="1056551" y="6099567"/>
            <a:ext cx="646167" cy="666733"/>
            <a:chOff x="3776725" y="489400"/>
            <a:chExt cx="484625" cy="500050"/>
          </a:xfrm>
        </p:grpSpPr>
        <p:sp>
          <p:nvSpPr>
            <p:cNvPr id="1317" name="Google Shape;1317;p31"/>
            <p:cNvSpPr/>
            <p:nvPr/>
          </p:nvSpPr>
          <p:spPr>
            <a:xfrm>
              <a:off x="3776725" y="489400"/>
              <a:ext cx="484625" cy="500050"/>
            </a:xfrm>
            <a:custGeom>
              <a:avLst/>
              <a:gdLst/>
              <a:ahLst/>
              <a:cxnLst/>
              <a:rect l="l" t="t" r="r" b="b"/>
              <a:pathLst>
                <a:path w="19385" h="20002" extrusionOk="0">
                  <a:moveTo>
                    <a:pt x="11855" y="731"/>
                  </a:moveTo>
                  <a:cubicBezTo>
                    <a:pt x="12207" y="731"/>
                    <a:pt x="12466" y="958"/>
                    <a:pt x="12669" y="1414"/>
                  </a:cubicBezTo>
                  <a:cubicBezTo>
                    <a:pt x="12978" y="2092"/>
                    <a:pt x="13062" y="2819"/>
                    <a:pt x="13145" y="3533"/>
                  </a:cubicBezTo>
                  <a:cubicBezTo>
                    <a:pt x="13217" y="4212"/>
                    <a:pt x="13240" y="4914"/>
                    <a:pt x="13324" y="5617"/>
                  </a:cubicBezTo>
                  <a:cubicBezTo>
                    <a:pt x="13359" y="6033"/>
                    <a:pt x="13479" y="6438"/>
                    <a:pt x="13562" y="6831"/>
                  </a:cubicBezTo>
                  <a:cubicBezTo>
                    <a:pt x="13645" y="7296"/>
                    <a:pt x="13943" y="7569"/>
                    <a:pt x="14348" y="7724"/>
                  </a:cubicBezTo>
                  <a:cubicBezTo>
                    <a:pt x="14836" y="7938"/>
                    <a:pt x="15360" y="8117"/>
                    <a:pt x="15848" y="8343"/>
                  </a:cubicBezTo>
                  <a:cubicBezTo>
                    <a:pt x="16360" y="8558"/>
                    <a:pt x="16848" y="8772"/>
                    <a:pt x="17324" y="9034"/>
                  </a:cubicBezTo>
                  <a:cubicBezTo>
                    <a:pt x="17765" y="9272"/>
                    <a:pt x="18146" y="9605"/>
                    <a:pt x="18110" y="10189"/>
                  </a:cubicBezTo>
                  <a:cubicBezTo>
                    <a:pt x="18086" y="10760"/>
                    <a:pt x="17741" y="11141"/>
                    <a:pt x="17229" y="11356"/>
                  </a:cubicBezTo>
                  <a:cubicBezTo>
                    <a:pt x="16836" y="11534"/>
                    <a:pt x="16431" y="11701"/>
                    <a:pt x="16015" y="11856"/>
                  </a:cubicBezTo>
                  <a:lnTo>
                    <a:pt x="14098" y="12475"/>
                  </a:lnTo>
                  <a:cubicBezTo>
                    <a:pt x="13824" y="12582"/>
                    <a:pt x="13562" y="12665"/>
                    <a:pt x="13300" y="12784"/>
                  </a:cubicBezTo>
                  <a:cubicBezTo>
                    <a:pt x="12871" y="12987"/>
                    <a:pt x="12586" y="13296"/>
                    <a:pt x="12502" y="13772"/>
                  </a:cubicBezTo>
                  <a:cubicBezTo>
                    <a:pt x="12371" y="14487"/>
                    <a:pt x="12252" y="15201"/>
                    <a:pt x="12086" y="15904"/>
                  </a:cubicBezTo>
                  <a:cubicBezTo>
                    <a:pt x="11931" y="16511"/>
                    <a:pt x="11788" y="17106"/>
                    <a:pt x="11597" y="17702"/>
                  </a:cubicBezTo>
                  <a:cubicBezTo>
                    <a:pt x="11431" y="18225"/>
                    <a:pt x="11097" y="18666"/>
                    <a:pt x="10657" y="18987"/>
                  </a:cubicBezTo>
                  <a:cubicBezTo>
                    <a:pt x="10463" y="19137"/>
                    <a:pt x="10292" y="19212"/>
                    <a:pt x="10126" y="19212"/>
                  </a:cubicBezTo>
                  <a:cubicBezTo>
                    <a:pt x="9936" y="19212"/>
                    <a:pt x="9753" y="19113"/>
                    <a:pt x="9549" y="18916"/>
                  </a:cubicBezTo>
                  <a:cubicBezTo>
                    <a:pt x="9395" y="18749"/>
                    <a:pt x="9252" y="18559"/>
                    <a:pt x="9121" y="18368"/>
                  </a:cubicBezTo>
                  <a:cubicBezTo>
                    <a:pt x="8657" y="17702"/>
                    <a:pt x="8383" y="16951"/>
                    <a:pt x="8109" y="16201"/>
                  </a:cubicBezTo>
                  <a:cubicBezTo>
                    <a:pt x="7918" y="15630"/>
                    <a:pt x="7728" y="15058"/>
                    <a:pt x="7502" y="14511"/>
                  </a:cubicBezTo>
                  <a:cubicBezTo>
                    <a:pt x="7332" y="14099"/>
                    <a:pt x="7115" y="13916"/>
                    <a:pt x="6775" y="13916"/>
                  </a:cubicBezTo>
                  <a:cubicBezTo>
                    <a:pt x="6663" y="13916"/>
                    <a:pt x="6537" y="13936"/>
                    <a:pt x="6394" y="13975"/>
                  </a:cubicBezTo>
                  <a:cubicBezTo>
                    <a:pt x="6001" y="14094"/>
                    <a:pt x="5620" y="14273"/>
                    <a:pt x="5239" y="14427"/>
                  </a:cubicBezTo>
                  <a:cubicBezTo>
                    <a:pt x="4596" y="14677"/>
                    <a:pt x="3942" y="14927"/>
                    <a:pt x="3287" y="15166"/>
                  </a:cubicBezTo>
                  <a:cubicBezTo>
                    <a:pt x="2938" y="15293"/>
                    <a:pt x="2571" y="15342"/>
                    <a:pt x="2199" y="15342"/>
                  </a:cubicBezTo>
                  <a:cubicBezTo>
                    <a:pt x="2050" y="15342"/>
                    <a:pt x="1901" y="15334"/>
                    <a:pt x="1751" y="15320"/>
                  </a:cubicBezTo>
                  <a:cubicBezTo>
                    <a:pt x="1179" y="15273"/>
                    <a:pt x="882" y="14963"/>
                    <a:pt x="822" y="14380"/>
                  </a:cubicBezTo>
                  <a:cubicBezTo>
                    <a:pt x="763" y="13796"/>
                    <a:pt x="870" y="13237"/>
                    <a:pt x="1060" y="12701"/>
                  </a:cubicBezTo>
                  <a:cubicBezTo>
                    <a:pt x="1489" y="11534"/>
                    <a:pt x="1941" y="10379"/>
                    <a:pt x="2620" y="9331"/>
                  </a:cubicBezTo>
                  <a:cubicBezTo>
                    <a:pt x="2715" y="9189"/>
                    <a:pt x="2799" y="9022"/>
                    <a:pt x="2870" y="8855"/>
                  </a:cubicBezTo>
                  <a:cubicBezTo>
                    <a:pt x="3084" y="8439"/>
                    <a:pt x="3049" y="8058"/>
                    <a:pt x="2787" y="7688"/>
                  </a:cubicBezTo>
                  <a:cubicBezTo>
                    <a:pt x="2549" y="7355"/>
                    <a:pt x="2275" y="7034"/>
                    <a:pt x="2072" y="6676"/>
                  </a:cubicBezTo>
                  <a:cubicBezTo>
                    <a:pt x="1894" y="6379"/>
                    <a:pt x="1703" y="6045"/>
                    <a:pt x="1608" y="5700"/>
                  </a:cubicBezTo>
                  <a:cubicBezTo>
                    <a:pt x="1358" y="4795"/>
                    <a:pt x="1799" y="4093"/>
                    <a:pt x="2715" y="3902"/>
                  </a:cubicBezTo>
                  <a:cubicBezTo>
                    <a:pt x="2965" y="3855"/>
                    <a:pt x="3227" y="3855"/>
                    <a:pt x="3311" y="3855"/>
                  </a:cubicBezTo>
                  <a:cubicBezTo>
                    <a:pt x="4358" y="3855"/>
                    <a:pt x="5180" y="4093"/>
                    <a:pt x="5966" y="4248"/>
                  </a:cubicBezTo>
                  <a:cubicBezTo>
                    <a:pt x="6144" y="4271"/>
                    <a:pt x="6323" y="4319"/>
                    <a:pt x="6490" y="4378"/>
                  </a:cubicBezTo>
                  <a:cubicBezTo>
                    <a:pt x="6698" y="4458"/>
                    <a:pt x="6890" y="4498"/>
                    <a:pt x="7069" y="4498"/>
                  </a:cubicBezTo>
                  <a:cubicBezTo>
                    <a:pt x="7502" y="4498"/>
                    <a:pt x="7853" y="4266"/>
                    <a:pt x="8156" y="3819"/>
                  </a:cubicBezTo>
                  <a:cubicBezTo>
                    <a:pt x="8692" y="3021"/>
                    <a:pt x="9359" y="2331"/>
                    <a:pt x="10085" y="1700"/>
                  </a:cubicBezTo>
                  <a:cubicBezTo>
                    <a:pt x="10442" y="1390"/>
                    <a:pt x="10859" y="1092"/>
                    <a:pt x="11300" y="878"/>
                  </a:cubicBezTo>
                  <a:cubicBezTo>
                    <a:pt x="11507" y="780"/>
                    <a:pt x="11691" y="731"/>
                    <a:pt x="11855" y="731"/>
                  </a:cubicBezTo>
                  <a:close/>
                  <a:moveTo>
                    <a:pt x="11952" y="1"/>
                  </a:moveTo>
                  <a:cubicBezTo>
                    <a:pt x="11727" y="1"/>
                    <a:pt x="11487" y="51"/>
                    <a:pt x="11240" y="152"/>
                  </a:cubicBezTo>
                  <a:cubicBezTo>
                    <a:pt x="10550" y="414"/>
                    <a:pt x="9954" y="830"/>
                    <a:pt x="9454" y="1354"/>
                  </a:cubicBezTo>
                  <a:cubicBezTo>
                    <a:pt x="8871" y="1938"/>
                    <a:pt x="8335" y="2581"/>
                    <a:pt x="7787" y="3188"/>
                  </a:cubicBezTo>
                  <a:cubicBezTo>
                    <a:pt x="7597" y="3402"/>
                    <a:pt x="7466" y="3676"/>
                    <a:pt x="7192" y="3759"/>
                  </a:cubicBezTo>
                  <a:cubicBezTo>
                    <a:pt x="6442" y="3593"/>
                    <a:pt x="5716" y="3402"/>
                    <a:pt x="4989" y="3259"/>
                  </a:cubicBezTo>
                  <a:cubicBezTo>
                    <a:pt x="4470" y="3162"/>
                    <a:pt x="3952" y="3076"/>
                    <a:pt x="3425" y="3076"/>
                  </a:cubicBezTo>
                  <a:cubicBezTo>
                    <a:pt x="3178" y="3076"/>
                    <a:pt x="2930" y="3095"/>
                    <a:pt x="2680" y="3140"/>
                  </a:cubicBezTo>
                  <a:cubicBezTo>
                    <a:pt x="1406" y="3378"/>
                    <a:pt x="298" y="4617"/>
                    <a:pt x="1048" y="6260"/>
                  </a:cubicBezTo>
                  <a:cubicBezTo>
                    <a:pt x="1263" y="6748"/>
                    <a:pt x="1596" y="7188"/>
                    <a:pt x="1882" y="7653"/>
                  </a:cubicBezTo>
                  <a:cubicBezTo>
                    <a:pt x="2025" y="7891"/>
                    <a:pt x="2191" y="8117"/>
                    <a:pt x="2322" y="8308"/>
                  </a:cubicBezTo>
                  <a:cubicBezTo>
                    <a:pt x="1918" y="9129"/>
                    <a:pt x="1513" y="9843"/>
                    <a:pt x="1179" y="10605"/>
                  </a:cubicBezTo>
                  <a:cubicBezTo>
                    <a:pt x="834" y="11379"/>
                    <a:pt x="525" y="12177"/>
                    <a:pt x="251" y="12987"/>
                  </a:cubicBezTo>
                  <a:cubicBezTo>
                    <a:pt x="60" y="13558"/>
                    <a:pt x="1" y="14189"/>
                    <a:pt x="144" y="14808"/>
                  </a:cubicBezTo>
                  <a:cubicBezTo>
                    <a:pt x="286" y="15368"/>
                    <a:pt x="596" y="15749"/>
                    <a:pt x="1120" y="15939"/>
                  </a:cubicBezTo>
                  <a:cubicBezTo>
                    <a:pt x="1374" y="16039"/>
                    <a:pt x="1679" y="16107"/>
                    <a:pt x="1959" y="16107"/>
                  </a:cubicBezTo>
                  <a:cubicBezTo>
                    <a:pt x="1981" y="16107"/>
                    <a:pt x="2003" y="16107"/>
                    <a:pt x="2025" y="16106"/>
                  </a:cubicBezTo>
                  <a:cubicBezTo>
                    <a:pt x="2561" y="16082"/>
                    <a:pt x="3108" y="16023"/>
                    <a:pt x="3620" y="15856"/>
                  </a:cubicBezTo>
                  <a:cubicBezTo>
                    <a:pt x="4335" y="15642"/>
                    <a:pt x="5013" y="15320"/>
                    <a:pt x="5716" y="15046"/>
                  </a:cubicBezTo>
                  <a:cubicBezTo>
                    <a:pt x="6031" y="14923"/>
                    <a:pt x="6325" y="14735"/>
                    <a:pt x="6778" y="14735"/>
                  </a:cubicBezTo>
                  <a:cubicBezTo>
                    <a:pt x="6805" y="14735"/>
                    <a:pt x="6831" y="14736"/>
                    <a:pt x="6859" y="14737"/>
                  </a:cubicBezTo>
                  <a:cubicBezTo>
                    <a:pt x="6954" y="15011"/>
                    <a:pt x="7037" y="15273"/>
                    <a:pt x="7156" y="15523"/>
                  </a:cubicBezTo>
                  <a:cubicBezTo>
                    <a:pt x="7454" y="16356"/>
                    <a:pt x="7740" y="17190"/>
                    <a:pt x="8085" y="17999"/>
                  </a:cubicBezTo>
                  <a:cubicBezTo>
                    <a:pt x="8335" y="18559"/>
                    <a:pt x="8680" y="19083"/>
                    <a:pt x="9145" y="19511"/>
                  </a:cubicBezTo>
                  <a:cubicBezTo>
                    <a:pt x="9493" y="19840"/>
                    <a:pt x="9824" y="20001"/>
                    <a:pt x="10161" y="20001"/>
                  </a:cubicBezTo>
                  <a:cubicBezTo>
                    <a:pt x="10459" y="20001"/>
                    <a:pt x="10762" y="19876"/>
                    <a:pt x="11085" y="19630"/>
                  </a:cubicBezTo>
                  <a:cubicBezTo>
                    <a:pt x="11681" y="19190"/>
                    <a:pt x="12086" y="18606"/>
                    <a:pt x="12359" y="17904"/>
                  </a:cubicBezTo>
                  <a:cubicBezTo>
                    <a:pt x="12752" y="16832"/>
                    <a:pt x="12967" y="15713"/>
                    <a:pt x="13109" y="14582"/>
                  </a:cubicBezTo>
                  <a:cubicBezTo>
                    <a:pt x="13252" y="13558"/>
                    <a:pt x="13264" y="13534"/>
                    <a:pt x="14264" y="13201"/>
                  </a:cubicBezTo>
                  <a:cubicBezTo>
                    <a:pt x="14895" y="12999"/>
                    <a:pt x="15538" y="12820"/>
                    <a:pt x="16181" y="12594"/>
                  </a:cubicBezTo>
                  <a:cubicBezTo>
                    <a:pt x="16717" y="12403"/>
                    <a:pt x="17241" y="12201"/>
                    <a:pt x="17753" y="11975"/>
                  </a:cubicBezTo>
                  <a:cubicBezTo>
                    <a:pt x="19110" y="11356"/>
                    <a:pt x="19384" y="9439"/>
                    <a:pt x="17991" y="8558"/>
                  </a:cubicBezTo>
                  <a:cubicBezTo>
                    <a:pt x="17479" y="8236"/>
                    <a:pt x="16908" y="7962"/>
                    <a:pt x="16348" y="7712"/>
                  </a:cubicBezTo>
                  <a:cubicBezTo>
                    <a:pt x="15884" y="7498"/>
                    <a:pt x="15395" y="7307"/>
                    <a:pt x="14895" y="7165"/>
                  </a:cubicBezTo>
                  <a:cubicBezTo>
                    <a:pt x="14419" y="7010"/>
                    <a:pt x="14229" y="6700"/>
                    <a:pt x="14181" y="6248"/>
                  </a:cubicBezTo>
                  <a:cubicBezTo>
                    <a:pt x="14121" y="5795"/>
                    <a:pt x="14086" y="5331"/>
                    <a:pt x="14038" y="4867"/>
                  </a:cubicBezTo>
                  <a:cubicBezTo>
                    <a:pt x="13979" y="4164"/>
                    <a:pt x="13931" y="3486"/>
                    <a:pt x="13860" y="2783"/>
                  </a:cubicBezTo>
                  <a:cubicBezTo>
                    <a:pt x="13788" y="2116"/>
                    <a:pt x="13621" y="1461"/>
                    <a:pt x="13276" y="866"/>
                  </a:cubicBezTo>
                  <a:cubicBezTo>
                    <a:pt x="12964" y="293"/>
                    <a:pt x="12498" y="1"/>
                    <a:pt x="119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8" name="Google Shape;1318;p31"/>
            <p:cNvSpPr/>
            <p:nvPr/>
          </p:nvSpPr>
          <p:spPr>
            <a:xfrm>
              <a:off x="3795775" y="507650"/>
              <a:ext cx="434600" cy="462050"/>
            </a:xfrm>
            <a:custGeom>
              <a:avLst/>
              <a:gdLst/>
              <a:ahLst/>
              <a:cxnLst/>
              <a:rect l="l" t="t" r="r" b="b"/>
              <a:pathLst>
                <a:path w="17384" h="18482" extrusionOk="0">
                  <a:moveTo>
                    <a:pt x="11093" y="1"/>
                  </a:moveTo>
                  <a:cubicBezTo>
                    <a:pt x="10929" y="1"/>
                    <a:pt x="10745" y="50"/>
                    <a:pt x="10538" y="148"/>
                  </a:cubicBezTo>
                  <a:cubicBezTo>
                    <a:pt x="10097" y="362"/>
                    <a:pt x="9680" y="660"/>
                    <a:pt x="9323" y="970"/>
                  </a:cubicBezTo>
                  <a:cubicBezTo>
                    <a:pt x="8597" y="1601"/>
                    <a:pt x="7930" y="2291"/>
                    <a:pt x="7394" y="3089"/>
                  </a:cubicBezTo>
                  <a:cubicBezTo>
                    <a:pt x="7091" y="3536"/>
                    <a:pt x="6740" y="3768"/>
                    <a:pt x="6307" y="3768"/>
                  </a:cubicBezTo>
                  <a:cubicBezTo>
                    <a:pt x="6128" y="3768"/>
                    <a:pt x="5936" y="3728"/>
                    <a:pt x="5728" y="3648"/>
                  </a:cubicBezTo>
                  <a:cubicBezTo>
                    <a:pt x="5561" y="3589"/>
                    <a:pt x="5382" y="3541"/>
                    <a:pt x="5204" y="3518"/>
                  </a:cubicBezTo>
                  <a:cubicBezTo>
                    <a:pt x="4418" y="3363"/>
                    <a:pt x="3596" y="3125"/>
                    <a:pt x="2549" y="3125"/>
                  </a:cubicBezTo>
                  <a:cubicBezTo>
                    <a:pt x="2465" y="3125"/>
                    <a:pt x="2203" y="3125"/>
                    <a:pt x="1953" y="3172"/>
                  </a:cubicBezTo>
                  <a:cubicBezTo>
                    <a:pt x="1037" y="3363"/>
                    <a:pt x="596" y="4065"/>
                    <a:pt x="846" y="4970"/>
                  </a:cubicBezTo>
                  <a:cubicBezTo>
                    <a:pt x="941" y="5315"/>
                    <a:pt x="1132" y="5649"/>
                    <a:pt x="1310" y="5946"/>
                  </a:cubicBezTo>
                  <a:cubicBezTo>
                    <a:pt x="1513" y="6304"/>
                    <a:pt x="1787" y="6625"/>
                    <a:pt x="2025" y="6958"/>
                  </a:cubicBezTo>
                  <a:cubicBezTo>
                    <a:pt x="2287" y="7328"/>
                    <a:pt x="2322" y="7709"/>
                    <a:pt x="2108" y="8125"/>
                  </a:cubicBezTo>
                  <a:cubicBezTo>
                    <a:pt x="2037" y="8292"/>
                    <a:pt x="1953" y="8459"/>
                    <a:pt x="1858" y="8601"/>
                  </a:cubicBezTo>
                  <a:cubicBezTo>
                    <a:pt x="1179" y="9649"/>
                    <a:pt x="727" y="10804"/>
                    <a:pt x="298" y="11971"/>
                  </a:cubicBezTo>
                  <a:cubicBezTo>
                    <a:pt x="108" y="12507"/>
                    <a:pt x="1" y="13066"/>
                    <a:pt x="60" y="13650"/>
                  </a:cubicBezTo>
                  <a:cubicBezTo>
                    <a:pt x="120" y="14233"/>
                    <a:pt x="417" y="14543"/>
                    <a:pt x="989" y="14590"/>
                  </a:cubicBezTo>
                  <a:cubicBezTo>
                    <a:pt x="1139" y="14604"/>
                    <a:pt x="1288" y="14612"/>
                    <a:pt x="1437" y="14612"/>
                  </a:cubicBezTo>
                  <a:cubicBezTo>
                    <a:pt x="1809" y="14612"/>
                    <a:pt x="2176" y="14563"/>
                    <a:pt x="2525" y="14436"/>
                  </a:cubicBezTo>
                  <a:cubicBezTo>
                    <a:pt x="3180" y="14197"/>
                    <a:pt x="3834" y="13947"/>
                    <a:pt x="4477" y="13697"/>
                  </a:cubicBezTo>
                  <a:cubicBezTo>
                    <a:pt x="4858" y="13543"/>
                    <a:pt x="5239" y="13364"/>
                    <a:pt x="5632" y="13245"/>
                  </a:cubicBezTo>
                  <a:cubicBezTo>
                    <a:pt x="5775" y="13206"/>
                    <a:pt x="5901" y="13186"/>
                    <a:pt x="6013" y="13186"/>
                  </a:cubicBezTo>
                  <a:cubicBezTo>
                    <a:pt x="6353" y="13186"/>
                    <a:pt x="6570" y="13369"/>
                    <a:pt x="6740" y="13781"/>
                  </a:cubicBezTo>
                  <a:cubicBezTo>
                    <a:pt x="6966" y="14328"/>
                    <a:pt x="7156" y="14900"/>
                    <a:pt x="7347" y="15471"/>
                  </a:cubicBezTo>
                  <a:cubicBezTo>
                    <a:pt x="7621" y="16221"/>
                    <a:pt x="7895" y="16972"/>
                    <a:pt x="8359" y="17638"/>
                  </a:cubicBezTo>
                  <a:cubicBezTo>
                    <a:pt x="8490" y="17829"/>
                    <a:pt x="8633" y="18019"/>
                    <a:pt x="8787" y="18186"/>
                  </a:cubicBezTo>
                  <a:cubicBezTo>
                    <a:pt x="8991" y="18383"/>
                    <a:pt x="9174" y="18482"/>
                    <a:pt x="9364" y="18482"/>
                  </a:cubicBezTo>
                  <a:cubicBezTo>
                    <a:pt x="9530" y="18482"/>
                    <a:pt x="9701" y="18407"/>
                    <a:pt x="9895" y="18257"/>
                  </a:cubicBezTo>
                  <a:cubicBezTo>
                    <a:pt x="10335" y="17936"/>
                    <a:pt x="10669" y="17495"/>
                    <a:pt x="10835" y="16972"/>
                  </a:cubicBezTo>
                  <a:cubicBezTo>
                    <a:pt x="11026" y="16376"/>
                    <a:pt x="11169" y="15781"/>
                    <a:pt x="11324" y="15174"/>
                  </a:cubicBezTo>
                  <a:cubicBezTo>
                    <a:pt x="11490" y="14471"/>
                    <a:pt x="11609" y="13757"/>
                    <a:pt x="11740" y="13042"/>
                  </a:cubicBezTo>
                  <a:cubicBezTo>
                    <a:pt x="11824" y="12566"/>
                    <a:pt x="12109" y="12257"/>
                    <a:pt x="12538" y="12054"/>
                  </a:cubicBezTo>
                  <a:cubicBezTo>
                    <a:pt x="12800" y="11935"/>
                    <a:pt x="13062" y="11852"/>
                    <a:pt x="13336" y="11745"/>
                  </a:cubicBezTo>
                  <a:lnTo>
                    <a:pt x="15253" y="11126"/>
                  </a:lnTo>
                  <a:cubicBezTo>
                    <a:pt x="15669" y="10971"/>
                    <a:pt x="16074" y="10804"/>
                    <a:pt x="16467" y="10626"/>
                  </a:cubicBezTo>
                  <a:cubicBezTo>
                    <a:pt x="16979" y="10411"/>
                    <a:pt x="17324" y="10030"/>
                    <a:pt x="17348" y="9459"/>
                  </a:cubicBezTo>
                  <a:cubicBezTo>
                    <a:pt x="17384" y="8875"/>
                    <a:pt x="17003" y="8542"/>
                    <a:pt x="16562" y="8304"/>
                  </a:cubicBezTo>
                  <a:cubicBezTo>
                    <a:pt x="16086" y="8042"/>
                    <a:pt x="15598" y="7828"/>
                    <a:pt x="15086" y="7613"/>
                  </a:cubicBezTo>
                  <a:cubicBezTo>
                    <a:pt x="14598" y="7387"/>
                    <a:pt x="14074" y="7208"/>
                    <a:pt x="13586" y="6994"/>
                  </a:cubicBezTo>
                  <a:cubicBezTo>
                    <a:pt x="13181" y="6839"/>
                    <a:pt x="12883" y="6566"/>
                    <a:pt x="12800" y="6101"/>
                  </a:cubicBezTo>
                  <a:cubicBezTo>
                    <a:pt x="12717" y="5708"/>
                    <a:pt x="12597" y="5303"/>
                    <a:pt x="12562" y="4887"/>
                  </a:cubicBezTo>
                  <a:cubicBezTo>
                    <a:pt x="12478" y="4184"/>
                    <a:pt x="12455" y="3482"/>
                    <a:pt x="12383" y="2803"/>
                  </a:cubicBezTo>
                  <a:cubicBezTo>
                    <a:pt x="12300" y="2089"/>
                    <a:pt x="12216" y="1362"/>
                    <a:pt x="11907" y="684"/>
                  </a:cubicBezTo>
                  <a:cubicBezTo>
                    <a:pt x="11704" y="228"/>
                    <a:pt x="11445" y="1"/>
                    <a:pt x="110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9" name="Google Shape;1319;p31"/>
            <p:cNvSpPr/>
            <p:nvPr/>
          </p:nvSpPr>
          <p:spPr>
            <a:xfrm>
              <a:off x="3921100" y="741925"/>
              <a:ext cx="110450" cy="53825"/>
            </a:xfrm>
            <a:custGeom>
              <a:avLst/>
              <a:gdLst/>
              <a:ahLst/>
              <a:cxnLst/>
              <a:rect l="l" t="t" r="r" b="b"/>
              <a:pathLst>
                <a:path w="4418" h="2153" extrusionOk="0">
                  <a:moveTo>
                    <a:pt x="368" y="0"/>
                  </a:moveTo>
                  <a:cubicBezTo>
                    <a:pt x="294" y="0"/>
                    <a:pt x="226" y="29"/>
                    <a:pt x="167" y="88"/>
                  </a:cubicBezTo>
                  <a:cubicBezTo>
                    <a:pt x="36" y="219"/>
                    <a:pt x="0" y="421"/>
                    <a:pt x="131" y="647"/>
                  </a:cubicBezTo>
                  <a:cubicBezTo>
                    <a:pt x="191" y="754"/>
                    <a:pt x="274" y="862"/>
                    <a:pt x="357" y="957"/>
                  </a:cubicBezTo>
                  <a:cubicBezTo>
                    <a:pt x="1012" y="1719"/>
                    <a:pt x="1846" y="2124"/>
                    <a:pt x="2834" y="2147"/>
                  </a:cubicBezTo>
                  <a:cubicBezTo>
                    <a:pt x="2897" y="2147"/>
                    <a:pt x="2959" y="2152"/>
                    <a:pt x="3016" y="2152"/>
                  </a:cubicBezTo>
                  <a:cubicBezTo>
                    <a:pt x="3088" y="2152"/>
                    <a:pt x="3155" y="2145"/>
                    <a:pt x="3215" y="2112"/>
                  </a:cubicBezTo>
                  <a:cubicBezTo>
                    <a:pt x="3524" y="2005"/>
                    <a:pt x="3846" y="1897"/>
                    <a:pt x="4144" y="1755"/>
                  </a:cubicBezTo>
                  <a:cubicBezTo>
                    <a:pt x="4298" y="1671"/>
                    <a:pt x="4417" y="1481"/>
                    <a:pt x="4286" y="1302"/>
                  </a:cubicBezTo>
                  <a:cubicBezTo>
                    <a:pt x="4215" y="1195"/>
                    <a:pt x="4036" y="1159"/>
                    <a:pt x="3905" y="1135"/>
                  </a:cubicBezTo>
                  <a:cubicBezTo>
                    <a:pt x="3896" y="1135"/>
                    <a:pt x="3887" y="1134"/>
                    <a:pt x="3878" y="1134"/>
                  </a:cubicBezTo>
                  <a:cubicBezTo>
                    <a:pt x="3765" y="1134"/>
                    <a:pt x="3635" y="1198"/>
                    <a:pt x="3524" y="1231"/>
                  </a:cubicBezTo>
                  <a:cubicBezTo>
                    <a:pt x="3271" y="1296"/>
                    <a:pt x="3026" y="1329"/>
                    <a:pt x="2790" y="1329"/>
                  </a:cubicBezTo>
                  <a:cubicBezTo>
                    <a:pt x="2118" y="1329"/>
                    <a:pt x="1520" y="1063"/>
                    <a:pt x="1000" y="516"/>
                  </a:cubicBezTo>
                  <a:cubicBezTo>
                    <a:pt x="893" y="409"/>
                    <a:pt x="810" y="278"/>
                    <a:pt x="703" y="171"/>
                  </a:cubicBezTo>
                  <a:cubicBezTo>
                    <a:pt x="591" y="59"/>
                    <a:pt x="474" y="0"/>
                    <a:pt x="3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0" name="Google Shape;1320;p31"/>
            <p:cNvSpPr/>
            <p:nvPr/>
          </p:nvSpPr>
          <p:spPr>
            <a:xfrm>
              <a:off x="4043125" y="721175"/>
              <a:ext cx="20575" cy="21825"/>
            </a:xfrm>
            <a:custGeom>
              <a:avLst/>
              <a:gdLst/>
              <a:ahLst/>
              <a:cxnLst/>
              <a:rect l="l" t="t" r="r" b="b"/>
              <a:pathLst>
                <a:path w="823" h="873" extrusionOk="0">
                  <a:moveTo>
                    <a:pt x="468" y="0"/>
                  </a:moveTo>
                  <a:cubicBezTo>
                    <a:pt x="463" y="0"/>
                    <a:pt x="458" y="1"/>
                    <a:pt x="453" y="1"/>
                  </a:cubicBezTo>
                  <a:cubicBezTo>
                    <a:pt x="191" y="25"/>
                    <a:pt x="1" y="287"/>
                    <a:pt x="48" y="572"/>
                  </a:cubicBezTo>
                  <a:cubicBezTo>
                    <a:pt x="70" y="738"/>
                    <a:pt x="225" y="873"/>
                    <a:pt x="390" y="873"/>
                  </a:cubicBezTo>
                  <a:cubicBezTo>
                    <a:pt x="403" y="873"/>
                    <a:pt x="416" y="872"/>
                    <a:pt x="429" y="870"/>
                  </a:cubicBezTo>
                  <a:cubicBezTo>
                    <a:pt x="656" y="822"/>
                    <a:pt x="822" y="596"/>
                    <a:pt x="810" y="346"/>
                  </a:cubicBezTo>
                  <a:cubicBezTo>
                    <a:pt x="787" y="173"/>
                    <a:pt x="619" y="0"/>
                    <a:pt x="4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1" name="Google Shape;1321;p31"/>
            <p:cNvSpPr/>
            <p:nvPr/>
          </p:nvSpPr>
          <p:spPr>
            <a:xfrm>
              <a:off x="3935975" y="681800"/>
              <a:ext cx="20225" cy="20650"/>
            </a:xfrm>
            <a:custGeom>
              <a:avLst/>
              <a:gdLst/>
              <a:ahLst/>
              <a:cxnLst/>
              <a:rect l="l" t="t" r="r" b="b"/>
              <a:pathLst>
                <a:path w="809" h="826" extrusionOk="0">
                  <a:moveTo>
                    <a:pt x="453" y="0"/>
                  </a:moveTo>
                  <a:cubicBezTo>
                    <a:pt x="437" y="0"/>
                    <a:pt x="421" y="2"/>
                    <a:pt x="405" y="4"/>
                  </a:cubicBezTo>
                  <a:cubicBezTo>
                    <a:pt x="179" y="28"/>
                    <a:pt x="1" y="254"/>
                    <a:pt x="12" y="492"/>
                  </a:cubicBezTo>
                  <a:cubicBezTo>
                    <a:pt x="12" y="671"/>
                    <a:pt x="179" y="826"/>
                    <a:pt x="358" y="826"/>
                  </a:cubicBezTo>
                  <a:cubicBezTo>
                    <a:pt x="584" y="826"/>
                    <a:pt x="774" y="612"/>
                    <a:pt x="786" y="373"/>
                  </a:cubicBezTo>
                  <a:cubicBezTo>
                    <a:pt x="808" y="187"/>
                    <a:pt x="638" y="0"/>
                    <a:pt x="4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descr="A round pink label with white text and a black background&#10;&#10;Description automatically generate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76152" y="67660"/>
            <a:ext cx="1727360" cy="172736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76152" y="67660"/>
            <a:ext cx="1727360" cy="1727360"/>
          </a:xfrm>
          <a:prstGeom prst="rect">
            <a:avLst/>
          </a:prstGeom>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4.png"/><Relationship Id="rId5" Type="http://schemas.microsoft.com/office/2007/relationships/hdphoto" Target="../media/hdphoto5.wdp"/><Relationship Id="rId4" Type="http://schemas.openxmlformats.org/officeDocument/2006/relationships/image" Target="../media/image13.png"/><Relationship Id="rId9" Type="http://schemas.microsoft.com/office/2007/relationships/hdphoto" Target="../media/hdphoto7.wdp"/></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p:cNvPicPr>
          <p:nvPr/>
        </p:nvPicPr>
        <p:blipFill>
          <a:blip r:embed="rId2"/>
          <a:srcRect/>
          <a:stretch>
            <a:fillRect/>
          </a:stretch>
        </p:blipFill>
        <p:spPr>
          <a:xfrm>
            <a:off x="-628650" y="1532069"/>
            <a:ext cx="4200525" cy="5403104"/>
          </a:xfrm>
          <a:prstGeom prst="rect">
            <a:avLst/>
          </a:prstGeom>
        </p:spPr>
      </p:pic>
      <p:pic>
        <p:nvPicPr>
          <p:cNvPr id="4" name="Picture 3"/>
          <p:cNvPicPr>
            <a:picLocks noChangeAspect="1"/>
          </p:cNvPicPr>
          <p:nvPr/>
        </p:nvPicPr>
        <p:blipFill>
          <a:blip r:embed="rId3"/>
          <a:stretch>
            <a:fillRect/>
          </a:stretch>
        </p:blipFill>
        <p:spPr>
          <a:xfrm>
            <a:off x="4324350" y="200025"/>
            <a:ext cx="4986960" cy="1402202"/>
          </a:xfrm>
          <a:prstGeom prst="rect">
            <a:avLst/>
          </a:prstGeom>
        </p:spPr>
      </p:pic>
      <p:pic>
        <p:nvPicPr>
          <p:cNvPr id="5" name="Picture 4" descr="A yellow circles with red lines&#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475" y="1790700"/>
            <a:ext cx="2084374" cy="1247775"/>
          </a:xfrm>
          <a:prstGeom prst="rect">
            <a:avLst/>
          </a:prstGeom>
        </p:spPr>
      </p:pic>
      <p:pic>
        <p:nvPicPr>
          <p:cNvPr id="7" name="Picture 6"/>
          <p:cNvPicPr>
            <a:picLocks noChangeAspect="1"/>
          </p:cNvPicPr>
          <p:nvPr/>
        </p:nvPicPr>
        <p:blipFill>
          <a:blip r:embed="rId5"/>
          <a:stretch>
            <a:fillRect/>
          </a:stretch>
        </p:blipFill>
        <p:spPr>
          <a:xfrm>
            <a:off x="3751025" y="2864618"/>
            <a:ext cx="6937849" cy="27861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38275" y="94846"/>
            <a:ext cx="10048875" cy="810029"/>
          </a:xfrm>
          <a:prstGeom prst="roundRect">
            <a:avLst/>
          </a:prstGeom>
          <a:solidFill>
            <a:schemeClr val="accent6"/>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BA96F0">
                    <a:lumMod val="50000"/>
                  </a:srgbClr>
                </a:solidFill>
                <a:latin typeface="Calibri" panose="020F0502020204030204" pitchFamily="34" charset="0"/>
                <a:cs typeface="Calibri" panose="020F0502020204030204" pitchFamily="34" charset="0"/>
              </a:rPr>
              <a:t>2. </a:t>
            </a:r>
            <a:r>
              <a:rPr lang="vi-VN" sz="3600" b="1" dirty="0">
                <a:solidFill>
                  <a:srgbClr val="BA96F0">
                    <a:lumMod val="50000"/>
                  </a:srgbClr>
                </a:solidFill>
                <a:latin typeface="Calibri" panose="020F0502020204030204" pitchFamily="34" charset="0"/>
                <a:cs typeface="Calibri" panose="020F0502020204030204" pitchFamily="34" charset="0"/>
              </a:rPr>
              <a:t>Tìm kết từ thay cho bông hoa để hoàn thiện câu.</a:t>
            </a:r>
            <a:endParaRPr kumimoji="0" lang="en-GB" sz="3600" b="1" i="0" u="none" strike="noStrike" kern="1200" cap="none" spc="0" normalizeH="0" baseline="0" noProof="0" dirty="0">
              <a:ln>
                <a:noFill/>
              </a:ln>
              <a:solidFill>
                <a:srgbClr val="BA96F0">
                  <a:lumMod val="50000"/>
                </a:srgbClr>
              </a:solidFill>
              <a:effectLst/>
              <a:uLnTx/>
              <a:uFillTx/>
              <a:latin typeface="Calibri" panose="020F0502020204030204" pitchFamily="34" charset="0"/>
              <a:ea typeface="+mn-ea"/>
              <a:cs typeface="Calibri" panose="020F0502020204030204" pitchFamily="34" charset="0"/>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ackgroundRemoval t="2250" b="90000" l="27167" r="71250"/>
                    </a14:imgEffect>
                  </a14:imgLayer>
                </a14:imgProps>
              </a:ext>
              <a:ext uri="{28A0092B-C50C-407E-A947-70E740481C1C}">
                <a14:useLocalDpi xmlns:a14="http://schemas.microsoft.com/office/drawing/2010/main" val="0"/>
              </a:ext>
            </a:extLst>
          </a:blip>
          <a:srcRect l="26273" r="23602"/>
          <a:stretch>
            <a:fillRect/>
          </a:stretch>
        </p:blipFill>
        <p:spPr>
          <a:xfrm>
            <a:off x="266506" y="1762428"/>
            <a:ext cx="2838735" cy="5663333"/>
          </a:xfrm>
          <a:prstGeom prst="rect">
            <a:avLst/>
          </a:prstGeom>
          <a:noFill/>
        </p:spPr>
      </p:pic>
      <p:sp>
        <p:nvSpPr>
          <p:cNvPr id="3" name="TextBox 2"/>
          <p:cNvSpPr txBox="1"/>
          <p:nvPr/>
        </p:nvSpPr>
        <p:spPr>
          <a:xfrm>
            <a:off x="2638425" y="1838325"/>
            <a:ext cx="8648700" cy="304698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a:t>
            </a:r>
            <a:r>
              <a:rPr lang="vi-VN" sz="3200" b="1" i="1" dirty="0">
                <a:solidFill>
                  <a:srgbClr val="000000"/>
                </a:solidFill>
                <a:effectLst/>
                <a:latin typeface="Cambria" panose="02040503050406030204" pitchFamily="18" charset="0"/>
                <a:ea typeface="Cambria" panose="02040503050406030204" pitchFamily="18" charset="0"/>
              </a:rPr>
              <a:t>Mặc dù</a:t>
            </a:r>
            <a:r>
              <a:rPr lang="vi-VN" sz="3200" b="0" i="0" dirty="0">
                <a:solidFill>
                  <a:srgbClr val="000000"/>
                </a:solidFill>
                <a:effectLst/>
                <a:latin typeface="Cambria" panose="02040503050406030204" pitchFamily="18" charset="0"/>
                <a:ea typeface="Cambria" panose="02040503050406030204" pitchFamily="18" charset="0"/>
              </a:rPr>
              <a:t> không dùng lời nói </a:t>
            </a:r>
            <a:r>
              <a:rPr lang="vi-VN" sz="3200" b="1" i="1" dirty="0">
                <a:solidFill>
                  <a:srgbClr val="000000"/>
                </a:solidFill>
                <a:effectLst/>
                <a:latin typeface="Cambria" panose="02040503050406030204" pitchFamily="18" charset="0"/>
                <a:ea typeface="Cambria" panose="02040503050406030204" pitchFamily="18" charset="0"/>
              </a:rPr>
              <a:t>nhưng</a:t>
            </a:r>
            <a:r>
              <a:rPr lang="vi-VN" sz="3200" b="0" i="0" dirty="0">
                <a:solidFill>
                  <a:srgbClr val="000000"/>
                </a:solidFill>
                <a:effectLst/>
                <a:latin typeface="Cambria" panose="02040503050406030204" pitchFamily="18" charset="0"/>
                <a:ea typeface="Cambria" panose="02040503050406030204" pitchFamily="18" charset="0"/>
              </a:rPr>
              <a:t> các nghệ sĩ ba lê vẫn thể hiện được nội dung vở kịch thông qua những vũ đạo đẹp </a:t>
            </a:r>
            <a:r>
              <a:rPr lang="vi-VN" sz="3200" b="0" i="0" dirty="0" smtClean="0">
                <a:solidFill>
                  <a:srgbClr val="000000"/>
                </a:solidFill>
                <a:effectLst/>
                <a:latin typeface="Cambria" panose="02040503050406030204" pitchFamily="18" charset="0"/>
                <a:ea typeface="Cambria" panose="02040503050406030204" pitchFamily="18" charset="0"/>
              </a:rPr>
              <a:t>mắt</a:t>
            </a:r>
            <a:r>
              <a:rPr lang="en-US" sz="3200" b="0" i="0" dirty="0" smtClean="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 </a:t>
            </a:r>
            <a:r>
              <a:rPr lang="vi-VN" sz="3200" b="1" i="1" dirty="0">
                <a:solidFill>
                  <a:srgbClr val="000000"/>
                </a:solidFill>
                <a:effectLst/>
                <a:latin typeface="Cambria" panose="02040503050406030204" pitchFamily="18" charset="0"/>
                <a:ea typeface="Cambria" panose="02040503050406030204" pitchFamily="18" charset="0"/>
              </a:rPr>
              <a:t>và</a:t>
            </a:r>
            <a:r>
              <a:rPr lang="vi-VN" sz="3200" b="0" i="0" dirty="0">
                <a:solidFill>
                  <a:srgbClr val="000000"/>
                </a:solidFill>
                <a:effectLst/>
                <a:latin typeface="Cambria" panose="02040503050406030204" pitchFamily="18" charset="0"/>
                <a:ea typeface="Cambria" panose="02040503050406030204" pitchFamily="18" charset="0"/>
              </a:rPr>
              <a:t> điêu luyện.</a:t>
            </a:r>
          </a:p>
          <a:p>
            <a:pPr algn="just"/>
            <a:r>
              <a:rPr lang="vi-VN" sz="3200" b="0" i="0" dirty="0">
                <a:solidFill>
                  <a:srgbClr val="000000"/>
                </a:solidFill>
                <a:effectLst/>
                <a:latin typeface="Cambria" panose="02040503050406030204" pitchFamily="18" charset="0"/>
                <a:ea typeface="Cambria" panose="02040503050406030204" pitchFamily="18" charset="0"/>
              </a:rPr>
              <a:t>b. </a:t>
            </a:r>
            <a:r>
              <a:rPr lang="vi-VN" sz="3200" b="1" i="1" dirty="0">
                <a:solidFill>
                  <a:srgbClr val="000000"/>
                </a:solidFill>
                <a:effectLst/>
                <a:latin typeface="Cambria" panose="02040503050406030204" pitchFamily="18" charset="0"/>
                <a:ea typeface="Cambria" panose="02040503050406030204" pitchFamily="18" charset="0"/>
              </a:rPr>
              <a:t>Vì</a:t>
            </a:r>
            <a:r>
              <a:rPr lang="vi-VN" sz="3200" b="0" i="0" dirty="0">
                <a:solidFill>
                  <a:srgbClr val="000000"/>
                </a:solidFill>
                <a:effectLst/>
                <a:latin typeface="Cambria" panose="02040503050406030204" pitchFamily="18" charset="0"/>
                <a:ea typeface="Cambria" panose="02040503050406030204" pitchFamily="18" charset="0"/>
              </a:rPr>
              <a:t> múa ba lê là một môn nghệ thuật tinh tế, độc đáo </a:t>
            </a:r>
            <a:r>
              <a:rPr lang="vi-VN" sz="3200" b="1" i="1" dirty="0">
                <a:solidFill>
                  <a:srgbClr val="000000"/>
                </a:solidFill>
                <a:effectLst/>
                <a:latin typeface="Cambria" panose="02040503050406030204" pitchFamily="18" charset="0"/>
                <a:ea typeface="Cambria" panose="02040503050406030204" pitchFamily="18" charset="0"/>
              </a:rPr>
              <a:t>nên</a:t>
            </a:r>
            <a:r>
              <a:rPr lang="vi-VN" sz="3200" b="0" i="0" dirty="0">
                <a:solidFill>
                  <a:srgbClr val="000000"/>
                </a:solidFill>
                <a:effectLst/>
                <a:latin typeface="Cambria" panose="02040503050406030204" pitchFamily="18" charset="0"/>
                <a:ea typeface="Cambria" panose="02040503050406030204" pitchFamily="18" charset="0"/>
              </a:rPr>
              <a:t> ngày càng được nhiều người yêu thích.</a:t>
            </a:r>
          </a:p>
        </p:txBody>
      </p:sp>
      <p:pic>
        <p:nvPicPr>
          <p:cNvPr id="7" name="Picture 2" descr="Hình ảnh Bằng Tay Hoa Trang Trí PNG , Bông Hoa, Năm Bông Hoa, Hồng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105241" y="1495425"/>
            <a:ext cx="1316166" cy="900303"/>
          </a:xfrm>
          <a:prstGeom prst="rect">
            <a:avLst/>
          </a:prstGeom>
          <a:solidFill>
            <a:schemeClr val="accent6"/>
          </a:solidFill>
          <a:ln w="28575">
            <a:solidFill>
              <a:schemeClr val="accent3">
                <a:lumMod val="75000"/>
              </a:schemeClr>
            </a:solidFill>
          </a:ln>
          <a:extLst/>
        </p:spPr>
      </p:pic>
      <p:pic>
        <p:nvPicPr>
          <p:cNvPr id="12" name="Picture 2" descr="Hình ảnh Bằng Tay Hoa Trang Trí PNG , Bông Hoa, Năm Bông Hoa, Hồng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930225" y="1538781"/>
            <a:ext cx="1316166" cy="900303"/>
          </a:xfrm>
          <a:prstGeom prst="rect">
            <a:avLst/>
          </a:prstGeom>
          <a:solidFill>
            <a:schemeClr val="accent6"/>
          </a:solidFill>
          <a:ln w="28575">
            <a:solidFill>
              <a:schemeClr val="accent3">
                <a:lumMod val="75000"/>
              </a:schemeClr>
            </a:solidFill>
          </a:ln>
          <a:extLst/>
        </p:spPr>
      </p:pic>
      <p:pic>
        <p:nvPicPr>
          <p:cNvPr id="13" name="Picture 2" descr="Hình ảnh Bằng Tay Hoa Trang Trí PNG , Bông Hoa, Năm Bông Hoa, Hồng PNG miễn  phí tải tập tin PSDComment và Vecto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415867" y="2918968"/>
            <a:ext cx="619434" cy="495487"/>
          </a:xfrm>
          <a:prstGeom prst="rect">
            <a:avLst/>
          </a:prstGeom>
          <a:solidFill>
            <a:schemeClr val="accent6"/>
          </a:solidFill>
          <a:ln w="28575">
            <a:solidFill>
              <a:schemeClr val="accent3">
                <a:lumMod val="75000"/>
              </a:schemeClr>
            </a:solidFill>
          </a:ln>
          <a:extLst/>
        </p:spPr>
      </p:pic>
      <p:pic>
        <p:nvPicPr>
          <p:cNvPr id="14" name="Picture 2" descr="Hình ảnh Bằng Tay Hoa Trang Trí PNG , Bông Hoa, Năm Bông Hoa, Hồng PNG miễn  phí tải tập tin PSDComment và Vecto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62358" y="3386800"/>
            <a:ext cx="619434" cy="495487"/>
          </a:xfrm>
          <a:prstGeom prst="rect">
            <a:avLst/>
          </a:prstGeom>
          <a:solidFill>
            <a:schemeClr val="accent6"/>
          </a:solidFill>
          <a:ln w="28575">
            <a:solidFill>
              <a:schemeClr val="accent3">
                <a:lumMod val="75000"/>
              </a:schemeClr>
            </a:solidFill>
          </a:ln>
          <a:extLst/>
        </p:spPr>
      </p:pic>
      <p:pic>
        <p:nvPicPr>
          <p:cNvPr id="15" name="Picture 2" descr="Hình ảnh Bằng Tay Hoa Trang Trí PNG , Bông Hoa, Năm Bông Hoa, Hồng PNG miễn  phí tải tập tin PSDComment và Vecto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331402" y="3884704"/>
            <a:ext cx="670365" cy="495487"/>
          </a:xfrm>
          <a:prstGeom prst="rect">
            <a:avLst/>
          </a:prstGeom>
          <a:solidFill>
            <a:schemeClr val="accent6"/>
          </a:solidFill>
          <a:ln w="28575">
            <a:solidFill>
              <a:schemeClr val="accent3">
                <a:lumMod val="75000"/>
              </a:schemeClr>
            </a:solidFill>
          </a:ln>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3"/>
                                        </p:tgtEl>
                                        <p:attrNameLst>
                                          <p:attrName>ppt_x</p:attrName>
                                        </p:attrNameLst>
                                      </p:cBhvr>
                                      <p:tavLst>
                                        <p:tav tm="0">
                                          <p:val>
                                            <p:strVal val="ppt_x"/>
                                          </p:val>
                                        </p:tav>
                                        <p:tav tm="100000">
                                          <p:val>
                                            <p:strVal val="ppt_x"/>
                                          </p:val>
                                        </p:tav>
                                      </p:tavLst>
                                    </p:anim>
                                    <p:anim calcmode="lin" valueType="num">
                                      <p:cBhvr additive="base">
                                        <p:cTn id="19" dur="500"/>
                                        <p:tgtEl>
                                          <p:spTgt spid="13"/>
                                        </p:tgtEl>
                                        <p:attrNameLst>
                                          <p:attrName>ppt_y</p:attrName>
                                        </p:attrNameLst>
                                      </p:cBhvr>
                                      <p:tavLst>
                                        <p:tav tm="0">
                                          <p:val>
                                            <p:strVal val="ppt_y"/>
                                          </p:val>
                                        </p:tav>
                                        <p:tav tm="100000">
                                          <p:val>
                                            <p:strVal val="1+ppt_h/2"/>
                                          </p:val>
                                        </p:tav>
                                      </p:tavLst>
                                    </p:anim>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5"/>
                                        </p:tgtEl>
                                        <p:attrNameLst>
                                          <p:attrName>ppt_x</p:attrName>
                                        </p:attrNameLst>
                                      </p:cBhvr>
                                      <p:tavLst>
                                        <p:tav tm="0">
                                          <p:val>
                                            <p:strVal val="ppt_x"/>
                                          </p:val>
                                        </p:tav>
                                        <p:tav tm="100000">
                                          <p:val>
                                            <p:strVal val="ppt_x"/>
                                          </p:val>
                                        </p:tav>
                                      </p:tavLst>
                                    </p:anim>
                                    <p:anim calcmode="lin" valueType="num">
                                      <p:cBhvr additive="base">
                                        <p:cTn id="31" dur="500"/>
                                        <p:tgtEl>
                                          <p:spTgt spid="15"/>
                                        </p:tgtEl>
                                        <p:attrNameLst>
                                          <p:attrName>ppt_y</p:attrName>
                                        </p:attrNameLst>
                                      </p:cBhvr>
                                      <p:tavLst>
                                        <p:tav tm="0">
                                          <p:val>
                                            <p:strVal val="ppt_y"/>
                                          </p:val>
                                        </p:tav>
                                        <p:tav tm="100000">
                                          <p:val>
                                            <p:strVal val="1+ppt_h/2"/>
                                          </p:val>
                                        </p:tav>
                                      </p:tavLst>
                                    </p:anim>
                                    <p:set>
                                      <p:cBhvr>
                                        <p:cTn id="3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275;p7"/>
          <p:cNvSpPr/>
          <p:nvPr/>
        </p:nvSpPr>
        <p:spPr>
          <a:xfrm>
            <a:off x="139700" y="262172"/>
            <a:ext cx="12052300" cy="6494228"/>
          </a:xfrm>
          <a:prstGeom prst="roundRect">
            <a:avLst>
              <a:gd name="adj" fmla="val 6471"/>
            </a:avLst>
          </a:prstGeom>
          <a:solidFill>
            <a:srgbClr val="FFFFFF">
              <a:alpha val="90000"/>
            </a:srgb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272604" y="703138"/>
            <a:ext cx="11786300" cy="6370975"/>
          </a:xfrm>
          <a:prstGeom prst="rect">
            <a:avLst/>
          </a:prstGeom>
        </p:spPr>
        <p:style>
          <a:lnRef idx="3">
            <a:schemeClr val="accent2"/>
          </a:lnRef>
          <a:fillRef idx="0">
            <a:srgbClr val="FFFFFF"/>
          </a:fillRef>
          <a:effectRef idx="0">
            <a:srgbClr val="FFFFFF"/>
          </a:effectRef>
          <a:fontRef idx="minor">
            <a:schemeClr val="tx1"/>
          </a:fontRef>
        </p:style>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b="1" dirty="0">
                <a:solidFill>
                  <a:srgbClr val="2806BA"/>
                </a:solidFill>
                <a:latin typeface="Cambria" panose="02040503050406030204" pitchFamily="18" charset="0"/>
                <a:ea typeface="Cambria" panose="02040503050406030204" pitchFamily="18" charset="0"/>
              </a:rPr>
              <a:t>Ba lê là môn nghệ thuật múa có nguồn gốc từ châu Âu. Nghệ thuật múa ba lê được biết đến rộng rãi thông qua những vở ba lê – một thể loại vũ kịch có sự kết hợp giữa kịch, âm nhạc và vũ đạo.</a:t>
            </a:r>
          </a:p>
          <a:p>
            <a:pPr algn="just"/>
            <a:r>
              <a:rPr lang="en-US" sz="2400" dirty="0">
                <a:latin typeface="Cambria" panose="02040503050406030204" pitchFamily="18" charset="0"/>
                <a:ea typeface="Cambria" panose="02040503050406030204" pitchFamily="18" charset="0"/>
              </a:rPr>
              <a:t>   	</a:t>
            </a:r>
            <a:r>
              <a:rPr lang="vi-VN" sz="2400" b="1" dirty="0">
                <a:solidFill>
                  <a:srgbClr val="49702E"/>
                </a:solidFill>
                <a:latin typeface="Cambria" panose="02040503050406030204" pitchFamily="18" charset="0"/>
                <a:ea typeface="Cambria" panose="02040503050406030204" pitchFamily="18" charset="0"/>
              </a:rPr>
              <a:t>Những vở ba lê nổi tiếng thế giới có thể kể đến như </a:t>
            </a:r>
            <a:r>
              <a:rPr lang="vi-VN" sz="2400" b="1" i="1" dirty="0">
                <a:solidFill>
                  <a:srgbClr val="49702E"/>
                </a:solidFill>
                <a:latin typeface="Cambria" panose="02040503050406030204" pitchFamily="18" charset="0"/>
                <a:ea typeface="Cambria" panose="02040503050406030204" pitchFamily="18" charset="0"/>
              </a:rPr>
              <a:t>Hồ thiên nga, Người đẹp ngủ trong rừng, Lọ Lem,...</a:t>
            </a:r>
            <a:r>
              <a:rPr lang="vi-VN" sz="2400" b="1" dirty="0">
                <a:solidFill>
                  <a:srgbClr val="49702E"/>
                </a:solidFill>
                <a:latin typeface="Cambria" panose="02040503050406030204" pitchFamily="18" charset="0"/>
                <a:ea typeface="Cambria" panose="02040503050406030204" pitchFamily="18" charset="0"/>
              </a:rPr>
              <a:t> Mỗi vở kịch là một câu chuyện ca ngợi tình yêu, sự thánh thiện và ước mơ vươn tới những điều tốt đẹp của con người trong cuộc sống.</a:t>
            </a:r>
          </a:p>
          <a:p>
            <a:pPr algn="just"/>
            <a:r>
              <a:rPr lang="en-US" sz="2400" dirty="0">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Trong các vở ba lê, người diễn viên dùng động tác múa để thể hiện nội dung thay cho lời nói. Như trong vở </a:t>
            </a:r>
            <a:r>
              <a:rPr lang="vi-VN" sz="2400" b="1" i="1" dirty="0">
                <a:solidFill>
                  <a:srgbClr val="FF0000"/>
                </a:solidFill>
                <a:latin typeface="Cambria" panose="02040503050406030204" pitchFamily="18" charset="0"/>
                <a:ea typeface="Cambria" panose="02040503050406030204" pitchFamily="18" charset="0"/>
              </a:rPr>
              <a:t>Hồ thiên nga</a:t>
            </a:r>
            <a:r>
              <a:rPr lang="vi-VN" sz="2400" b="1" dirty="0">
                <a:solidFill>
                  <a:srgbClr val="FF0000"/>
                </a:solidFill>
                <a:latin typeface="Cambria" panose="02040503050406030204" pitchFamily="18" charset="0"/>
                <a:ea typeface="Cambria" panose="02040503050406030204" pitchFamily="18" charset="0"/>
              </a:rPr>
              <a:t>, các diễn viên thực hiện những cú xoay người đẹp mắt và chuẩn xác, những bước đi nhẹ như cánh hoa hé mở khiến khán giả có cảm giác được ngắm nhìn một đàn thiên nga đang lướt trên mặt hồ. Khi diễn viên chính đứng một chân xoay liên tục tới 32 vòng trên đầu mũi chân, khán giả cũng cảm nhận được nhân vật đang mong muốn thể hiện sức mạnh một cách mãnh liệt. Để thực hiện được những kĩ thuật rất khó này, người diễn viên phải dày công khổ luyện trong một thời gian dài.</a:t>
            </a:r>
          </a:p>
          <a:p>
            <a:pPr algn="just"/>
            <a:r>
              <a:rPr lang="en-US" sz="2400" dirty="0">
                <a:latin typeface="Cambria" panose="02040503050406030204" pitchFamily="18" charset="0"/>
                <a:ea typeface="Cambria" panose="02040503050406030204" pitchFamily="18" charset="0"/>
              </a:rPr>
              <a:t>  	 </a:t>
            </a:r>
            <a:r>
              <a:rPr lang="vi-VN" sz="2400" b="1" dirty="0">
                <a:solidFill>
                  <a:schemeClr val="accent5">
                    <a:lumMod val="75000"/>
                  </a:schemeClr>
                </a:solidFill>
                <a:latin typeface="Cambria" panose="02040503050406030204" pitchFamily="18" charset="0"/>
                <a:ea typeface="Cambria" panose="02040503050406030204" pitchFamily="18" charset="0"/>
              </a:rPr>
              <a:t>Hiện nay, ba lê là môn nghệ thuật được nhiều người yêu thích và được dạy ở các trường múa trên khắp thế giới</a:t>
            </a:r>
            <a:r>
              <a:rPr lang="vi-VN" sz="2400" b="1" dirty="0" smtClean="0">
                <a:solidFill>
                  <a:schemeClr val="accent5">
                    <a:lumMod val="75000"/>
                  </a:schemeClr>
                </a:solidFill>
                <a:latin typeface="Cambria" panose="02040503050406030204" pitchFamily="18" charset="0"/>
                <a:ea typeface="Cambria" panose="02040503050406030204" pitchFamily="18" charset="0"/>
              </a:rPr>
              <a:t>.</a:t>
            </a:r>
            <a:r>
              <a:rPr lang="en-US" sz="2400" b="1" dirty="0" smtClean="0">
                <a:solidFill>
                  <a:schemeClr val="accent5">
                    <a:lumMod val="75000"/>
                  </a:schemeClr>
                </a:solidFill>
                <a:latin typeface="Cambria" panose="02040503050406030204" pitchFamily="18" charset="0"/>
                <a:ea typeface="Cambria" panose="02040503050406030204" pitchFamily="18" charset="0"/>
              </a:rPr>
              <a:t>                                                    </a:t>
            </a:r>
            <a:r>
              <a:rPr lang="vi-VN" sz="2400" b="1" i="1" dirty="0" smtClean="0">
                <a:solidFill>
                  <a:schemeClr val="accent2">
                    <a:lumMod val="75000"/>
                  </a:schemeClr>
                </a:solidFill>
                <a:latin typeface="Cambria" panose="02040503050406030204" pitchFamily="18" charset="0"/>
                <a:ea typeface="Cambria" panose="02040503050406030204" pitchFamily="18" charset="0"/>
              </a:rPr>
              <a:t>(</a:t>
            </a:r>
            <a:r>
              <a:rPr lang="vi-VN" sz="2400" b="1" i="1" dirty="0">
                <a:solidFill>
                  <a:schemeClr val="accent2">
                    <a:lumMod val="75000"/>
                  </a:schemeClr>
                </a:solidFill>
                <a:latin typeface="Cambria" panose="02040503050406030204" pitchFamily="18" charset="0"/>
                <a:ea typeface="Cambria" panose="02040503050406030204" pitchFamily="18" charset="0"/>
              </a:rPr>
              <a:t>Tuệ Nhi tổng hợp)</a:t>
            </a:r>
          </a:p>
          <a:p>
            <a:endParaRPr lang="vi-VN" sz="2400" b="1" dirty="0">
              <a:solidFill>
                <a:schemeClr val="accent5">
                  <a:lumMod val="75000"/>
                </a:schemeClr>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2"/>
          <a:stretch>
            <a:fillRect/>
          </a:stretch>
        </p:blipFill>
        <p:spPr>
          <a:xfrm>
            <a:off x="3622168" y="155923"/>
            <a:ext cx="5840474" cy="749873"/>
          </a:xfrm>
          <a:prstGeom prst="rect">
            <a:avLst/>
          </a:prstGeom>
        </p:spPr>
      </p:pic>
      <p:sp>
        <p:nvSpPr>
          <p:cNvPr id="2" name="Heptagon 1"/>
          <p:cNvSpPr/>
          <p:nvPr/>
        </p:nvSpPr>
        <p:spPr>
          <a:xfrm>
            <a:off x="672465" y="755015"/>
            <a:ext cx="493395" cy="325755"/>
          </a:xfrm>
          <a:prstGeom prst="heptagon">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b="1"/>
              <a:t>1</a:t>
            </a:r>
          </a:p>
        </p:txBody>
      </p:sp>
      <p:sp>
        <p:nvSpPr>
          <p:cNvPr id="4" name="Heptagon 3"/>
          <p:cNvSpPr/>
          <p:nvPr/>
        </p:nvSpPr>
        <p:spPr>
          <a:xfrm>
            <a:off x="672465" y="1885315"/>
            <a:ext cx="493395" cy="325755"/>
          </a:xfrm>
          <a:prstGeom prst="heptagon">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b="1"/>
              <a:t>2</a:t>
            </a:r>
          </a:p>
        </p:txBody>
      </p:sp>
      <p:sp>
        <p:nvSpPr>
          <p:cNvPr id="5" name="Heptagon 4"/>
          <p:cNvSpPr/>
          <p:nvPr/>
        </p:nvSpPr>
        <p:spPr>
          <a:xfrm>
            <a:off x="672465" y="2945946"/>
            <a:ext cx="493395" cy="325755"/>
          </a:xfrm>
          <a:prstGeom prst="heptagon">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b="1"/>
              <a:t>3</a:t>
            </a:r>
          </a:p>
        </p:txBody>
      </p:sp>
      <p:sp>
        <p:nvSpPr>
          <p:cNvPr id="6" name="Heptagon 5"/>
          <p:cNvSpPr/>
          <p:nvPr/>
        </p:nvSpPr>
        <p:spPr>
          <a:xfrm>
            <a:off x="672465" y="5886178"/>
            <a:ext cx="493395" cy="325755"/>
          </a:xfrm>
          <a:prstGeom prst="heptagon">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b="1" dirty="0"/>
              <a:t>4</a:t>
            </a:r>
          </a:p>
        </p:txBody>
      </p:sp>
    </p:spTree>
    <p:extLst>
      <p:ext uri="{BB962C8B-B14F-4D97-AF65-F5344CB8AC3E}">
        <p14:creationId xmlns:p14="http://schemas.microsoft.com/office/powerpoint/2010/main" val="170169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 grpId="0" animBg="1"/>
      <p:bldP spid="2" grpId="1" animBg="1"/>
      <p:bldP spid="4" grpId="0" bldLvl="0" animBg="1"/>
      <p:bldP spid="4" grpId="1" animBg="1"/>
      <p:bldP spid="5" grpId="0" bldLvl="0" animBg="1"/>
      <p:bldP spid="5" grpId="1" animBg="1"/>
      <p:bldP spid="6" grpId="0" bldLvl="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673793" y="1542465"/>
            <a:ext cx="10780269" cy="4780395"/>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 name="Google Shape;276;p7"/>
          <p:cNvSpPr/>
          <p:nvPr/>
        </p:nvSpPr>
        <p:spPr>
          <a:xfrm>
            <a:off x="1216152" y="51638"/>
            <a:ext cx="9976104" cy="1490827"/>
          </a:xfrm>
          <a:prstGeom prst="roundRect">
            <a:avLst>
              <a:gd name="adj" fmla="val 50000"/>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579969" y="1388649"/>
            <a:ext cx="6360337" cy="5088025"/>
          </a:xfrm>
          <a:prstGeom prst="rect">
            <a:avLst/>
          </a:prstGeom>
        </p:spPr>
      </p:pic>
      <p:sp>
        <p:nvSpPr>
          <p:cNvPr id="9" name="TextBox 8"/>
          <p:cNvSpPr txBox="1"/>
          <p:nvPr/>
        </p:nvSpPr>
        <p:spPr>
          <a:xfrm>
            <a:off x="1600200" y="164226"/>
            <a:ext cx="9316571" cy="1323439"/>
          </a:xfrm>
          <a:prstGeom prst="rect">
            <a:avLst/>
          </a:prstGeom>
          <a:noFill/>
        </p:spPr>
        <p:txBody>
          <a:bodyPr wrap="square" rtlCol="0">
            <a:spAutoFit/>
          </a:bodyPr>
          <a:lstStyle/>
          <a:p>
            <a:pPr lvl="0" algn="ctr">
              <a:defRPr/>
            </a:pPr>
            <a:r>
              <a:rPr lang="en-US" sz="4000" dirty="0" smtClean="0">
                <a:solidFill>
                  <a:schemeClr val="accent6"/>
                </a:solidFill>
                <a:latin typeface="Calibri" panose="020F0502020204030204" pitchFamily="34" charset="0"/>
                <a:cs typeface="Calibri" panose="020F0502020204030204" pitchFamily="34" charset="0"/>
              </a:rPr>
              <a:t>1. </a:t>
            </a:r>
            <a:r>
              <a:rPr lang="en-US" sz="4000" dirty="0" err="1" smtClean="0">
                <a:solidFill>
                  <a:schemeClr val="accent6"/>
                </a:solidFill>
                <a:latin typeface="Calibri" panose="020F0502020204030204" pitchFamily="34" charset="0"/>
                <a:cs typeface="Calibri" panose="020F0502020204030204" pitchFamily="34" charset="0"/>
              </a:rPr>
              <a:t>Đọc</a:t>
            </a:r>
            <a:r>
              <a:rPr lang="en-US" sz="4000" dirty="0" smtClean="0">
                <a:solidFill>
                  <a:schemeClr val="accent6"/>
                </a:solidFill>
                <a:latin typeface="Calibri" panose="020F0502020204030204" pitchFamily="34" charset="0"/>
                <a:cs typeface="Calibri" panose="020F0502020204030204" pitchFamily="34" charset="0"/>
              </a:rPr>
              <a:t> </a:t>
            </a:r>
            <a:r>
              <a:rPr lang="en-US" sz="4000" dirty="0" err="1" smtClean="0">
                <a:solidFill>
                  <a:schemeClr val="accent6"/>
                </a:solidFill>
                <a:latin typeface="Calibri" panose="020F0502020204030204" pitchFamily="34" charset="0"/>
                <a:cs typeface="Calibri" panose="020F0502020204030204" pitchFamily="34" charset="0"/>
              </a:rPr>
              <a:t>thầm</a:t>
            </a:r>
            <a:r>
              <a:rPr lang="en-US" sz="4000" dirty="0" smtClean="0">
                <a:solidFill>
                  <a:schemeClr val="accent6"/>
                </a:solidFill>
                <a:latin typeface="Calibri" panose="020F0502020204030204" pitchFamily="34" charset="0"/>
                <a:cs typeface="Calibri" panose="020F0502020204030204" pitchFamily="34" charset="0"/>
              </a:rPr>
              <a:t> </a:t>
            </a:r>
            <a:r>
              <a:rPr lang="en-US" sz="4000" dirty="0" err="1" smtClean="0">
                <a:solidFill>
                  <a:schemeClr val="accent6"/>
                </a:solidFill>
                <a:latin typeface="Calibri" panose="020F0502020204030204" pitchFamily="34" charset="0"/>
                <a:cs typeface="Calibri" panose="020F0502020204030204" pitchFamily="34" charset="0"/>
              </a:rPr>
              <a:t>đoạn</a:t>
            </a:r>
            <a:r>
              <a:rPr lang="en-US" sz="4000" dirty="0" smtClean="0">
                <a:solidFill>
                  <a:schemeClr val="accent6"/>
                </a:solidFill>
                <a:latin typeface="Calibri" panose="020F0502020204030204" pitchFamily="34" charset="0"/>
                <a:cs typeface="Calibri" panose="020F0502020204030204" pitchFamily="34" charset="0"/>
              </a:rPr>
              <a:t> 1 </a:t>
            </a:r>
            <a:r>
              <a:rPr lang="en-US" sz="4000" dirty="0" err="1" smtClean="0">
                <a:solidFill>
                  <a:schemeClr val="accent6"/>
                </a:solidFill>
                <a:latin typeface="Calibri" panose="020F0502020204030204" pitchFamily="34" charset="0"/>
                <a:cs typeface="Calibri" panose="020F0502020204030204" pitchFamily="34" charset="0"/>
              </a:rPr>
              <a:t>và</a:t>
            </a:r>
            <a:r>
              <a:rPr lang="en-US" sz="4000" dirty="0" smtClean="0">
                <a:solidFill>
                  <a:schemeClr val="accent6"/>
                </a:solidFill>
                <a:latin typeface="Calibri" panose="020F0502020204030204" pitchFamily="34" charset="0"/>
                <a:cs typeface="Calibri" panose="020F0502020204030204" pitchFamily="34" charset="0"/>
              </a:rPr>
              <a:t> </a:t>
            </a:r>
            <a:r>
              <a:rPr lang="en-US" sz="4000" dirty="0" err="1" smtClean="0">
                <a:solidFill>
                  <a:schemeClr val="accent6"/>
                </a:solidFill>
                <a:latin typeface="Calibri" panose="020F0502020204030204" pitchFamily="34" charset="0"/>
                <a:cs typeface="Calibri" panose="020F0502020204030204" pitchFamily="34" charset="0"/>
              </a:rPr>
              <a:t>cho</a:t>
            </a:r>
            <a:r>
              <a:rPr lang="en-US" sz="4000" dirty="0" smtClean="0">
                <a:solidFill>
                  <a:schemeClr val="accent6"/>
                </a:solidFill>
                <a:latin typeface="Calibri" panose="020F0502020204030204" pitchFamily="34" charset="0"/>
                <a:cs typeface="Calibri" panose="020F0502020204030204" pitchFamily="34" charset="0"/>
              </a:rPr>
              <a:t> </a:t>
            </a:r>
            <a:r>
              <a:rPr lang="en-US" sz="4000" dirty="0" err="1" smtClean="0">
                <a:solidFill>
                  <a:schemeClr val="accent6"/>
                </a:solidFill>
                <a:latin typeface="Calibri" panose="020F0502020204030204" pitchFamily="34" charset="0"/>
                <a:cs typeface="Calibri" panose="020F0502020204030204" pitchFamily="34" charset="0"/>
              </a:rPr>
              <a:t>biết</a:t>
            </a:r>
            <a:r>
              <a:rPr lang="en-US" sz="4000" dirty="0" smtClean="0">
                <a:solidFill>
                  <a:schemeClr val="accent6"/>
                </a:solidFill>
                <a:latin typeface="Calibri" panose="020F0502020204030204" pitchFamily="34" charset="0"/>
                <a:cs typeface="Calibri" panose="020F0502020204030204" pitchFamily="34" charset="0"/>
              </a:rPr>
              <a:t> “</a:t>
            </a:r>
            <a:r>
              <a:rPr lang="vi-VN" sz="4000" dirty="0" smtClean="0">
                <a:solidFill>
                  <a:schemeClr val="accent6"/>
                </a:solidFill>
                <a:latin typeface="Calibri" panose="020F0502020204030204" pitchFamily="34" charset="0"/>
                <a:cs typeface="Calibri" panose="020F0502020204030204" pitchFamily="34" charset="0"/>
              </a:rPr>
              <a:t>Nghệ </a:t>
            </a:r>
            <a:r>
              <a:rPr lang="vi-VN" sz="4000" dirty="0">
                <a:solidFill>
                  <a:schemeClr val="accent6"/>
                </a:solidFill>
                <a:latin typeface="Calibri" panose="020F0502020204030204" pitchFamily="34" charset="0"/>
                <a:cs typeface="Calibri" panose="020F0502020204030204" pitchFamily="34" charset="0"/>
              </a:rPr>
              <a:t>thuật múa ba lê được giới thiệu như thế nào?</a:t>
            </a:r>
            <a:endParaRPr kumimoji="0" lang="vi-VN" sz="4000" b="0" i="1" u="none" strike="noStrike" kern="1200" cap="none" spc="0" normalizeH="0" baseline="0" noProof="0" dirty="0">
              <a:ln>
                <a:noFill/>
              </a:ln>
              <a:solidFill>
                <a:schemeClr val="accent6"/>
              </a:solidFill>
              <a:effectLst/>
              <a:uLnTx/>
              <a:uFillTx/>
              <a:latin typeface="Calibri" panose="020F0502020204030204" pitchFamily="34" charset="0"/>
              <a:cs typeface="Calibri" panose="020F0502020204030204" pitchFamily="34" charset="0"/>
            </a:endParaRPr>
          </a:p>
        </p:txBody>
      </p:sp>
      <p:sp>
        <p:nvSpPr>
          <p:cNvPr id="4" name="Speech Bubble: Rectangle with Corners Rounded 5"/>
          <p:cNvSpPr/>
          <p:nvPr/>
        </p:nvSpPr>
        <p:spPr>
          <a:xfrm>
            <a:off x="3491266" y="1696281"/>
            <a:ext cx="7334065" cy="3256496"/>
          </a:xfrm>
          <a:prstGeom prst="wedgeRoundRectCallout">
            <a:avLst>
              <a:gd name="adj1" fmla="val -59942"/>
              <a:gd name="adj2" fmla="val 19095"/>
              <a:gd name="adj3" fmla="val 16667"/>
            </a:avLst>
          </a:prstGeom>
          <a:solidFill>
            <a:schemeClr val="accent2">
              <a:lumMod val="40000"/>
              <a:lumOff val="60000"/>
            </a:schemeClr>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4000" dirty="0">
                <a:solidFill>
                  <a:srgbClr val="002060"/>
                </a:solidFill>
                <a:latin typeface="Calibri" panose="020F0502020204030204" pitchFamily="34" charset="0"/>
                <a:cs typeface="Calibri" panose="020F0502020204030204" pitchFamily="34" charset="0"/>
              </a:rPr>
              <a:t>Có nguồn gốc từ châu Âu, được biết đến rộng rãi thông qua những vở ba lê – một thể loại vũ kịch có sự kết hợp giữa kịch, âm nhạc và vũ đạo.</a:t>
            </a:r>
            <a:endParaRPr kumimoji="0" lang="vi-VN"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0" name="TextBox 9"/>
          <p:cNvSpPr txBox="1"/>
          <p:nvPr/>
        </p:nvSpPr>
        <p:spPr>
          <a:xfrm>
            <a:off x="3592406" y="5182520"/>
            <a:ext cx="7131783" cy="706755"/>
          </a:xfrm>
          <a:prstGeom prst="rect">
            <a:avLst/>
          </a:prstGeom>
          <a:noFill/>
        </p:spPr>
        <p:txBody>
          <a:bodyPr wrap="square">
            <a:spAutoFit/>
          </a:bodyPr>
          <a:lstStyle/>
          <a:p>
            <a:pPr lvl="0" algn="ctr">
              <a:defRPr/>
            </a:pPr>
            <a:r>
              <a:rPr kumimoji="0" lang="en-US" sz="4000" b="0" i="0" u="none" strike="noStrike" kern="120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rPr>
              <a:t>Ý 1: Giới thiệu </a:t>
            </a:r>
            <a:r>
              <a:rPr kumimoji="0" lang="en-US" sz="4000" b="0" i="0" u="none" strike="noStrike" kern="1200" cap="none" spc="0" normalizeH="0" baseline="0" noProof="0" dirty="0" err="1">
                <a:ln>
                  <a:noFill/>
                </a:ln>
                <a:solidFill>
                  <a:schemeClr val="accent2">
                    <a:lumMod val="75000"/>
                  </a:schemeClr>
                </a:solidFill>
                <a:effectLst/>
                <a:uLnTx/>
                <a:uFillTx/>
                <a:latin typeface="Calibri" panose="020F0502020204030204" pitchFamily="34" charset="0"/>
                <a:cs typeface="Calibri" panose="020F0502020204030204" pitchFamily="34" charset="0"/>
              </a:rPr>
              <a:t>về</a:t>
            </a:r>
            <a:r>
              <a:rPr kumimoji="0" lang="en-US" sz="4000" b="0" i="0" u="none" strike="noStrike" kern="120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smtClean="0">
                <a:ln>
                  <a:noFill/>
                </a:ln>
                <a:solidFill>
                  <a:schemeClr val="accent2">
                    <a:lumMod val="75000"/>
                  </a:schemeClr>
                </a:solidFill>
                <a:effectLst/>
                <a:uLnTx/>
                <a:uFillTx/>
                <a:latin typeface="Calibri" panose="020F0502020204030204" pitchFamily="34" charset="0"/>
                <a:cs typeface="Calibri" panose="020F0502020204030204" pitchFamily="34" charset="0"/>
              </a:rPr>
              <a:t>múa</a:t>
            </a:r>
            <a:r>
              <a:rPr kumimoji="0" lang="en-US" sz="4000" b="0" i="0" u="none" strike="noStrike" kern="1200" cap="none" spc="0" normalizeH="0" baseline="0" noProof="0" dirty="0" smtClean="0">
                <a:ln>
                  <a:noFill/>
                </a:ln>
                <a:solidFill>
                  <a:schemeClr val="accent2">
                    <a:lumMod val="75000"/>
                  </a:schemeClr>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rPr>
              <a:t>ba lê.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484;p40"/>
          <p:cNvGrpSpPr/>
          <p:nvPr/>
        </p:nvGrpSpPr>
        <p:grpSpPr>
          <a:xfrm rot="-899952">
            <a:off x="11018884" y="2254035"/>
            <a:ext cx="1203718" cy="1111891"/>
            <a:chOff x="3776725" y="489400"/>
            <a:chExt cx="484625" cy="500050"/>
          </a:xfrm>
        </p:grpSpPr>
        <p:sp>
          <p:nvSpPr>
            <p:cNvPr id="3" name="Google Shape;1485;p40"/>
            <p:cNvSpPr/>
            <p:nvPr/>
          </p:nvSpPr>
          <p:spPr>
            <a:xfrm>
              <a:off x="3776725" y="489400"/>
              <a:ext cx="484625" cy="500050"/>
            </a:xfrm>
            <a:custGeom>
              <a:avLst/>
              <a:gdLst/>
              <a:ahLst/>
              <a:cxnLst/>
              <a:rect l="l" t="t" r="r" b="b"/>
              <a:pathLst>
                <a:path w="19385" h="20002" extrusionOk="0">
                  <a:moveTo>
                    <a:pt x="11855" y="731"/>
                  </a:moveTo>
                  <a:cubicBezTo>
                    <a:pt x="12207" y="731"/>
                    <a:pt x="12466" y="958"/>
                    <a:pt x="12669" y="1414"/>
                  </a:cubicBezTo>
                  <a:cubicBezTo>
                    <a:pt x="12978" y="2092"/>
                    <a:pt x="13062" y="2819"/>
                    <a:pt x="13145" y="3533"/>
                  </a:cubicBezTo>
                  <a:cubicBezTo>
                    <a:pt x="13217" y="4212"/>
                    <a:pt x="13240" y="4914"/>
                    <a:pt x="13324" y="5617"/>
                  </a:cubicBezTo>
                  <a:cubicBezTo>
                    <a:pt x="13359" y="6033"/>
                    <a:pt x="13479" y="6438"/>
                    <a:pt x="13562" y="6831"/>
                  </a:cubicBezTo>
                  <a:cubicBezTo>
                    <a:pt x="13645" y="7296"/>
                    <a:pt x="13943" y="7569"/>
                    <a:pt x="14348" y="7724"/>
                  </a:cubicBezTo>
                  <a:cubicBezTo>
                    <a:pt x="14836" y="7938"/>
                    <a:pt x="15360" y="8117"/>
                    <a:pt x="15848" y="8343"/>
                  </a:cubicBezTo>
                  <a:cubicBezTo>
                    <a:pt x="16360" y="8558"/>
                    <a:pt x="16848" y="8772"/>
                    <a:pt x="17324" y="9034"/>
                  </a:cubicBezTo>
                  <a:cubicBezTo>
                    <a:pt x="17765" y="9272"/>
                    <a:pt x="18146" y="9605"/>
                    <a:pt x="18110" y="10189"/>
                  </a:cubicBezTo>
                  <a:cubicBezTo>
                    <a:pt x="18086" y="10760"/>
                    <a:pt x="17741" y="11141"/>
                    <a:pt x="17229" y="11356"/>
                  </a:cubicBezTo>
                  <a:cubicBezTo>
                    <a:pt x="16836" y="11534"/>
                    <a:pt x="16431" y="11701"/>
                    <a:pt x="16015" y="11856"/>
                  </a:cubicBezTo>
                  <a:lnTo>
                    <a:pt x="14098" y="12475"/>
                  </a:lnTo>
                  <a:cubicBezTo>
                    <a:pt x="13824" y="12582"/>
                    <a:pt x="13562" y="12665"/>
                    <a:pt x="13300" y="12784"/>
                  </a:cubicBezTo>
                  <a:cubicBezTo>
                    <a:pt x="12871" y="12987"/>
                    <a:pt x="12586" y="13296"/>
                    <a:pt x="12502" y="13772"/>
                  </a:cubicBezTo>
                  <a:cubicBezTo>
                    <a:pt x="12371" y="14487"/>
                    <a:pt x="12252" y="15201"/>
                    <a:pt x="12086" y="15904"/>
                  </a:cubicBezTo>
                  <a:cubicBezTo>
                    <a:pt x="11931" y="16511"/>
                    <a:pt x="11788" y="17106"/>
                    <a:pt x="11597" y="17702"/>
                  </a:cubicBezTo>
                  <a:cubicBezTo>
                    <a:pt x="11431" y="18225"/>
                    <a:pt x="11097" y="18666"/>
                    <a:pt x="10657" y="18987"/>
                  </a:cubicBezTo>
                  <a:cubicBezTo>
                    <a:pt x="10463" y="19137"/>
                    <a:pt x="10292" y="19212"/>
                    <a:pt x="10126" y="19212"/>
                  </a:cubicBezTo>
                  <a:cubicBezTo>
                    <a:pt x="9936" y="19212"/>
                    <a:pt x="9753" y="19113"/>
                    <a:pt x="9549" y="18916"/>
                  </a:cubicBezTo>
                  <a:cubicBezTo>
                    <a:pt x="9395" y="18749"/>
                    <a:pt x="9252" y="18559"/>
                    <a:pt x="9121" y="18368"/>
                  </a:cubicBezTo>
                  <a:cubicBezTo>
                    <a:pt x="8657" y="17702"/>
                    <a:pt x="8383" y="16951"/>
                    <a:pt x="8109" y="16201"/>
                  </a:cubicBezTo>
                  <a:cubicBezTo>
                    <a:pt x="7918" y="15630"/>
                    <a:pt x="7728" y="15058"/>
                    <a:pt x="7502" y="14511"/>
                  </a:cubicBezTo>
                  <a:cubicBezTo>
                    <a:pt x="7332" y="14099"/>
                    <a:pt x="7115" y="13916"/>
                    <a:pt x="6775" y="13916"/>
                  </a:cubicBezTo>
                  <a:cubicBezTo>
                    <a:pt x="6663" y="13916"/>
                    <a:pt x="6537" y="13936"/>
                    <a:pt x="6394" y="13975"/>
                  </a:cubicBezTo>
                  <a:cubicBezTo>
                    <a:pt x="6001" y="14094"/>
                    <a:pt x="5620" y="14273"/>
                    <a:pt x="5239" y="14427"/>
                  </a:cubicBezTo>
                  <a:cubicBezTo>
                    <a:pt x="4596" y="14677"/>
                    <a:pt x="3942" y="14927"/>
                    <a:pt x="3287" y="15166"/>
                  </a:cubicBezTo>
                  <a:cubicBezTo>
                    <a:pt x="2938" y="15293"/>
                    <a:pt x="2571" y="15342"/>
                    <a:pt x="2199" y="15342"/>
                  </a:cubicBezTo>
                  <a:cubicBezTo>
                    <a:pt x="2050" y="15342"/>
                    <a:pt x="1901" y="15334"/>
                    <a:pt x="1751" y="15320"/>
                  </a:cubicBezTo>
                  <a:cubicBezTo>
                    <a:pt x="1179" y="15273"/>
                    <a:pt x="882" y="14963"/>
                    <a:pt x="822" y="14380"/>
                  </a:cubicBezTo>
                  <a:cubicBezTo>
                    <a:pt x="763" y="13796"/>
                    <a:pt x="870" y="13237"/>
                    <a:pt x="1060" y="12701"/>
                  </a:cubicBezTo>
                  <a:cubicBezTo>
                    <a:pt x="1489" y="11534"/>
                    <a:pt x="1941" y="10379"/>
                    <a:pt x="2620" y="9331"/>
                  </a:cubicBezTo>
                  <a:cubicBezTo>
                    <a:pt x="2715" y="9189"/>
                    <a:pt x="2799" y="9022"/>
                    <a:pt x="2870" y="8855"/>
                  </a:cubicBezTo>
                  <a:cubicBezTo>
                    <a:pt x="3084" y="8439"/>
                    <a:pt x="3049" y="8058"/>
                    <a:pt x="2787" y="7688"/>
                  </a:cubicBezTo>
                  <a:cubicBezTo>
                    <a:pt x="2549" y="7355"/>
                    <a:pt x="2275" y="7034"/>
                    <a:pt x="2072" y="6676"/>
                  </a:cubicBezTo>
                  <a:cubicBezTo>
                    <a:pt x="1894" y="6379"/>
                    <a:pt x="1703" y="6045"/>
                    <a:pt x="1608" y="5700"/>
                  </a:cubicBezTo>
                  <a:cubicBezTo>
                    <a:pt x="1358" y="4795"/>
                    <a:pt x="1799" y="4093"/>
                    <a:pt x="2715" y="3902"/>
                  </a:cubicBezTo>
                  <a:cubicBezTo>
                    <a:pt x="2965" y="3855"/>
                    <a:pt x="3227" y="3855"/>
                    <a:pt x="3311" y="3855"/>
                  </a:cubicBezTo>
                  <a:cubicBezTo>
                    <a:pt x="4358" y="3855"/>
                    <a:pt x="5180" y="4093"/>
                    <a:pt x="5966" y="4248"/>
                  </a:cubicBezTo>
                  <a:cubicBezTo>
                    <a:pt x="6144" y="4271"/>
                    <a:pt x="6323" y="4319"/>
                    <a:pt x="6490" y="4378"/>
                  </a:cubicBezTo>
                  <a:cubicBezTo>
                    <a:pt x="6698" y="4458"/>
                    <a:pt x="6890" y="4498"/>
                    <a:pt x="7069" y="4498"/>
                  </a:cubicBezTo>
                  <a:cubicBezTo>
                    <a:pt x="7502" y="4498"/>
                    <a:pt x="7853" y="4266"/>
                    <a:pt x="8156" y="3819"/>
                  </a:cubicBezTo>
                  <a:cubicBezTo>
                    <a:pt x="8692" y="3021"/>
                    <a:pt x="9359" y="2331"/>
                    <a:pt x="10085" y="1700"/>
                  </a:cubicBezTo>
                  <a:cubicBezTo>
                    <a:pt x="10442" y="1390"/>
                    <a:pt x="10859" y="1092"/>
                    <a:pt x="11300" y="878"/>
                  </a:cubicBezTo>
                  <a:cubicBezTo>
                    <a:pt x="11507" y="780"/>
                    <a:pt x="11691" y="731"/>
                    <a:pt x="11855" y="731"/>
                  </a:cubicBezTo>
                  <a:close/>
                  <a:moveTo>
                    <a:pt x="11952" y="1"/>
                  </a:moveTo>
                  <a:cubicBezTo>
                    <a:pt x="11727" y="1"/>
                    <a:pt x="11487" y="51"/>
                    <a:pt x="11240" y="152"/>
                  </a:cubicBezTo>
                  <a:cubicBezTo>
                    <a:pt x="10550" y="414"/>
                    <a:pt x="9954" y="830"/>
                    <a:pt x="9454" y="1354"/>
                  </a:cubicBezTo>
                  <a:cubicBezTo>
                    <a:pt x="8871" y="1938"/>
                    <a:pt x="8335" y="2581"/>
                    <a:pt x="7787" y="3188"/>
                  </a:cubicBezTo>
                  <a:cubicBezTo>
                    <a:pt x="7597" y="3402"/>
                    <a:pt x="7466" y="3676"/>
                    <a:pt x="7192" y="3759"/>
                  </a:cubicBezTo>
                  <a:cubicBezTo>
                    <a:pt x="6442" y="3593"/>
                    <a:pt x="5716" y="3402"/>
                    <a:pt x="4989" y="3259"/>
                  </a:cubicBezTo>
                  <a:cubicBezTo>
                    <a:pt x="4470" y="3162"/>
                    <a:pt x="3952" y="3076"/>
                    <a:pt x="3425" y="3076"/>
                  </a:cubicBezTo>
                  <a:cubicBezTo>
                    <a:pt x="3178" y="3076"/>
                    <a:pt x="2930" y="3095"/>
                    <a:pt x="2680" y="3140"/>
                  </a:cubicBezTo>
                  <a:cubicBezTo>
                    <a:pt x="1406" y="3378"/>
                    <a:pt x="298" y="4617"/>
                    <a:pt x="1048" y="6260"/>
                  </a:cubicBezTo>
                  <a:cubicBezTo>
                    <a:pt x="1263" y="6748"/>
                    <a:pt x="1596" y="7188"/>
                    <a:pt x="1882" y="7653"/>
                  </a:cubicBezTo>
                  <a:cubicBezTo>
                    <a:pt x="2025" y="7891"/>
                    <a:pt x="2191" y="8117"/>
                    <a:pt x="2322" y="8308"/>
                  </a:cubicBezTo>
                  <a:cubicBezTo>
                    <a:pt x="1918" y="9129"/>
                    <a:pt x="1513" y="9843"/>
                    <a:pt x="1179" y="10605"/>
                  </a:cubicBezTo>
                  <a:cubicBezTo>
                    <a:pt x="834" y="11379"/>
                    <a:pt x="525" y="12177"/>
                    <a:pt x="251" y="12987"/>
                  </a:cubicBezTo>
                  <a:cubicBezTo>
                    <a:pt x="60" y="13558"/>
                    <a:pt x="1" y="14189"/>
                    <a:pt x="144" y="14808"/>
                  </a:cubicBezTo>
                  <a:cubicBezTo>
                    <a:pt x="286" y="15368"/>
                    <a:pt x="596" y="15749"/>
                    <a:pt x="1120" y="15939"/>
                  </a:cubicBezTo>
                  <a:cubicBezTo>
                    <a:pt x="1374" y="16039"/>
                    <a:pt x="1679" y="16107"/>
                    <a:pt x="1959" y="16107"/>
                  </a:cubicBezTo>
                  <a:cubicBezTo>
                    <a:pt x="1981" y="16107"/>
                    <a:pt x="2003" y="16107"/>
                    <a:pt x="2025" y="16106"/>
                  </a:cubicBezTo>
                  <a:cubicBezTo>
                    <a:pt x="2561" y="16082"/>
                    <a:pt x="3108" y="16023"/>
                    <a:pt x="3620" y="15856"/>
                  </a:cubicBezTo>
                  <a:cubicBezTo>
                    <a:pt x="4335" y="15642"/>
                    <a:pt x="5013" y="15320"/>
                    <a:pt x="5716" y="15046"/>
                  </a:cubicBezTo>
                  <a:cubicBezTo>
                    <a:pt x="6031" y="14923"/>
                    <a:pt x="6325" y="14735"/>
                    <a:pt x="6778" y="14735"/>
                  </a:cubicBezTo>
                  <a:cubicBezTo>
                    <a:pt x="6805" y="14735"/>
                    <a:pt x="6831" y="14736"/>
                    <a:pt x="6859" y="14737"/>
                  </a:cubicBezTo>
                  <a:cubicBezTo>
                    <a:pt x="6954" y="15011"/>
                    <a:pt x="7037" y="15273"/>
                    <a:pt x="7156" y="15523"/>
                  </a:cubicBezTo>
                  <a:cubicBezTo>
                    <a:pt x="7454" y="16356"/>
                    <a:pt x="7740" y="17190"/>
                    <a:pt x="8085" y="17999"/>
                  </a:cubicBezTo>
                  <a:cubicBezTo>
                    <a:pt x="8335" y="18559"/>
                    <a:pt x="8680" y="19083"/>
                    <a:pt x="9145" y="19511"/>
                  </a:cubicBezTo>
                  <a:cubicBezTo>
                    <a:pt x="9493" y="19840"/>
                    <a:pt x="9824" y="20001"/>
                    <a:pt x="10161" y="20001"/>
                  </a:cubicBezTo>
                  <a:cubicBezTo>
                    <a:pt x="10459" y="20001"/>
                    <a:pt x="10762" y="19876"/>
                    <a:pt x="11085" y="19630"/>
                  </a:cubicBezTo>
                  <a:cubicBezTo>
                    <a:pt x="11681" y="19190"/>
                    <a:pt x="12086" y="18606"/>
                    <a:pt x="12359" y="17904"/>
                  </a:cubicBezTo>
                  <a:cubicBezTo>
                    <a:pt x="12752" y="16832"/>
                    <a:pt x="12967" y="15713"/>
                    <a:pt x="13109" y="14582"/>
                  </a:cubicBezTo>
                  <a:cubicBezTo>
                    <a:pt x="13252" y="13558"/>
                    <a:pt x="13264" y="13534"/>
                    <a:pt x="14264" y="13201"/>
                  </a:cubicBezTo>
                  <a:cubicBezTo>
                    <a:pt x="14895" y="12999"/>
                    <a:pt x="15538" y="12820"/>
                    <a:pt x="16181" y="12594"/>
                  </a:cubicBezTo>
                  <a:cubicBezTo>
                    <a:pt x="16717" y="12403"/>
                    <a:pt x="17241" y="12201"/>
                    <a:pt x="17753" y="11975"/>
                  </a:cubicBezTo>
                  <a:cubicBezTo>
                    <a:pt x="19110" y="11356"/>
                    <a:pt x="19384" y="9439"/>
                    <a:pt x="17991" y="8558"/>
                  </a:cubicBezTo>
                  <a:cubicBezTo>
                    <a:pt x="17479" y="8236"/>
                    <a:pt x="16908" y="7962"/>
                    <a:pt x="16348" y="7712"/>
                  </a:cubicBezTo>
                  <a:cubicBezTo>
                    <a:pt x="15884" y="7498"/>
                    <a:pt x="15395" y="7307"/>
                    <a:pt x="14895" y="7165"/>
                  </a:cubicBezTo>
                  <a:cubicBezTo>
                    <a:pt x="14419" y="7010"/>
                    <a:pt x="14229" y="6700"/>
                    <a:pt x="14181" y="6248"/>
                  </a:cubicBezTo>
                  <a:cubicBezTo>
                    <a:pt x="14121" y="5795"/>
                    <a:pt x="14086" y="5331"/>
                    <a:pt x="14038" y="4867"/>
                  </a:cubicBezTo>
                  <a:cubicBezTo>
                    <a:pt x="13979" y="4164"/>
                    <a:pt x="13931" y="3486"/>
                    <a:pt x="13860" y="2783"/>
                  </a:cubicBezTo>
                  <a:cubicBezTo>
                    <a:pt x="13788" y="2116"/>
                    <a:pt x="13621" y="1461"/>
                    <a:pt x="13276" y="866"/>
                  </a:cubicBezTo>
                  <a:cubicBezTo>
                    <a:pt x="12964" y="293"/>
                    <a:pt x="12498" y="1"/>
                    <a:pt x="119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4" name="Google Shape;1486;p40"/>
            <p:cNvSpPr/>
            <p:nvPr/>
          </p:nvSpPr>
          <p:spPr>
            <a:xfrm>
              <a:off x="3795775" y="507650"/>
              <a:ext cx="434600" cy="462050"/>
            </a:xfrm>
            <a:custGeom>
              <a:avLst/>
              <a:gdLst/>
              <a:ahLst/>
              <a:cxnLst/>
              <a:rect l="l" t="t" r="r" b="b"/>
              <a:pathLst>
                <a:path w="17384" h="18482" extrusionOk="0">
                  <a:moveTo>
                    <a:pt x="11093" y="1"/>
                  </a:moveTo>
                  <a:cubicBezTo>
                    <a:pt x="10929" y="1"/>
                    <a:pt x="10745" y="50"/>
                    <a:pt x="10538" y="148"/>
                  </a:cubicBezTo>
                  <a:cubicBezTo>
                    <a:pt x="10097" y="362"/>
                    <a:pt x="9680" y="660"/>
                    <a:pt x="9323" y="970"/>
                  </a:cubicBezTo>
                  <a:cubicBezTo>
                    <a:pt x="8597" y="1601"/>
                    <a:pt x="7930" y="2291"/>
                    <a:pt x="7394" y="3089"/>
                  </a:cubicBezTo>
                  <a:cubicBezTo>
                    <a:pt x="7091" y="3536"/>
                    <a:pt x="6740" y="3768"/>
                    <a:pt x="6307" y="3768"/>
                  </a:cubicBezTo>
                  <a:cubicBezTo>
                    <a:pt x="6128" y="3768"/>
                    <a:pt x="5936" y="3728"/>
                    <a:pt x="5728" y="3648"/>
                  </a:cubicBezTo>
                  <a:cubicBezTo>
                    <a:pt x="5561" y="3589"/>
                    <a:pt x="5382" y="3541"/>
                    <a:pt x="5204" y="3518"/>
                  </a:cubicBezTo>
                  <a:cubicBezTo>
                    <a:pt x="4418" y="3363"/>
                    <a:pt x="3596" y="3125"/>
                    <a:pt x="2549" y="3125"/>
                  </a:cubicBezTo>
                  <a:cubicBezTo>
                    <a:pt x="2465" y="3125"/>
                    <a:pt x="2203" y="3125"/>
                    <a:pt x="1953" y="3172"/>
                  </a:cubicBezTo>
                  <a:cubicBezTo>
                    <a:pt x="1037" y="3363"/>
                    <a:pt x="596" y="4065"/>
                    <a:pt x="846" y="4970"/>
                  </a:cubicBezTo>
                  <a:cubicBezTo>
                    <a:pt x="941" y="5315"/>
                    <a:pt x="1132" y="5649"/>
                    <a:pt x="1310" y="5946"/>
                  </a:cubicBezTo>
                  <a:cubicBezTo>
                    <a:pt x="1513" y="6304"/>
                    <a:pt x="1787" y="6625"/>
                    <a:pt x="2025" y="6958"/>
                  </a:cubicBezTo>
                  <a:cubicBezTo>
                    <a:pt x="2287" y="7328"/>
                    <a:pt x="2322" y="7709"/>
                    <a:pt x="2108" y="8125"/>
                  </a:cubicBezTo>
                  <a:cubicBezTo>
                    <a:pt x="2037" y="8292"/>
                    <a:pt x="1953" y="8459"/>
                    <a:pt x="1858" y="8601"/>
                  </a:cubicBezTo>
                  <a:cubicBezTo>
                    <a:pt x="1179" y="9649"/>
                    <a:pt x="727" y="10804"/>
                    <a:pt x="298" y="11971"/>
                  </a:cubicBezTo>
                  <a:cubicBezTo>
                    <a:pt x="108" y="12507"/>
                    <a:pt x="1" y="13066"/>
                    <a:pt x="60" y="13650"/>
                  </a:cubicBezTo>
                  <a:cubicBezTo>
                    <a:pt x="120" y="14233"/>
                    <a:pt x="417" y="14543"/>
                    <a:pt x="989" y="14590"/>
                  </a:cubicBezTo>
                  <a:cubicBezTo>
                    <a:pt x="1139" y="14604"/>
                    <a:pt x="1288" y="14612"/>
                    <a:pt x="1437" y="14612"/>
                  </a:cubicBezTo>
                  <a:cubicBezTo>
                    <a:pt x="1809" y="14612"/>
                    <a:pt x="2176" y="14563"/>
                    <a:pt x="2525" y="14436"/>
                  </a:cubicBezTo>
                  <a:cubicBezTo>
                    <a:pt x="3180" y="14197"/>
                    <a:pt x="3834" y="13947"/>
                    <a:pt x="4477" y="13697"/>
                  </a:cubicBezTo>
                  <a:cubicBezTo>
                    <a:pt x="4858" y="13543"/>
                    <a:pt x="5239" y="13364"/>
                    <a:pt x="5632" y="13245"/>
                  </a:cubicBezTo>
                  <a:cubicBezTo>
                    <a:pt x="5775" y="13206"/>
                    <a:pt x="5901" y="13186"/>
                    <a:pt x="6013" y="13186"/>
                  </a:cubicBezTo>
                  <a:cubicBezTo>
                    <a:pt x="6353" y="13186"/>
                    <a:pt x="6570" y="13369"/>
                    <a:pt x="6740" y="13781"/>
                  </a:cubicBezTo>
                  <a:cubicBezTo>
                    <a:pt x="6966" y="14328"/>
                    <a:pt x="7156" y="14900"/>
                    <a:pt x="7347" y="15471"/>
                  </a:cubicBezTo>
                  <a:cubicBezTo>
                    <a:pt x="7621" y="16221"/>
                    <a:pt x="7895" y="16972"/>
                    <a:pt x="8359" y="17638"/>
                  </a:cubicBezTo>
                  <a:cubicBezTo>
                    <a:pt x="8490" y="17829"/>
                    <a:pt x="8633" y="18019"/>
                    <a:pt x="8787" y="18186"/>
                  </a:cubicBezTo>
                  <a:cubicBezTo>
                    <a:pt x="8991" y="18383"/>
                    <a:pt x="9174" y="18482"/>
                    <a:pt x="9364" y="18482"/>
                  </a:cubicBezTo>
                  <a:cubicBezTo>
                    <a:pt x="9530" y="18482"/>
                    <a:pt x="9701" y="18407"/>
                    <a:pt x="9895" y="18257"/>
                  </a:cubicBezTo>
                  <a:cubicBezTo>
                    <a:pt x="10335" y="17936"/>
                    <a:pt x="10669" y="17495"/>
                    <a:pt x="10835" y="16972"/>
                  </a:cubicBezTo>
                  <a:cubicBezTo>
                    <a:pt x="11026" y="16376"/>
                    <a:pt x="11169" y="15781"/>
                    <a:pt x="11324" y="15174"/>
                  </a:cubicBezTo>
                  <a:cubicBezTo>
                    <a:pt x="11490" y="14471"/>
                    <a:pt x="11609" y="13757"/>
                    <a:pt x="11740" y="13042"/>
                  </a:cubicBezTo>
                  <a:cubicBezTo>
                    <a:pt x="11824" y="12566"/>
                    <a:pt x="12109" y="12257"/>
                    <a:pt x="12538" y="12054"/>
                  </a:cubicBezTo>
                  <a:cubicBezTo>
                    <a:pt x="12800" y="11935"/>
                    <a:pt x="13062" y="11852"/>
                    <a:pt x="13336" y="11745"/>
                  </a:cubicBezTo>
                  <a:lnTo>
                    <a:pt x="15253" y="11126"/>
                  </a:lnTo>
                  <a:cubicBezTo>
                    <a:pt x="15669" y="10971"/>
                    <a:pt x="16074" y="10804"/>
                    <a:pt x="16467" y="10626"/>
                  </a:cubicBezTo>
                  <a:cubicBezTo>
                    <a:pt x="16979" y="10411"/>
                    <a:pt x="17324" y="10030"/>
                    <a:pt x="17348" y="9459"/>
                  </a:cubicBezTo>
                  <a:cubicBezTo>
                    <a:pt x="17384" y="8875"/>
                    <a:pt x="17003" y="8542"/>
                    <a:pt x="16562" y="8304"/>
                  </a:cubicBezTo>
                  <a:cubicBezTo>
                    <a:pt x="16086" y="8042"/>
                    <a:pt x="15598" y="7828"/>
                    <a:pt x="15086" y="7613"/>
                  </a:cubicBezTo>
                  <a:cubicBezTo>
                    <a:pt x="14598" y="7387"/>
                    <a:pt x="14074" y="7208"/>
                    <a:pt x="13586" y="6994"/>
                  </a:cubicBezTo>
                  <a:cubicBezTo>
                    <a:pt x="13181" y="6839"/>
                    <a:pt x="12883" y="6566"/>
                    <a:pt x="12800" y="6101"/>
                  </a:cubicBezTo>
                  <a:cubicBezTo>
                    <a:pt x="12717" y="5708"/>
                    <a:pt x="12597" y="5303"/>
                    <a:pt x="12562" y="4887"/>
                  </a:cubicBezTo>
                  <a:cubicBezTo>
                    <a:pt x="12478" y="4184"/>
                    <a:pt x="12455" y="3482"/>
                    <a:pt x="12383" y="2803"/>
                  </a:cubicBezTo>
                  <a:cubicBezTo>
                    <a:pt x="12300" y="2089"/>
                    <a:pt x="12216" y="1362"/>
                    <a:pt x="11907" y="684"/>
                  </a:cubicBezTo>
                  <a:cubicBezTo>
                    <a:pt x="11704" y="228"/>
                    <a:pt x="11445" y="1"/>
                    <a:pt x="110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5" name="Google Shape;1487;p40"/>
            <p:cNvSpPr/>
            <p:nvPr/>
          </p:nvSpPr>
          <p:spPr>
            <a:xfrm>
              <a:off x="3921100" y="741925"/>
              <a:ext cx="110450" cy="53825"/>
            </a:xfrm>
            <a:custGeom>
              <a:avLst/>
              <a:gdLst/>
              <a:ahLst/>
              <a:cxnLst/>
              <a:rect l="l" t="t" r="r" b="b"/>
              <a:pathLst>
                <a:path w="4418" h="2153" extrusionOk="0">
                  <a:moveTo>
                    <a:pt x="368" y="0"/>
                  </a:moveTo>
                  <a:cubicBezTo>
                    <a:pt x="294" y="0"/>
                    <a:pt x="226" y="29"/>
                    <a:pt x="167" y="88"/>
                  </a:cubicBezTo>
                  <a:cubicBezTo>
                    <a:pt x="36" y="219"/>
                    <a:pt x="0" y="421"/>
                    <a:pt x="131" y="647"/>
                  </a:cubicBezTo>
                  <a:cubicBezTo>
                    <a:pt x="191" y="754"/>
                    <a:pt x="274" y="862"/>
                    <a:pt x="357" y="957"/>
                  </a:cubicBezTo>
                  <a:cubicBezTo>
                    <a:pt x="1012" y="1719"/>
                    <a:pt x="1846" y="2124"/>
                    <a:pt x="2834" y="2147"/>
                  </a:cubicBezTo>
                  <a:cubicBezTo>
                    <a:pt x="2897" y="2147"/>
                    <a:pt x="2959" y="2152"/>
                    <a:pt x="3016" y="2152"/>
                  </a:cubicBezTo>
                  <a:cubicBezTo>
                    <a:pt x="3088" y="2152"/>
                    <a:pt x="3155" y="2145"/>
                    <a:pt x="3215" y="2112"/>
                  </a:cubicBezTo>
                  <a:cubicBezTo>
                    <a:pt x="3524" y="2005"/>
                    <a:pt x="3846" y="1897"/>
                    <a:pt x="4144" y="1755"/>
                  </a:cubicBezTo>
                  <a:cubicBezTo>
                    <a:pt x="4298" y="1671"/>
                    <a:pt x="4417" y="1481"/>
                    <a:pt x="4286" y="1302"/>
                  </a:cubicBezTo>
                  <a:cubicBezTo>
                    <a:pt x="4215" y="1195"/>
                    <a:pt x="4036" y="1159"/>
                    <a:pt x="3905" y="1135"/>
                  </a:cubicBezTo>
                  <a:cubicBezTo>
                    <a:pt x="3896" y="1135"/>
                    <a:pt x="3887" y="1134"/>
                    <a:pt x="3878" y="1134"/>
                  </a:cubicBezTo>
                  <a:cubicBezTo>
                    <a:pt x="3765" y="1134"/>
                    <a:pt x="3635" y="1198"/>
                    <a:pt x="3524" y="1231"/>
                  </a:cubicBezTo>
                  <a:cubicBezTo>
                    <a:pt x="3271" y="1296"/>
                    <a:pt x="3026" y="1329"/>
                    <a:pt x="2790" y="1329"/>
                  </a:cubicBezTo>
                  <a:cubicBezTo>
                    <a:pt x="2118" y="1329"/>
                    <a:pt x="1520" y="1063"/>
                    <a:pt x="1000" y="516"/>
                  </a:cubicBezTo>
                  <a:cubicBezTo>
                    <a:pt x="893" y="409"/>
                    <a:pt x="810" y="278"/>
                    <a:pt x="703" y="171"/>
                  </a:cubicBezTo>
                  <a:cubicBezTo>
                    <a:pt x="591" y="59"/>
                    <a:pt x="474" y="0"/>
                    <a:pt x="3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6" name="Google Shape;1488;p40"/>
            <p:cNvSpPr/>
            <p:nvPr/>
          </p:nvSpPr>
          <p:spPr>
            <a:xfrm>
              <a:off x="4043125" y="721175"/>
              <a:ext cx="20575" cy="21825"/>
            </a:xfrm>
            <a:custGeom>
              <a:avLst/>
              <a:gdLst/>
              <a:ahLst/>
              <a:cxnLst/>
              <a:rect l="l" t="t" r="r" b="b"/>
              <a:pathLst>
                <a:path w="823" h="873" extrusionOk="0">
                  <a:moveTo>
                    <a:pt x="468" y="0"/>
                  </a:moveTo>
                  <a:cubicBezTo>
                    <a:pt x="463" y="0"/>
                    <a:pt x="458" y="1"/>
                    <a:pt x="453" y="1"/>
                  </a:cubicBezTo>
                  <a:cubicBezTo>
                    <a:pt x="191" y="25"/>
                    <a:pt x="1" y="287"/>
                    <a:pt x="48" y="572"/>
                  </a:cubicBezTo>
                  <a:cubicBezTo>
                    <a:pt x="70" y="738"/>
                    <a:pt x="225" y="873"/>
                    <a:pt x="390" y="873"/>
                  </a:cubicBezTo>
                  <a:cubicBezTo>
                    <a:pt x="403" y="873"/>
                    <a:pt x="416" y="872"/>
                    <a:pt x="429" y="870"/>
                  </a:cubicBezTo>
                  <a:cubicBezTo>
                    <a:pt x="656" y="822"/>
                    <a:pt x="822" y="596"/>
                    <a:pt x="810" y="346"/>
                  </a:cubicBezTo>
                  <a:cubicBezTo>
                    <a:pt x="787" y="173"/>
                    <a:pt x="619" y="0"/>
                    <a:pt x="4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7" name="Google Shape;1489;p40"/>
            <p:cNvSpPr/>
            <p:nvPr/>
          </p:nvSpPr>
          <p:spPr>
            <a:xfrm>
              <a:off x="3935975" y="681800"/>
              <a:ext cx="20225" cy="20650"/>
            </a:xfrm>
            <a:custGeom>
              <a:avLst/>
              <a:gdLst/>
              <a:ahLst/>
              <a:cxnLst/>
              <a:rect l="l" t="t" r="r" b="b"/>
              <a:pathLst>
                <a:path w="809" h="826" extrusionOk="0">
                  <a:moveTo>
                    <a:pt x="453" y="0"/>
                  </a:moveTo>
                  <a:cubicBezTo>
                    <a:pt x="437" y="0"/>
                    <a:pt x="421" y="2"/>
                    <a:pt x="405" y="4"/>
                  </a:cubicBezTo>
                  <a:cubicBezTo>
                    <a:pt x="179" y="28"/>
                    <a:pt x="1" y="254"/>
                    <a:pt x="12" y="492"/>
                  </a:cubicBezTo>
                  <a:cubicBezTo>
                    <a:pt x="12" y="671"/>
                    <a:pt x="179" y="826"/>
                    <a:pt x="358" y="826"/>
                  </a:cubicBezTo>
                  <a:cubicBezTo>
                    <a:pt x="584" y="826"/>
                    <a:pt x="774" y="612"/>
                    <a:pt x="786" y="373"/>
                  </a:cubicBezTo>
                  <a:cubicBezTo>
                    <a:pt x="808" y="187"/>
                    <a:pt x="638" y="0"/>
                    <a:pt x="4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grpSp>
        <p:nvGrpSpPr>
          <p:cNvPr id="8" name="Google Shape;1484;p40"/>
          <p:cNvGrpSpPr/>
          <p:nvPr/>
        </p:nvGrpSpPr>
        <p:grpSpPr>
          <a:xfrm rot="-899952">
            <a:off x="9650476" y="-35339"/>
            <a:ext cx="2191361" cy="2282467"/>
            <a:chOff x="3776725" y="489400"/>
            <a:chExt cx="484625" cy="500050"/>
          </a:xfrm>
        </p:grpSpPr>
        <p:sp>
          <p:nvSpPr>
            <p:cNvPr id="9" name="Google Shape;1485;p40"/>
            <p:cNvSpPr/>
            <p:nvPr/>
          </p:nvSpPr>
          <p:spPr>
            <a:xfrm>
              <a:off x="3776725" y="489400"/>
              <a:ext cx="484625" cy="500050"/>
            </a:xfrm>
            <a:custGeom>
              <a:avLst/>
              <a:gdLst/>
              <a:ahLst/>
              <a:cxnLst/>
              <a:rect l="l" t="t" r="r" b="b"/>
              <a:pathLst>
                <a:path w="19385" h="20002" extrusionOk="0">
                  <a:moveTo>
                    <a:pt x="11855" y="731"/>
                  </a:moveTo>
                  <a:cubicBezTo>
                    <a:pt x="12207" y="731"/>
                    <a:pt x="12466" y="958"/>
                    <a:pt x="12669" y="1414"/>
                  </a:cubicBezTo>
                  <a:cubicBezTo>
                    <a:pt x="12978" y="2092"/>
                    <a:pt x="13062" y="2819"/>
                    <a:pt x="13145" y="3533"/>
                  </a:cubicBezTo>
                  <a:cubicBezTo>
                    <a:pt x="13217" y="4212"/>
                    <a:pt x="13240" y="4914"/>
                    <a:pt x="13324" y="5617"/>
                  </a:cubicBezTo>
                  <a:cubicBezTo>
                    <a:pt x="13359" y="6033"/>
                    <a:pt x="13479" y="6438"/>
                    <a:pt x="13562" y="6831"/>
                  </a:cubicBezTo>
                  <a:cubicBezTo>
                    <a:pt x="13645" y="7296"/>
                    <a:pt x="13943" y="7569"/>
                    <a:pt x="14348" y="7724"/>
                  </a:cubicBezTo>
                  <a:cubicBezTo>
                    <a:pt x="14836" y="7938"/>
                    <a:pt x="15360" y="8117"/>
                    <a:pt x="15848" y="8343"/>
                  </a:cubicBezTo>
                  <a:cubicBezTo>
                    <a:pt x="16360" y="8558"/>
                    <a:pt x="16848" y="8772"/>
                    <a:pt x="17324" y="9034"/>
                  </a:cubicBezTo>
                  <a:cubicBezTo>
                    <a:pt x="17765" y="9272"/>
                    <a:pt x="18146" y="9605"/>
                    <a:pt x="18110" y="10189"/>
                  </a:cubicBezTo>
                  <a:cubicBezTo>
                    <a:pt x="18086" y="10760"/>
                    <a:pt x="17741" y="11141"/>
                    <a:pt x="17229" y="11356"/>
                  </a:cubicBezTo>
                  <a:cubicBezTo>
                    <a:pt x="16836" y="11534"/>
                    <a:pt x="16431" y="11701"/>
                    <a:pt x="16015" y="11856"/>
                  </a:cubicBezTo>
                  <a:lnTo>
                    <a:pt x="14098" y="12475"/>
                  </a:lnTo>
                  <a:cubicBezTo>
                    <a:pt x="13824" y="12582"/>
                    <a:pt x="13562" y="12665"/>
                    <a:pt x="13300" y="12784"/>
                  </a:cubicBezTo>
                  <a:cubicBezTo>
                    <a:pt x="12871" y="12987"/>
                    <a:pt x="12586" y="13296"/>
                    <a:pt x="12502" y="13772"/>
                  </a:cubicBezTo>
                  <a:cubicBezTo>
                    <a:pt x="12371" y="14487"/>
                    <a:pt x="12252" y="15201"/>
                    <a:pt x="12086" y="15904"/>
                  </a:cubicBezTo>
                  <a:cubicBezTo>
                    <a:pt x="11931" y="16511"/>
                    <a:pt x="11788" y="17106"/>
                    <a:pt x="11597" y="17702"/>
                  </a:cubicBezTo>
                  <a:cubicBezTo>
                    <a:pt x="11431" y="18225"/>
                    <a:pt x="11097" y="18666"/>
                    <a:pt x="10657" y="18987"/>
                  </a:cubicBezTo>
                  <a:cubicBezTo>
                    <a:pt x="10463" y="19137"/>
                    <a:pt x="10292" y="19212"/>
                    <a:pt x="10126" y="19212"/>
                  </a:cubicBezTo>
                  <a:cubicBezTo>
                    <a:pt x="9936" y="19212"/>
                    <a:pt x="9753" y="19113"/>
                    <a:pt x="9549" y="18916"/>
                  </a:cubicBezTo>
                  <a:cubicBezTo>
                    <a:pt x="9395" y="18749"/>
                    <a:pt x="9252" y="18559"/>
                    <a:pt x="9121" y="18368"/>
                  </a:cubicBezTo>
                  <a:cubicBezTo>
                    <a:pt x="8657" y="17702"/>
                    <a:pt x="8383" y="16951"/>
                    <a:pt x="8109" y="16201"/>
                  </a:cubicBezTo>
                  <a:cubicBezTo>
                    <a:pt x="7918" y="15630"/>
                    <a:pt x="7728" y="15058"/>
                    <a:pt x="7502" y="14511"/>
                  </a:cubicBezTo>
                  <a:cubicBezTo>
                    <a:pt x="7332" y="14099"/>
                    <a:pt x="7115" y="13916"/>
                    <a:pt x="6775" y="13916"/>
                  </a:cubicBezTo>
                  <a:cubicBezTo>
                    <a:pt x="6663" y="13916"/>
                    <a:pt x="6537" y="13936"/>
                    <a:pt x="6394" y="13975"/>
                  </a:cubicBezTo>
                  <a:cubicBezTo>
                    <a:pt x="6001" y="14094"/>
                    <a:pt x="5620" y="14273"/>
                    <a:pt x="5239" y="14427"/>
                  </a:cubicBezTo>
                  <a:cubicBezTo>
                    <a:pt x="4596" y="14677"/>
                    <a:pt x="3942" y="14927"/>
                    <a:pt x="3287" y="15166"/>
                  </a:cubicBezTo>
                  <a:cubicBezTo>
                    <a:pt x="2938" y="15293"/>
                    <a:pt x="2571" y="15342"/>
                    <a:pt x="2199" y="15342"/>
                  </a:cubicBezTo>
                  <a:cubicBezTo>
                    <a:pt x="2050" y="15342"/>
                    <a:pt x="1901" y="15334"/>
                    <a:pt x="1751" y="15320"/>
                  </a:cubicBezTo>
                  <a:cubicBezTo>
                    <a:pt x="1179" y="15273"/>
                    <a:pt x="882" y="14963"/>
                    <a:pt x="822" y="14380"/>
                  </a:cubicBezTo>
                  <a:cubicBezTo>
                    <a:pt x="763" y="13796"/>
                    <a:pt x="870" y="13237"/>
                    <a:pt x="1060" y="12701"/>
                  </a:cubicBezTo>
                  <a:cubicBezTo>
                    <a:pt x="1489" y="11534"/>
                    <a:pt x="1941" y="10379"/>
                    <a:pt x="2620" y="9331"/>
                  </a:cubicBezTo>
                  <a:cubicBezTo>
                    <a:pt x="2715" y="9189"/>
                    <a:pt x="2799" y="9022"/>
                    <a:pt x="2870" y="8855"/>
                  </a:cubicBezTo>
                  <a:cubicBezTo>
                    <a:pt x="3084" y="8439"/>
                    <a:pt x="3049" y="8058"/>
                    <a:pt x="2787" y="7688"/>
                  </a:cubicBezTo>
                  <a:cubicBezTo>
                    <a:pt x="2549" y="7355"/>
                    <a:pt x="2275" y="7034"/>
                    <a:pt x="2072" y="6676"/>
                  </a:cubicBezTo>
                  <a:cubicBezTo>
                    <a:pt x="1894" y="6379"/>
                    <a:pt x="1703" y="6045"/>
                    <a:pt x="1608" y="5700"/>
                  </a:cubicBezTo>
                  <a:cubicBezTo>
                    <a:pt x="1358" y="4795"/>
                    <a:pt x="1799" y="4093"/>
                    <a:pt x="2715" y="3902"/>
                  </a:cubicBezTo>
                  <a:cubicBezTo>
                    <a:pt x="2965" y="3855"/>
                    <a:pt x="3227" y="3855"/>
                    <a:pt x="3311" y="3855"/>
                  </a:cubicBezTo>
                  <a:cubicBezTo>
                    <a:pt x="4358" y="3855"/>
                    <a:pt x="5180" y="4093"/>
                    <a:pt x="5966" y="4248"/>
                  </a:cubicBezTo>
                  <a:cubicBezTo>
                    <a:pt x="6144" y="4271"/>
                    <a:pt x="6323" y="4319"/>
                    <a:pt x="6490" y="4378"/>
                  </a:cubicBezTo>
                  <a:cubicBezTo>
                    <a:pt x="6698" y="4458"/>
                    <a:pt x="6890" y="4498"/>
                    <a:pt x="7069" y="4498"/>
                  </a:cubicBezTo>
                  <a:cubicBezTo>
                    <a:pt x="7502" y="4498"/>
                    <a:pt x="7853" y="4266"/>
                    <a:pt x="8156" y="3819"/>
                  </a:cubicBezTo>
                  <a:cubicBezTo>
                    <a:pt x="8692" y="3021"/>
                    <a:pt x="9359" y="2331"/>
                    <a:pt x="10085" y="1700"/>
                  </a:cubicBezTo>
                  <a:cubicBezTo>
                    <a:pt x="10442" y="1390"/>
                    <a:pt x="10859" y="1092"/>
                    <a:pt x="11300" y="878"/>
                  </a:cubicBezTo>
                  <a:cubicBezTo>
                    <a:pt x="11507" y="780"/>
                    <a:pt x="11691" y="731"/>
                    <a:pt x="11855" y="731"/>
                  </a:cubicBezTo>
                  <a:close/>
                  <a:moveTo>
                    <a:pt x="11952" y="1"/>
                  </a:moveTo>
                  <a:cubicBezTo>
                    <a:pt x="11727" y="1"/>
                    <a:pt x="11487" y="51"/>
                    <a:pt x="11240" y="152"/>
                  </a:cubicBezTo>
                  <a:cubicBezTo>
                    <a:pt x="10550" y="414"/>
                    <a:pt x="9954" y="830"/>
                    <a:pt x="9454" y="1354"/>
                  </a:cubicBezTo>
                  <a:cubicBezTo>
                    <a:pt x="8871" y="1938"/>
                    <a:pt x="8335" y="2581"/>
                    <a:pt x="7787" y="3188"/>
                  </a:cubicBezTo>
                  <a:cubicBezTo>
                    <a:pt x="7597" y="3402"/>
                    <a:pt x="7466" y="3676"/>
                    <a:pt x="7192" y="3759"/>
                  </a:cubicBezTo>
                  <a:cubicBezTo>
                    <a:pt x="6442" y="3593"/>
                    <a:pt x="5716" y="3402"/>
                    <a:pt x="4989" y="3259"/>
                  </a:cubicBezTo>
                  <a:cubicBezTo>
                    <a:pt x="4470" y="3162"/>
                    <a:pt x="3952" y="3076"/>
                    <a:pt x="3425" y="3076"/>
                  </a:cubicBezTo>
                  <a:cubicBezTo>
                    <a:pt x="3178" y="3076"/>
                    <a:pt x="2930" y="3095"/>
                    <a:pt x="2680" y="3140"/>
                  </a:cubicBezTo>
                  <a:cubicBezTo>
                    <a:pt x="1406" y="3378"/>
                    <a:pt x="298" y="4617"/>
                    <a:pt x="1048" y="6260"/>
                  </a:cubicBezTo>
                  <a:cubicBezTo>
                    <a:pt x="1263" y="6748"/>
                    <a:pt x="1596" y="7188"/>
                    <a:pt x="1882" y="7653"/>
                  </a:cubicBezTo>
                  <a:cubicBezTo>
                    <a:pt x="2025" y="7891"/>
                    <a:pt x="2191" y="8117"/>
                    <a:pt x="2322" y="8308"/>
                  </a:cubicBezTo>
                  <a:cubicBezTo>
                    <a:pt x="1918" y="9129"/>
                    <a:pt x="1513" y="9843"/>
                    <a:pt x="1179" y="10605"/>
                  </a:cubicBezTo>
                  <a:cubicBezTo>
                    <a:pt x="834" y="11379"/>
                    <a:pt x="525" y="12177"/>
                    <a:pt x="251" y="12987"/>
                  </a:cubicBezTo>
                  <a:cubicBezTo>
                    <a:pt x="60" y="13558"/>
                    <a:pt x="1" y="14189"/>
                    <a:pt x="144" y="14808"/>
                  </a:cubicBezTo>
                  <a:cubicBezTo>
                    <a:pt x="286" y="15368"/>
                    <a:pt x="596" y="15749"/>
                    <a:pt x="1120" y="15939"/>
                  </a:cubicBezTo>
                  <a:cubicBezTo>
                    <a:pt x="1374" y="16039"/>
                    <a:pt x="1679" y="16107"/>
                    <a:pt x="1959" y="16107"/>
                  </a:cubicBezTo>
                  <a:cubicBezTo>
                    <a:pt x="1981" y="16107"/>
                    <a:pt x="2003" y="16107"/>
                    <a:pt x="2025" y="16106"/>
                  </a:cubicBezTo>
                  <a:cubicBezTo>
                    <a:pt x="2561" y="16082"/>
                    <a:pt x="3108" y="16023"/>
                    <a:pt x="3620" y="15856"/>
                  </a:cubicBezTo>
                  <a:cubicBezTo>
                    <a:pt x="4335" y="15642"/>
                    <a:pt x="5013" y="15320"/>
                    <a:pt x="5716" y="15046"/>
                  </a:cubicBezTo>
                  <a:cubicBezTo>
                    <a:pt x="6031" y="14923"/>
                    <a:pt x="6325" y="14735"/>
                    <a:pt x="6778" y="14735"/>
                  </a:cubicBezTo>
                  <a:cubicBezTo>
                    <a:pt x="6805" y="14735"/>
                    <a:pt x="6831" y="14736"/>
                    <a:pt x="6859" y="14737"/>
                  </a:cubicBezTo>
                  <a:cubicBezTo>
                    <a:pt x="6954" y="15011"/>
                    <a:pt x="7037" y="15273"/>
                    <a:pt x="7156" y="15523"/>
                  </a:cubicBezTo>
                  <a:cubicBezTo>
                    <a:pt x="7454" y="16356"/>
                    <a:pt x="7740" y="17190"/>
                    <a:pt x="8085" y="17999"/>
                  </a:cubicBezTo>
                  <a:cubicBezTo>
                    <a:pt x="8335" y="18559"/>
                    <a:pt x="8680" y="19083"/>
                    <a:pt x="9145" y="19511"/>
                  </a:cubicBezTo>
                  <a:cubicBezTo>
                    <a:pt x="9493" y="19840"/>
                    <a:pt x="9824" y="20001"/>
                    <a:pt x="10161" y="20001"/>
                  </a:cubicBezTo>
                  <a:cubicBezTo>
                    <a:pt x="10459" y="20001"/>
                    <a:pt x="10762" y="19876"/>
                    <a:pt x="11085" y="19630"/>
                  </a:cubicBezTo>
                  <a:cubicBezTo>
                    <a:pt x="11681" y="19190"/>
                    <a:pt x="12086" y="18606"/>
                    <a:pt x="12359" y="17904"/>
                  </a:cubicBezTo>
                  <a:cubicBezTo>
                    <a:pt x="12752" y="16832"/>
                    <a:pt x="12967" y="15713"/>
                    <a:pt x="13109" y="14582"/>
                  </a:cubicBezTo>
                  <a:cubicBezTo>
                    <a:pt x="13252" y="13558"/>
                    <a:pt x="13264" y="13534"/>
                    <a:pt x="14264" y="13201"/>
                  </a:cubicBezTo>
                  <a:cubicBezTo>
                    <a:pt x="14895" y="12999"/>
                    <a:pt x="15538" y="12820"/>
                    <a:pt x="16181" y="12594"/>
                  </a:cubicBezTo>
                  <a:cubicBezTo>
                    <a:pt x="16717" y="12403"/>
                    <a:pt x="17241" y="12201"/>
                    <a:pt x="17753" y="11975"/>
                  </a:cubicBezTo>
                  <a:cubicBezTo>
                    <a:pt x="19110" y="11356"/>
                    <a:pt x="19384" y="9439"/>
                    <a:pt x="17991" y="8558"/>
                  </a:cubicBezTo>
                  <a:cubicBezTo>
                    <a:pt x="17479" y="8236"/>
                    <a:pt x="16908" y="7962"/>
                    <a:pt x="16348" y="7712"/>
                  </a:cubicBezTo>
                  <a:cubicBezTo>
                    <a:pt x="15884" y="7498"/>
                    <a:pt x="15395" y="7307"/>
                    <a:pt x="14895" y="7165"/>
                  </a:cubicBezTo>
                  <a:cubicBezTo>
                    <a:pt x="14419" y="7010"/>
                    <a:pt x="14229" y="6700"/>
                    <a:pt x="14181" y="6248"/>
                  </a:cubicBezTo>
                  <a:cubicBezTo>
                    <a:pt x="14121" y="5795"/>
                    <a:pt x="14086" y="5331"/>
                    <a:pt x="14038" y="4867"/>
                  </a:cubicBezTo>
                  <a:cubicBezTo>
                    <a:pt x="13979" y="4164"/>
                    <a:pt x="13931" y="3486"/>
                    <a:pt x="13860" y="2783"/>
                  </a:cubicBezTo>
                  <a:cubicBezTo>
                    <a:pt x="13788" y="2116"/>
                    <a:pt x="13621" y="1461"/>
                    <a:pt x="13276" y="866"/>
                  </a:cubicBezTo>
                  <a:cubicBezTo>
                    <a:pt x="12964" y="293"/>
                    <a:pt x="12498" y="1"/>
                    <a:pt x="119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0" name="Google Shape;1486;p40"/>
            <p:cNvSpPr/>
            <p:nvPr/>
          </p:nvSpPr>
          <p:spPr>
            <a:xfrm>
              <a:off x="3795775" y="507650"/>
              <a:ext cx="434600" cy="462050"/>
            </a:xfrm>
            <a:custGeom>
              <a:avLst/>
              <a:gdLst/>
              <a:ahLst/>
              <a:cxnLst/>
              <a:rect l="l" t="t" r="r" b="b"/>
              <a:pathLst>
                <a:path w="17384" h="18482" extrusionOk="0">
                  <a:moveTo>
                    <a:pt x="11093" y="1"/>
                  </a:moveTo>
                  <a:cubicBezTo>
                    <a:pt x="10929" y="1"/>
                    <a:pt x="10745" y="50"/>
                    <a:pt x="10538" y="148"/>
                  </a:cubicBezTo>
                  <a:cubicBezTo>
                    <a:pt x="10097" y="362"/>
                    <a:pt x="9680" y="660"/>
                    <a:pt x="9323" y="970"/>
                  </a:cubicBezTo>
                  <a:cubicBezTo>
                    <a:pt x="8597" y="1601"/>
                    <a:pt x="7930" y="2291"/>
                    <a:pt x="7394" y="3089"/>
                  </a:cubicBezTo>
                  <a:cubicBezTo>
                    <a:pt x="7091" y="3536"/>
                    <a:pt x="6740" y="3768"/>
                    <a:pt x="6307" y="3768"/>
                  </a:cubicBezTo>
                  <a:cubicBezTo>
                    <a:pt x="6128" y="3768"/>
                    <a:pt x="5936" y="3728"/>
                    <a:pt x="5728" y="3648"/>
                  </a:cubicBezTo>
                  <a:cubicBezTo>
                    <a:pt x="5561" y="3589"/>
                    <a:pt x="5382" y="3541"/>
                    <a:pt x="5204" y="3518"/>
                  </a:cubicBezTo>
                  <a:cubicBezTo>
                    <a:pt x="4418" y="3363"/>
                    <a:pt x="3596" y="3125"/>
                    <a:pt x="2549" y="3125"/>
                  </a:cubicBezTo>
                  <a:cubicBezTo>
                    <a:pt x="2465" y="3125"/>
                    <a:pt x="2203" y="3125"/>
                    <a:pt x="1953" y="3172"/>
                  </a:cubicBezTo>
                  <a:cubicBezTo>
                    <a:pt x="1037" y="3363"/>
                    <a:pt x="596" y="4065"/>
                    <a:pt x="846" y="4970"/>
                  </a:cubicBezTo>
                  <a:cubicBezTo>
                    <a:pt x="941" y="5315"/>
                    <a:pt x="1132" y="5649"/>
                    <a:pt x="1310" y="5946"/>
                  </a:cubicBezTo>
                  <a:cubicBezTo>
                    <a:pt x="1513" y="6304"/>
                    <a:pt x="1787" y="6625"/>
                    <a:pt x="2025" y="6958"/>
                  </a:cubicBezTo>
                  <a:cubicBezTo>
                    <a:pt x="2287" y="7328"/>
                    <a:pt x="2322" y="7709"/>
                    <a:pt x="2108" y="8125"/>
                  </a:cubicBezTo>
                  <a:cubicBezTo>
                    <a:pt x="2037" y="8292"/>
                    <a:pt x="1953" y="8459"/>
                    <a:pt x="1858" y="8601"/>
                  </a:cubicBezTo>
                  <a:cubicBezTo>
                    <a:pt x="1179" y="9649"/>
                    <a:pt x="727" y="10804"/>
                    <a:pt x="298" y="11971"/>
                  </a:cubicBezTo>
                  <a:cubicBezTo>
                    <a:pt x="108" y="12507"/>
                    <a:pt x="1" y="13066"/>
                    <a:pt x="60" y="13650"/>
                  </a:cubicBezTo>
                  <a:cubicBezTo>
                    <a:pt x="120" y="14233"/>
                    <a:pt x="417" y="14543"/>
                    <a:pt x="989" y="14590"/>
                  </a:cubicBezTo>
                  <a:cubicBezTo>
                    <a:pt x="1139" y="14604"/>
                    <a:pt x="1288" y="14612"/>
                    <a:pt x="1437" y="14612"/>
                  </a:cubicBezTo>
                  <a:cubicBezTo>
                    <a:pt x="1809" y="14612"/>
                    <a:pt x="2176" y="14563"/>
                    <a:pt x="2525" y="14436"/>
                  </a:cubicBezTo>
                  <a:cubicBezTo>
                    <a:pt x="3180" y="14197"/>
                    <a:pt x="3834" y="13947"/>
                    <a:pt x="4477" y="13697"/>
                  </a:cubicBezTo>
                  <a:cubicBezTo>
                    <a:pt x="4858" y="13543"/>
                    <a:pt x="5239" y="13364"/>
                    <a:pt x="5632" y="13245"/>
                  </a:cubicBezTo>
                  <a:cubicBezTo>
                    <a:pt x="5775" y="13206"/>
                    <a:pt x="5901" y="13186"/>
                    <a:pt x="6013" y="13186"/>
                  </a:cubicBezTo>
                  <a:cubicBezTo>
                    <a:pt x="6353" y="13186"/>
                    <a:pt x="6570" y="13369"/>
                    <a:pt x="6740" y="13781"/>
                  </a:cubicBezTo>
                  <a:cubicBezTo>
                    <a:pt x="6966" y="14328"/>
                    <a:pt x="7156" y="14900"/>
                    <a:pt x="7347" y="15471"/>
                  </a:cubicBezTo>
                  <a:cubicBezTo>
                    <a:pt x="7621" y="16221"/>
                    <a:pt x="7895" y="16972"/>
                    <a:pt x="8359" y="17638"/>
                  </a:cubicBezTo>
                  <a:cubicBezTo>
                    <a:pt x="8490" y="17829"/>
                    <a:pt x="8633" y="18019"/>
                    <a:pt x="8787" y="18186"/>
                  </a:cubicBezTo>
                  <a:cubicBezTo>
                    <a:pt x="8991" y="18383"/>
                    <a:pt x="9174" y="18482"/>
                    <a:pt x="9364" y="18482"/>
                  </a:cubicBezTo>
                  <a:cubicBezTo>
                    <a:pt x="9530" y="18482"/>
                    <a:pt x="9701" y="18407"/>
                    <a:pt x="9895" y="18257"/>
                  </a:cubicBezTo>
                  <a:cubicBezTo>
                    <a:pt x="10335" y="17936"/>
                    <a:pt x="10669" y="17495"/>
                    <a:pt x="10835" y="16972"/>
                  </a:cubicBezTo>
                  <a:cubicBezTo>
                    <a:pt x="11026" y="16376"/>
                    <a:pt x="11169" y="15781"/>
                    <a:pt x="11324" y="15174"/>
                  </a:cubicBezTo>
                  <a:cubicBezTo>
                    <a:pt x="11490" y="14471"/>
                    <a:pt x="11609" y="13757"/>
                    <a:pt x="11740" y="13042"/>
                  </a:cubicBezTo>
                  <a:cubicBezTo>
                    <a:pt x="11824" y="12566"/>
                    <a:pt x="12109" y="12257"/>
                    <a:pt x="12538" y="12054"/>
                  </a:cubicBezTo>
                  <a:cubicBezTo>
                    <a:pt x="12800" y="11935"/>
                    <a:pt x="13062" y="11852"/>
                    <a:pt x="13336" y="11745"/>
                  </a:cubicBezTo>
                  <a:lnTo>
                    <a:pt x="15253" y="11126"/>
                  </a:lnTo>
                  <a:cubicBezTo>
                    <a:pt x="15669" y="10971"/>
                    <a:pt x="16074" y="10804"/>
                    <a:pt x="16467" y="10626"/>
                  </a:cubicBezTo>
                  <a:cubicBezTo>
                    <a:pt x="16979" y="10411"/>
                    <a:pt x="17324" y="10030"/>
                    <a:pt x="17348" y="9459"/>
                  </a:cubicBezTo>
                  <a:cubicBezTo>
                    <a:pt x="17384" y="8875"/>
                    <a:pt x="17003" y="8542"/>
                    <a:pt x="16562" y="8304"/>
                  </a:cubicBezTo>
                  <a:cubicBezTo>
                    <a:pt x="16086" y="8042"/>
                    <a:pt x="15598" y="7828"/>
                    <a:pt x="15086" y="7613"/>
                  </a:cubicBezTo>
                  <a:cubicBezTo>
                    <a:pt x="14598" y="7387"/>
                    <a:pt x="14074" y="7208"/>
                    <a:pt x="13586" y="6994"/>
                  </a:cubicBezTo>
                  <a:cubicBezTo>
                    <a:pt x="13181" y="6839"/>
                    <a:pt x="12883" y="6566"/>
                    <a:pt x="12800" y="6101"/>
                  </a:cubicBezTo>
                  <a:cubicBezTo>
                    <a:pt x="12717" y="5708"/>
                    <a:pt x="12597" y="5303"/>
                    <a:pt x="12562" y="4887"/>
                  </a:cubicBezTo>
                  <a:cubicBezTo>
                    <a:pt x="12478" y="4184"/>
                    <a:pt x="12455" y="3482"/>
                    <a:pt x="12383" y="2803"/>
                  </a:cubicBezTo>
                  <a:cubicBezTo>
                    <a:pt x="12300" y="2089"/>
                    <a:pt x="12216" y="1362"/>
                    <a:pt x="11907" y="684"/>
                  </a:cubicBezTo>
                  <a:cubicBezTo>
                    <a:pt x="11704" y="228"/>
                    <a:pt x="11445" y="1"/>
                    <a:pt x="110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1" name="Google Shape;1487;p40"/>
            <p:cNvSpPr/>
            <p:nvPr/>
          </p:nvSpPr>
          <p:spPr>
            <a:xfrm>
              <a:off x="3921100" y="741925"/>
              <a:ext cx="110450" cy="53825"/>
            </a:xfrm>
            <a:custGeom>
              <a:avLst/>
              <a:gdLst/>
              <a:ahLst/>
              <a:cxnLst/>
              <a:rect l="l" t="t" r="r" b="b"/>
              <a:pathLst>
                <a:path w="4418" h="2153" extrusionOk="0">
                  <a:moveTo>
                    <a:pt x="368" y="0"/>
                  </a:moveTo>
                  <a:cubicBezTo>
                    <a:pt x="294" y="0"/>
                    <a:pt x="226" y="29"/>
                    <a:pt x="167" y="88"/>
                  </a:cubicBezTo>
                  <a:cubicBezTo>
                    <a:pt x="36" y="219"/>
                    <a:pt x="0" y="421"/>
                    <a:pt x="131" y="647"/>
                  </a:cubicBezTo>
                  <a:cubicBezTo>
                    <a:pt x="191" y="754"/>
                    <a:pt x="274" y="862"/>
                    <a:pt x="357" y="957"/>
                  </a:cubicBezTo>
                  <a:cubicBezTo>
                    <a:pt x="1012" y="1719"/>
                    <a:pt x="1846" y="2124"/>
                    <a:pt x="2834" y="2147"/>
                  </a:cubicBezTo>
                  <a:cubicBezTo>
                    <a:pt x="2897" y="2147"/>
                    <a:pt x="2959" y="2152"/>
                    <a:pt x="3016" y="2152"/>
                  </a:cubicBezTo>
                  <a:cubicBezTo>
                    <a:pt x="3088" y="2152"/>
                    <a:pt x="3155" y="2145"/>
                    <a:pt x="3215" y="2112"/>
                  </a:cubicBezTo>
                  <a:cubicBezTo>
                    <a:pt x="3524" y="2005"/>
                    <a:pt x="3846" y="1897"/>
                    <a:pt x="4144" y="1755"/>
                  </a:cubicBezTo>
                  <a:cubicBezTo>
                    <a:pt x="4298" y="1671"/>
                    <a:pt x="4417" y="1481"/>
                    <a:pt x="4286" y="1302"/>
                  </a:cubicBezTo>
                  <a:cubicBezTo>
                    <a:pt x="4215" y="1195"/>
                    <a:pt x="4036" y="1159"/>
                    <a:pt x="3905" y="1135"/>
                  </a:cubicBezTo>
                  <a:cubicBezTo>
                    <a:pt x="3896" y="1135"/>
                    <a:pt x="3887" y="1134"/>
                    <a:pt x="3878" y="1134"/>
                  </a:cubicBezTo>
                  <a:cubicBezTo>
                    <a:pt x="3765" y="1134"/>
                    <a:pt x="3635" y="1198"/>
                    <a:pt x="3524" y="1231"/>
                  </a:cubicBezTo>
                  <a:cubicBezTo>
                    <a:pt x="3271" y="1296"/>
                    <a:pt x="3026" y="1329"/>
                    <a:pt x="2790" y="1329"/>
                  </a:cubicBezTo>
                  <a:cubicBezTo>
                    <a:pt x="2118" y="1329"/>
                    <a:pt x="1520" y="1063"/>
                    <a:pt x="1000" y="516"/>
                  </a:cubicBezTo>
                  <a:cubicBezTo>
                    <a:pt x="893" y="409"/>
                    <a:pt x="810" y="278"/>
                    <a:pt x="703" y="171"/>
                  </a:cubicBezTo>
                  <a:cubicBezTo>
                    <a:pt x="591" y="59"/>
                    <a:pt x="474" y="0"/>
                    <a:pt x="3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2" name="Google Shape;1488;p40"/>
            <p:cNvSpPr/>
            <p:nvPr/>
          </p:nvSpPr>
          <p:spPr>
            <a:xfrm>
              <a:off x="4043125" y="721175"/>
              <a:ext cx="20575" cy="21825"/>
            </a:xfrm>
            <a:custGeom>
              <a:avLst/>
              <a:gdLst/>
              <a:ahLst/>
              <a:cxnLst/>
              <a:rect l="l" t="t" r="r" b="b"/>
              <a:pathLst>
                <a:path w="823" h="873" extrusionOk="0">
                  <a:moveTo>
                    <a:pt x="468" y="0"/>
                  </a:moveTo>
                  <a:cubicBezTo>
                    <a:pt x="463" y="0"/>
                    <a:pt x="458" y="1"/>
                    <a:pt x="453" y="1"/>
                  </a:cubicBezTo>
                  <a:cubicBezTo>
                    <a:pt x="191" y="25"/>
                    <a:pt x="1" y="287"/>
                    <a:pt x="48" y="572"/>
                  </a:cubicBezTo>
                  <a:cubicBezTo>
                    <a:pt x="70" y="738"/>
                    <a:pt x="225" y="873"/>
                    <a:pt x="390" y="873"/>
                  </a:cubicBezTo>
                  <a:cubicBezTo>
                    <a:pt x="403" y="873"/>
                    <a:pt x="416" y="872"/>
                    <a:pt x="429" y="870"/>
                  </a:cubicBezTo>
                  <a:cubicBezTo>
                    <a:pt x="656" y="822"/>
                    <a:pt x="822" y="596"/>
                    <a:pt x="810" y="346"/>
                  </a:cubicBezTo>
                  <a:cubicBezTo>
                    <a:pt x="787" y="173"/>
                    <a:pt x="619" y="0"/>
                    <a:pt x="4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3" name="Google Shape;1489;p40"/>
            <p:cNvSpPr/>
            <p:nvPr/>
          </p:nvSpPr>
          <p:spPr>
            <a:xfrm>
              <a:off x="3935975" y="681800"/>
              <a:ext cx="20225" cy="20650"/>
            </a:xfrm>
            <a:custGeom>
              <a:avLst/>
              <a:gdLst/>
              <a:ahLst/>
              <a:cxnLst/>
              <a:rect l="l" t="t" r="r" b="b"/>
              <a:pathLst>
                <a:path w="809" h="826" extrusionOk="0">
                  <a:moveTo>
                    <a:pt x="453" y="0"/>
                  </a:moveTo>
                  <a:cubicBezTo>
                    <a:pt x="437" y="0"/>
                    <a:pt x="421" y="2"/>
                    <a:pt x="405" y="4"/>
                  </a:cubicBezTo>
                  <a:cubicBezTo>
                    <a:pt x="179" y="28"/>
                    <a:pt x="1" y="254"/>
                    <a:pt x="12" y="492"/>
                  </a:cubicBezTo>
                  <a:cubicBezTo>
                    <a:pt x="12" y="671"/>
                    <a:pt x="179" y="826"/>
                    <a:pt x="358" y="826"/>
                  </a:cubicBezTo>
                  <a:cubicBezTo>
                    <a:pt x="584" y="826"/>
                    <a:pt x="774" y="612"/>
                    <a:pt x="786" y="373"/>
                  </a:cubicBezTo>
                  <a:cubicBezTo>
                    <a:pt x="808" y="187"/>
                    <a:pt x="638" y="0"/>
                    <a:pt x="4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grpSp>
        <p:nvGrpSpPr>
          <p:cNvPr id="24" name="Group 23"/>
          <p:cNvGrpSpPr/>
          <p:nvPr/>
        </p:nvGrpSpPr>
        <p:grpSpPr>
          <a:xfrm>
            <a:off x="443556" y="633967"/>
            <a:ext cx="10451951" cy="823090"/>
            <a:chOff x="528101" y="187609"/>
            <a:chExt cx="10451951" cy="823090"/>
          </a:xfrm>
        </p:grpSpPr>
        <p:sp>
          <p:nvSpPr>
            <p:cNvPr id="14" name="Google Shape;275;p7"/>
            <p:cNvSpPr/>
            <p:nvPr/>
          </p:nvSpPr>
          <p:spPr>
            <a:xfrm>
              <a:off x="528101" y="187609"/>
              <a:ext cx="10451951" cy="82309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5" name="TextBox 14"/>
            <p:cNvSpPr txBox="1"/>
            <p:nvPr/>
          </p:nvSpPr>
          <p:spPr>
            <a:xfrm>
              <a:off x="612648" y="194753"/>
              <a:ext cx="10282858" cy="707886"/>
            </a:xfrm>
            <a:prstGeom prst="rect">
              <a:avLst/>
            </a:prstGeom>
            <a:noFill/>
          </p:spPr>
          <p:txBody>
            <a:bodyPr wrap="square">
              <a:spAutoFit/>
            </a:bodyPr>
            <a:lstStyle/>
            <a:p>
              <a:pPr lvl="0" algn="ctr">
                <a:defRPr/>
              </a:pP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2.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Tìm</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thông</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tin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nói</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về</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nội</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dung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của</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các</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vở</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ba</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lê</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grpSp>
        <p:nvGrpSpPr>
          <p:cNvPr id="16" name="Google Shape;1461;p39"/>
          <p:cNvGrpSpPr/>
          <p:nvPr/>
        </p:nvGrpSpPr>
        <p:grpSpPr>
          <a:xfrm>
            <a:off x="-190499" y="1452101"/>
            <a:ext cx="2624098" cy="1991287"/>
            <a:chOff x="6096075" y="734650"/>
            <a:chExt cx="709025" cy="447625"/>
          </a:xfrm>
        </p:grpSpPr>
        <p:sp>
          <p:nvSpPr>
            <p:cNvPr id="17"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8"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9"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20"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21"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sp>
        <p:nvSpPr>
          <p:cNvPr id="23" name="Speech Bubble: Rectangle with Corners Rounded 5"/>
          <p:cNvSpPr/>
          <p:nvPr/>
        </p:nvSpPr>
        <p:spPr>
          <a:xfrm>
            <a:off x="3620806" y="1782229"/>
            <a:ext cx="8193242" cy="3466427"/>
          </a:xfrm>
          <a:prstGeom prst="wedgeRoundRectCallout">
            <a:avLst>
              <a:gd name="adj1" fmla="val -61400"/>
              <a:gd name="adj2" fmla="val 37058"/>
              <a:gd name="adj3" fmla="val 16667"/>
            </a:avLst>
          </a:prstGeom>
          <a:solidFill>
            <a:srgbClr val="4285F4"/>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4000" dirty="0">
                <a:solidFill>
                  <a:srgbClr val="FFFFFF"/>
                </a:solidFill>
                <a:latin typeface="Calibri" panose="020F0502020204030204" pitchFamily="34" charset="0"/>
                <a:cs typeface="Calibri" panose="020F0502020204030204" pitchFamily="34" charset="0"/>
              </a:rPr>
              <a:t>Nội dung các vở ba lê (như Hồ thiên nga, Người đẹp ngủ trong rừng, Lọ Lem...) đều ca ngợi tình yêu, sự thánh thiện và ước mơ vươn tới những điều tốt đẹp của con người.</a:t>
            </a:r>
            <a:endParaRPr kumimoji="0" lang="vi-VN" sz="4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5" name="TextBox 24"/>
          <p:cNvSpPr txBox="1"/>
          <p:nvPr/>
        </p:nvSpPr>
        <p:spPr>
          <a:xfrm>
            <a:off x="4078497" y="-27355"/>
            <a:ext cx="4663440" cy="584775"/>
          </a:xfrm>
          <a:prstGeom prst="rect">
            <a:avLst/>
          </a:prstGeom>
          <a:noFill/>
        </p:spPr>
        <p:txBody>
          <a:bodyPr wrap="square" rtlCol="0">
            <a:spAutoFit/>
          </a:bodyPr>
          <a:lstStyle/>
          <a:p>
            <a:r>
              <a:rPr lang="en-US" sz="3200" b="1" dirty="0" err="1" smtClean="0">
                <a:solidFill>
                  <a:schemeClr val="accent3">
                    <a:lumMod val="50000"/>
                  </a:schemeClr>
                </a:solidFill>
              </a:rPr>
              <a:t>Đọc</a:t>
            </a:r>
            <a:r>
              <a:rPr lang="en-US" sz="3200" b="1" dirty="0" smtClean="0">
                <a:solidFill>
                  <a:schemeClr val="accent3">
                    <a:lumMod val="50000"/>
                  </a:schemeClr>
                </a:solidFill>
              </a:rPr>
              <a:t> </a:t>
            </a:r>
            <a:r>
              <a:rPr lang="en-US" sz="3200" b="1" dirty="0" err="1" smtClean="0">
                <a:solidFill>
                  <a:schemeClr val="accent3">
                    <a:lumMod val="50000"/>
                  </a:schemeClr>
                </a:solidFill>
              </a:rPr>
              <a:t>thầm</a:t>
            </a:r>
            <a:r>
              <a:rPr lang="en-US" sz="3200" b="1" dirty="0" smtClean="0">
                <a:solidFill>
                  <a:schemeClr val="accent3">
                    <a:lumMod val="50000"/>
                  </a:schemeClr>
                </a:solidFill>
              </a:rPr>
              <a:t> </a:t>
            </a:r>
            <a:r>
              <a:rPr lang="en-US" sz="3200" b="1" dirty="0" err="1" smtClean="0">
                <a:solidFill>
                  <a:schemeClr val="accent3">
                    <a:lumMod val="50000"/>
                  </a:schemeClr>
                </a:solidFill>
              </a:rPr>
              <a:t>đoạn</a:t>
            </a:r>
            <a:r>
              <a:rPr lang="en-US" sz="3200" b="1" dirty="0" smtClean="0">
                <a:solidFill>
                  <a:schemeClr val="accent3">
                    <a:lumMod val="50000"/>
                  </a:schemeClr>
                </a:solidFill>
              </a:rPr>
              <a:t> 2</a:t>
            </a:r>
            <a:endParaRPr lang="en-US" sz="3200" b="1" dirty="0">
              <a:solidFill>
                <a:schemeClr val="accent3">
                  <a:lumMod val="50000"/>
                </a:schemeClr>
              </a:solidFill>
            </a:endParaRPr>
          </a:p>
        </p:txBody>
      </p:sp>
      <p:grpSp>
        <p:nvGrpSpPr>
          <p:cNvPr id="26" name="Group 25"/>
          <p:cNvGrpSpPr/>
          <p:nvPr/>
        </p:nvGrpSpPr>
        <p:grpSpPr>
          <a:xfrm>
            <a:off x="3865056" y="5646734"/>
            <a:ext cx="7818120" cy="706755"/>
            <a:chOff x="3364992" y="2841941"/>
            <a:chExt cx="7818120" cy="706755"/>
          </a:xfrm>
        </p:grpSpPr>
        <p:sp>
          <p:nvSpPr>
            <p:cNvPr id="27" name="Google Shape;275;p7"/>
            <p:cNvSpPr/>
            <p:nvPr/>
          </p:nvSpPr>
          <p:spPr>
            <a:xfrm>
              <a:off x="3364992" y="2841941"/>
              <a:ext cx="7818120" cy="706755"/>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28" name="TextBox 27"/>
            <p:cNvSpPr txBox="1"/>
            <p:nvPr/>
          </p:nvSpPr>
          <p:spPr>
            <a:xfrm>
              <a:off x="3364992" y="2841941"/>
              <a:ext cx="7818120" cy="706755"/>
            </a:xfrm>
            <a:prstGeom prst="rect">
              <a:avLst/>
            </a:prstGeom>
            <a:noFill/>
          </p:spPr>
          <p:txBody>
            <a:bodyPr wrap="square">
              <a:spAutoFit/>
            </a:bodyPr>
            <a:lstStyle/>
            <a:p>
              <a:pPr lvl="0" algn="ctr">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Ý 2: </a:t>
              </a:r>
              <a:r>
                <a:rPr kumimoji="0" lang="en-US" sz="4000" b="0" i="0" u="none" strike="noStrike" kern="1200" cap="none" spc="0" normalizeH="0" baseline="0" noProof="0" dirty="0" err="1" smtClean="0">
                  <a:ln>
                    <a:noFill/>
                  </a:ln>
                  <a:solidFill>
                    <a:srgbClr val="002060"/>
                  </a:solidFill>
                  <a:effectLst/>
                  <a:uLnTx/>
                  <a:uFillTx/>
                  <a:latin typeface="Calibri" panose="020F0502020204030204" pitchFamily="34" charset="0"/>
                  <a:cs typeface="Calibri" panose="020F0502020204030204" pitchFamily="34" charset="0"/>
                </a:rPr>
                <a:t>Giá</a:t>
              </a:r>
              <a:r>
                <a:rPr kumimoji="0" lang="en-US" sz="4000" b="0" i="0" u="none" strike="noStrike" kern="1200" cap="none" spc="0" normalizeH="0" noProof="0" dirty="0" smtClean="0">
                  <a:ln>
                    <a:noFill/>
                  </a:ln>
                  <a:solidFill>
                    <a:srgbClr val="00206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noProof="0" dirty="0" err="1" smtClean="0">
                  <a:ln>
                    <a:noFill/>
                  </a:ln>
                  <a:solidFill>
                    <a:srgbClr val="002060"/>
                  </a:solidFill>
                  <a:effectLst/>
                  <a:uLnTx/>
                  <a:uFillTx/>
                  <a:latin typeface="Calibri" panose="020F0502020204030204" pitchFamily="34" charset="0"/>
                  <a:cs typeface="Calibri" panose="020F0502020204030204" pitchFamily="34" charset="0"/>
                </a:rPr>
                <a:t>trị</a:t>
              </a:r>
              <a:r>
                <a:rPr kumimoji="0" lang="en-US" sz="4000" b="0" i="0" u="none" strike="noStrike" kern="1200" cap="none" spc="0" normalizeH="0" noProof="0" dirty="0" smtClean="0">
                  <a:ln>
                    <a:noFill/>
                  </a:ln>
                  <a:solidFill>
                    <a:srgbClr val="00206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noProof="0" dirty="0" err="1" smtClean="0">
                  <a:ln>
                    <a:noFill/>
                  </a:ln>
                  <a:solidFill>
                    <a:srgbClr val="002060"/>
                  </a:solidFill>
                  <a:effectLst/>
                  <a:uLnTx/>
                  <a:uFillTx/>
                  <a:latin typeface="Calibri" panose="020F0502020204030204" pitchFamily="34" charset="0"/>
                  <a:cs typeface="Calibri" panose="020F0502020204030204" pitchFamily="34" charset="0"/>
                </a:rPr>
                <a:t>nghệ</a:t>
              </a:r>
              <a:r>
                <a:rPr kumimoji="0" lang="en-US" sz="4000" b="0" i="0" u="none" strike="noStrike" kern="1200" cap="none" spc="0" normalizeH="0" noProof="0" dirty="0" smtClean="0">
                  <a:ln>
                    <a:noFill/>
                  </a:ln>
                  <a:solidFill>
                    <a:srgbClr val="00206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noProof="0" dirty="0" err="1" smtClean="0">
                  <a:ln>
                    <a:noFill/>
                  </a:ln>
                  <a:solidFill>
                    <a:srgbClr val="002060"/>
                  </a:solidFill>
                  <a:effectLst/>
                  <a:uLnTx/>
                  <a:uFillTx/>
                  <a:latin typeface="Calibri" panose="020F0502020204030204" pitchFamily="34" charset="0"/>
                  <a:cs typeface="Calibri" panose="020F0502020204030204" pitchFamily="34" charset="0"/>
                </a:rPr>
                <a:t>thuật</a:t>
              </a:r>
              <a:r>
                <a:rPr kumimoji="0" lang="en-US" sz="4000" b="0" i="0" u="none" strike="noStrike" kern="1200" cap="none" spc="0" normalizeH="0" noProof="0" dirty="0" smtClean="0">
                  <a:ln>
                    <a:noFill/>
                  </a:ln>
                  <a:solidFill>
                    <a:srgbClr val="00206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smtClean="0">
                  <a:ln>
                    <a:noFill/>
                  </a:ln>
                  <a:solidFill>
                    <a:srgbClr val="002060"/>
                  </a:solidFill>
                  <a:effectLst/>
                  <a:uLnTx/>
                  <a:uFillTx/>
                  <a:latin typeface="Calibri" panose="020F0502020204030204" pitchFamily="34" charset="0"/>
                  <a:cs typeface="Calibri" panose="020F0502020204030204" pitchFamily="34" charset="0"/>
                </a:rPr>
                <a:t>của</a:t>
              </a:r>
              <a:r>
                <a:rPr kumimoji="0" lang="en-US" sz="4000" b="0" i="0" u="none" strike="noStrike" kern="120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smtClean="0">
                  <a:ln>
                    <a:noFill/>
                  </a:ln>
                  <a:solidFill>
                    <a:srgbClr val="002060"/>
                  </a:solidFill>
                  <a:effectLst/>
                  <a:uLnTx/>
                  <a:uFillTx/>
                  <a:latin typeface="Calibri" panose="020F0502020204030204" pitchFamily="34" charset="0"/>
                  <a:cs typeface="Calibri" panose="020F0502020204030204" pitchFamily="34" charset="0"/>
                </a:rPr>
                <a:t>múa</a:t>
              </a:r>
              <a:r>
                <a:rPr kumimoji="0" lang="en-US" sz="4000" b="0" i="0" u="none" strike="noStrike" kern="120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ba lê.</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1610214"/>
            <a:ext cx="11177273" cy="4342164"/>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nvGrpSpPr>
          <p:cNvPr id="7" name="Group 6"/>
          <p:cNvGrpSpPr/>
          <p:nvPr/>
        </p:nvGrpSpPr>
        <p:grpSpPr>
          <a:xfrm>
            <a:off x="1051559" y="471426"/>
            <a:ext cx="10693347" cy="974539"/>
            <a:chOff x="1069847" y="314929"/>
            <a:chExt cx="10693347" cy="974539"/>
          </a:xfrm>
        </p:grpSpPr>
        <p:sp>
          <p:nvSpPr>
            <p:cNvPr id="3" name="Google Shape;276;p7"/>
            <p:cNvSpPr/>
            <p:nvPr/>
          </p:nvSpPr>
          <p:spPr>
            <a:xfrm>
              <a:off x="1069847" y="342525"/>
              <a:ext cx="10693347" cy="946943"/>
            </a:xfrm>
            <a:prstGeom prst="roundRect">
              <a:avLst>
                <a:gd name="adj" fmla="val 50000"/>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4" name="Google Shape;1483;p40"/>
            <p:cNvSpPr txBox="1"/>
            <p:nvPr/>
          </p:nvSpPr>
          <p:spPr>
            <a:xfrm>
              <a:off x="1148715" y="314929"/>
              <a:ext cx="10323576" cy="64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800" kern="0" dirty="0">
                  <a:solidFill>
                    <a:srgbClr val="FFFFFF"/>
                  </a:solidFill>
                  <a:latin typeface="Calibri" panose="020F0502020204030204" pitchFamily="34" charset="0"/>
                  <a:cs typeface="Calibri" panose="020F0502020204030204" pitchFamily="34" charset="0"/>
                </a:rPr>
                <a:t>3. </a:t>
              </a:r>
              <a:r>
                <a:rPr lang="vi-VN" sz="2800" kern="0" dirty="0">
                  <a:solidFill>
                    <a:srgbClr val="FFFFFF"/>
                  </a:solidFill>
                  <a:latin typeface="Calibri" panose="020F0502020204030204" pitchFamily="34" charset="0"/>
                  <a:cs typeface="Calibri" panose="020F0502020204030204" pitchFamily="34" charset="0"/>
                </a:rPr>
                <a:t>Trong các vở ba lê, người diễn viên thể hiện nội dung vở kịch bằng cách nào? Điều đó được thể hiện ra sao trong vở Hồ thiên nga?</a:t>
              </a:r>
              <a:endParaRPr kumimoji="0" lang="en-US" sz="2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endParaRPr>
            </a:p>
          </p:txBody>
        </p:sp>
      </p:gr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sp>
        <p:nvSpPr>
          <p:cNvPr id="11" name="Speech Bubble: Rectangle with Corners Rounded 5"/>
          <p:cNvSpPr/>
          <p:nvPr/>
        </p:nvSpPr>
        <p:spPr>
          <a:xfrm>
            <a:off x="3705358" y="1666746"/>
            <a:ext cx="7874956" cy="4229100"/>
          </a:xfrm>
          <a:prstGeom prst="wedgeRoundRectCallout">
            <a:avLst>
              <a:gd name="adj1" fmla="val -62641"/>
              <a:gd name="adj2" fmla="val 29136"/>
              <a:gd name="adj3" fmla="val 16667"/>
            </a:avLst>
          </a:prstGeom>
          <a:solidFill>
            <a:schemeClr val="bg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2800" dirty="0">
                <a:solidFill>
                  <a:srgbClr val="F7A9BD">
                    <a:lumMod val="10000"/>
                  </a:srgbClr>
                </a:solidFill>
                <a:latin typeface="Calibri" panose="020F0502020204030204" pitchFamily="34" charset="0"/>
                <a:cs typeface="Calibri" panose="020F0502020204030204" pitchFamily="34" charset="0"/>
              </a:rPr>
              <a:t>Người diễn viên dùng động tác múa (vũ đạo) để thể hiện nội dung thay cho lời nói. Trong vở Hồ thiên nga, các diễn viên thực hiện </a:t>
            </a:r>
            <a:r>
              <a:rPr lang="vi-VN" sz="2800" b="1" dirty="0">
                <a:solidFill>
                  <a:srgbClr val="F7A9BD">
                    <a:lumMod val="10000"/>
                  </a:srgbClr>
                </a:solidFill>
                <a:latin typeface="Calibri" panose="020F0502020204030204" pitchFamily="34" charset="0"/>
                <a:cs typeface="Calibri" panose="020F0502020204030204" pitchFamily="34" charset="0"/>
              </a:rPr>
              <a:t>những cú xoay người đẹp mắt và chuẩn xác</a:t>
            </a:r>
            <a:r>
              <a:rPr lang="vi-VN" sz="2800" dirty="0">
                <a:solidFill>
                  <a:srgbClr val="F7A9BD">
                    <a:lumMod val="10000"/>
                  </a:srgbClr>
                </a:solidFill>
                <a:latin typeface="Calibri" panose="020F0502020204030204" pitchFamily="34" charset="0"/>
                <a:cs typeface="Calibri" panose="020F0502020204030204" pitchFamily="34" charset="0"/>
              </a:rPr>
              <a:t>, những </a:t>
            </a:r>
            <a:r>
              <a:rPr lang="vi-VN" sz="2800" b="1" dirty="0">
                <a:solidFill>
                  <a:srgbClr val="F7A9BD">
                    <a:lumMod val="10000"/>
                  </a:srgbClr>
                </a:solidFill>
                <a:latin typeface="Calibri" panose="020F0502020204030204" pitchFamily="34" charset="0"/>
                <a:cs typeface="Calibri" panose="020F0502020204030204" pitchFamily="34" charset="0"/>
              </a:rPr>
              <a:t>bước đi nhẹ như cánh hoa hé mở</a:t>
            </a:r>
            <a:r>
              <a:rPr lang="vi-VN" sz="2800" dirty="0">
                <a:solidFill>
                  <a:srgbClr val="F7A9BD">
                    <a:lumMod val="10000"/>
                  </a:srgbClr>
                </a:solidFill>
                <a:latin typeface="Calibri" panose="020F0502020204030204" pitchFamily="34" charset="0"/>
                <a:cs typeface="Calibri" panose="020F0502020204030204" pitchFamily="34" charset="0"/>
              </a:rPr>
              <a:t> để thể hiện cảnh đàn thiên nga đang lướt trên mặt hồ; diễn viên chính </a:t>
            </a:r>
            <a:r>
              <a:rPr lang="vi-VN" sz="2800" b="1" dirty="0">
                <a:solidFill>
                  <a:srgbClr val="F7A9BD">
                    <a:lumMod val="10000"/>
                  </a:srgbClr>
                </a:solidFill>
                <a:latin typeface="Calibri" panose="020F0502020204030204" pitchFamily="34" charset="0"/>
                <a:cs typeface="Calibri" panose="020F0502020204030204" pitchFamily="34" charset="0"/>
              </a:rPr>
              <a:t>đứng một chân xoay liên tục tới 32 vòng trên đầu mũi chân</a:t>
            </a:r>
            <a:r>
              <a:rPr lang="vi-VN" sz="2800" dirty="0">
                <a:solidFill>
                  <a:srgbClr val="F7A9BD">
                    <a:lumMod val="10000"/>
                  </a:srgbClr>
                </a:solidFill>
                <a:latin typeface="Calibri" panose="020F0502020204030204" pitchFamily="34" charset="0"/>
                <a:cs typeface="Calibri" panose="020F0502020204030204" pitchFamily="34" charset="0"/>
              </a:rPr>
              <a:t> để diễn tả nhân vật đang mong muốn thể hiện sức mạnh một cách mãnh liệt.</a:t>
            </a:r>
            <a:endParaRPr kumimoji="0" lang="en-US" sz="2800" b="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endParaRPr>
          </a:p>
        </p:txBody>
      </p:sp>
      <p:sp>
        <p:nvSpPr>
          <p:cNvPr id="6" name="Rectangle 5"/>
          <p:cNvSpPr/>
          <p:nvPr/>
        </p:nvSpPr>
        <p:spPr>
          <a:xfrm>
            <a:off x="4655607" y="-18288"/>
            <a:ext cx="3485249" cy="584775"/>
          </a:xfrm>
          <a:prstGeom prst="rect">
            <a:avLst/>
          </a:prstGeom>
        </p:spPr>
        <p:txBody>
          <a:bodyPr wrap="none">
            <a:spAutoFit/>
          </a:bodyPr>
          <a:lstStyle/>
          <a:p>
            <a:r>
              <a:rPr lang="en-US" sz="3200" b="1" dirty="0" err="1">
                <a:solidFill>
                  <a:schemeClr val="accent3">
                    <a:lumMod val="50000"/>
                  </a:schemeClr>
                </a:solidFill>
              </a:rPr>
              <a:t>Đọc</a:t>
            </a:r>
            <a:r>
              <a:rPr lang="en-US" sz="3200" b="1" dirty="0">
                <a:solidFill>
                  <a:schemeClr val="accent3">
                    <a:lumMod val="50000"/>
                  </a:schemeClr>
                </a:solidFill>
              </a:rPr>
              <a:t> </a:t>
            </a:r>
            <a:r>
              <a:rPr lang="en-US" sz="3200" b="1" dirty="0" err="1">
                <a:solidFill>
                  <a:schemeClr val="accent3">
                    <a:lumMod val="50000"/>
                  </a:schemeClr>
                </a:solidFill>
              </a:rPr>
              <a:t>thầm</a:t>
            </a:r>
            <a:r>
              <a:rPr lang="en-US" sz="3200" b="1" dirty="0">
                <a:solidFill>
                  <a:schemeClr val="accent3">
                    <a:lumMod val="50000"/>
                  </a:schemeClr>
                </a:solidFill>
              </a:rPr>
              <a:t> </a:t>
            </a:r>
            <a:r>
              <a:rPr lang="en-US" sz="3200" b="1" dirty="0" err="1">
                <a:solidFill>
                  <a:schemeClr val="accent3">
                    <a:lumMod val="50000"/>
                  </a:schemeClr>
                </a:solidFill>
              </a:rPr>
              <a:t>đoạn</a:t>
            </a:r>
            <a:r>
              <a:rPr lang="en-US" sz="3200" b="1" dirty="0">
                <a:solidFill>
                  <a:schemeClr val="accent3">
                    <a:lumMod val="50000"/>
                  </a:schemeClr>
                </a:solidFill>
              </a:rPr>
              <a:t> </a:t>
            </a:r>
            <a:r>
              <a:rPr lang="en-US" sz="3200" b="1" dirty="0" smtClean="0">
                <a:solidFill>
                  <a:schemeClr val="accent3">
                    <a:lumMod val="50000"/>
                  </a:schemeClr>
                </a:solidFill>
              </a:rPr>
              <a:t>3</a:t>
            </a:r>
            <a:endParaRPr lang="en-US" sz="3200" b="1"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1914256"/>
            <a:ext cx="11529879" cy="4669423"/>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 name="Google Shape;276;p7"/>
          <p:cNvSpPr/>
          <p:nvPr/>
        </p:nvSpPr>
        <p:spPr>
          <a:xfrm>
            <a:off x="485337" y="188653"/>
            <a:ext cx="11411488" cy="1303263"/>
          </a:xfrm>
          <a:prstGeom prst="roundRect">
            <a:avLst>
              <a:gd name="adj" fmla="val 50000"/>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4" name="Google Shape;1483;p40"/>
          <p:cNvSpPr txBox="1"/>
          <p:nvPr/>
        </p:nvSpPr>
        <p:spPr>
          <a:xfrm>
            <a:off x="1118997" y="133954"/>
            <a:ext cx="10509826" cy="64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4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4. </a:t>
            </a:r>
            <a:r>
              <a:rPr kumimoji="0" lang="vi-VN" sz="4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Theo em, vì sao diễn viên múa ba lê phải rất dày công khổ luyện?</a:t>
            </a:r>
            <a:endParaRPr kumimoji="0" lang="en-US" sz="4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sp>
        <p:nvSpPr>
          <p:cNvPr id="7" name="Speech Bubble: Rectangle with Corners Rounded 5"/>
          <p:cNvSpPr/>
          <p:nvPr/>
        </p:nvSpPr>
        <p:spPr>
          <a:xfrm>
            <a:off x="3616765" y="2010918"/>
            <a:ext cx="8280059" cy="3224400"/>
          </a:xfrm>
          <a:prstGeom prst="wedgeRoundRectCallout">
            <a:avLst>
              <a:gd name="adj1" fmla="val -61712"/>
              <a:gd name="adj2" fmla="val 35406"/>
              <a:gd name="adj3" fmla="val 16667"/>
            </a:avLst>
          </a:prstGeom>
          <a:solidFill>
            <a:schemeClr val="bg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2800" dirty="0">
                <a:solidFill>
                  <a:srgbClr val="F7A9BD">
                    <a:lumMod val="10000"/>
                  </a:srgbClr>
                </a:solidFill>
                <a:latin typeface="Calibri" panose="020F0502020204030204" pitchFamily="34" charset="0"/>
                <a:cs typeface="Calibri" panose="020F0502020204030204" pitchFamily="34" charset="0"/>
              </a:rPr>
              <a:t>Vì những động tác múa của ba lê rất đẹp mắt, tinh tế nhưng đồng thời cũng rất khó. Ví dụ như động tác xoay người thật chuẩn xác, thậm chí xoay đến 32 vòng, động tác đi nhẹ như lướt, động tác đứng trên đầu mũi chân,... Để thể hiện vừa chính xác vừa đẹp mắt những động tác đó, người diễn viên phải dày công khổ luyện trong thời gian dài.</a:t>
            </a:r>
            <a:endParaRPr kumimoji="0" lang="en-US" sz="2800" b="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endParaRPr>
          </a:p>
        </p:txBody>
      </p:sp>
      <p:sp>
        <p:nvSpPr>
          <p:cNvPr id="8" name="TextBox 7"/>
          <p:cNvSpPr txBox="1"/>
          <p:nvPr/>
        </p:nvSpPr>
        <p:spPr>
          <a:xfrm>
            <a:off x="4123944" y="5361663"/>
            <a:ext cx="6958584" cy="954107"/>
          </a:xfrm>
          <a:prstGeom prst="rect">
            <a:avLst/>
          </a:prstGeom>
          <a:noFill/>
        </p:spPr>
        <p:txBody>
          <a:bodyPr wrap="square">
            <a:spAutoFit/>
          </a:bodyPr>
          <a:lstStyle/>
          <a:p>
            <a:pPr lvl="0" algn="ctr">
              <a:defRPr/>
            </a:pPr>
            <a:r>
              <a:rPr kumimoji="0" lang="en-US" sz="2800" b="1" i="0" u="none" strike="noStrike" kern="1200" cap="none" spc="0" normalizeH="0" baseline="0" noProof="0" dirty="0">
                <a:ln>
                  <a:noFill/>
                </a:ln>
                <a:solidFill>
                  <a:schemeClr val="accent3">
                    <a:lumMod val="50000"/>
                  </a:schemeClr>
                </a:solidFill>
                <a:effectLst/>
                <a:uLnTx/>
                <a:uFillTx/>
                <a:latin typeface="Calibri" panose="020F0502020204030204" pitchFamily="34" charset="0"/>
                <a:cs typeface="Calibri" panose="020F0502020204030204" pitchFamily="34" charset="0"/>
              </a:rPr>
              <a:t>Ý 3: </a:t>
            </a:r>
            <a:r>
              <a:rPr kumimoji="0" lang="en-US" sz="2800" b="1" i="0" u="none" strike="noStrike" kern="1200" cap="none" spc="0" normalizeH="0" baseline="0" noProof="0" dirty="0" err="1" smtClean="0">
                <a:ln>
                  <a:noFill/>
                </a:ln>
                <a:solidFill>
                  <a:schemeClr val="accent3">
                    <a:lumMod val="50000"/>
                  </a:schemeClr>
                </a:solidFill>
                <a:effectLst/>
                <a:uLnTx/>
                <a:uFillTx/>
                <a:latin typeface="Calibri" panose="020F0502020204030204" pitchFamily="34" charset="0"/>
                <a:cs typeface="Calibri" panose="020F0502020204030204" pitchFamily="34" charset="0"/>
              </a:rPr>
              <a:t>Tả</a:t>
            </a:r>
            <a:r>
              <a:rPr kumimoji="0" lang="en-US" sz="2800" b="1" i="0" u="none" strike="noStrike" kern="1200" cap="none" spc="0" normalizeH="0" baseline="0" noProof="0" dirty="0" smtClean="0">
                <a:ln>
                  <a:noFill/>
                </a:ln>
                <a:solidFill>
                  <a:schemeClr val="accent3">
                    <a:lumMod val="50000"/>
                  </a:schemeClr>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smtClean="0">
                <a:ln>
                  <a:noFill/>
                </a:ln>
                <a:solidFill>
                  <a:schemeClr val="accent3">
                    <a:lumMod val="50000"/>
                  </a:schemeClr>
                </a:solidFill>
                <a:effectLst/>
                <a:uLnTx/>
                <a:uFillTx/>
                <a:latin typeface="Calibri" panose="020F0502020204030204" pitchFamily="34" charset="0"/>
                <a:cs typeface="Calibri" panose="020F0502020204030204" pitchFamily="34" charset="0"/>
              </a:rPr>
              <a:t>điệu</a:t>
            </a:r>
            <a:r>
              <a:rPr kumimoji="0" lang="en-US" sz="2800" b="1" i="0" u="none" strike="noStrike" kern="1200" cap="none" spc="0" normalizeH="0" baseline="0" noProof="0" dirty="0" smtClean="0">
                <a:ln>
                  <a:noFill/>
                </a:ln>
                <a:solidFill>
                  <a:schemeClr val="accent3">
                    <a:lumMod val="50000"/>
                  </a:schemeClr>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a:ln>
                  <a:noFill/>
                </a:ln>
                <a:solidFill>
                  <a:schemeClr val="accent3">
                    <a:lumMod val="50000"/>
                  </a:schemeClr>
                </a:solidFill>
                <a:effectLst/>
                <a:uLnTx/>
                <a:uFillTx/>
                <a:latin typeface="Calibri" panose="020F0502020204030204" pitchFamily="34" charset="0"/>
                <a:cs typeface="Calibri" panose="020F0502020204030204" pitchFamily="34" charset="0"/>
              </a:rPr>
              <a:t>múa Hồ thiên </a:t>
            </a:r>
            <a:r>
              <a:rPr kumimoji="0" lang="en-US" sz="2800" b="1" i="0" u="none" strike="noStrike" kern="1200" cap="none" spc="0" normalizeH="0" baseline="0" noProof="0" dirty="0" err="1">
                <a:ln>
                  <a:noFill/>
                </a:ln>
                <a:solidFill>
                  <a:schemeClr val="accent3">
                    <a:lumMod val="50000"/>
                  </a:schemeClr>
                </a:solidFill>
                <a:effectLst/>
                <a:uLnTx/>
                <a:uFillTx/>
                <a:latin typeface="Calibri" panose="020F0502020204030204" pitchFamily="34" charset="0"/>
                <a:cs typeface="Calibri" panose="020F0502020204030204" pitchFamily="34" charset="0"/>
              </a:rPr>
              <a:t>nga</a:t>
            </a:r>
            <a:r>
              <a:rPr kumimoji="0" lang="en-US" sz="2800" b="1" i="0" u="none" strike="noStrike" kern="1200" cap="none" spc="0" normalizeH="0" baseline="0" noProof="0" dirty="0">
                <a:ln>
                  <a:noFill/>
                </a:ln>
                <a:solidFill>
                  <a:schemeClr val="accent3">
                    <a:lumMod val="50000"/>
                  </a:schemeClr>
                </a:solidFill>
                <a:effectLst/>
                <a:uLnTx/>
                <a:uFillTx/>
                <a:latin typeface="Calibri" panose="020F0502020204030204" pitchFamily="34" charset="0"/>
                <a:cs typeface="Calibri" panose="020F0502020204030204" pitchFamily="34" charset="0"/>
              </a:rPr>
              <a:t> </a:t>
            </a:r>
            <a:endParaRPr kumimoji="0" lang="en-US" sz="2800" b="1" i="0" u="none" strike="noStrike" kern="1200" cap="none" spc="0" normalizeH="0" baseline="0" noProof="0" dirty="0" smtClean="0">
              <a:ln>
                <a:noFill/>
              </a:ln>
              <a:solidFill>
                <a:schemeClr val="accent3">
                  <a:lumMod val="50000"/>
                </a:schemeClr>
              </a:solidFill>
              <a:effectLst/>
              <a:uLnTx/>
              <a:uFillTx/>
              <a:latin typeface="Calibri" panose="020F0502020204030204" pitchFamily="34" charset="0"/>
              <a:cs typeface="Calibri" panose="020F0502020204030204" pitchFamily="34" charset="0"/>
            </a:endParaRPr>
          </a:p>
          <a:p>
            <a:pPr lvl="0" algn="ctr">
              <a:defRPr/>
            </a:pPr>
            <a:r>
              <a:rPr kumimoji="0" lang="en-US" sz="2800" b="1" i="0" u="none" strike="noStrike" kern="1200" cap="none" spc="0" normalizeH="0" baseline="0" noProof="0" dirty="0" err="1" smtClean="0">
                <a:ln>
                  <a:noFill/>
                </a:ln>
                <a:solidFill>
                  <a:schemeClr val="accent3">
                    <a:lumMod val="50000"/>
                  </a:schemeClr>
                </a:solidFill>
                <a:effectLst/>
                <a:uLnTx/>
                <a:uFillTx/>
                <a:latin typeface="Calibri" panose="020F0502020204030204" pitchFamily="34" charset="0"/>
                <a:cs typeface="Calibri" panose="020F0502020204030204" pitchFamily="34" charset="0"/>
              </a:rPr>
              <a:t>và</a:t>
            </a:r>
            <a:r>
              <a:rPr kumimoji="0" lang="en-US" sz="2800" b="1" i="0" u="none" strike="noStrike" kern="1200" cap="none" spc="0" normalizeH="0" baseline="0" noProof="0" dirty="0" smtClean="0">
                <a:ln>
                  <a:noFill/>
                </a:ln>
                <a:solidFill>
                  <a:schemeClr val="accent3">
                    <a:lumMod val="50000"/>
                  </a:schemeClr>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smtClean="0">
                <a:ln>
                  <a:noFill/>
                </a:ln>
                <a:solidFill>
                  <a:schemeClr val="accent3">
                    <a:lumMod val="50000"/>
                  </a:schemeClr>
                </a:solidFill>
                <a:effectLst/>
                <a:uLnTx/>
                <a:uFillTx/>
                <a:latin typeface="Calibri" panose="020F0502020204030204" pitchFamily="34" charset="0"/>
                <a:cs typeface="Calibri" panose="020F0502020204030204" pitchFamily="34" charset="0"/>
              </a:rPr>
              <a:t>sự</a:t>
            </a:r>
            <a:r>
              <a:rPr kumimoji="0" lang="en-US" sz="2800" b="1" i="0" u="none" strike="noStrike" kern="1200" cap="none" spc="0" normalizeH="0" baseline="0" noProof="0" dirty="0" smtClean="0">
                <a:ln>
                  <a:noFill/>
                </a:ln>
                <a:solidFill>
                  <a:schemeClr val="accent3">
                    <a:lumMod val="50000"/>
                  </a:schemeClr>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smtClean="0">
                <a:ln>
                  <a:noFill/>
                </a:ln>
                <a:solidFill>
                  <a:schemeClr val="accent3">
                    <a:lumMod val="50000"/>
                  </a:schemeClr>
                </a:solidFill>
                <a:effectLst/>
                <a:uLnTx/>
                <a:uFillTx/>
                <a:latin typeface="Calibri" panose="020F0502020204030204" pitchFamily="34" charset="0"/>
                <a:cs typeface="Calibri" panose="020F0502020204030204" pitchFamily="34" charset="0"/>
              </a:rPr>
              <a:t>khổ</a:t>
            </a:r>
            <a:r>
              <a:rPr kumimoji="0" lang="en-US" sz="2800" b="1" i="0" u="none" strike="noStrike" kern="1200" cap="none" spc="0" normalizeH="0" baseline="0" noProof="0" dirty="0" smtClean="0">
                <a:ln>
                  <a:noFill/>
                </a:ln>
                <a:solidFill>
                  <a:schemeClr val="accent3">
                    <a:lumMod val="50000"/>
                  </a:schemeClr>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a:ln>
                  <a:noFill/>
                </a:ln>
                <a:solidFill>
                  <a:schemeClr val="accent3">
                    <a:lumMod val="50000"/>
                  </a:schemeClr>
                </a:solidFill>
                <a:effectLst/>
                <a:uLnTx/>
                <a:uFillTx/>
                <a:latin typeface="Calibri" panose="020F0502020204030204" pitchFamily="34" charset="0"/>
                <a:cs typeface="Calibri" panose="020F0502020204030204" pitchFamily="34" charset="0"/>
              </a:rPr>
              <a:t>luyện của các </a:t>
            </a:r>
            <a:r>
              <a:rPr kumimoji="0" lang="en-US" sz="2800" b="1" i="0" u="none" strike="noStrike" kern="1200" cap="none" spc="0" normalizeH="0" baseline="0" noProof="0" dirty="0" err="1">
                <a:ln>
                  <a:noFill/>
                </a:ln>
                <a:solidFill>
                  <a:schemeClr val="accent3">
                    <a:lumMod val="50000"/>
                  </a:schemeClr>
                </a:solidFill>
                <a:effectLst/>
                <a:uLnTx/>
                <a:uFillTx/>
                <a:latin typeface="Calibri" panose="020F0502020204030204" pitchFamily="34" charset="0"/>
                <a:cs typeface="Calibri" panose="020F0502020204030204" pitchFamily="34" charset="0"/>
              </a:rPr>
              <a:t>diễn</a:t>
            </a:r>
            <a:r>
              <a:rPr kumimoji="0" lang="en-US" sz="2800" b="1" i="0" u="none" strike="noStrike" kern="1200" cap="none" spc="0" normalizeH="0" baseline="0" noProof="0" dirty="0">
                <a:ln>
                  <a:noFill/>
                </a:ln>
                <a:solidFill>
                  <a:schemeClr val="accent3">
                    <a:lumMod val="50000"/>
                  </a:schemeClr>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smtClean="0">
                <a:ln>
                  <a:noFill/>
                </a:ln>
                <a:solidFill>
                  <a:schemeClr val="accent3">
                    <a:lumMod val="50000"/>
                  </a:schemeClr>
                </a:solidFill>
                <a:effectLst/>
                <a:uLnTx/>
                <a:uFillTx/>
                <a:latin typeface="Calibri" panose="020F0502020204030204" pitchFamily="34" charset="0"/>
                <a:cs typeface="Calibri" panose="020F0502020204030204" pitchFamily="34" charset="0"/>
              </a:rPr>
              <a:t>viên</a:t>
            </a:r>
            <a:r>
              <a:rPr kumimoji="0" lang="en-US" sz="2800" b="1" i="0" u="none" strike="noStrike" kern="1200" cap="none" spc="0" normalizeH="0" baseline="0" noProof="0" dirty="0" smtClean="0">
                <a:ln>
                  <a:noFill/>
                </a:ln>
                <a:solidFill>
                  <a:schemeClr val="accent3">
                    <a:lumMod val="50000"/>
                  </a:schemeClr>
                </a:solidFill>
                <a:effectLst/>
                <a:uLnTx/>
                <a:uFillTx/>
                <a:latin typeface="Calibri" panose="020F0502020204030204" pitchFamily="34" charset="0"/>
                <a:cs typeface="Calibri" panose="020F0502020204030204" pitchFamily="34" charset="0"/>
              </a:rPr>
              <a:t>. </a:t>
            </a:r>
            <a:endParaRPr kumimoji="0" lang="en-US" sz="2800" b="1" i="0" u="none" strike="noStrike" kern="1200" cap="none" spc="0" normalizeH="0" baseline="0" noProof="0" dirty="0">
              <a:ln>
                <a:noFill/>
              </a:ln>
              <a:solidFill>
                <a:schemeClr val="accent3">
                  <a:lumMod val="50000"/>
                </a:schemeClr>
              </a:solidFill>
              <a:effectLst/>
              <a:uLnTx/>
              <a:uFillTx/>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1914257"/>
            <a:ext cx="11177273" cy="4342164"/>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7" y="2572368"/>
            <a:ext cx="5812786" cy="4650006"/>
          </a:xfrm>
          <a:prstGeom prst="rect">
            <a:avLst/>
          </a:prstGeom>
        </p:spPr>
      </p:pic>
      <p:sp>
        <p:nvSpPr>
          <p:cNvPr id="7" name="Speech Bubble: Rectangle with Corners Rounded 5"/>
          <p:cNvSpPr/>
          <p:nvPr/>
        </p:nvSpPr>
        <p:spPr>
          <a:xfrm>
            <a:off x="3726494" y="285750"/>
            <a:ext cx="7874956" cy="3752850"/>
          </a:xfrm>
          <a:prstGeom prst="wedgeRoundRectCallout">
            <a:avLst>
              <a:gd name="adj1" fmla="val -61712"/>
              <a:gd name="adj2" fmla="val 35406"/>
              <a:gd name="adj3" fmla="val 16667"/>
            </a:avLst>
          </a:prstGeom>
          <a:solidFill>
            <a:schemeClr val="bg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3200" b="1">
                <a:solidFill>
                  <a:srgbClr val="F7A9BD">
                    <a:lumMod val="10000"/>
                  </a:srgbClr>
                </a:solidFill>
                <a:latin typeface="Calibri" panose="020F0502020204030204" pitchFamily="34" charset="0"/>
                <a:cs typeface="Calibri" panose="020F0502020204030204" pitchFamily="34" charset="0"/>
              </a:rPr>
              <a:t>Sắp xếp các thông tin dưới đây theo trật tự trong bài đọc.</a:t>
            </a:r>
          </a:p>
          <a:p>
            <a:pPr lvl="0" algn="just">
              <a:defRPr/>
            </a:pPr>
            <a:r>
              <a:rPr lang="vi-VN" sz="3200">
                <a:solidFill>
                  <a:srgbClr val="F7A9BD">
                    <a:lumMod val="10000"/>
                  </a:srgbClr>
                </a:solidFill>
                <a:latin typeface="Calibri" panose="020F0502020204030204" pitchFamily="34" charset="0"/>
                <a:cs typeface="Calibri" panose="020F0502020204030204" pitchFamily="34" charset="0"/>
              </a:rPr>
              <a:t>– Cách thể hiện nội dung trong các vở ba lê</a:t>
            </a:r>
          </a:p>
          <a:p>
            <a:pPr lvl="0" algn="just">
              <a:defRPr/>
            </a:pPr>
            <a:r>
              <a:rPr lang="vi-VN" sz="3200">
                <a:solidFill>
                  <a:srgbClr val="F7A9BD">
                    <a:lumMod val="10000"/>
                  </a:srgbClr>
                </a:solidFill>
                <a:latin typeface="Calibri" panose="020F0502020204030204" pitchFamily="34" charset="0"/>
                <a:cs typeface="Calibri" panose="020F0502020204030204" pitchFamily="34" charset="0"/>
              </a:rPr>
              <a:t>– Thông tin chung về nghệ thuật múa ba lê</a:t>
            </a:r>
          </a:p>
          <a:p>
            <a:pPr lvl="0" algn="just">
              <a:defRPr/>
            </a:pPr>
            <a:r>
              <a:rPr lang="vi-VN" sz="3200">
                <a:solidFill>
                  <a:srgbClr val="F7A9BD">
                    <a:lumMod val="10000"/>
                  </a:srgbClr>
                </a:solidFill>
                <a:latin typeface="Calibri" panose="020F0502020204030204" pitchFamily="34" charset="0"/>
                <a:cs typeface="Calibri" panose="020F0502020204030204" pitchFamily="34" charset="0"/>
              </a:rPr>
              <a:t>– Sự phổ biến của múa ba lê hiện nay</a:t>
            </a:r>
          </a:p>
          <a:p>
            <a:pPr lvl="0" algn="just">
              <a:defRPr/>
            </a:pPr>
            <a:r>
              <a:rPr lang="vi-VN" sz="3200">
                <a:solidFill>
                  <a:srgbClr val="F7A9BD">
                    <a:lumMod val="10000"/>
                  </a:srgbClr>
                </a:solidFill>
                <a:latin typeface="Calibri" panose="020F0502020204030204" pitchFamily="34" charset="0"/>
                <a:cs typeface="Calibri" panose="020F0502020204030204" pitchFamily="34" charset="0"/>
              </a:rPr>
              <a:t>– Nội dung các vở ba lê</a:t>
            </a:r>
            <a:endParaRPr kumimoji="0" lang="en-US" sz="3200" b="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endParaRPr>
          </a:p>
        </p:txBody>
      </p:sp>
      <p:sp>
        <p:nvSpPr>
          <p:cNvPr id="6" name="Speech Bubble: Rectangle with Corners Rounded 5"/>
          <p:cNvSpPr/>
          <p:nvPr/>
        </p:nvSpPr>
        <p:spPr>
          <a:xfrm>
            <a:off x="3726494" y="278892"/>
            <a:ext cx="7874956" cy="3752850"/>
          </a:xfrm>
          <a:prstGeom prst="wedgeRoundRectCallout">
            <a:avLst>
              <a:gd name="adj1" fmla="val -61712"/>
              <a:gd name="adj2" fmla="val 35406"/>
              <a:gd name="adj3" fmla="val 16667"/>
            </a:avLst>
          </a:prstGeom>
          <a:solidFill>
            <a:schemeClr val="bg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3200" b="1" dirty="0">
                <a:solidFill>
                  <a:srgbClr val="F7A9BD">
                    <a:lumMod val="10000"/>
                  </a:srgbClr>
                </a:solidFill>
                <a:latin typeface="Calibri" panose="020F0502020204030204" pitchFamily="34" charset="0"/>
                <a:cs typeface="Calibri" panose="020F0502020204030204" pitchFamily="34" charset="0"/>
              </a:rPr>
              <a:t>Em sắp xếp các thông tin theo trật tự trong bài đọc như sau:</a:t>
            </a:r>
          </a:p>
          <a:p>
            <a:pPr lvl="0" algn="just">
              <a:defRPr/>
            </a:pPr>
            <a:r>
              <a:rPr lang="vi-VN" sz="3200" dirty="0">
                <a:solidFill>
                  <a:srgbClr val="F7A9BD">
                    <a:lumMod val="10000"/>
                  </a:srgbClr>
                </a:solidFill>
                <a:latin typeface="Calibri" panose="020F0502020204030204" pitchFamily="34" charset="0"/>
                <a:cs typeface="Calibri" panose="020F0502020204030204" pitchFamily="34" charset="0"/>
              </a:rPr>
              <a:t>– Thông tin chung về nghệ thuật múa ba lê</a:t>
            </a:r>
          </a:p>
          <a:p>
            <a:pPr lvl="0" algn="just">
              <a:defRPr/>
            </a:pPr>
            <a:r>
              <a:rPr lang="vi-VN" sz="3200" dirty="0">
                <a:solidFill>
                  <a:srgbClr val="F7A9BD">
                    <a:lumMod val="10000"/>
                  </a:srgbClr>
                </a:solidFill>
                <a:latin typeface="Calibri" panose="020F0502020204030204" pitchFamily="34" charset="0"/>
                <a:cs typeface="Calibri" panose="020F0502020204030204" pitchFamily="34" charset="0"/>
              </a:rPr>
              <a:t>– Nội dung các vở ba lê</a:t>
            </a:r>
          </a:p>
          <a:p>
            <a:pPr lvl="0" algn="just">
              <a:defRPr/>
            </a:pPr>
            <a:r>
              <a:rPr lang="vi-VN" sz="3200" dirty="0">
                <a:solidFill>
                  <a:srgbClr val="F7A9BD">
                    <a:lumMod val="10000"/>
                  </a:srgbClr>
                </a:solidFill>
                <a:latin typeface="Calibri" panose="020F0502020204030204" pitchFamily="34" charset="0"/>
                <a:cs typeface="Calibri" panose="020F0502020204030204" pitchFamily="34" charset="0"/>
              </a:rPr>
              <a:t>– Cách thể hiện nội dung trong các vở ba lê</a:t>
            </a:r>
          </a:p>
          <a:p>
            <a:pPr lvl="0" algn="just">
              <a:defRPr/>
            </a:pPr>
            <a:r>
              <a:rPr lang="vi-VN" sz="3200" dirty="0">
                <a:solidFill>
                  <a:srgbClr val="F7A9BD">
                    <a:lumMod val="10000"/>
                  </a:srgbClr>
                </a:solidFill>
                <a:latin typeface="Calibri" panose="020F0502020204030204" pitchFamily="34" charset="0"/>
                <a:cs typeface="Calibri" panose="020F0502020204030204" pitchFamily="34" charset="0"/>
              </a:rPr>
              <a:t>– Sự phổ biến của múa ba lê hiện nay</a:t>
            </a:r>
            <a:endParaRPr kumimoji="0" lang="en-US" sz="320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843784" y="2096219"/>
            <a:ext cx="7699248" cy="236605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i="1" dirty="0">
                <a:solidFill>
                  <a:srgbClr val="7030A0"/>
                </a:solidFill>
                <a:latin typeface="Cambria" panose="02040503050406030204" pitchFamily="18" charset="0"/>
              </a:rPr>
              <a:t>   </a:t>
            </a:r>
            <a:r>
              <a:rPr lang="en-US" sz="4000" b="1" i="1" dirty="0" smtClean="0">
                <a:solidFill>
                  <a:srgbClr val="7030A0"/>
                </a:solidFill>
                <a:latin typeface="Cambria" panose="02040503050406030204" pitchFamily="18" charset="0"/>
              </a:rPr>
              <a:t>    </a:t>
            </a:r>
          </a:p>
          <a:p>
            <a:pPr algn="just"/>
            <a:r>
              <a:rPr lang="en-US" sz="4000" b="1" i="1" dirty="0">
                <a:solidFill>
                  <a:srgbClr val="7030A0"/>
                </a:solidFill>
                <a:latin typeface="Cambria" panose="02040503050406030204" pitchFamily="18" charset="0"/>
              </a:rPr>
              <a:t> </a:t>
            </a:r>
            <a:r>
              <a:rPr lang="en-US" sz="4000" b="1" i="1" dirty="0" smtClean="0">
                <a:solidFill>
                  <a:srgbClr val="7030A0"/>
                </a:solidFill>
                <a:latin typeface="Cambria" panose="02040503050406030204" pitchFamily="18" charset="0"/>
              </a:rPr>
              <a:t>      </a:t>
            </a:r>
            <a:r>
              <a:rPr lang="vi-VN" sz="4000" b="1" i="1" dirty="0" smtClean="0">
                <a:solidFill>
                  <a:srgbClr val="7030A0"/>
                </a:solidFill>
                <a:latin typeface="Cambria" panose="02040503050406030204" pitchFamily="18" charset="0"/>
              </a:rPr>
              <a:t>Múa </a:t>
            </a:r>
            <a:r>
              <a:rPr lang="vi-VN" sz="4000" b="1" i="1" dirty="0">
                <a:solidFill>
                  <a:srgbClr val="7030A0"/>
                </a:solidFill>
                <a:latin typeface="Cambria" panose="02040503050406030204" pitchFamily="18" charset="0"/>
              </a:rPr>
              <a:t>ba lê là một nghệ thuật do những diễn viên khổ luyện mới </a:t>
            </a:r>
            <a:r>
              <a:rPr lang="vi-VN" sz="4000" b="1" i="1" dirty="0" smtClean="0">
                <a:solidFill>
                  <a:srgbClr val="7030A0"/>
                </a:solidFill>
                <a:latin typeface="Cambria" panose="02040503050406030204" pitchFamily="18" charset="0"/>
              </a:rPr>
              <a:t>truyền </a:t>
            </a:r>
            <a:r>
              <a:rPr lang="vi-VN" sz="4000" b="1" i="1" dirty="0">
                <a:solidFill>
                  <a:srgbClr val="7030A0"/>
                </a:solidFill>
                <a:latin typeface="Cambria" panose="02040503050406030204" pitchFamily="18" charset="0"/>
              </a:rPr>
              <a:t>tải được ngôn ngữ </a:t>
            </a:r>
            <a:r>
              <a:rPr lang="en-US" sz="4000" b="1" i="1" dirty="0" err="1" smtClean="0">
                <a:solidFill>
                  <a:srgbClr val="7030A0"/>
                </a:solidFill>
                <a:latin typeface="Cambria" panose="02040503050406030204" pitchFamily="18" charset="0"/>
              </a:rPr>
              <a:t>của</a:t>
            </a:r>
            <a:r>
              <a:rPr lang="en-US" sz="4000" b="1" i="1" dirty="0" smtClean="0">
                <a:solidFill>
                  <a:srgbClr val="7030A0"/>
                </a:solidFill>
                <a:latin typeface="Cambria" panose="02040503050406030204" pitchFamily="18" charset="0"/>
              </a:rPr>
              <a:t> </a:t>
            </a:r>
            <a:r>
              <a:rPr lang="vi-VN" sz="4000" b="1" i="1" dirty="0" smtClean="0">
                <a:solidFill>
                  <a:srgbClr val="7030A0"/>
                </a:solidFill>
                <a:latin typeface="Cambria" panose="02040503050406030204" pitchFamily="18" charset="0"/>
              </a:rPr>
              <a:t>một </a:t>
            </a:r>
            <a:r>
              <a:rPr lang="vi-VN" sz="4000" b="1" i="1" dirty="0">
                <a:solidFill>
                  <a:srgbClr val="7030A0"/>
                </a:solidFill>
                <a:latin typeface="Cambria" panose="02040503050406030204" pitchFamily="18" charset="0"/>
              </a:rPr>
              <a:t>câu chuyện không </a:t>
            </a:r>
            <a:r>
              <a:rPr lang="vi-VN" sz="4000" b="1" i="1" dirty="0" smtClean="0">
                <a:solidFill>
                  <a:srgbClr val="7030A0"/>
                </a:solidFill>
                <a:latin typeface="Cambria" panose="02040503050406030204" pitchFamily="18" charset="0"/>
              </a:rPr>
              <a:t>lời.</a:t>
            </a:r>
            <a:endParaRPr lang="en-US" sz="4000" b="1" i="1" dirty="0">
              <a:solidFill>
                <a:srgbClr val="7030A0"/>
              </a:solidFill>
              <a:latin typeface="Cambria" panose="02040503050406030204" pitchFamily="18" charset="0"/>
            </a:endParaRPr>
          </a:p>
        </p:txBody>
      </p:sp>
      <p:pic>
        <p:nvPicPr>
          <p:cNvPr id="2" name="Picture 1"/>
          <p:cNvPicPr>
            <a:picLocks noChangeAspect="1"/>
          </p:cNvPicPr>
          <p:nvPr/>
        </p:nvPicPr>
        <p:blipFill>
          <a:blip r:embed="rId2"/>
          <a:stretch>
            <a:fillRect/>
          </a:stretch>
        </p:blipFill>
        <p:spPr>
          <a:xfrm>
            <a:off x="4083816" y="-127304"/>
            <a:ext cx="4462659" cy="19265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43125" y="161521"/>
            <a:ext cx="8782050" cy="1213989"/>
          </a:xfrm>
          <a:prstGeom prst="roundRect">
            <a:avLst/>
          </a:prstGeom>
          <a:solidFill>
            <a:schemeClr val="accent6"/>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4">
                    <a:lumMod val="50000"/>
                  </a:schemeClr>
                </a:solidFill>
                <a:latin typeface="Calibri" panose="020F0502020204030204" pitchFamily="34" charset="0"/>
                <a:cs typeface="Calibri" panose="020F0502020204030204" pitchFamily="34" charset="0"/>
              </a:rPr>
              <a:t> </a:t>
            </a:r>
            <a:r>
              <a:rPr lang="en-US" sz="3600" b="1" dirty="0">
                <a:solidFill>
                  <a:schemeClr val="accent4">
                    <a:lumMod val="50000"/>
                  </a:schemeClr>
                </a:solidFill>
                <a:latin typeface="Calibri" panose="020F0502020204030204" pitchFamily="34" charset="0"/>
                <a:cs typeface="Calibri" panose="020F0502020204030204" pitchFamily="34" charset="0"/>
              </a:rPr>
              <a:t>1. </a:t>
            </a:r>
            <a:r>
              <a:rPr lang="vi-VN" sz="3600" b="1" dirty="0">
                <a:solidFill>
                  <a:schemeClr val="accent4">
                    <a:lumMod val="50000"/>
                  </a:schemeClr>
                </a:solidFill>
                <a:latin typeface="Calibri" panose="020F0502020204030204" pitchFamily="34" charset="0"/>
                <a:cs typeface="Calibri" panose="020F0502020204030204" pitchFamily="34" charset="0"/>
              </a:rPr>
              <a:t>Tìm các kết từ trong câu dưới đây và cho biết tác dụng của chúng trong câu.</a:t>
            </a:r>
            <a:endParaRPr lang="en-GB" sz="3600" b="1" dirty="0">
              <a:solidFill>
                <a:schemeClr val="accent4">
                  <a:lumMod val="50000"/>
                </a:schemeClr>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ackgroundRemoval t="2250" b="90000" l="27167" r="71250"/>
                    </a14:imgEffect>
                  </a14:imgLayer>
                </a14:imgProps>
              </a:ext>
              <a:ext uri="{28A0092B-C50C-407E-A947-70E740481C1C}">
                <a14:useLocalDpi xmlns:a14="http://schemas.microsoft.com/office/drawing/2010/main" val="0"/>
              </a:ext>
            </a:extLst>
          </a:blip>
          <a:srcRect l="26273" r="23602"/>
          <a:stretch>
            <a:fillRect/>
          </a:stretch>
        </p:blipFill>
        <p:spPr>
          <a:xfrm>
            <a:off x="723757" y="1101901"/>
            <a:ext cx="2838735" cy="5663333"/>
          </a:xfrm>
          <a:prstGeom prst="rect">
            <a:avLst/>
          </a:prstGeom>
          <a:noFill/>
        </p:spPr>
      </p:pic>
      <p:sp>
        <p:nvSpPr>
          <p:cNvPr id="2" name="Rectangle: Rounded Corners 1"/>
          <p:cNvSpPr/>
          <p:nvPr/>
        </p:nvSpPr>
        <p:spPr>
          <a:xfrm>
            <a:off x="2926080" y="1657350"/>
            <a:ext cx="8549640" cy="1676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rgbClr val="002060"/>
                </a:solidFill>
                <a:latin typeface="Cambria" panose="02040503050406030204" pitchFamily="18" charset="0"/>
                <a:ea typeface="Cambria" panose="02040503050406030204" pitchFamily="18" charset="0"/>
              </a:rPr>
              <a:t>   </a:t>
            </a:r>
            <a:r>
              <a:rPr lang="vi-VN" sz="3200" dirty="0" smtClean="0">
                <a:solidFill>
                  <a:srgbClr val="002060"/>
                </a:solidFill>
                <a:latin typeface="Cambria" panose="02040503050406030204" pitchFamily="18" charset="0"/>
                <a:ea typeface="Cambria" panose="02040503050406030204" pitchFamily="18" charset="0"/>
              </a:rPr>
              <a:t>Để </a:t>
            </a:r>
            <a:r>
              <a:rPr lang="vi-VN" sz="3200" dirty="0">
                <a:solidFill>
                  <a:srgbClr val="002060"/>
                </a:solidFill>
                <a:latin typeface="Cambria" panose="02040503050406030204" pitchFamily="18" charset="0"/>
                <a:ea typeface="Cambria" panose="02040503050406030204" pitchFamily="18" charset="0"/>
              </a:rPr>
              <a:t>thực hiện được những kĩ thuật rất khó này, người diễn viên phải dày công khổ luyện trong một thời gian dài.</a:t>
            </a:r>
            <a:endParaRPr lang="en-US" sz="3200" dirty="0">
              <a:solidFill>
                <a:srgbClr val="002060"/>
              </a:solidFill>
              <a:latin typeface="Cambria" panose="02040503050406030204" pitchFamily="18" charset="0"/>
              <a:ea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86533138"/>
              </p:ext>
            </p:extLst>
          </p:nvPr>
        </p:nvGraphicFramePr>
        <p:xfrm>
          <a:off x="2316480" y="3820886"/>
          <a:ext cx="7287768" cy="1811683"/>
        </p:xfrm>
        <a:graphic>
          <a:graphicData uri="http://schemas.openxmlformats.org/drawingml/2006/table">
            <a:tbl>
              <a:tblPr firstRow="1" firstCol="1" bandRow="1">
                <a:tableStyleId>{93296810-A885-4BE3-A3E7-6D5BEEA58F35}</a:tableStyleId>
              </a:tblPr>
              <a:tblGrid>
                <a:gridCol w="1702405">
                  <a:extLst>
                    <a:ext uri="{9D8B030D-6E8A-4147-A177-3AD203B41FA5}">
                      <a16:colId xmlns="" xmlns:a16="http://schemas.microsoft.com/office/drawing/2014/main" val="20000"/>
                    </a:ext>
                  </a:extLst>
                </a:gridCol>
                <a:gridCol w="5585363">
                  <a:extLst>
                    <a:ext uri="{9D8B030D-6E8A-4147-A177-3AD203B41FA5}">
                      <a16:colId xmlns="" xmlns:a16="http://schemas.microsoft.com/office/drawing/2014/main" val="20001"/>
                    </a:ext>
                  </a:extLst>
                </a:gridCol>
              </a:tblGrid>
              <a:tr h="578322">
                <a:tc>
                  <a:txBody>
                    <a:bodyPr/>
                    <a:lstStyle/>
                    <a:p>
                      <a:pPr marL="0" marR="0" algn="ctr">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Kết</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từ</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Tác</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dụng</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655039">
                <a:tc>
                  <a:txBody>
                    <a:bodyPr/>
                    <a:lstStyle/>
                    <a:p>
                      <a:pPr marL="0" marR="0" algn="ctr">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để</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b</a:t>
                      </a:r>
                      <a:r>
                        <a:rPr lang="en-US" sz="2800" kern="100" dirty="0" err="1" smtClean="0">
                          <a:solidFill>
                            <a:srgbClr val="002060"/>
                          </a:solidFill>
                          <a:effectLst/>
                          <a:latin typeface="Cambria" panose="02040503050406030204" pitchFamily="18" charset="0"/>
                          <a:ea typeface="Cambria" panose="02040503050406030204" pitchFamily="18" charset="0"/>
                        </a:rPr>
                        <a:t>iểu</a:t>
                      </a:r>
                      <a:r>
                        <a:rPr lang="en-US" sz="2800" kern="100" dirty="0" smtClean="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thị</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điều</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sắp</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nêu</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ra</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là</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mục</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đích</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578322">
                <a:tc>
                  <a:txBody>
                    <a:bodyPr/>
                    <a:lstStyle/>
                    <a:p>
                      <a:pPr marL="0" marR="0" algn="ctr">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trong</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b</a:t>
                      </a:r>
                      <a:r>
                        <a:rPr lang="en-US" sz="2800" kern="100" dirty="0" err="1" smtClean="0">
                          <a:solidFill>
                            <a:srgbClr val="002060"/>
                          </a:solidFill>
                          <a:effectLst/>
                          <a:latin typeface="Cambria" panose="02040503050406030204" pitchFamily="18" charset="0"/>
                          <a:ea typeface="Cambria" panose="02040503050406030204" pitchFamily="18" charset="0"/>
                        </a:rPr>
                        <a:t>iểu</a:t>
                      </a:r>
                      <a:r>
                        <a:rPr lang="en-US" sz="2800" kern="100" dirty="0" smtClean="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thị</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quan</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hệ</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vị</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trí</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cxnSp>
        <p:nvCxnSpPr>
          <p:cNvPr id="7" name="Straight Connector 6"/>
          <p:cNvCxnSpPr/>
          <p:nvPr/>
        </p:nvCxnSpPr>
        <p:spPr>
          <a:xfrm flipV="1">
            <a:off x="3054096" y="704088"/>
            <a:ext cx="2551176" cy="274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66616" y="1274087"/>
            <a:ext cx="35874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ammar Subject for Pre-K: Adjectives by Slidesgo">
  <a:themeElements>
    <a:clrScheme name="Simple Light">
      <a:dk1>
        <a:srgbClr val="FF7259"/>
      </a:dk1>
      <a:lt1>
        <a:srgbClr val="F7A9BD"/>
      </a:lt1>
      <a:dk2>
        <a:srgbClr val="FFD2DD"/>
      </a:dk2>
      <a:lt2>
        <a:srgbClr val="4285F4"/>
      </a:lt2>
      <a:accent1>
        <a:srgbClr val="6A3F35"/>
      </a:accent1>
      <a:accent2>
        <a:srgbClr val="FF95C7"/>
      </a:accent2>
      <a:accent3>
        <a:srgbClr val="FCC63D"/>
      </a:accent3>
      <a:accent4>
        <a:srgbClr val="BA96F0"/>
      </a:accent4>
      <a:accent5>
        <a:srgbClr val="00E088"/>
      </a:accent5>
      <a:accent6>
        <a:srgbClr val="FFFFFF"/>
      </a:accent6>
      <a:hlink>
        <a:srgbClr val="6A3F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618</Words>
  <Application>Microsoft Office PowerPoint</Application>
  <PresentationFormat>Widescreen</PresentationFormat>
  <Paragraphs>45</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Cambria</vt:lpstr>
      <vt:lpstr>Times New Roman</vt:lpstr>
      <vt:lpstr>1_Office Theme</vt:lpstr>
      <vt:lpstr>Grammar Subject for Pre-K: Adjectives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MangnonTeam</cp:keywords>
  <cp:lastModifiedBy>Windows User</cp:lastModifiedBy>
  <cp:revision>60</cp:revision>
  <dcterms:created xsi:type="dcterms:W3CDTF">2023-07-07T08:11:00Z</dcterms:created>
  <dcterms:modified xsi:type="dcterms:W3CDTF">2026-01-09T09:17:42Z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04D12379550445C4859075EF176FCB2B_13</vt:lpwstr>
  </property>
  <property fmtid="{D5CDD505-2E9C-101B-9397-08002B2CF9AE}" pid="3" name="KSOProductBuildVer">
    <vt:lpwstr>1033-12.2.0.18911</vt:lpwstr>
  </property>
</Properties>
</file>