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343" r:id="rId3"/>
    <p:sldId id="267" r:id="rId4"/>
    <p:sldId id="323" r:id="rId5"/>
    <p:sldId id="345" r:id="rId6"/>
    <p:sldId id="346" r:id="rId7"/>
    <p:sldId id="324" r:id="rId8"/>
    <p:sldId id="325" r:id="rId9"/>
    <p:sldId id="326" r:id="rId10"/>
    <p:sldId id="327" r:id="rId11"/>
    <p:sldId id="328"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6600"/>
    <a:srgbClr val="BD7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7A138-A260-446C-B640-E606072FE516}"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013D0-43A2-4DFE-BF6F-10B91B1993A6}" type="slidenum">
              <a:rPr lang="en-US" smtClean="0"/>
              <a:t>‹#›</a:t>
            </a:fld>
            <a:endParaRPr lang="en-US"/>
          </a:p>
        </p:txBody>
      </p:sp>
    </p:spTree>
    <p:extLst>
      <p:ext uri="{BB962C8B-B14F-4D97-AF65-F5344CB8AC3E}">
        <p14:creationId xmlns:p14="http://schemas.microsoft.com/office/powerpoint/2010/main" val="49884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7A78C6-3596-7D05-5729-8A6B903F6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501F74FF-923B-7F45-6A4B-54EF4B920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9ACA9DA-D1A0-EC6F-8D76-8700FA9EF45D}"/>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5" name="Footer Placeholder 4">
            <a:extLst>
              <a:ext uri="{FF2B5EF4-FFF2-40B4-BE49-F238E27FC236}">
                <a16:creationId xmlns="" xmlns:a16="http://schemas.microsoft.com/office/drawing/2014/main" id="{7D86FDF9-A0BC-7B12-C2CE-7A9594E6F7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5398F452-7A28-2C25-2F23-43C9EAD208B6}"/>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1670234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02B8BC-9483-0C36-4123-1D9768016E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6A16015-7125-9016-236C-FF7DE8497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F9088D8-8897-FA75-BDD6-6610F2B0F880}"/>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5" name="Footer Placeholder 4">
            <a:extLst>
              <a:ext uri="{FF2B5EF4-FFF2-40B4-BE49-F238E27FC236}">
                <a16:creationId xmlns="" xmlns:a16="http://schemas.microsoft.com/office/drawing/2014/main" id="{9FAFF1B7-A63A-63C3-F40E-39720B1E62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6F1EAF2-77BE-95FC-2EED-79C7B6154A50}"/>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6359805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C2441A6-05BD-1A79-B19E-71A5B7349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A532B5E7-85A6-D6F2-CEA9-A51866954B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1FCDB72-8293-D174-6303-05E60323BEFE}"/>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5" name="Footer Placeholder 4">
            <a:extLst>
              <a:ext uri="{FF2B5EF4-FFF2-40B4-BE49-F238E27FC236}">
                <a16:creationId xmlns="" xmlns:a16="http://schemas.microsoft.com/office/drawing/2014/main" id="{BD80BF29-F76C-0447-1610-F5D59AD335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F411FFA-A680-6747-60FE-E8FBE9792D08}"/>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3057209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5F1653-CC30-63DB-A2D9-F3C5CB01D7E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52EEA30-5B95-A2AD-64A0-E0094B0EDA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88A89DE-444A-6EDD-16BE-4478ECD6174A}"/>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5" name="Footer Placeholder 4">
            <a:extLst>
              <a:ext uri="{FF2B5EF4-FFF2-40B4-BE49-F238E27FC236}">
                <a16:creationId xmlns="" xmlns:a16="http://schemas.microsoft.com/office/drawing/2014/main" id="{D496311F-0C89-C5F6-4894-7350D783E77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6EE659A9-CA51-F85D-6723-7739F272A5DB}"/>
              </a:ext>
            </a:extLst>
          </p:cNvPr>
          <p:cNvSpPr>
            <a:spLocks noGrp="1"/>
          </p:cNvSpPr>
          <p:nvPr>
            <p:ph type="sldNum" sz="quarter" idx="12"/>
          </p:nvPr>
        </p:nvSpPr>
        <p:spPr/>
        <p:txBody>
          <a:bodyPr/>
          <a:lstStyle/>
          <a:p>
            <a:fld id="{11C3244A-C438-4175-A359-8D969EA02323}" type="slidenum">
              <a:rPr lang="vi-VN" smtClean="0"/>
              <a:t>‹#›</a:t>
            </a:fld>
            <a:endParaRPr lang="vi-VN"/>
          </a:p>
        </p:txBody>
      </p:sp>
      <p:pic>
        <p:nvPicPr>
          <p:cNvPr id="8" name="Picture 7" descr="A green and brown plant&#10;&#10;Description automatically generated">
            <a:extLst>
              <a:ext uri="{FF2B5EF4-FFF2-40B4-BE49-F238E27FC236}">
                <a16:creationId xmlns="" xmlns:a16="http://schemas.microsoft.com/office/drawing/2014/main" id="{B79187CA-CCC8-962D-1FE5-7B54CF28EB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 xmlns:a16="http://schemas.microsoft.com/office/drawing/2014/main" id="{B3D0FD85-FE16-3527-AFA6-0439AC9535E5}"/>
              </a:ext>
            </a:extLst>
          </p:cNvPr>
          <p:cNvSpPr/>
          <p:nvPr userDrawn="1"/>
        </p:nvSpPr>
        <p:spPr>
          <a:xfrm>
            <a:off x="304799" y="230187"/>
            <a:ext cx="11523133" cy="6491287"/>
          </a:xfrm>
          <a:custGeom>
            <a:avLst/>
            <a:gdLst>
              <a:gd name="connsiteX0" fmla="*/ 0 w 11523133"/>
              <a:gd name="connsiteY0" fmla="*/ 1081903 h 6491287"/>
              <a:gd name="connsiteX1" fmla="*/ 1081903 w 11523133"/>
              <a:gd name="connsiteY1" fmla="*/ 0 h 6491287"/>
              <a:gd name="connsiteX2" fmla="*/ 1844020 w 11523133"/>
              <a:gd name="connsiteY2" fmla="*/ 0 h 6491287"/>
              <a:gd name="connsiteX3" fmla="*/ 2512543 w 11523133"/>
              <a:gd name="connsiteY3" fmla="*/ 0 h 6491287"/>
              <a:gd name="connsiteX4" fmla="*/ 3368253 w 11523133"/>
              <a:gd name="connsiteY4" fmla="*/ 0 h 6491287"/>
              <a:gd name="connsiteX5" fmla="*/ 3943183 w 11523133"/>
              <a:gd name="connsiteY5" fmla="*/ 0 h 6491287"/>
              <a:gd name="connsiteX6" fmla="*/ 4424520 w 11523133"/>
              <a:gd name="connsiteY6" fmla="*/ 0 h 6491287"/>
              <a:gd name="connsiteX7" fmla="*/ 5093043 w 11523133"/>
              <a:gd name="connsiteY7" fmla="*/ 0 h 6491287"/>
              <a:gd name="connsiteX8" fmla="*/ 5855160 w 11523133"/>
              <a:gd name="connsiteY8" fmla="*/ 0 h 6491287"/>
              <a:gd name="connsiteX9" fmla="*/ 6710870 w 11523133"/>
              <a:gd name="connsiteY9" fmla="*/ 0 h 6491287"/>
              <a:gd name="connsiteX10" fmla="*/ 7472986 w 11523133"/>
              <a:gd name="connsiteY10" fmla="*/ 0 h 6491287"/>
              <a:gd name="connsiteX11" fmla="*/ 8328696 w 11523133"/>
              <a:gd name="connsiteY11" fmla="*/ 0 h 6491287"/>
              <a:gd name="connsiteX12" fmla="*/ 9090813 w 11523133"/>
              <a:gd name="connsiteY12" fmla="*/ 0 h 6491287"/>
              <a:gd name="connsiteX13" fmla="*/ 9572150 w 11523133"/>
              <a:gd name="connsiteY13" fmla="*/ 0 h 6491287"/>
              <a:gd name="connsiteX14" fmla="*/ 10441230 w 11523133"/>
              <a:gd name="connsiteY14" fmla="*/ 0 h 6491287"/>
              <a:gd name="connsiteX15" fmla="*/ 11523133 w 11523133"/>
              <a:gd name="connsiteY15" fmla="*/ 1081903 h 6491287"/>
              <a:gd name="connsiteX16" fmla="*/ 11523133 w 11523133"/>
              <a:gd name="connsiteY16" fmla="*/ 1743389 h 6491287"/>
              <a:gd name="connsiteX17" fmla="*/ 11523133 w 11523133"/>
              <a:gd name="connsiteY17" fmla="*/ 2275051 h 6491287"/>
              <a:gd name="connsiteX18" fmla="*/ 11523133 w 11523133"/>
              <a:gd name="connsiteY18" fmla="*/ 2806713 h 6491287"/>
              <a:gd name="connsiteX19" fmla="*/ 11523133 w 11523133"/>
              <a:gd name="connsiteY19" fmla="*/ 3424925 h 6491287"/>
              <a:gd name="connsiteX20" fmla="*/ 11523133 w 11523133"/>
              <a:gd name="connsiteY20" fmla="*/ 4043136 h 6491287"/>
              <a:gd name="connsiteX21" fmla="*/ 11523133 w 11523133"/>
              <a:gd name="connsiteY21" fmla="*/ 4618073 h 6491287"/>
              <a:gd name="connsiteX22" fmla="*/ 11523133 w 11523133"/>
              <a:gd name="connsiteY22" fmla="*/ 5409384 h 6491287"/>
              <a:gd name="connsiteX23" fmla="*/ 10441230 w 11523133"/>
              <a:gd name="connsiteY23" fmla="*/ 6491287 h 6491287"/>
              <a:gd name="connsiteX24" fmla="*/ 10053486 w 11523133"/>
              <a:gd name="connsiteY24" fmla="*/ 6491287 h 6491287"/>
              <a:gd name="connsiteX25" fmla="*/ 9291370 w 11523133"/>
              <a:gd name="connsiteY25" fmla="*/ 6491287 h 6491287"/>
              <a:gd name="connsiteX26" fmla="*/ 8435660 w 11523133"/>
              <a:gd name="connsiteY26" fmla="*/ 6491287 h 6491287"/>
              <a:gd name="connsiteX27" fmla="*/ 8047916 w 11523133"/>
              <a:gd name="connsiteY27" fmla="*/ 6491287 h 6491287"/>
              <a:gd name="connsiteX28" fmla="*/ 7192206 w 11523133"/>
              <a:gd name="connsiteY28" fmla="*/ 6491287 h 6491287"/>
              <a:gd name="connsiteX29" fmla="*/ 6336497 w 11523133"/>
              <a:gd name="connsiteY29" fmla="*/ 6491287 h 6491287"/>
              <a:gd name="connsiteX30" fmla="*/ 5948753 w 11523133"/>
              <a:gd name="connsiteY30" fmla="*/ 6491287 h 6491287"/>
              <a:gd name="connsiteX31" fmla="*/ 5280230 w 11523133"/>
              <a:gd name="connsiteY31" fmla="*/ 6491287 h 6491287"/>
              <a:gd name="connsiteX32" fmla="*/ 4705300 w 11523133"/>
              <a:gd name="connsiteY32" fmla="*/ 6491287 h 6491287"/>
              <a:gd name="connsiteX33" fmla="*/ 4130370 w 11523133"/>
              <a:gd name="connsiteY33" fmla="*/ 6491287 h 6491287"/>
              <a:gd name="connsiteX34" fmla="*/ 3555439 w 11523133"/>
              <a:gd name="connsiteY34" fmla="*/ 6491287 h 6491287"/>
              <a:gd name="connsiteX35" fmla="*/ 3167696 w 11523133"/>
              <a:gd name="connsiteY35" fmla="*/ 6491287 h 6491287"/>
              <a:gd name="connsiteX36" fmla="*/ 2311986 w 11523133"/>
              <a:gd name="connsiteY36" fmla="*/ 6491287 h 6491287"/>
              <a:gd name="connsiteX37" fmla="*/ 1081903 w 11523133"/>
              <a:gd name="connsiteY37" fmla="*/ 6491287 h 6491287"/>
              <a:gd name="connsiteX38" fmla="*/ 0 w 11523133"/>
              <a:gd name="connsiteY38" fmla="*/ 5409384 h 6491287"/>
              <a:gd name="connsiteX39" fmla="*/ 0 w 11523133"/>
              <a:gd name="connsiteY39" fmla="*/ 4747898 h 6491287"/>
              <a:gd name="connsiteX40" fmla="*/ 0 w 11523133"/>
              <a:gd name="connsiteY40" fmla="*/ 4086411 h 6491287"/>
              <a:gd name="connsiteX41" fmla="*/ 0 w 11523133"/>
              <a:gd name="connsiteY41" fmla="*/ 3511474 h 6491287"/>
              <a:gd name="connsiteX42" fmla="*/ 0 w 11523133"/>
              <a:gd name="connsiteY42" fmla="*/ 2979813 h 6491287"/>
              <a:gd name="connsiteX43" fmla="*/ 0 w 11523133"/>
              <a:gd name="connsiteY43" fmla="*/ 2448151 h 6491287"/>
              <a:gd name="connsiteX44" fmla="*/ 0 w 11523133"/>
              <a:gd name="connsiteY44" fmla="*/ 1786664 h 6491287"/>
              <a:gd name="connsiteX45" fmla="*/ 0 w 11523133"/>
              <a:gd name="connsiteY45" fmla="*/ 1081903 h 649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23133" h="6491287" fill="none" extrusionOk="0">
                <a:moveTo>
                  <a:pt x="0" y="1081903"/>
                </a:moveTo>
                <a:cubicBezTo>
                  <a:pt x="4474" y="439157"/>
                  <a:pt x="522164" y="-111687"/>
                  <a:pt x="1081903" y="0"/>
                </a:cubicBezTo>
                <a:cubicBezTo>
                  <a:pt x="1296943" y="-5642"/>
                  <a:pt x="1534244" y="36694"/>
                  <a:pt x="1844020" y="0"/>
                </a:cubicBezTo>
                <a:cubicBezTo>
                  <a:pt x="2153796" y="-36694"/>
                  <a:pt x="2210757" y="-25504"/>
                  <a:pt x="2512543" y="0"/>
                </a:cubicBezTo>
                <a:cubicBezTo>
                  <a:pt x="2814329" y="25504"/>
                  <a:pt x="2941443" y="39420"/>
                  <a:pt x="3368253" y="0"/>
                </a:cubicBezTo>
                <a:cubicBezTo>
                  <a:pt x="3795063" y="-39420"/>
                  <a:pt x="3675785" y="6591"/>
                  <a:pt x="3943183" y="0"/>
                </a:cubicBezTo>
                <a:cubicBezTo>
                  <a:pt x="4210581" y="-6591"/>
                  <a:pt x="4274580" y="1948"/>
                  <a:pt x="4424520" y="0"/>
                </a:cubicBezTo>
                <a:cubicBezTo>
                  <a:pt x="4574460" y="-1948"/>
                  <a:pt x="4880622" y="-11266"/>
                  <a:pt x="5093043" y="0"/>
                </a:cubicBezTo>
                <a:cubicBezTo>
                  <a:pt x="5305464" y="11266"/>
                  <a:pt x="5618607" y="28182"/>
                  <a:pt x="5855160" y="0"/>
                </a:cubicBezTo>
                <a:cubicBezTo>
                  <a:pt x="6091713" y="-28182"/>
                  <a:pt x="6379490" y="1465"/>
                  <a:pt x="6710870" y="0"/>
                </a:cubicBezTo>
                <a:cubicBezTo>
                  <a:pt x="7042250" y="-1465"/>
                  <a:pt x="7142803" y="20360"/>
                  <a:pt x="7472986" y="0"/>
                </a:cubicBezTo>
                <a:cubicBezTo>
                  <a:pt x="7803169" y="-20360"/>
                  <a:pt x="7932779" y="22200"/>
                  <a:pt x="8328696" y="0"/>
                </a:cubicBezTo>
                <a:cubicBezTo>
                  <a:pt x="8724613" y="-22200"/>
                  <a:pt x="8812458" y="35710"/>
                  <a:pt x="9090813" y="0"/>
                </a:cubicBezTo>
                <a:cubicBezTo>
                  <a:pt x="9369168" y="-35710"/>
                  <a:pt x="9444708" y="-19135"/>
                  <a:pt x="9572150" y="0"/>
                </a:cubicBezTo>
                <a:cubicBezTo>
                  <a:pt x="9699592" y="19135"/>
                  <a:pt x="10223352" y="-37922"/>
                  <a:pt x="10441230" y="0"/>
                </a:cubicBezTo>
                <a:cubicBezTo>
                  <a:pt x="11062864" y="3715"/>
                  <a:pt x="11548170" y="522796"/>
                  <a:pt x="11523133" y="1081903"/>
                </a:cubicBezTo>
                <a:cubicBezTo>
                  <a:pt x="11552976" y="1280522"/>
                  <a:pt x="11498376" y="1604134"/>
                  <a:pt x="11523133" y="1743389"/>
                </a:cubicBezTo>
                <a:cubicBezTo>
                  <a:pt x="11547890" y="1882644"/>
                  <a:pt x="11528779" y="2109331"/>
                  <a:pt x="11523133" y="2275051"/>
                </a:cubicBezTo>
                <a:cubicBezTo>
                  <a:pt x="11517487" y="2440771"/>
                  <a:pt x="11517994" y="2696240"/>
                  <a:pt x="11523133" y="2806713"/>
                </a:cubicBezTo>
                <a:cubicBezTo>
                  <a:pt x="11528272" y="2917186"/>
                  <a:pt x="11514234" y="3121448"/>
                  <a:pt x="11523133" y="3424925"/>
                </a:cubicBezTo>
                <a:cubicBezTo>
                  <a:pt x="11532032" y="3728402"/>
                  <a:pt x="11496662" y="3799749"/>
                  <a:pt x="11523133" y="4043136"/>
                </a:cubicBezTo>
                <a:cubicBezTo>
                  <a:pt x="11549604" y="4286523"/>
                  <a:pt x="11546112" y="4462690"/>
                  <a:pt x="11523133" y="4618073"/>
                </a:cubicBezTo>
                <a:cubicBezTo>
                  <a:pt x="11500154" y="4773456"/>
                  <a:pt x="11542709" y="5053011"/>
                  <a:pt x="11523133" y="5409384"/>
                </a:cubicBezTo>
                <a:cubicBezTo>
                  <a:pt x="11457566" y="6014103"/>
                  <a:pt x="11105128" y="6572182"/>
                  <a:pt x="10441230" y="6491287"/>
                </a:cubicBezTo>
                <a:cubicBezTo>
                  <a:pt x="10345001" y="6510206"/>
                  <a:pt x="10183709" y="6507712"/>
                  <a:pt x="10053486" y="6491287"/>
                </a:cubicBezTo>
                <a:cubicBezTo>
                  <a:pt x="9923263" y="6474862"/>
                  <a:pt x="9496802" y="6487798"/>
                  <a:pt x="9291370" y="6491287"/>
                </a:cubicBezTo>
                <a:cubicBezTo>
                  <a:pt x="9085938" y="6494776"/>
                  <a:pt x="8738898" y="6449409"/>
                  <a:pt x="8435660" y="6491287"/>
                </a:cubicBezTo>
                <a:cubicBezTo>
                  <a:pt x="8132422" y="6533166"/>
                  <a:pt x="8175821" y="6476152"/>
                  <a:pt x="8047916" y="6491287"/>
                </a:cubicBezTo>
                <a:cubicBezTo>
                  <a:pt x="7920011" y="6506422"/>
                  <a:pt x="7536356" y="6512744"/>
                  <a:pt x="7192206" y="6491287"/>
                </a:cubicBezTo>
                <a:cubicBezTo>
                  <a:pt x="6848056" y="6469831"/>
                  <a:pt x="6515740" y="6476787"/>
                  <a:pt x="6336497" y="6491287"/>
                </a:cubicBezTo>
                <a:cubicBezTo>
                  <a:pt x="6157254" y="6505787"/>
                  <a:pt x="6094317" y="6486597"/>
                  <a:pt x="5948753" y="6491287"/>
                </a:cubicBezTo>
                <a:cubicBezTo>
                  <a:pt x="5803189" y="6495977"/>
                  <a:pt x="5416074" y="6497805"/>
                  <a:pt x="5280230" y="6491287"/>
                </a:cubicBezTo>
                <a:cubicBezTo>
                  <a:pt x="5144386" y="6484769"/>
                  <a:pt x="4972569" y="6484452"/>
                  <a:pt x="4705300" y="6491287"/>
                </a:cubicBezTo>
                <a:cubicBezTo>
                  <a:pt x="4438031" y="6498123"/>
                  <a:pt x="4251160" y="6504521"/>
                  <a:pt x="4130370" y="6491287"/>
                </a:cubicBezTo>
                <a:cubicBezTo>
                  <a:pt x="4009580" y="6478054"/>
                  <a:pt x="3679217" y="6488077"/>
                  <a:pt x="3555439" y="6491287"/>
                </a:cubicBezTo>
                <a:cubicBezTo>
                  <a:pt x="3431661" y="6494497"/>
                  <a:pt x="3339706" y="6498349"/>
                  <a:pt x="3167696" y="6491287"/>
                </a:cubicBezTo>
                <a:cubicBezTo>
                  <a:pt x="2995686" y="6484225"/>
                  <a:pt x="2483255" y="6532493"/>
                  <a:pt x="2311986" y="6491287"/>
                </a:cubicBezTo>
                <a:cubicBezTo>
                  <a:pt x="2140717" y="6450082"/>
                  <a:pt x="1584888" y="6499913"/>
                  <a:pt x="1081903" y="6491287"/>
                </a:cubicBezTo>
                <a:cubicBezTo>
                  <a:pt x="372879" y="6464589"/>
                  <a:pt x="-2582" y="5936614"/>
                  <a:pt x="0" y="5409384"/>
                </a:cubicBezTo>
                <a:cubicBezTo>
                  <a:pt x="-9665" y="5173303"/>
                  <a:pt x="-29804" y="4992982"/>
                  <a:pt x="0" y="4747898"/>
                </a:cubicBezTo>
                <a:cubicBezTo>
                  <a:pt x="29804" y="4502814"/>
                  <a:pt x="-22614" y="4398590"/>
                  <a:pt x="0" y="4086411"/>
                </a:cubicBezTo>
                <a:cubicBezTo>
                  <a:pt x="22614" y="3774232"/>
                  <a:pt x="-3765" y="3764134"/>
                  <a:pt x="0" y="3511474"/>
                </a:cubicBezTo>
                <a:cubicBezTo>
                  <a:pt x="3765" y="3258814"/>
                  <a:pt x="16014" y="3092583"/>
                  <a:pt x="0" y="2979813"/>
                </a:cubicBezTo>
                <a:cubicBezTo>
                  <a:pt x="-16014" y="2867043"/>
                  <a:pt x="12883" y="2710117"/>
                  <a:pt x="0" y="2448151"/>
                </a:cubicBezTo>
                <a:cubicBezTo>
                  <a:pt x="-12883" y="2186185"/>
                  <a:pt x="-10670" y="2087645"/>
                  <a:pt x="0" y="1786664"/>
                </a:cubicBezTo>
                <a:cubicBezTo>
                  <a:pt x="10670" y="1485683"/>
                  <a:pt x="23806" y="1395477"/>
                  <a:pt x="0" y="1081903"/>
                </a:cubicBezTo>
                <a:close/>
              </a:path>
              <a:path w="11523133" h="6491287" stroke="0" extrusionOk="0">
                <a:moveTo>
                  <a:pt x="0" y="1081903"/>
                </a:moveTo>
                <a:cubicBezTo>
                  <a:pt x="-43486" y="457561"/>
                  <a:pt x="456636" y="10414"/>
                  <a:pt x="1081903" y="0"/>
                </a:cubicBezTo>
                <a:cubicBezTo>
                  <a:pt x="1486515" y="37503"/>
                  <a:pt x="1572327" y="-8722"/>
                  <a:pt x="1937613" y="0"/>
                </a:cubicBezTo>
                <a:cubicBezTo>
                  <a:pt x="2302899" y="8722"/>
                  <a:pt x="2261659" y="-5885"/>
                  <a:pt x="2512543" y="0"/>
                </a:cubicBezTo>
                <a:cubicBezTo>
                  <a:pt x="2763427" y="5885"/>
                  <a:pt x="2757269" y="10751"/>
                  <a:pt x="2993880" y="0"/>
                </a:cubicBezTo>
                <a:cubicBezTo>
                  <a:pt x="3230491" y="-10751"/>
                  <a:pt x="3474373" y="-26351"/>
                  <a:pt x="3755996" y="0"/>
                </a:cubicBezTo>
                <a:cubicBezTo>
                  <a:pt x="4037619" y="26351"/>
                  <a:pt x="4090521" y="-17209"/>
                  <a:pt x="4330927" y="0"/>
                </a:cubicBezTo>
                <a:cubicBezTo>
                  <a:pt x="4571333" y="17209"/>
                  <a:pt x="4927036" y="-42004"/>
                  <a:pt x="5186636" y="0"/>
                </a:cubicBezTo>
                <a:cubicBezTo>
                  <a:pt x="5446236" y="42004"/>
                  <a:pt x="5449794" y="22124"/>
                  <a:pt x="5667973" y="0"/>
                </a:cubicBezTo>
                <a:cubicBezTo>
                  <a:pt x="5886152" y="-22124"/>
                  <a:pt x="6132243" y="-18815"/>
                  <a:pt x="6523683" y="0"/>
                </a:cubicBezTo>
                <a:cubicBezTo>
                  <a:pt x="6915123" y="18815"/>
                  <a:pt x="6794850" y="17286"/>
                  <a:pt x="6911427" y="0"/>
                </a:cubicBezTo>
                <a:cubicBezTo>
                  <a:pt x="7028004" y="-17286"/>
                  <a:pt x="7346699" y="1057"/>
                  <a:pt x="7579950" y="0"/>
                </a:cubicBezTo>
                <a:cubicBezTo>
                  <a:pt x="7813201" y="-1057"/>
                  <a:pt x="8027467" y="-25191"/>
                  <a:pt x="8248473" y="0"/>
                </a:cubicBezTo>
                <a:cubicBezTo>
                  <a:pt x="8469479" y="25191"/>
                  <a:pt x="8642156" y="19817"/>
                  <a:pt x="8823403" y="0"/>
                </a:cubicBezTo>
                <a:cubicBezTo>
                  <a:pt x="9004650" y="-19817"/>
                  <a:pt x="9358187" y="-40491"/>
                  <a:pt x="9679113" y="0"/>
                </a:cubicBezTo>
                <a:cubicBezTo>
                  <a:pt x="10000039" y="40491"/>
                  <a:pt x="10235260" y="3613"/>
                  <a:pt x="10441230" y="0"/>
                </a:cubicBezTo>
                <a:cubicBezTo>
                  <a:pt x="10971051" y="11117"/>
                  <a:pt x="11483773" y="457226"/>
                  <a:pt x="11523133" y="1081903"/>
                </a:cubicBezTo>
                <a:cubicBezTo>
                  <a:pt x="11509530" y="1353660"/>
                  <a:pt x="11520122" y="1596315"/>
                  <a:pt x="11523133" y="1743389"/>
                </a:cubicBezTo>
                <a:cubicBezTo>
                  <a:pt x="11526144" y="1890463"/>
                  <a:pt x="11539044" y="2146195"/>
                  <a:pt x="11523133" y="2361601"/>
                </a:cubicBezTo>
                <a:cubicBezTo>
                  <a:pt x="11507222" y="2577007"/>
                  <a:pt x="11518055" y="2747071"/>
                  <a:pt x="11523133" y="2849988"/>
                </a:cubicBezTo>
                <a:cubicBezTo>
                  <a:pt x="11528211" y="2952905"/>
                  <a:pt x="11502919" y="3126147"/>
                  <a:pt x="11523133" y="3381650"/>
                </a:cubicBezTo>
                <a:cubicBezTo>
                  <a:pt x="11543347" y="3637153"/>
                  <a:pt x="11500094" y="3935785"/>
                  <a:pt x="11523133" y="4086411"/>
                </a:cubicBezTo>
                <a:cubicBezTo>
                  <a:pt x="11546172" y="4237037"/>
                  <a:pt x="11548744" y="4434347"/>
                  <a:pt x="11523133" y="4704623"/>
                </a:cubicBezTo>
                <a:cubicBezTo>
                  <a:pt x="11497522" y="4974899"/>
                  <a:pt x="11501743" y="5213739"/>
                  <a:pt x="11523133" y="5409384"/>
                </a:cubicBezTo>
                <a:cubicBezTo>
                  <a:pt x="11519402" y="5906302"/>
                  <a:pt x="11061388" y="6496008"/>
                  <a:pt x="10441230" y="6491287"/>
                </a:cubicBezTo>
                <a:cubicBezTo>
                  <a:pt x="10119181" y="6466096"/>
                  <a:pt x="10018168" y="6475008"/>
                  <a:pt x="9772707" y="6491287"/>
                </a:cubicBezTo>
                <a:cubicBezTo>
                  <a:pt x="9527246" y="6507566"/>
                  <a:pt x="9252711" y="6520662"/>
                  <a:pt x="9104183" y="6491287"/>
                </a:cubicBezTo>
                <a:cubicBezTo>
                  <a:pt x="8955655" y="6461912"/>
                  <a:pt x="8860881" y="6501209"/>
                  <a:pt x="8622846" y="6491287"/>
                </a:cubicBezTo>
                <a:cubicBezTo>
                  <a:pt x="8384811" y="6481365"/>
                  <a:pt x="8057181" y="6486895"/>
                  <a:pt x="7860730" y="6491287"/>
                </a:cubicBezTo>
                <a:cubicBezTo>
                  <a:pt x="7664279" y="6495679"/>
                  <a:pt x="7593052" y="6498661"/>
                  <a:pt x="7379393" y="6491287"/>
                </a:cubicBezTo>
                <a:cubicBezTo>
                  <a:pt x="7165734" y="6483913"/>
                  <a:pt x="6936058" y="6501681"/>
                  <a:pt x="6617276" y="6491287"/>
                </a:cubicBezTo>
                <a:cubicBezTo>
                  <a:pt x="6298494" y="6480893"/>
                  <a:pt x="6380876" y="6489728"/>
                  <a:pt x="6229533" y="6491287"/>
                </a:cubicBezTo>
                <a:cubicBezTo>
                  <a:pt x="6078190" y="6492846"/>
                  <a:pt x="5756930" y="6513179"/>
                  <a:pt x="5467416" y="6491287"/>
                </a:cubicBezTo>
                <a:cubicBezTo>
                  <a:pt x="5177902" y="6469395"/>
                  <a:pt x="5126845" y="6492579"/>
                  <a:pt x="4986079" y="6491287"/>
                </a:cubicBezTo>
                <a:cubicBezTo>
                  <a:pt x="4845313" y="6489995"/>
                  <a:pt x="4730828" y="6498981"/>
                  <a:pt x="4598336" y="6491287"/>
                </a:cubicBezTo>
                <a:cubicBezTo>
                  <a:pt x="4465844" y="6483593"/>
                  <a:pt x="4323957" y="6506691"/>
                  <a:pt x="4116999" y="6491287"/>
                </a:cubicBezTo>
                <a:cubicBezTo>
                  <a:pt x="3910041" y="6475883"/>
                  <a:pt x="3550919" y="6522077"/>
                  <a:pt x="3354882" y="6491287"/>
                </a:cubicBezTo>
                <a:cubicBezTo>
                  <a:pt x="3158845" y="6460497"/>
                  <a:pt x="3020771" y="6506320"/>
                  <a:pt x="2873546" y="6491287"/>
                </a:cubicBezTo>
                <a:cubicBezTo>
                  <a:pt x="2726321" y="6476254"/>
                  <a:pt x="2635936" y="6476509"/>
                  <a:pt x="2485802" y="6491287"/>
                </a:cubicBezTo>
                <a:cubicBezTo>
                  <a:pt x="2335668" y="6506065"/>
                  <a:pt x="2205655" y="6469055"/>
                  <a:pt x="2004465" y="6491287"/>
                </a:cubicBezTo>
                <a:cubicBezTo>
                  <a:pt x="1803275" y="6513519"/>
                  <a:pt x="1304425" y="6458049"/>
                  <a:pt x="1081903" y="6491287"/>
                </a:cubicBezTo>
                <a:cubicBezTo>
                  <a:pt x="466468" y="6493435"/>
                  <a:pt x="90906" y="6102386"/>
                  <a:pt x="0" y="5409384"/>
                </a:cubicBezTo>
                <a:cubicBezTo>
                  <a:pt x="-19933" y="5265397"/>
                  <a:pt x="14055" y="5031059"/>
                  <a:pt x="0" y="4920997"/>
                </a:cubicBezTo>
                <a:cubicBezTo>
                  <a:pt x="-14055" y="4810935"/>
                  <a:pt x="15467" y="4429922"/>
                  <a:pt x="0" y="4302785"/>
                </a:cubicBezTo>
                <a:cubicBezTo>
                  <a:pt x="-15467" y="4175648"/>
                  <a:pt x="28393" y="3874562"/>
                  <a:pt x="0" y="3598024"/>
                </a:cubicBezTo>
                <a:cubicBezTo>
                  <a:pt x="-28393" y="3321486"/>
                  <a:pt x="18637" y="3085309"/>
                  <a:pt x="0" y="2936538"/>
                </a:cubicBezTo>
                <a:cubicBezTo>
                  <a:pt x="-18637" y="2787767"/>
                  <a:pt x="13924" y="2570218"/>
                  <a:pt x="0" y="2361601"/>
                </a:cubicBezTo>
                <a:cubicBezTo>
                  <a:pt x="-13924" y="2152984"/>
                  <a:pt x="-25935" y="1883465"/>
                  <a:pt x="0" y="1700115"/>
                </a:cubicBezTo>
                <a:cubicBezTo>
                  <a:pt x="25935" y="1516765"/>
                  <a:pt x="-13225" y="1370685"/>
                  <a:pt x="0" y="1081903"/>
                </a:cubicBezTo>
                <a:close/>
              </a:path>
            </a:pathLst>
          </a:custGeom>
          <a:solidFill>
            <a:schemeClr val="bg1"/>
          </a:solidFill>
          <a:ln w="38100">
            <a:solidFill>
              <a:schemeClr val="accent3">
                <a:lumMod val="40000"/>
                <a:lumOff val="60000"/>
              </a:schemeClr>
            </a:solidFill>
            <a:prstDash val="dash"/>
            <a:extLst>
              <a:ext uri="{C807C97D-BFC1-408E-A445-0C87EB9F89A2}">
                <ask:lineSketchStyleProps xmln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5837080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2F775C-6996-3D96-C11C-5A2C0BE26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23CAF1A-6C48-D6DE-8833-BDB63C1033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3247D57-B115-E76E-B247-9F7DF2C57B20}"/>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5" name="Footer Placeholder 4">
            <a:extLst>
              <a:ext uri="{FF2B5EF4-FFF2-40B4-BE49-F238E27FC236}">
                <a16:creationId xmlns="" xmlns:a16="http://schemas.microsoft.com/office/drawing/2014/main" id="{1A2092B6-6469-97DE-B84F-DB0C8158839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6EF0CA5-2E48-B967-EC51-8F30B896373A}"/>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33074035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1E6BAD-FF4F-BC11-EA09-DD31BFC80F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B5AA3D3-E3BD-5D9E-F2ED-C2AB555C4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3C18B93D-3659-9649-4B3A-B48A7D0926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36F32516-556C-4006-4532-353E640DBFEE}"/>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6" name="Footer Placeholder 5">
            <a:extLst>
              <a:ext uri="{FF2B5EF4-FFF2-40B4-BE49-F238E27FC236}">
                <a16:creationId xmlns="" xmlns:a16="http://schemas.microsoft.com/office/drawing/2014/main" id="{3D50AD54-208E-9BFE-4EC7-CB75F7DA4A0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1D2BB785-116E-B1E1-1AEF-31D577AECE15}"/>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26734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1A5F9F-89DF-1EEB-C14E-60F7666EB2B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1095540-0256-E476-6F45-5618F8B99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3CA81EC-5932-CBC8-762A-8FF0DF973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0E3D7041-360B-4027-E702-EAF966B1D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B0E6230-21A3-CBE0-DABB-FC5FB06C2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1909D38D-C755-5CE6-222E-63EDA358DC9F}"/>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8" name="Footer Placeholder 7">
            <a:extLst>
              <a:ext uri="{FF2B5EF4-FFF2-40B4-BE49-F238E27FC236}">
                <a16:creationId xmlns="" xmlns:a16="http://schemas.microsoft.com/office/drawing/2014/main" id="{67E06C69-3EAA-575C-819F-BD8ADB627A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C4DF4AB4-2C5F-09B7-9254-15C20F0C00A4}"/>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6820218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F0E83C-0D48-61EE-8195-0F29D427331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F53A7ADE-DB09-BCBA-1A26-78E44884ACDF}"/>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4" name="Footer Placeholder 3">
            <a:extLst>
              <a:ext uri="{FF2B5EF4-FFF2-40B4-BE49-F238E27FC236}">
                <a16:creationId xmlns="" xmlns:a16="http://schemas.microsoft.com/office/drawing/2014/main" id="{333FABD5-D027-9F8E-E8D5-10BB56E2557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1BB96068-21C2-9A53-F4A0-2DE56BA7FD2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7590556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6020D24-D6D8-8E62-AA79-B69A3A733957}"/>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3" name="Footer Placeholder 2">
            <a:extLst>
              <a:ext uri="{FF2B5EF4-FFF2-40B4-BE49-F238E27FC236}">
                <a16:creationId xmlns="" xmlns:a16="http://schemas.microsoft.com/office/drawing/2014/main" id="{B4F0415C-C244-E57F-0CF6-7ECD703A0B6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F2859A9E-5736-6552-6B91-78E3AD6D1DC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4185554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348008-84EB-C1F5-DD00-162F32578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CFEABC0-D3A4-9BDB-F2A9-80C231388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1EF19C81-9405-76E4-634B-5109C4801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EDCD10-41B3-8974-64EA-574B2519468B}"/>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6" name="Footer Placeholder 5">
            <a:extLst>
              <a:ext uri="{FF2B5EF4-FFF2-40B4-BE49-F238E27FC236}">
                <a16:creationId xmlns="" xmlns:a16="http://schemas.microsoft.com/office/drawing/2014/main" id="{A75F5B65-5CCE-96B6-A0AF-18E021481D9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700B1BDE-773D-FEC2-B00A-E793977BA0D1}"/>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8421834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B93B96-C92F-4E42-0C53-7481B6F43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333C04F1-BC57-2745-4E67-BB545CF63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EFC97C2B-E76B-C9F8-634D-74693BD21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3D827D6-C1B5-50CA-8FB3-75D802D017F5}"/>
              </a:ext>
            </a:extLst>
          </p:cNvPr>
          <p:cNvSpPr>
            <a:spLocks noGrp="1"/>
          </p:cNvSpPr>
          <p:nvPr>
            <p:ph type="dt" sz="half" idx="10"/>
          </p:nvPr>
        </p:nvSpPr>
        <p:spPr/>
        <p:txBody>
          <a:bodyPr/>
          <a:lstStyle/>
          <a:p>
            <a:fld id="{CE80C75E-5FEA-4B56-89D8-84CDA87236AE}" type="datetimeFigureOut">
              <a:rPr lang="vi-VN" smtClean="0"/>
              <a:t>30/01/2026</a:t>
            </a:fld>
            <a:endParaRPr lang="vi-VN"/>
          </a:p>
        </p:txBody>
      </p:sp>
      <p:sp>
        <p:nvSpPr>
          <p:cNvPr id="6" name="Footer Placeholder 5">
            <a:extLst>
              <a:ext uri="{FF2B5EF4-FFF2-40B4-BE49-F238E27FC236}">
                <a16:creationId xmlns="" xmlns:a16="http://schemas.microsoft.com/office/drawing/2014/main" id="{05716E69-0B88-B80A-E94B-9B2A212E6A7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D0439E71-5800-B669-4F61-8241FE6081FF}"/>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27379374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ABF9F89-42C0-21CD-28A5-A456E641B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9E33463E-B2AB-7EDB-7694-B3C9230A8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FF94674-AC83-E301-7C0E-27D4B616C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80C75E-5FEA-4B56-89D8-84CDA87236AE}" type="datetimeFigureOut">
              <a:rPr lang="vi-VN" smtClean="0"/>
              <a:t>30/01/2026</a:t>
            </a:fld>
            <a:endParaRPr lang="vi-VN"/>
          </a:p>
        </p:txBody>
      </p:sp>
      <p:sp>
        <p:nvSpPr>
          <p:cNvPr id="5" name="Footer Placeholder 4">
            <a:extLst>
              <a:ext uri="{FF2B5EF4-FFF2-40B4-BE49-F238E27FC236}">
                <a16:creationId xmlns="" xmlns:a16="http://schemas.microsoft.com/office/drawing/2014/main" id="{15D33F12-5A88-8A01-E787-28327F1B5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 xmlns:a16="http://schemas.microsoft.com/office/drawing/2014/main" id="{BA67E1D3-04D6-8125-A239-07F95A632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C3244A-C438-4175-A359-8D969EA02323}"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 xmlns:a16="http://schemas.microsoft.com/office/drawing/2014/main" id="{277A4977-4699-832D-6E08-E3D698F854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79104" y="0"/>
            <a:ext cx="1569256" cy="1569256"/>
          </a:xfrm>
          <a:prstGeom prst="rect">
            <a:avLst/>
          </a:prstGeom>
        </p:spPr>
      </p:pic>
    </p:spTree>
    <p:extLst>
      <p:ext uri="{BB962C8B-B14F-4D97-AF65-F5344CB8AC3E}">
        <p14:creationId xmlns:p14="http://schemas.microsoft.com/office/powerpoint/2010/main" val="286223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94199A0D-BACE-0039-980F-45E54D8228A9}"/>
              </a:ext>
            </a:extLst>
          </p:cNvPr>
          <p:cNvSpPr txBox="1"/>
          <p:nvPr/>
        </p:nvSpPr>
        <p:spPr>
          <a:xfrm>
            <a:off x="500743" y="651578"/>
            <a:ext cx="11157857" cy="3170099"/>
          </a:xfrm>
          <a:prstGeom prst="rect">
            <a:avLst/>
          </a:prstGeom>
          <a:noFill/>
        </p:spPr>
        <p:txBody>
          <a:bodyPr wrap="square">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Trên đỉnh núi cao ở vùng Chư Bô-đa, có một mỏm đá xanh giống hình một em bé cưỡi voi. Những tia nắng vàng dịu, những hạt mưa trong vắt thay nhau tắm gội, sưởi ấm cho mỏm đá. Gió rì rào kể cho mỏm đá nghe những câu chuyện về mọi miền. Chim hót cho mỏm đá nghe những điệu ca du dương. Cứ thế, năm này qua năm khác, những câu chuyện của gió, những bài ca của chim thấm sâu vào mỏm đá hình em bé.</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Một buổi sáng, mỏm đá khẽ cựa quậy, rồi từ từ biến thành một em bé xinh đẹp. Em bước xuống núi, thấy muông thú từng đàn kéo về phá nương rẫy, dân làng đuổi đằng đông, dồn đằng tây mà chẳng ăn thua gì. Em bé liền cất giọng hát. Tiếng hát của em vang khắp núi rừng. Muông thú quên cả phá lúa, nhảy múa theo tiếng hát. Dân làng vây quanh em bé, hỏi em từ đâu tới, tên em là gì, nhưng em chỉ cười. Mọi người đặt tên cho em là Nai Ngọc.</a:t>
            </a:r>
          </a:p>
        </p:txBody>
      </p:sp>
      <p:pic>
        <p:nvPicPr>
          <p:cNvPr id="3" name="Picture 2">
            <a:extLst>
              <a:ext uri="{FF2B5EF4-FFF2-40B4-BE49-F238E27FC236}">
                <a16:creationId xmlns="" xmlns:a16="http://schemas.microsoft.com/office/drawing/2014/main" id="{D32916FF-A1C2-0FA8-C735-8D7F7234641A}"/>
              </a:ext>
            </a:extLst>
          </p:cNvPr>
          <p:cNvPicPr>
            <a:picLocks noChangeAspect="1"/>
          </p:cNvPicPr>
          <p:nvPr/>
        </p:nvPicPr>
        <p:blipFill>
          <a:blip r:embed="rId2"/>
          <a:stretch>
            <a:fillRect/>
          </a:stretch>
        </p:blipFill>
        <p:spPr>
          <a:xfrm>
            <a:off x="4668538" y="0"/>
            <a:ext cx="2920237" cy="859611"/>
          </a:xfrm>
          <a:prstGeom prst="rect">
            <a:avLst/>
          </a:prstGeom>
        </p:spPr>
      </p:pic>
      <p:pic>
        <p:nvPicPr>
          <p:cNvPr id="6" name="Picture 5">
            <a:extLst>
              <a:ext uri="{FF2B5EF4-FFF2-40B4-BE49-F238E27FC236}">
                <a16:creationId xmlns="" xmlns:a16="http://schemas.microsoft.com/office/drawing/2014/main" id="{4B6948A5-723E-0674-D584-B258095B28BC}"/>
              </a:ext>
            </a:extLst>
          </p:cNvPr>
          <p:cNvPicPr>
            <a:picLocks noChangeAspect="1"/>
          </p:cNvPicPr>
          <p:nvPr/>
        </p:nvPicPr>
        <p:blipFill>
          <a:blip r:embed="rId3"/>
          <a:stretch>
            <a:fillRect/>
          </a:stretch>
        </p:blipFill>
        <p:spPr>
          <a:xfrm>
            <a:off x="5464629" y="3608546"/>
            <a:ext cx="5857195" cy="3101816"/>
          </a:xfrm>
          <a:prstGeom prst="rect">
            <a:avLst/>
          </a:prstGeom>
        </p:spPr>
      </p:pic>
    </p:spTree>
    <p:extLst>
      <p:ext uri="{BB962C8B-B14F-4D97-AF65-F5344CB8AC3E}">
        <p14:creationId xmlns:p14="http://schemas.microsoft.com/office/powerpoint/2010/main" val="2242305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55234CC3-665B-9CBF-CB37-C23B1964A0BC}"/>
              </a:ext>
            </a:extLst>
          </p:cNvPr>
          <p:cNvGrpSpPr/>
          <p:nvPr/>
        </p:nvGrpSpPr>
        <p:grpSpPr>
          <a:xfrm>
            <a:off x="536448" y="1563623"/>
            <a:ext cx="11119104" cy="1200329"/>
            <a:chOff x="536448" y="1563623"/>
            <a:chExt cx="11119104" cy="1200329"/>
          </a:xfrm>
        </p:grpSpPr>
        <p:sp>
          <p:nvSpPr>
            <p:cNvPr id="6" name="Rectangle: Rounded Corners 5">
              <a:extLst>
                <a:ext uri="{FF2B5EF4-FFF2-40B4-BE49-F238E27FC236}">
                  <a16:creationId xmlns=""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 xmlns:a16="http://schemas.microsoft.com/office/drawing/2014/main" id="{0808C806-7719-EE91-F8E7-C571D81CBD3E}"/>
                </a:ext>
              </a:extLst>
            </p:cNvPr>
            <p:cNvSpPr txBox="1"/>
            <p:nvPr/>
          </p:nvSpPr>
          <p:spPr>
            <a:xfrm>
              <a:off x="1395984" y="1563623"/>
              <a:ext cx="10197302" cy="1200329"/>
            </a:xfrm>
            <a:prstGeom prst="rect">
              <a:avLst/>
            </a:prstGeom>
            <a:noFill/>
          </p:spPr>
          <p:txBody>
            <a:bodyPr wrap="square">
              <a:spAutoFit/>
            </a:bodyPr>
            <a:lstStyle/>
            <a:p>
              <a:pPr algn="just"/>
              <a:r>
                <a:rPr lang="vi-VN" sz="3600" b="1" i="0" dirty="0">
                  <a:solidFill>
                    <a:srgbClr val="C00000"/>
                  </a:solidFill>
                  <a:effectLst/>
                  <a:latin typeface="Cambria" panose="02040503050406030204" pitchFamily="18" charset="0"/>
                  <a:ea typeface="Cambria" panose="02040503050406030204" pitchFamily="18" charset="0"/>
                </a:rPr>
                <a:t>Nêu một kết thúc khác cho câu chuyện theo mong muốn của em.</a:t>
              </a:r>
              <a:endParaRPr lang="vi-VN" sz="3600" b="1" dirty="0">
                <a:solidFill>
                  <a:srgbClr val="C00000"/>
                </a:solidFill>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 xmlns:a16="http://schemas.microsoft.com/office/drawing/2014/main" id="{CCE56962-F28A-6FD6-1DE2-E2638EDCB461}"/>
              </a:ext>
            </a:extLst>
          </p:cNvPr>
          <p:cNvSpPr txBox="1"/>
          <p:nvPr/>
        </p:nvSpPr>
        <p:spPr>
          <a:xfrm>
            <a:off x="627528" y="3192798"/>
            <a:ext cx="10804504" cy="1938992"/>
          </a:xfrm>
          <a:prstGeom prst="rect">
            <a:avLst/>
          </a:prstGeom>
          <a:noFill/>
        </p:spPr>
        <p:txBody>
          <a:bodyPr wrap="square">
            <a:spAutoFit/>
          </a:bodyPr>
          <a:lstStyle/>
          <a:p>
            <a:pPr algn="just"/>
            <a:r>
              <a:rPr lang="en-US" sz="4000" dirty="0" err="1">
                <a:latin typeface="Cambria" panose="02040503050406030204" pitchFamily="18" charset="0"/>
                <a:ea typeface="Cambria" panose="02040503050406030204" pitchFamily="18" charset="0"/>
              </a:rPr>
              <a:t>Ví</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dụ</a:t>
            </a:r>
            <a:r>
              <a:rPr lang="en-US" sz="4000" dirty="0">
                <a:latin typeface="Cambria" panose="02040503050406030204" pitchFamily="18" charset="0"/>
                <a:ea typeface="Cambria" panose="02040503050406030204" pitchFamily="18" charset="0"/>
              </a:rPr>
              <a:t>: E</a:t>
            </a:r>
            <a:r>
              <a:rPr lang="vi-VN" sz="4000" dirty="0">
                <a:latin typeface="Cambria" panose="02040503050406030204" pitchFamily="18" charset="0"/>
                <a:ea typeface="Cambria" panose="02040503050406030204" pitchFamily="18" charset="0"/>
              </a:rPr>
              <a:t>m bé người đá bay lên trời xanh. Mỗi khi đất nước gặp gian nguy, em bé người đá lại xuất hiện để giúp đở dân làng.</a:t>
            </a:r>
          </a:p>
        </p:txBody>
      </p:sp>
      <p:sp>
        <p:nvSpPr>
          <p:cNvPr id="3" name="Freeform 21">
            <a:extLst>
              <a:ext uri="{FF2B5EF4-FFF2-40B4-BE49-F238E27FC236}">
                <a16:creationId xmlns="" xmlns:a16="http://schemas.microsoft.com/office/drawing/2014/main" id="{1DDFC415-E982-567F-35E7-2796199568D0}"/>
              </a:ext>
            </a:extLst>
          </p:cNvPr>
          <p:cNvSpPr/>
          <p:nvPr/>
        </p:nvSpPr>
        <p:spPr>
          <a:xfrm>
            <a:off x="707136" y="1680286"/>
            <a:ext cx="688848" cy="967001"/>
          </a:xfrm>
          <a:custGeom>
            <a:avLst/>
            <a:gdLst/>
            <a:ahLst/>
            <a:cxnLst/>
            <a:rect l="l" t="t" r="r" b="b"/>
            <a:pathLst>
              <a:path w="1248179" h="1875785">
                <a:moveTo>
                  <a:pt x="0" y="0"/>
                </a:moveTo>
                <a:lnTo>
                  <a:pt x="1248178" y="0"/>
                </a:lnTo>
                <a:lnTo>
                  <a:pt x="1248178" y="1875785"/>
                </a:lnTo>
                <a:lnTo>
                  <a:pt x="0" y="1875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7" name="Picture 6">
            <a:extLst>
              <a:ext uri="{FF2B5EF4-FFF2-40B4-BE49-F238E27FC236}">
                <a16:creationId xmlns="" xmlns:a16="http://schemas.microsoft.com/office/drawing/2014/main" id="{AB4F2284-D6F1-2CE4-D5D5-82E2D34833B7}"/>
              </a:ext>
            </a:extLst>
          </p:cNvPr>
          <p:cNvPicPr>
            <a:picLocks noChangeAspect="1"/>
          </p:cNvPicPr>
          <p:nvPr/>
        </p:nvPicPr>
        <p:blipFill>
          <a:blip r:embed="rId4"/>
          <a:stretch>
            <a:fillRect/>
          </a:stretch>
        </p:blipFill>
        <p:spPr>
          <a:xfrm>
            <a:off x="3038571" y="263812"/>
            <a:ext cx="6572058" cy="1322947"/>
          </a:xfrm>
          <a:prstGeom prst="rect">
            <a:avLst/>
          </a:prstGeom>
        </p:spPr>
      </p:pic>
    </p:spTree>
    <p:extLst>
      <p:ext uri="{BB962C8B-B14F-4D97-AF65-F5344CB8AC3E}">
        <p14:creationId xmlns:p14="http://schemas.microsoft.com/office/powerpoint/2010/main" val="896944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B7FDAE66-71F0-69EE-E762-40A50280FD35}"/>
              </a:ext>
            </a:extLst>
          </p:cNvPr>
          <p:cNvSpPr txBox="1"/>
          <p:nvPr/>
        </p:nvSpPr>
        <p:spPr>
          <a:xfrm>
            <a:off x="896112" y="2048256"/>
            <a:ext cx="10186416" cy="3416320"/>
          </a:xfrm>
          <a:prstGeom prst="rect">
            <a:avLst/>
          </a:prstGeom>
          <a:noFill/>
        </p:spPr>
        <p:txBody>
          <a:bodyPr wrap="square">
            <a:spAutoFit/>
          </a:bodyPr>
          <a:lstStyle/>
          <a:p>
            <a:pPr algn="just"/>
            <a:r>
              <a:rPr lang="vi-VN" sz="3600" dirty="0">
                <a:latin typeface="Cambria" panose="02040503050406030204" pitchFamily="18" charset="0"/>
                <a:ea typeface="Cambria" panose="02040503050406030204" pitchFamily="18" charset="0"/>
              </a:rPr>
              <a:t>Những hành động, việc làm của chú bé người </a:t>
            </a:r>
            <a:r>
              <a:rPr lang="vi-VN" sz="3600">
                <a:latin typeface="Cambria" panose="02040503050406030204" pitchFamily="18" charset="0"/>
                <a:ea typeface="Cambria" panose="02040503050406030204" pitchFamily="18" charset="0"/>
              </a:rPr>
              <a:t>đá thể </a:t>
            </a:r>
            <a:r>
              <a:rPr lang="vi-VN" sz="3600" dirty="0">
                <a:latin typeface="Cambria" panose="02040503050406030204" pitchFamily="18" charset="0"/>
                <a:ea typeface="Cambria" panose="02040503050406030204" pitchFamily="18" charset="0"/>
              </a:rPr>
              <a:t>hiện tình yêu đối với cuộc sống và con người. Hiểu được những từ ngữ hình ảnh, biện </a:t>
            </a:r>
            <a:r>
              <a:rPr lang="vi-VN" sz="3600">
                <a:latin typeface="Cambria" panose="02040503050406030204" pitchFamily="18" charset="0"/>
                <a:ea typeface="Cambria" panose="02040503050406030204" pitchFamily="18" charset="0"/>
              </a:rPr>
              <a:t>pháp </a:t>
            </a:r>
            <a:r>
              <a:rPr lang="en-US" sz="3600">
                <a:latin typeface="Cambria" panose="02040503050406030204" pitchFamily="18" charset="0"/>
                <a:ea typeface="Cambria" panose="02040503050406030204" pitchFamily="18" charset="0"/>
              </a:rPr>
              <a:t>nghệ thuật g</a:t>
            </a:r>
            <a:r>
              <a:rPr lang="vi-VN" sz="3600" dirty="0">
                <a:latin typeface="Cambria" panose="02040503050406030204" pitchFamily="18" charset="0"/>
                <a:ea typeface="Cambria" panose="02040503050406030204" pitchFamily="18" charset="0"/>
              </a:rPr>
              <a:t>óp phần làm nổi bật vẻ đẹp của cuộc sống: thiên nhiên cũng như con người, đều góp phần làm cho cuộc sống thêm tươi đẹp hơn.</a:t>
            </a:r>
          </a:p>
        </p:txBody>
      </p:sp>
      <p:pic>
        <p:nvPicPr>
          <p:cNvPr id="3" name="Picture 2">
            <a:extLst>
              <a:ext uri="{FF2B5EF4-FFF2-40B4-BE49-F238E27FC236}">
                <a16:creationId xmlns="" xmlns:a16="http://schemas.microsoft.com/office/drawing/2014/main" id="{549BBDFC-F3C8-5C68-DAD7-014133F7D46A}"/>
              </a:ext>
            </a:extLst>
          </p:cNvPr>
          <p:cNvPicPr>
            <a:picLocks noChangeAspect="1"/>
          </p:cNvPicPr>
          <p:nvPr/>
        </p:nvPicPr>
        <p:blipFill>
          <a:blip r:embed="rId2"/>
          <a:stretch>
            <a:fillRect/>
          </a:stretch>
        </p:blipFill>
        <p:spPr>
          <a:xfrm>
            <a:off x="2875286" y="470640"/>
            <a:ext cx="6572058" cy="1322947"/>
          </a:xfrm>
          <a:prstGeom prst="rect">
            <a:avLst/>
          </a:prstGeom>
        </p:spPr>
      </p:pic>
    </p:spTree>
    <p:extLst>
      <p:ext uri="{BB962C8B-B14F-4D97-AF65-F5344CB8AC3E}">
        <p14:creationId xmlns:p14="http://schemas.microsoft.com/office/powerpoint/2010/main" val="4165551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94199A0D-BACE-0039-980F-45E54D8228A9}"/>
              </a:ext>
            </a:extLst>
          </p:cNvPr>
          <p:cNvSpPr txBox="1"/>
          <p:nvPr/>
        </p:nvSpPr>
        <p:spPr>
          <a:xfrm>
            <a:off x="489857" y="520949"/>
            <a:ext cx="11157857" cy="5693866"/>
          </a:xfrm>
          <a:prstGeom prst="rect">
            <a:avLst/>
          </a:prstGeom>
          <a:noFill/>
        </p:spPr>
        <p:txBody>
          <a:bodyPr wrap="square">
            <a:spAutoFit/>
          </a:body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Ngày nọ, giặc kéo đến đông như lá rừng, nhanh như chớp giật, giáo mác chĩa lên trời tua tủa như bông lách, bông lau. Dân làng không kể trẻ già, trai gái vội cầm tên nỏ, khiên đao đuổi giặc. Bốn phương lửa cháy rừng rực. Nai Ngọc trèo lên một mỏm núi, cất tiếng hát kêu gọi những kẻ xâm lược chớ đi ăn cướp, hãy trở về với vợ con, đi hái rau ngọt, cắt lúa vàng, tối ngủ bên lửa ấm, sáng thức dậy theo mặt trời,... Giọng hát của Nai Ngọc khiến giặc đứng sững như những pho tượng, vũ khí tuột khỏi tay</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Giặc tan, nhưng không thấy Nai Ngọc đâu. Dân làng bảo nhau rằng sau khi giúp dân trừ giặc, Nai Ngọc đã trở lên núi cao, biến thành đá như trước. Ai cũng tin rằng nhất định Nai Ngọc sẽ trở về với dân làng, cất tiếng hát giữa cảnh núi rừng thanh bình, tươi đẹp.</a:t>
            </a:r>
          </a:p>
          <a:p>
            <a:pPr algn="r"/>
            <a:r>
              <a:rPr lang="vi-VN" sz="2800" dirty="0">
                <a:latin typeface="Cambria" panose="02040503050406030204" pitchFamily="18" charset="0"/>
                <a:ea typeface="Cambria" panose="02040503050406030204" pitchFamily="18" charset="0"/>
              </a:rPr>
              <a:t>(Theo </a:t>
            </a:r>
            <a:r>
              <a:rPr lang="vi-VN" sz="2800" i="1" dirty="0">
                <a:latin typeface="Cambria" panose="02040503050406030204" pitchFamily="18" charset="0"/>
                <a:ea typeface="Cambria" panose="02040503050406030204" pitchFamily="18" charset="0"/>
              </a:rPr>
              <a:t>Truyện cổ Việt Nam</a:t>
            </a:r>
            <a:r>
              <a:rPr lang="vi-VN" sz="2800" dirty="0">
                <a:latin typeface="Cambria" panose="02040503050406030204" pitchFamily="18" charset="0"/>
                <a:ea typeface="Cambria" panose="02040503050406030204" pitchFamily="18" charset="0"/>
              </a:rPr>
              <a:t>, Ngọc Anh và Văn Lang </a:t>
            </a:r>
            <a:r>
              <a:rPr lang="vi-VN" sz="2800" i="1" dirty="0">
                <a:latin typeface="Cambria" panose="02040503050406030204" pitchFamily="18" charset="0"/>
                <a:ea typeface="Cambria" panose="02040503050406030204" pitchFamily="18" charset="0"/>
              </a:rPr>
              <a:t>kể</a:t>
            </a:r>
            <a:r>
              <a:rPr lang="vi-VN"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26871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2B0243-39FE-4B99-3694-7A872190CAB2}"/>
              </a:ext>
            </a:extLst>
          </p:cNvPr>
          <p:cNvSpPr>
            <a:spLocks noGrp="1"/>
          </p:cNvSpPr>
          <p:nvPr>
            <p:ph type="title"/>
          </p:nvPr>
        </p:nvSpPr>
        <p:spPr/>
        <p:txBody>
          <a:bodyPr/>
          <a:lstStyle/>
          <a:p>
            <a:endParaRPr lang="vi-VN"/>
          </a:p>
        </p:txBody>
      </p:sp>
      <p:sp>
        <p:nvSpPr>
          <p:cNvPr id="3" name="Content Placeholder 2">
            <a:extLst>
              <a:ext uri="{FF2B5EF4-FFF2-40B4-BE49-F238E27FC236}">
                <a16:creationId xmlns="" xmlns:a16="http://schemas.microsoft.com/office/drawing/2014/main" id="{CFB96275-08AD-763B-12D0-D0AE3BF06CE2}"/>
              </a:ext>
            </a:extLst>
          </p:cNvPr>
          <p:cNvSpPr>
            <a:spLocks noGrp="1"/>
          </p:cNvSpPr>
          <p:nvPr>
            <p:ph idx="1"/>
          </p:nvPr>
        </p:nvSpPr>
        <p:spPr/>
        <p:txBody>
          <a:bodyPr/>
          <a:lstStyle/>
          <a:p>
            <a:endParaRPr lang="vi-VN"/>
          </a:p>
        </p:txBody>
      </p:sp>
      <p:pic>
        <p:nvPicPr>
          <p:cNvPr id="4" name="Content Placeholder 4" descr="A clipboard with a clip and hearts&#10;&#10;Description automatically generated">
            <a:extLst>
              <a:ext uri="{FF2B5EF4-FFF2-40B4-BE49-F238E27FC236}">
                <a16:creationId xmlns="" xmlns:a16="http://schemas.microsoft.com/office/drawing/2014/main" id="{BD423505-79EA-DBBD-DD7A-3DF74114601B}"/>
              </a:ext>
            </a:extLst>
          </p:cNvPr>
          <p:cNvPicPr>
            <a:picLocks noChangeAspect="1"/>
          </p:cNvPicPr>
          <p:nvPr/>
        </p:nvPicPr>
        <p:blipFill>
          <a:blip r:embed="rId2" cstate="print">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5" name="Freeform 24">
            <a:extLst>
              <a:ext uri="{FF2B5EF4-FFF2-40B4-BE49-F238E27FC236}">
                <a16:creationId xmlns="" xmlns:a16="http://schemas.microsoft.com/office/drawing/2014/main" id="{02315B9D-6E72-E7DA-E94D-8A6AB5EB6FF7}"/>
              </a:ext>
            </a:extLst>
          </p:cNvPr>
          <p:cNvSpPr/>
          <p:nvPr/>
        </p:nvSpPr>
        <p:spPr>
          <a:xfrm>
            <a:off x="1492798" y="474248"/>
            <a:ext cx="8620465" cy="5702715"/>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17">
            <a:extLst>
              <a:ext uri="{FF2B5EF4-FFF2-40B4-BE49-F238E27FC236}">
                <a16:creationId xmlns="" xmlns:a16="http://schemas.microsoft.com/office/drawing/2014/main" id="{BCBF2E4E-1A6C-D377-AEA7-86505937B242}"/>
              </a:ext>
            </a:extLst>
          </p:cNvPr>
          <p:cNvSpPr/>
          <p:nvPr/>
        </p:nvSpPr>
        <p:spPr>
          <a:xfrm>
            <a:off x="8439950" y="2302371"/>
            <a:ext cx="3474682" cy="45543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5"/>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 xmlns:a16="http://schemas.microsoft.com/office/drawing/2014/main" id="{430370FA-1077-7B9A-4A0C-1C5DCEA2FDFB}"/>
              </a:ext>
            </a:extLst>
          </p:cNvPr>
          <p:cNvGrpSpPr/>
          <p:nvPr/>
        </p:nvGrpSpPr>
        <p:grpSpPr>
          <a:xfrm>
            <a:off x="3629456" y="1302348"/>
            <a:ext cx="3251018" cy="1108820"/>
            <a:chOff x="4639487" y="939795"/>
            <a:chExt cx="3251018" cy="1108820"/>
          </a:xfrm>
        </p:grpSpPr>
        <p:sp>
          <p:nvSpPr>
            <p:cNvPr id="8" name="TextBox 7">
              <a:extLst>
                <a:ext uri="{FF2B5EF4-FFF2-40B4-BE49-F238E27FC236}">
                  <a16:creationId xmlns="" xmlns:a16="http://schemas.microsoft.com/office/drawing/2014/main" id="{1E023E30-CD11-4531-EC26-804CA91741F7}"/>
                </a:ext>
              </a:extLst>
            </p:cNvPr>
            <p:cNvSpPr txBox="1"/>
            <p:nvPr/>
          </p:nvSpPr>
          <p:spPr>
            <a:xfrm>
              <a:off x="4639487" y="939795"/>
              <a:ext cx="325101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Hoạt</a:t>
              </a:r>
              <a:r>
                <a:rPr kumimoji="0" lang="en-GB" sz="66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 </a:t>
              </a:r>
              <a:r>
                <a:rPr kumimoji="0" lang="en-GB" sz="66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động</a:t>
              </a:r>
              <a:endParaRPr kumimoji="0" lang="vi-VN" sz="66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Arial" panose="020B0604020202020204" pitchFamily="34" charset="0"/>
                <a:ea typeface="+mn-ea"/>
                <a:cs typeface="+mn-cs"/>
              </a:endParaRPr>
            </a:p>
          </p:txBody>
        </p:sp>
        <p:sp>
          <p:nvSpPr>
            <p:cNvPr id="9" name="TextBox 8">
              <a:extLst>
                <a:ext uri="{FF2B5EF4-FFF2-40B4-BE49-F238E27FC236}">
                  <a16:creationId xmlns="" xmlns:a16="http://schemas.microsoft.com/office/drawing/2014/main" id="{FCCC3BF6-353B-B978-9E4F-35F9B5598A20}"/>
                </a:ext>
              </a:extLst>
            </p:cNvPr>
            <p:cNvSpPr txBox="1"/>
            <p:nvPr/>
          </p:nvSpPr>
          <p:spPr>
            <a:xfrm>
              <a:off x="4639487" y="940619"/>
              <a:ext cx="325101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err="1">
                  <a:ln>
                    <a:noFill/>
                  </a:ln>
                  <a:solidFill>
                    <a:srgbClr val="005CAD"/>
                  </a:solidFill>
                  <a:effectLst/>
                  <a:uLnTx/>
                  <a:uFillTx/>
                  <a:latin typeface="SVN-DK Clochard" panose="02000000000000000000" pitchFamily="50" charset="0"/>
                  <a:ea typeface="+mn-ea"/>
                  <a:cs typeface="+mn-cs"/>
                </a:rPr>
                <a:t>Hoạt</a:t>
              </a:r>
              <a:r>
                <a:rPr kumimoji="0" lang="en-GB" sz="6600" b="0" i="0" u="none" strike="noStrike" kern="0" cap="none" spc="0" normalizeH="0" baseline="0" noProof="0" dirty="0">
                  <a:ln>
                    <a:noFill/>
                  </a:ln>
                  <a:solidFill>
                    <a:srgbClr val="005CAD"/>
                  </a:solidFill>
                  <a:effectLst/>
                  <a:uLnTx/>
                  <a:uFillTx/>
                  <a:latin typeface="SVN-DK Clochard" panose="02000000000000000000" pitchFamily="50" charset="0"/>
                  <a:ea typeface="+mn-ea"/>
                  <a:cs typeface="+mn-cs"/>
                </a:rPr>
                <a:t> </a:t>
              </a:r>
              <a:r>
                <a:rPr kumimoji="0" lang="en-GB" sz="6600" b="0" i="0" u="none" strike="noStrike" kern="0" cap="none" spc="0" normalizeH="0" baseline="0" noProof="0" dirty="0" err="1">
                  <a:ln>
                    <a:noFill/>
                  </a:ln>
                  <a:solidFill>
                    <a:srgbClr val="005CAD"/>
                  </a:solidFill>
                  <a:effectLst/>
                  <a:uLnTx/>
                  <a:uFillTx/>
                  <a:latin typeface="SVN-DK Clochard" panose="02000000000000000000" pitchFamily="50" charset="0"/>
                  <a:ea typeface="+mn-ea"/>
                  <a:cs typeface="+mn-cs"/>
                </a:rPr>
                <a:t>động</a:t>
              </a:r>
              <a:endParaRPr kumimoji="0" lang="vi-VN" sz="6600" b="0" i="0" u="none" strike="noStrike" kern="0" cap="none" spc="0" normalizeH="0" baseline="0" noProof="0" dirty="0">
                <a:ln>
                  <a:noFill/>
                </a:ln>
                <a:solidFill>
                  <a:srgbClr val="005CAD"/>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 xmlns:a16="http://schemas.microsoft.com/office/drawing/2014/main" id="{34A32FF3-37FA-434C-43A0-D96F12488ECB}"/>
              </a:ext>
            </a:extLst>
          </p:cNvPr>
          <p:cNvPicPr>
            <a:picLocks noChangeAspect="1"/>
          </p:cNvPicPr>
          <p:nvPr/>
        </p:nvPicPr>
        <p:blipFill>
          <a:blip r:embed="rId6"/>
          <a:stretch>
            <a:fillRect/>
          </a:stretch>
        </p:blipFill>
        <p:spPr>
          <a:xfrm>
            <a:off x="2591480" y="2386684"/>
            <a:ext cx="6492803" cy="2066723"/>
          </a:xfrm>
          <a:prstGeom prst="rect">
            <a:avLst/>
          </a:prstGeom>
        </p:spPr>
      </p:pic>
    </p:spTree>
    <p:extLst>
      <p:ext uri="{BB962C8B-B14F-4D97-AF65-F5344CB8AC3E}">
        <p14:creationId xmlns:p14="http://schemas.microsoft.com/office/powerpoint/2010/main" val="313695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DEF8769D-F0C9-6213-0226-1C72B14B04EB}"/>
              </a:ext>
            </a:extLst>
          </p:cNvPr>
          <p:cNvGrpSpPr/>
          <p:nvPr/>
        </p:nvGrpSpPr>
        <p:grpSpPr>
          <a:xfrm>
            <a:off x="267186" y="1455241"/>
            <a:ext cx="11388366" cy="1295032"/>
            <a:chOff x="267186" y="1455241"/>
            <a:chExt cx="11388366" cy="1295032"/>
          </a:xfrm>
        </p:grpSpPr>
        <p:sp>
          <p:nvSpPr>
            <p:cNvPr id="6" name="Rectangle: Rounded Corners 5">
              <a:extLst>
                <a:ext uri="{FF2B5EF4-FFF2-40B4-BE49-F238E27FC236}">
                  <a16:creationId xmlns=""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7" name="Picture 6">
              <a:extLst>
                <a:ext uri="{FF2B5EF4-FFF2-40B4-BE49-F238E27FC236}">
                  <a16:creationId xmlns="" xmlns:a16="http://schemas.microsoft.com/office/drawing/2014/main" id="{548C650B-E0FA-750F-0CB5-A2D1290C145C}"/>
                </a:ext>
              </a:extLst>
            </p:cNvPr>
            <p:cNvPicPr>
              <a:picLocks noChangeAspect="1"/>
            </p:cNvPicPr>
            <p:nvPr/>
          </p:nvPicPr>
          <p:blipFill>
            <a:blip r:embed="rId2"/>
            <a:stretch>
              <a:fillRect/>
            </a:stretch>
          </p:blipFill>
          <p:spPr>
            <a:xfrm>
              <a:off x="267186" y="1455241"/>
              <a:ext cx="766600" cy="1295032"/>
            </a:xfrm>
            <a:prstGeom prst="rect">
              <a:avLst/>
            </a:prstGeom>
          </p:spPr>
        </p:pic>
        <p:sp>
          <p:nvSpPr>
            <p:cNvPr id="9" name="TextBox 8">
              <a:extLst>
                <a:ext uri="{FF2B5EF4-FFF2-40B4-BE49-F238E27FC236}">
                  <a16:creationId xmlns="" xmlns:a16="http://schemas.microsoft.com/office/drawing/2014/main" id="{0EA5E4C3-B019-6740-E819-9DC79B10CFC3}"/>
                </a:ext>
              </a:extLst>
            </p:cNvPr>
            <p:cNvSpPr txBox="1"/>
            <p:nvPr/>
          </p:nvSpPr>
          <p:spPr>
            <a:xfrm>
              <a:off x="1212613" y="1562644"/>
              <a:ext cx="10264112" cy="1077218"/>
            </a:xfrm>
            <a:prstGeom prst="rect">
              <a:avLst/>
            </a:prstGeom>
            <a:noFill/>
          </p:spPr>
          <p:txBody>
            <a:bodyPr wrap="square">
              <a:spAutoFit/>
            </a:bodyPr>
            <a:lstStyle/>
            <a:p>
              <a:pPr algn="just"/>
              <a:r>
                <a:rPr lang="vi-VN" sz="3200" b="1" dirty="0">
                  <a:solidFill>
                    <a:srgbClr val="C00000"/>
                  </a:solidFill>
                  <a:latin typeface="Cambria" panose="02040503050406030204" pitchFamily="18" charset="0"/>
                  <a:ea typeface="Cambria" panose="02040503050406030204" pitchFamily="18" charset="0"/>
                </a:rPr>
                <a:t>Mỏm đá trên đỉnh núi cao có gì đặc biệt? Mỏm đá được mọi vật yêu quý như thế nào?</a:t>
              </a:r>
            </a:p>
          </p:txBody>
        </p:sp>
      </p:grpSp>
      <p:pic>
        <p:nvPicPr>
          <p:cNvPr id="3" name="Picture 2">
            <a:extLst>
              <a:ext uri="{FF2B5EF4-FFF2-40B4-BE49-F238E27FC236}">
                <a16:creationId xmlns="" xmlns:a16="http://schemas.microsoft.com/office/drawing/2014/main" id="{3422AA4B-0C13-05EC-616B-81A6A2E594F6}"/>
              </a:ext>
            </a:extLst>
          </p:cNvPr>
          <p:cNvPicPr>
            <a:picLocks noChangeAspect="1"/>
          </p:cNvPicPr>
          <p:nvPr/>
        </p:nvPicPr>
        <p:blipFill>
          <a:blip r:embed="rId3"/>
          <a:stretch>
            <a:fillRect/>
          </a:stretch>
        </p:blipFill>
        <p:spPr>
          <a:xfrm>
            <a:off x="2907943" y="220268"/>
            <a:ext cx="6572058" cy="1322947"/>
          </a:xfrm>
          <a:prstGeom prst="rect">
            <a:avLst/>
          </a:prstGeom>
        </p:spPr>
      </p:pic>
      <p:sp>
        <p:nvSpPr>
          <p:cNvPr id="8" name="Rectangle: Rounded Corners 7">
            <a:extLst>
              <a:ext uri="{FF2B5EF4-FFF2-40B4-BE49-F238E27FC236}">
                <a16:creationId xmlns="" xmlns:a16="http://schemas.microsoft.com/office/drawing/2014/main" id="{6E4F1B63-C947-ADE0-4417-3E7497081D07}"/>
              </a:ext>
            </a:extLst>
          </p:cNvPr>
          <p:cNvSpPr/>
          <p:nvPr/>
        </p:nvSpPr>
        <p:spPr>
          <a:xfrm>
            <a:off x="1556657" y="3113314"/>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Nắng</a:t>
            </a:r>
            <a:endParaRPr lang="en-US" sz="4000"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 xmlns:a16="http://schemas.microsoft.com/office/drawing/2014/main" id="{B884E073-E8C5-94BC-3BBD-033BBCEFA100}"/>
              </a:ext>
            </a:extLst>
          </p:cNvPr>
          <p:cNvSpPr/>
          <p:nvPr/>
        </p:nvSpPr>
        <p:spPr>
          <a:xfrm>
            <a:off x="4778829" y="3080656"/>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Mưa</a:t>
            </a:r>
            <a:endParaRPr lang="en-US" sz="40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 xmlns:a16="http://schemas.microsoft.com/office/drawing/2014/main" id="{1004696C-81D2-DDF4-59DD-B086DC186DBA}"/>
              </a:ext>
            </a:extLst>
          </p:cNvPr>
          <p:cNvSpPr/>
          <p:nvPr/>
        </p:nvSpPr>
        <p:spPr>
          <a:xfrm>
            <a:off x="7336972" y="3080656"/>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 xmlns:a16="http://schemas.microsoft.com/office/drawing/2014/main" id="{966C952E-FD68-D3B7-B2B2-4FAF8F900268}"/>
              </a:ext>
            </a:extLst>
          </p:cNvPr>
          <p:cNvSpPr/>
          <p:nvPr/>
        </p:nvSpPr>
        <p:spPr>
          <a:xfrm>
            <a:off x="9775372" y="3058885"/>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5831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123F7425-DC6B-E87A-01FD-D33BB0628560}"/>
              </a:ext>
            </a:extLst>
          </p:cNvPr>
          <p:cNvSpPr/>
          <p:nvPr/>
        </p:nvSpPr>
        <p:spPr>
          <a:xfrm>
            <a:off x="1088572" y="1918607"/>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Nắng</a:t>
            </a:r>
            <a:endParaRPr lang="en-US" sz="4000" dirty="0">
              <a:solidFill>
                <a:srgbClr val="002060"/>
              </a:solidFill>
              <a:latin typeface="Cambria" panose="02040503050406030204" pitchFamily="18" charset="0"/>
              <a:ea typeface="Cambria" panose="02040503050406030204" pitchFamily="18" charset="0"/>
            </a:endParaRPr>
          </a:p>
        </p:txBody>
      </p:sp>
      <p:pic>
        <p:nvPicPr>
          <p:cNvPr id="1026" name="Picture 2" descr="ánh sáng mặt trời png | PNGEgg">
            <a:extLst>
              <a:ext uri="{FF2B5EF4-FFF2-40B4-BE49-F238E27FC236}">
                <a16:creationId xmlns="" xmlns:a16="http://schemas.microsoft.com/office/drawing/2014/main" id="{170A1851-95B4-7527-83A6-EC241F4ED4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0" b="89943" l="9770" r="90517">
                        <a14:foregroundMark x1="26437" y1="22126" x2="32184" y2="27011"/>
                        <a14:foregroundMark x1="48276" y1="16092" x2="49425" y2="22126"/>
                        <a14:foregroundMark x1="72701" y1="16954" x2="71552" y2="22414"/>
                        <a14:foregroundMark x1="77874" y1="37644" x2="85057" y2="33908"/>
                        <a14:foregroundMark x1="84195" y1="50862" x2="90517" y2="51437"/>
                        <a14:foregroundMark x1="74713" y1="72126" x2="83046" y2="81322"/>
                        <a14:foregroundMark x1="65230" y1="77299" x2="65805" y2="83908"/>
                        <a14:foregroundMark x1="47989" y1="77874" x2="46839" y2="87644"/>
                        <a14:foregroundMark x1="26437" y1="79023" x2="31609" y2="70115"/>
                        <a14:foregroundMark x1="18103" y1="60057" x2="23851" y2="57759"/>
                        <a14:foregroundMark x1="11494" y1="45115" x2="22989" y2="43391"/>
                      </a14:backgroundRemoval>
                    </a14:imgEffect>
                  </a14:imgLayer>
                </a14:imgProps>
              </a:ext>
              <a:ext uri="{28A0092B-C50C-407E-A947-70E740481C1C}">
                <a14:useLocalDpi xmlns:a14="http://schemas.microsoft.com/office/drawing/2010/main" val="0"/>
              </a:ext>
            </a:extLst>
          </a:blip>
          <a:srcRect/>
          <a:stretch>
            <a:fillRect/>
          </a:stretch>
        </p:blipFill>
        <p:spPr bwMode="auto">
          <a:xfrm>
            <a:off x="1227365" y="0"/>
            <a:ext cx="1940379" cy="1940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9">
            <a:extLst>
              <a:ext uri="{FF2B5EF4-FFF2-40B4-BE49-F238E27FC236}">
                <a16:creationId xmlns="" xmlns:a16="http://schemas.microsoft.com/office/drawing/2014/main" id="{E80C1A3B-4F7E-E9DA-1484-644719F03FBE}"/>
              </a:ext>
            </a:extLst>
          </p:cNvPr>
          <p:cNvSpPr/>
          <p:nvPr/>
        </p:nvSpPr>
        <p:spPr>
          <a:xfrm>
            <a:off x="5290457" y="1806738"/>
            <a:ext cx="5668230" cy="987551"/>
          </a:xfrm>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11921" y="65289"/>
                  <a:pt x="70499" y="-11149"/>
                  <a:pt x="164595" y="0"/>
                </a:cubicBezTo>
                <a:cubicBezTo>
                  <a:pt x="1625751" y="-406996"/>
                  <a:pt x="3759489" y="-326845"/>
                  <a:pt x="5503635" y="0"/>
                </a:cubicBezTo>
                <a:cubicBezTo>
                  <a:pt x="5599287" y="8165"/>
                  <a:pt x="5646228" y="60069"/>
                  <a:pt x="5668230" y="164595"/>
                </a:cubicBezTo>
                <a:cubicBezTo>
                  <a:pt x="5679480" y="434036"/>
                  <a:pt x="5713732" y="595219"/>
                  <a:pt x="5668230" y="822956"/>
                </a:cubicBezTo>
                <a:cubicBezTo>
                  <a:pt x="5662112" y="937456"/>
                  <a:pt x="5605199" y="997181"/>
                  <a:pt x="5503635" y="987551"/>
                </a:cubicBezTo>
                <a:cubicBezTo>
                  <a:pt x="3519681" y="1183923"/>
                  <a:pt x="1267250" y="885167"/>
                  <a:pt x="164595" y="987551"/>
                </a:cubicBezTo>
                <a:cubicBezTo>
                  <a:pt x="74959" y="999506"/>
                  <a:pt x="7694" y="901956"/>
                  <a:pt x="0" y="822956"/>
                </a:cubicBezTo>
                <a:cubicBezTo>
                  <a:pt x="21380" y="615129"/>
                  <a:pt x="-18817" y="275912"/>
                  <a:pt x="0" y="164595"/>
                </a:cubicBezTo>
                <a:close/>
              </a:path>
              <a:path w="5668230" h="987551" stroke="0" extrusionOk="0">
                <a:moveTo>
                  <a:pt x="0" y="164595"/>
                </a:moveTo>
                <a:cubicBezTo>
                  <a:pt x="1624" y="45815"/>
                  <a:pt x="69669" y="-282"/>
                  <a:pt x="164595" y="0"/>
                </a:cubicBezTo>
                <a:cubicBezTo>
                  <a:pt x="2120495" y="-20438"/>
                  <a:pt x="3279057" y="359433"/>
                  <a:pt x="5503635" y="0"/>
                </a:cubicBezTo>
                <a:cubicBezTo>
                  <a:pt x="5586037" y="-4655"/>
                  <a:pt x="5675926" y="56174"/>
                  <a:pt x="5668230" y="164595"/>
                </a:cubicBezTo>
                <a:cubicBezTo>
                  <a:pt x="5679865" y="271779"/>
                  <a:pt x="5698949" y="631634"/>
                  <a:pt x="5668230" y="822956"/>
                </a:cubicBezTo>
                <a:cubicBezTo>
                  <a:pt x="5663164" y="912465"/>
                  <a:pt x="5602126" y="994837"/>
                  <a:pt x="5503635" y="987551"/>
                </a:cubicBezTo>
                <a:cubicBezTo>
                  <a:pt x="4423127" y="920302"/>
                  <a:pt x="1285337" y="969062"/>
                  <a:pt x="164595" y="987551"/>
                </a:cubicBezTo>
                <a:cubicBezTo>
                  <a:pt x="60036" y="976584"/>
                  <a:pt x="-5335" y="924355"/>
                  <a:pt x="0" y="822956"/>
                </a:cubicBezTo>
                <a:cubicBezTo>
                  <a:pt x="13084" y="574464"/>
                  <a:pt x="-16849" y="421799"/>
                  <a:pt x="0" y="164595"/>
                </a:cubicBezTo>
                <a:close/>
              </a:path>
              <a:path w="5668230" h="987551" fill="none" stroke="0" extrusionOk="0">
                <a:moveTo>
                  <a:pt x="0" y="164595"/>
                </a:moveTo>
                <a:cubicBezTo>
                  <a:pt x="3394" y="66313"/>
                  <a:pt x="63809" y="-10765"/>
                  <a:pt x="164595" y="0"/>
                </a:cubicBezTo>
                <a:cubicBezTo>
                  <a:pt x="2069438" y="-19364"/>
                  <a:pt x="3484381" y="-110641"/>
                  <a:pt x="5503635" y="0"/>
                </a:cubicBezTo>
                <a:cubicBezTo>
                  <a:pt x="5591670" y="20487"/>
                  <a:pt x="5657052" y="64560"/>
                  <a:pt x="5668230" y="164595"/>
                </a:cubicBezTo>
                <a:cubicBezTo>
                  <a:pt x="5634545" y="412452"/>
                  <a:pt x="5710695" y="574774"/>
                  <a:pt x="5668230" y="822956"/>
                </a:cubicBezTo>
                <a:cubicBezTo>
                  <a:pt x="5681983" y="924045"/>
                  <a:pt x="5602866" y="1010061"/>
                  <a:pt x="5503635" y="987551"/>
                </a:cubicBezTo>
                <a:cubicBezTo>
                  <a:pt x="3276844" y="1159950"/>
                  <a:pt x="1504296" y="982628"/>
                  <a:pt x="164595" y="987551"/>
                </a:cubicBezTo>
                <a:cubicBezTo>
                  <a:pt x="70088" y="991056"/>
                  <a:pt x="-9605" y="926610"/>
                  <a:pt x="0" y="822956"/>
                </a:cubicBezTo>
                <a:cubicBezTo>
                  <a:pt x="4675" y="619203"/>
                  <a:pt x="-41738" y="286720"/>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3155" y="71468"/>
                          <a:pt x="72234" y="-5090"/>
                          <a:pt x="164595" y="0"/>
                        </a:cubicBezTo>
                        <a:cubicBezTo>
                          <a:pt x="1839012" y="-162111"/>
                          <a:pt x="3511650" y="-123621"/>
                          <a:pt x="5503635" y="0"/>
                        </a:cubicBezTo>
                        <a:cubicBezTo>
                          <a:pt x="5598551" y="6900"/>
                          <a:pt x="5658966" y="67956"/>
                          <a:pt x="5668230" y="164595"/>
                        </a:cubicBezTo>
                        <a:cubicBezTo>
                          <a:pt x="5650811" y="428813"/>
                          <a:pt x="5713731" y="581529"/>
                          <a:pt x="5668230" y="822956"/>
                        </a:cubicBezTo>
                        <a:cubicBezTo>
                          <a:pt x="5664479" y="928326"/>
                          <a:pt x="5600853" y="993255"/>
                          <a:pt x="5503635" y="987551"/>
                        </a:cubicBezTo>
                        <a:cubicBezTo>
                          <a:pt x="3452378" y="1146948"/>
                          <a:pt x="1326151" y="880435"/>
                          <a:pt x="164595" y="987551"/>
                        </a:cubicBezTo>
                        <a:cubicBezTo>
                          <a:pt x="74243" y="992748"/>
                          <a:pt x="886" y="912488"/>
                          <a:pt x="0" y="822956"/>
                        </a:cubicBezTo>
                        <a:cubicBezTo>
                          <a:pt x="3288" y="621138"/>
                          <a:pt x="-34340" y="280284"/>
                          <a:pt x="0" y="164595"/>
                        </a:cubicBezTo>
                        <a:close/>
                      </a:path>
                      <a:path w="5668230" h="987551" stroke="0" extrusionOk="0">
                        <a:moveTo>
                          <a:pt x="0" y="164595"/>
                        </a:moveTo>
                        <a:cubicBezTo>
                          <a:pt x="814" y="56152"/>
                          <a:pt x="71386" y="-1554"/>
                          <a:pt x="164595" y="0"/>
                        </a:cubicBezTo>
                        <a:cubicBezTo>
                          <a:pt x="1908921" y="31561"/>
                          <a:pt x="3537769" y="164257"/>
                          <a:pt x="5503635" y="0"/>
                        </a:cubicBezTo>
                        <a:cubicBezTo>
                          <a:pt x="5592014" y="4984"/>
                          <a:pt x="5661069" y="60987"/>
                          <a:pt x="5668230" y="164595"/>
                        </a:cubicBezTo>
                        <a:cubicBezTo>
                          <a:pt x="5688262" y="268042"/>
                          <a:pt x="5718963" y="651497"/>
                          <a:pt x="5668230" y="822956"/>
                        </a:cubicBezTo>
                        <a:cubicBezTo>
                          <a:pt x="5675001" y="912203"/>
                          <a:pt x="5595100" y="992244"/>
                          <a:pt x="5503635" y="987551"/>
                        </a:cubicBezTo>
                        <a:cubicBezTo>
                          <a:pt x="4404705" y="947819"/>
                          <a:pt x="1290405" y="986515"/>
                          <a:pt x="164595" y="987551"/>
                        </a:cubicBezTo>
                        <a:cubicBezTo>
                          <a:pt x="57373" y="980907"/>
                          <a:pt x="-8576" y="925404"/>
                          <a:pt x="0" y="822956"/>
                        </a:cubicBezTo>
                        <a:cubicBezTo>
                          <a:pt x="18398" y="562842"/>
                          <a:pt x="-41669" y="422896"/>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Cambria" panose="02040503050406030204" pitchFamily="18" charset="0"/>
                <a:ea typeface="Cambria" panose="02040503050406030204" pitchFamily="18" charset="0"/>
              </a:rPr>
              <a:t>Sưởi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ấm</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cho</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tảng</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đá</a:t>
            </a:r>
            <a:endParaRPr lang="vi-VN" sz="4400" b="1" i="1" dirty="0">
              <a:solidFill>
                <a:srgbClr val="FF0000"/>
              </a:solidFill>
              <a:latin typeface="Cambria" panose="02040503050406030204" pitchFamily="18" charset="0"/>
              <a:ea typeface="Cambria" panose="02040503050406030204" pitchFamily="18" charset="0"/>
            </a:endParaRPr>
          </a:p>
        </p:txBody>
      </p:sp>
      <p:sp>
        <p:nvSpPr>
          <p:cNvPr id="6" name="Arrow: Right 5">
            <a:extLst>
              <a:ext uri="{FF2B5EF4-FFF2-40B4-BE49-F238E27FC236}">
                <a16:creationId xmlns="" xmlns:a16="http://schemas.microsoft.com/office/drawing/2014/main" id="{831AB2C5-E3AE-9D7B-2CA1-371F6137A4EE}"/>
              </a:ext>
            </a:extLst>
          </p:cNvPr>
          <p:cNvSpPr/>
          <p:nvPr/>
        </p:nvSpPr>
        <p:spPr>
          <a:xfrm>
            <a:off x="3483429" y="2081893"/>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Đám Mây Mưa - Đám mây mưa với sét - CleanPNG / KissPNG">
            <a:extLst>
              <a:ext uri="{FF2B5EF4-FFF2-40B4-BE49-F238E27FC236}">
                <a16:creationId xmlns="" xmlns:a16="http://schemas.microsoft.com/office/drawing/2014/main" id="{C35FB3EE-FFD9-A54B-1A9B-91C31BA5A70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500" b="92885" l="10000" r="90000">
                        <a14:foregroundMark x1="44556" y1="7500" x2="56000" y2="8269"/>
                        <a14:foregroundMark x1="28667" y1="69615" x2="29000" y2="92885"/>
                        <a14:foregroundMark x1="34000" y1="88462" x2="40333" y2="88654"/>
                        <a14:foregroundMark x1="63556" y1="90577" x2="73667" y2="90577"/>
                        <a14:foregroundMark x1="73333" y1="70577" x2="73000" y2="85962"/>
                        <a14:foregroundMark x1="73000" y1="85962" x2="73000" y2="85962"/>
                      </a14:backgroundRemoval>
                    </a14:imgEffect>
                  </a14:imgLayer>
                </a14:imgProps>
              </a:ext>
              <a:ext uri="{28A0092B-C50C-407E-A947-70E740481C1C}">
                <a14:useLocalDpi xmlns:a14="http://schemas.microsoft.com/office/drawing/2010/main" val="0"/>
              </a:ext>
            </a:extLst>
          </a:blip>
          <a:srcRect/>
          <a:stretch>
            <a:fillRect/>
          </a:stretch>
        </p:blipFill>
        <p:spPr bwMode="auto">
          <a:xfrm>
            <a:off x="772884" y="3232814"/>
            <a:ext cx="2119993" cy="12248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F1F6C9CB-6B67-7A72-960A-29C3ED22EFFB}"/>
              </a:ext>
            </a:extLst>
          </p:cNvPr>
          <p:cNvSpPr/>
          <p:nvPr/>
        </p:nvSpPr>
        <p:spPr>
          <a:xfrm>
            <a:off x="1012372" y="4683579"/>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Mưa</a:t>
            </a:r>
            <a:endParaRPr lang="en-US" sz="4000" dirty="0">
              <a:solidFill>
                <a:srgbClr val="002060"/>
              </a:solidFill>
              <a:latin typeface="Cambria" panose="02040503050406030204" pitchFamily="18" charset="0"/>
              <a:ea typeface="Cambria" panose="02040503050406030204" pitchFamily="18" charset="0"/>
            </a:endParaRPr>
          </a:p>
        </p:txBody>
      </p:sp>
      <p:sp>
        <p:nvSpPr>
          <p:cNvPr id="9" name="Rectangle: Rounded Corners 9">
            <a:extLst>
              <a:ext uri="{FF2B5EF4-FFF2-40B4-BE49-F238E27FC236}">
                <a16:creationId xmlns="" xmlns:a16="http://schemas.microsoft.com/office/drawing/2014/main" id="{1BAC7250-EF56-5837-EC5B-C4883AB149C5}"/>
              </a:ext>
            </a:extLst>
          </p:cNvPr>
          <p:cNvSpPr/>
          <p:nvPr/>
        </p:nvSpPr>
        <p:spPr>
          <a:xfrm>
            <a:off x="5236028" y="4506396"/>
            <a:ext cx="5668230" cy="987551"/>
          </a:xfrm>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11921" y="65289"/>
                  <a:pt x="70499" y="-11149"/>
                  <a:pt x="164595" y="0"/>
                </a:cubicBezTo>
                <a:cubicBezTo>
                  <a:pt x="1625751" y="-406996"/>
                  <a:pt x="3759489" y="-326845"/>
                  <a:pt x="5503635" y="0"/>
                </a:cubicBezTo>
                <a:cubicBezTo>
                  <a:pt x="5599287" y="8165"/>
                  <a:pt x="5646228" y="60069"/>
                  <a:pt x="5668230" y="164595"/>
                </a:cubicBezTo>
                <a:cubicBezTo>
                  <a:pt x="5679480" y="434036"/>
                  <a:pt x="5713732" y="595219"/>
                  <a:pt x="5668230" y="822956"/>
                </a:cubicBezTo>
                <a:cubicBezTo>
                  <a:pt x="5662112" y="937456"/>
                  <a:pt x="5605199" y="997181"/>
                  <a:pt x="5503635" y="987551"/>
                </a:cubicBezTo>
                <a:cubicBezTo>
                  <a:pt x="3519681" y="1183923"/>
                  <a:pt x="1267250" y="885167"/>
                  <a:pt x="164595" y="987551"/>
                </a:cubicBezTo>
                <a:cubicBezTo>
                  <a:pt x="74959" y="999506"/>
                  <a:pt x="7694" y="901956"/>
                  <a:pt x="0" y="822956"/>
                </a:cubicBezTo>
                <a:cubicBezTo>
                  <a:pt x="21380" y="615129"/>
                  <a:pt x="-18817" y="275912"/>
                  <a:pt x="0" y="164595"/>
                </a:cubicBezTo>
                <a:close/>
              </a:path>
              <a:path w="5668230" h="987551" stroke="0" extrusionOk="0">
                <a:moveTo>
                  <a:pt x="0" y="164595"/>
                </a:moveTo>
                <a:cubicBezTo>
                  <a:pt x="1624" y="45815"/>
                  <a:pt x="69669" y="-282"/>
                  <a:pt x="164595" y="0"/>
                </a:cubicBezTo>
                <a:cubicBezTo>
                  <a:pt x="2120495" y="-20438"/>
                  <a:pt x="3279057" y="359433"/>
                  <a:pt x="5503635" y="0"/>
                </a:cubicBezTo>
                <a:cubicBezTo>
                  <a:pt x="5586037" y="-4655"/>
                  <a:pt x="5675926" y="56174"/>
                  <a:pt x="5668230" y="164595"/>
                </a:cubicBezTo>
                <a:cubicBezTo>
                  <a:pt x="5679865" y="271779"/>
                  <a:pt x="5698949" y="631634"/>
                  <a:pt x="5668230" y="822956"/>
                </a:cubicBezTo>
                <a:cubicBezTo>
                  <a:pt x="5663164" y="912465"/>
                  <a:pt x="5602126" y="994837"/>
                  <a:pt x="5503635" y="987551"/>
                </a:cubicBezTo>
                <a:cubicBezTo>
                  <a:pt x="4423127" y="920302"/>
                  <a:pt x="1285337" y="969062"/>
                  <a:pt x="164595" y="987551"/>
                </a:cubicBezTo>
                <a:cubicBezTo>
                  <a:pt x="60036" y="976584"/>
                  <a:pt x="-5335" y="924355"/>
                  <a:pt x="0" y="822956"/>
                </a:cubicBezTo>
                <a:cubicBezTo>
                  <a:pt x="13084" y="574464"/>
                  <a:pt x="-16849" y="421799"/>
                  <a:pt x="0" y="164595"/>
                </a:cubicBezTo>
                <a:close/>
              </a:path>
              <a:path w="5668230" h="987551" fill="none" stroke="0" extrusionOk="0">
                <a:moveTo>
                  <a:pt x="0" y="164595"/>
                </a:moveTo>
                <a:cubicBezTo>
                  <a:pt x="3394" y="66313"/>
                  <a:pt x="63809" y="-10765"/>
                  <a:pt x="164595" y="0"/>
                </a:cubicBezTo>
                <a:cubicBezTo>
                  <a:pt x="2069438" y="-19364"/>
                  <a:pt x="3484381" y="-110641"/>
                  <a:pt x="5503635" y="0"/>
                </a:cubicBezTo>
                <a:cubicBezTo>
                  <a:pt x="5591670" y="20487"/>
                  <a:pt x="5657052" y="64560"/>
                  <a:pt x="5668230" y="164595"/>
                </a:cubicBezTo>
                <a:cubicBezTo>
                  <a:pt x="5634545" y="412452"/>
                  <a:pt x="5710695" y="574774"/>
                  <a:pt x="5668230" y="822956"/>
                </a:cubicBezTo>
                <a:cubicBezTo>
                  <a:pt x="5681983" y="924045"/>
                  <a:pt x="5602866" y="1010061"/>
                  <a:pt x="5503635" y="987551"/>
                </a:cubicBezTo>
                <a:cubicBezTo>
                  <a:pt x="3276844" y="1159950"/>
                  <a:pt x="1504296" y="982628"/>
                  <a:pt x="164595" y="987551"/>
                </a:cubicBezTo>
                <a:cubicBezTo>
                  <a:pt x="70088" y="991056"/>
                  <a:pt x="-9605" y="926610"/>
                  <a:pt x="0" y="822956"/>
                </a:cubicBezTo>
                <a:cubicBezTo>
                  <a:pt x="4675" y="619203"/>
                  <a:pt x="-41738" y="286720"/>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3155" y="71468"/>
                          <a:pt x="72234" y="-5090"/>
                          <a:pt x="164595" y="0"/>
                        </a:cubicBezTo>
                        <a:cubicBezTo>
                          <a:pt x="1839012" y="-162111"/>
                          <a:pt x="3511650" y="-123621"/>
                          <a:pt x="5503635" y="0"/>
                        </a:cubicBezTo>
                        <a:cubicBezTo>
                          <a:pt x="5598551" y="6900"/>
                          <a:pt x="5658966" y="67956"/>
                          <a:pt x="5668230" y="164595"/>
                        </a:cubicBezTo>
                        <a:cubicBezTo>
                          <a:pt x="5650811" y="428813"/>
                          <a:pt x="5713731" y="581529"/>
                          <a:pt x="5668230" y="822956"/>
                        </a:cubicBezTo>
                        <a:cubicBezTo>
                          <a:pt x="5664479" y="928326"/>
                          <a:pt x="5600853" y="993255"/>
                          <a:pt x="5503635" y="987551"/>
                        </a:cubicBezTo>
                        <a:cubicBezTo>
                          <a:pt x="3452378" y="1146948"/>
                          <a:pt x="1326151" y="880435"/>
                          <a:pt x="164595" y="987551"/>
                        </a:cubicBezTo>
                        <a:cubicBezTo>
                          <a:pt x="74243" y="992748"/>
                          <a:pt x="886" y="912488"/>
                          <a:pt x="0" y="822956"/>
                        </a:cubicBezTo>
                        <a:cubicBezTo>
                          <a:pt x="3288" y="621138"/>
                          <a:pt x="-34340" y="280284"/>
                          <a:pt x="0" y="164595"/>
                        </a:cubicBezTo>
                        <a:close/>
                      </a:path>
                      <a:path w="5668230" h="987551" stroke="0" extrusionOk="0">
                        <a:moveTo>
                          <a:pt x="0" y="164595"/>
                        </a:moveTo>
                        <a:cubicBezTo>
                          <a:pt x="814" y="56152"/>
                          <a:pt x="71386" y="-1554"/>
                          <a:pt x="164595" y="0"/>
                        </a:cubicBezTo>
                        <a:cubicBezTo>
                          <a:pt x="1908921" y="31561"/>
                          <a:pt x="3537769" y="164257"/>
                          <a:pt x="5503635" y="0"/>
                        </a:cubicBezTo>
                        <a:cubicBezTo>
                          <a:pt x="5592014" y="4984"/>
                          <a:pt x="5661069" y="60987"/>
                          <a:pt x="5668230" y="164595"/>
                        </a:cubicBezTo>
                        <a:cubicBezTo>
                          <a:pt x="5688262" y="268042"/>
                          <a:pt x="5718963" y="651497"/>
                          <a:pt x="5668230" y="822956"/>
                        </a:cubicBezTo>
                        <a:cubicBezTo>
                          <a:pt x="5675001" y="912203"/>
                          <a:pt x="5595100" y="992244"/>
                          <a:pt x="5503635" y="987551"/>
                        </a:cubicBezTo>
                        <a:cubicBezTo>
                          <a:pt x="4404705" y="947819"/>
                          <a:pt x="1290405" y="986515"/>
                          <a:pt x="164595" y="987551"/>
                        </a:cubicBezTo>
                        <a:cubicBezTo>
                          <a:pt x="57373" y="980907"/>
                          <a:pt x="-8576" y="925404"/>
                          <a:pt x="0" y="822956"/>
                        </a:cubicBezTo>
                        <a:cubicBezTo>
                          <a:pt x="18398" y="562842"/>
                          <a:pt x="-41669" y="422896"/>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Cambria" panose="02040503050406030204" pitchFamily="18" charset="0"/>
                <a:ea typeface="Cambria" panose="02040503050406030204" pitchFamily="18" charset="0"/>
              </a:rPr>
              <a:t>Tắm</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gội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cho</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tảng</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đá</a:t>
            </a:r>
            <a:endParaRPr lang="vi-VN" sz="4400" b="1" i="1" dirty="0">
              <a:solidFill>
                <a:srgbClr val="FF0000"/>
              </a:solidFill>
              <a:latin typeface="Cambria" panose="02040503050406030204" pitchFamily="18" charset="0"/>
              <a:ea typeface="Cambria" panose="02040503050406030204" pitchFamily="18" charset="0"/>
            </a:endParaRPr>
          </a:p>
        </p:txBody>
      </p:sp>
      <p:sp>
        <p:nvSpPr>
          <p:cNvPr id="10" name="Arrow: Right 9">
            <a:extLst>
              <a:ext uri="{FF2B5EF4-FFF2-40B4-BE49-F238E27FC236}">
                <a16:creationId xmlns="" xmlns:a16="http://schemas.microsoft.com/office/drawing/2014/main" id="{2BD5DEEF-31BD-12C8-CA61-E19999181454}"/>
              </a:ext>
            </a:extLst>
          </p:cNvPr>
          <p:cNvSpPr/>
          <p:nvPr/>
        </p:nvSpPr>
        <p:spPr>
          <a:xfrm>
            <a:off x="3429000" y="4781551"/>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707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123F7425-DC6B-E87A-01FD-D33BB0628560}"/>
              </a:ext>
            </a:extLst>
          </p:cNvPr>
          <p:cNvSpPr/>
          <p:nvPr/>
        </p:nvSpPr>
        <p:spPr>
          <a:xfrm>
            <a:off x="1088572" y="1592036"/>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Rectangle: Rounded Corners 9">
            <a:extLst>
              <a:ext uri="{FF2B5EF4-FFF2-40B4-BE49-F238E27FC236}">
                <a16:creationId xmlns="" xmlns:a16="http://schemas.microsoft.com/office/drawing/2014/main" id="{E80C1A3B-4F7E-E9DA-1484-644719F03FBE}"/>
              </a:ext>
            </a:extLst>
          </p:cNvPr>
          <p:cNvSpPr/>
          <p:nvPr/>
        </p:nvSpPr>
        <p:spPr>
          <a:xfrm>
            <a:off x="5290456" y="1480167"/>
            <a:ext cx="6204857" cy="987551"/>
          </a:xfrm>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2983" y="63678"/>
                  <a:pt x="41333" y="-15059"/>
                  <a:pt x="100690" y="0"/>
                </a:cubicBezTo>
                <a:cubicBezTo>
                  <a:pt x="2902204" y="-325199"/>
                  <a:pt x="5259452" y="-247985"/>
                  <a:pt x="6104166" y="0"/>
                </a:cubicBezTo>
                <a:cubicBezTo>
                  <a:pt x="6171428" y="22712"/>
                  <a:pt x="6185244" y="59322"/>
                  <a:pt x="6204857" y="164595"/>
                </a:cubicBezTo>
                <a:cubicBezTo>
                  <a:pt x="6226636" y="434722"/>
                  <a:pt x="6232693" y="616082"/>
                  <a:pt x="6204857" y="822956"/>
                </a:cubicBezTo>
                <a:cubicBezTo>
                  <a:pt x="6197752" y="946876"/>
                  <a:pt x="6179491" y="1007573"/>
                  <a:pt x="6104166" y="987551"/>
                </a:cubicBezTo>
                <a:cubicBezTo>
                  <a:pt x="3276445" y="1210544"/>
                  <a:pt x="2332945" y="901619"/>
                  <a:pt x="100690" y="987551"/>
                </a:cubicBezTo>
                <a:cubicBezTo>
                  <a:pt x="46379" y="1001821"/>
                  <a:pt x="5831" y="904307"/>
                  <a:pt x="0" y="822956"/>
                </a:cubicBezTo>
                <a:cubicBezTo>
                  <a:pt x="9673" y="618593"/>
                  <a:pt x="3252" y="273451"/>
                  <a:pt x="0" y="164595"/>
                </a:cubicBezTo>
                <a:close/>
              </a:path>
              <a:path w="6204857" h="987551" stroke="0" extrusionOk="0">
                <a:moveTo>
                  <a:pt x="0" y="164595"/>
                </a:moveTo>
                <a:cubicBezTo>
                  <a:pt x="1582" y="42299"/>
                  <a:pt x="32922" y="6404"/>
                  <a:pt x="100690" y="0"/>
                </a:cubicBezTo>
                <a:cubicBezTo>
                  <a:pt x="1371394" y="-52491"/>
                  <a:pt x="2720380" y="517159"/>
                  <a:pt x="6104166" y="0"/>
                </a:cubicBezTo>
                <a:cubicBezTo>
                  <a:pt x="6149891" y="-8465"/>
                  <a:pt x="6212121" y="57214"/>
                  <a:pt x="6204857" y="164595"/>
                </a:cubicBezTo>
                <a:cubicBezTo>
                  <a:pt x="6161365" y="292852"/>
                  <a:pt x="6210320" y="626118"/>
                  <a:pt x="6204857" y="822956"/>
                </a:cubicBezTo>
                <a:cubicBezTo>
                  <a:pt x="6193781" y="912540"/>
                  <a:pt x="6173640" y="997234"/>
                  <a:pt x="6104166" y="987551"/>
                </a:cubicBezTo>
                <a:cubicBezTo>
                  <a:pt x="3993301" y="847533"/>
                  <a:pt x="2831733" y="920136"/>
                  <a:pt x="100690" y="987551"/>
                </a:cubicBezTo>
                <a:cubicBezTo>
                  <a:pt x="42557" y="968798"/>
                  <a:pt x="1740" y="923142"/>
                  <a:pt x="0" y="822956"/>
                </a:cubicBezTo>
                <a:cubicBezTo>
                  <a:pt x="-12359" y="614482"/>
                  <a:pt x="18699" y="420944"/>
                  <a:pt x="0" y="164595"/>
                </a:cubicBezTo>
                <a:close/>
              </a:path>
              <a:path w="6204857" h="987551" fill="none" stroke="0" extrusionOk="0">
                <a:moveTo>
                  <a:pt x="0" y="164595"/>
                </a:moveTo>
                <a:cubicBezTo>
                  <a:pt x="3935" y="72126"/>
                  <a:pt x="43319" y="-6491"/>
                  <a:pt x="100690" y="0"/>
                </a:cubicBezTo>
                <a:cubicBezTo>
                  <a:pt x="3105891" y="-92896"/>
                  <a:pt x="5114474" y="-126858"/>
                  <a:pt x="6104166" y="0"/>
                </a:cubicBezTo>
                <a:cubicBezTo>
                  <a:pt x="6148832" y="10661"/>
                  <a:pt x="6190601" y="65335"/>
                  <a:pt x="6204857" y="164595"/>
                </a:cubicBezTo>
                <a:cubicBezTo>
                  <a:pt x="6182900" y="424167"/>
                  <a:pt x="6233384" y="573648"/>
                  <a:pt x="6204857" y="822956"/>
                </a:cubicBezTo>
                <a:cubicBezTo>
                  <a:pt x="6205304" y="929368"/>
                  <a:pt x="6160074" y="1006158"/>
                  <a:pt x="6104166" y="987551"/>
                </a:cubicBezTo>
                <a:cubicBezTo>
                  <a:pt x="3177554" y="1239897"/>
                  <a:pt x="2615504" y="981203"/>
                  <a:pt x="100690" y="987551"/>
                </a:cubicBezTo>
                <a:cubicBezTo>
                  <a:pt x="30486" y="985710"/>
                  <a:pt x="-9256" y="917674"/>
                  <a:pt x="0" y="822956"/>
                </a:cubicBezTo>
                <a:cubicBezTo>
                  <a:pt x="18554" y="626453"/>
                  <a:pt x="-7092" y="299709"/>
                  <a:pt x="0" y="164595"/>
                </a:cubicBezTo>
                <a:close/>
              </a:path>
              <a:path w="6204857" h="987551" fill="none" stroke="0" extrusionOk="0">
                <a:moveTo>
                  <a:pt x="0" y="164595"/>
                </a:moveTo>
                <a:cubicBezTo>
                  <a:pt x="10986" y="64203"/>
                  <a:pt x="42954" y="-6508"/>
                  <a:pt x="100690" y="0"/>
                </a:cubicBezTo>
                <a:cubicBezTo>
                  <a:pt x="3084868" y="-191855"/>
                  <a:pt x="5084104" y="-159300"/>
                  <a:pt x="6104166" y="0"/>
                </a:cubicBezTo>
                <a:cubicBezTo>
                  <a:pt x="6163440" y="25468"/>
                  <a:pt x="6187059" y="55126"/>
                  <a:pt x="6204857" y="164595"/>
                </a:cubicBezTo>
                <a:cubicBezTo>
                  <a:pt x="6202621" y="418276"/>
                  <a:pt x="6225715" y="576695"/>
                  <a:pt x="6204857" y="822956"/>
                </a:cubicBezTo>
                <a:cubicBezTo>
                  <a:pt x="6206835" y="935226"/>
                  <a:pt x="6173141" y="1011326"/>
                  <a:pt x="6104166" y="987551"/>
                </a:cubicBezTo>
                <a:cubicBezTo>
                  <a:pt x="3127933" y="1215165"/>
                  <a:pt x="2597487" y="946923"/>
                  <a:pt x="100690" y="987551"/>
                </a:cubicBezTo>
                <a:cubicBezTo>
                  <a:pt x="33599" y="995624"/>
                  <a:pt x="147" y="912268"/>
                  <a:pt x="0" y="822956"/>
                </a:cubicBezTo>
                <a:cubicBezTo>
                  <a:pt x="7193" y="615849"/>
                  <a:pt x="-9033" y="282613"/>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0944" y="65115"/>
                          <a:pt x="43979" y="-5818"/>
                          <a:pt x="100690" y="0"/>
                        </a:cubicBezTo>
                        <a:cubicBezTo>
                          <a:pt x="2940375" y="-281367"/>
                          <a:pt x="5244276" y="-235541"/>
                          <a:pt x="6104166" y="0"/>
                        </a:cubicBezTo>
                        <a:cubicBezTo>
                          <a:pt x="6167904" y="16654"/>
                          <a:pt x="6191664" y="63297"/>
                          <a:pt x="6204857" y="164595"/>
                        </a:cubicBezTo>
                        <a:cubicBezTo>
                          <a:pt x="6217276" y="433017"/>
                          <a:pt x="6232692" y="592219"/>
                          <a:pt x="6204857" y="822956"/>
                        </a:cubicBezTo>
                        <a:cubicBezTo>
                          <a:pt x="6200362" y="936809"/>
                          <a:pt x="6171866" y="1000686"/>
                          <a:pt x="6104166" y="987551"/>
                        </a:cubicBezTo>
                        <a:cubicBezTo>
                          <a:pt x="3266212" y="1204922"/>
                          <a:pt x="2495718" y="888543"/>
                          <a:pt x="100690" y="987551"/>
                        </a:cubicBezTo>
                        <a:cubicBezTo>
                          <a:pt x="46269" y="1000782"/>
                          <a:pt x="4288" y="906693"/>
                          <a:pt x="0" y="822956"/>
                        </a:cubicBezTo>
                        <a:cubicBezTo>
                          <a:pt x="3838" y="620531"/>
                          <a:pt x="660" y="274181"/>
                          <a:pt x="0" y="164595"/>
                        </a:cubicBezTo>
                        <a:close/>
                      </a:path>
                      <a:path w="6204857" h="987551" stroke="0" extrusionOk="0">
                        <a:moveTo>
                          <a:pt x="0" y="164595"/>
                        </a:moveTo>
                        <a:cubicBezTo>
                          <a:pt x="1270" y="46280"/>
                          <a:pt x="36748" y="3571"/>
                          <a:pt x="100690" y="0"/>
                        </a:cubicBezTo>
                        <a:cubicBezTo>
                          <a:pt x="1143610" y="3492"/>
                          <a:pt x="2975016" y="325058"/>
                          <a:pt x="6104166" y="0"/>
                        </a:cubicBezTo>
                        <a:cubicBezTo>
                          <a:pt x="6151580" y="-5742"/>
                          <a:pt x="6208817" y="58285"/>
                          <a:pt x="6204857" y="164595"/>
                        </a:cubicBezTo>
                        <a:cubicBezTo>
                          <a:pt x="6188013" y="280992"/>
                          <a:pt x="6226667" y="642342"/>
                          <a:pt x="6204857" y="822956"/>
                        </a:cubicBezTo>
                        <a:cubicBezTo>
                          <a:pt x="6202508" y="912347"/>
                          <a:pt x="6163964" y="993663"/>
                          <a:pt x="6104166" y="987551"/>
                        </a:cubicBezTo>
                        <a:cubicBezTo>
                          <a:pt x="3973338" y="877352"/>
                          <a:pt x="2874069" y="1065923"/>
                          <a:pt x="100690" y="987551"/>
                        </a:cubicBezTo>
                        <a:cubicBezTo>
                          <a:pt x="41750" y="970109"/>
                          <a:pt x="-2537" y="924527"/>
                          <a:pt x="0" y="822956"/>
                        </a:cubicBezTo>
                        <a:cubicBezTo>
                          <a:pt x="722" y="585876"/>
                          <a:pt x="-3442" y="421922"/>
                          <a:pt x="0" y="164595"/>
                        </a:cubicBezTo>
                        <a:close/>
                      </a:path>
                      <a:path w="6204857" h="987551" fill="none" stroke="0" extrusionOk="0">
                        <a:moveTo>
                          <a:pt x="0" y="164595"/>
                        </a:moveTo>
                        <a:cubicBezTo>
                          <a:pt x="2031" y="69297"/>
                          <a:pt x="40609" y="-7501"/>
                          <a:pt x="100690" y="0"/>
                        </a:cubicBezTo>
                        <a:cubicBezTo>
                          <a:pt x="3061870" y="-151183"/>
                          <a:pt x="5020022" y="-81847"/>
                          <a:pt x="6104166" y="0"/>
                        </a:cubicBezTo>
                        <a:cubicBezTo>
                          <a:pt x="6161711" y="7926"/>
                          <a:pt x="6197647" y="65220"/>
                          <a:pt x="6204857" y="164595"/>
                        </a:cubicBezTo>
                        <a:cubicBezTo>
                          <a:pt x="6187390" y="421963"/>
                          <a:pt x="6230435" y="576510"/>
                          <a:pt x="6204857" y="822956"/>
                        </a:cubicBezTo>
                        <a:cubicBezTo>
                          <a:pt x="6203896" y="928000"/>
                          <a:pt x="6164977" y="1004421"/>
                          <a:pt x="6104166" y="987551"/>
                        </a:cubicBezTo>
                        <a:cubicBezTo>
                          <a:pt x="3151705" y="1147613"/>
                          <a:pt x="2614529" y="890689"/>
                          <a:pt x="100690" y="987551"/>
                        </a:cubicBezTo>
                        <a:cubicBezTo>
                          <a:pt x="40122" y="990592"/>
                          <a:pt x="-6536" y="922015"/>
                          <a:pt x="0" y="822956"/>
                        </a:cubicBezTo>
                        <a:cubicBezTo>
                          <a:pt x="10052" y="609918"/>
                          <a:pt x="-25898" y="284539"/>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Rì</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rào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kể</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mỏm</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đá</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nghe</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câu</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chuyện</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về</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mọi</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miền</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Arrow: Right 5">
            <a:extLst>
              <a:ext uri="{FF2B5EF4-FFF2-40B4-BE49-F238E27FC236}">
                <a16:creationId xmlns="" xmlns:a16="http://schemas.microsoft.com/office/drawing/2014/main" id="{831AB2C5-E3AE-9D7B-2CA1-371F6137A4EE}"/>
              </a:ext>
            </a:extLst>
          </p:cNvPr>
          <p:cNvSpPr/>
          <p:nvPr/>
        </p:nvSpPr>
        <p:spPr>
          <a:xfrm>
            <a:off x="3483429" y="1755322"/>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50" name="Picture 2" descr="Hình ảnh Gió PNG, Vector, PSD, và biểu tượng để tải về miễn phí | pngtree">
            <a:extLst>
              <a:ext uri="{FF2B5EF4-FFF2-40B4-BE49-F238E27FC236}">
                <a16:creationId xmlns="" xmlns:a16="http://schemas.microsoft.com/office/drawing/2014/main" id="{AF3DF98A-6385-97C9-C751-4BCA3BFF73E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8957" y="-326571"/>
            <a:ext cx="2073729" cy="20737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 xmlns:a16="http://schemas.microsoft.com/office/drawing/2014/main" id="{99B12E29-9493-1154-29FA-66B0CFB824FC}"/>
              </a:ext>
            </a:extLst>
          </p:cNvPr>
          <p:cNvSpPr/>
          <p:nvPr/>
        </p:nvSpPr>
        <p:spPr>
          <a:xfrm>
            <a:off x="1066801" y="3997778"/>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Chim</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4" name="Picture 6" descr="Chim Hồng - Chim hoạt hình màu hồng dễ thương - CleanPNG / KissPNG">
            <a:extLst>
              <a:ext uri="{FF2B5EF4-FFF2-40B4-BE49-F238E27FC236}">
                <a16:creationId xmlns="" xmlns:a16="http://schemas.microsoft.com/office/drawing/2014/main" id="{0E2F90A8-5FA9-EE1E-3AF5-705B3AEE2DD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54" b="94737" l="9459" r="89865">
                        <a14:foregroundMark x1="21959" y1="43860" x2="57770" y2="53801"/>
                        <a14:foregroundMark x1="31419" y1="94737" x2="38851" y2="76023"/>
                        <a14:foregroundMark x1="38514" y1="1754" x2="45270"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887186" y="2665861"/>
            <a:ext cx="2334985" cy="13489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9">
            <a:extLst>
              <a:ext uri="{FF2B5EF4-FFF2-40B4-BE49-F238E27FC236}">
                <a16:creationId xmlns="" xmlns:a16="http://schemas.microsoft.com/office/drawing/2014/main" id="{43D55FF8-7EFC-FC88-FDBB-28FB36B5884C}"/>
              </a:ext>
            </a:extLst>
          </p:cNvPr>
          <p:cNvSpPr/>
          <p:nvPr/>
        </p:nvSpPr>
        <p:spPr>
          <a:xfrm>
            <a:off x="5268685" y="3885909"/>
            <a:ext cx="6204857" cy="987551"/>
          </a:xfrm>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2983" y="63678"/>
                  <a:pt x="41333" y="-15059"/>
                  <a:pt x="100690" y="0"/>
                </a:cubicBezTo>
                <a:cubicBezTo>
                  <a:pt x="2902204" y="-325199"/>
                  <a:pt x="5259452" y="-247985"/>
                  <a:pt x="6104166" y="0"/>
                </a:cubicBezTo>
                <a:cubicBezTo>
                  <a:pt x="6171428" y="22712"/>
                  <a:pt x="6185244" y="59322"/>
                  <a:pt x="6204857" y="164595"/>
                </a:cubicBezTo>
                <a:cubicBezTo>
                  <a:pt x="6226636" y="434722"/>
                  <a:pt x="6232693" y="616082"/>
                  <a:pt x="6204857" y="822956"/>
                </a:cubicBezTo>
                <a:cubicBezTo>
                  <a:pt x="6197752" y="946876"/>
                  <a:pt x="6179491" y="1007573"/>
                  <a:pt x="6104166" y="987551"/>
                </a:cubicBezTo>
                <a:cubicBezTo>
                  <a:pt x="3276445" y="1210544"/>
                  <a:pt x="2332945" y="901619"/>
                  <a:pt x="100690" y="987551"/>
                </a:cubicBezTo>
                <a:cubicBezTo>
                  <a:pt x="46379" y="1001821"/>
                  <a:pt x="5831" y="904307"/>
                  <a:pt x="0" y="822956"/>
                </a:cubicBezTo>
                <a:cubicBezTo>
                  <a:pt x="9673" y="618593"/>
                  <a:pt x="3252" y="273451"/>
                  <a:pt x="0" y="164595"/>
                </a:cubicBezTo>
                <a:close/>
              </a:path>
              <a:path w="6204857" h="987551" stroke="0" extrusionOk="0">
                <a:moveTo>
                  <a:pt x="0" y="164595"/>
                </a:moveTo>
                <a:cubicBezTo>
                  <a:pt x="1582" y="42299"/>
                  <a:pt x="32922" y="6404"/>
                  <a:pt x="100690" y="0"/>
                </a:cubicBezTo>
                <a:cubicBezTo>
                  <a:pt x="1371394" y="-52491"/>
                  <a:pt x="2720380" y="517159"/>
                  <a:pt x="6104166" y="0"/>
                </a:cubicBezTo>
                <a:cubicBezTo>
                  <a:pt x="6149891" y="-8465"/>
                  <a:pt x="6212121" y="57214"/>
                  <a:pt x="6204857" y="164595"/>
                </a:cubicBezTo>
                <a:cubicBezTo>
                  <a:pt x="6161365" y="292852"/>
                  <a:pt x="6210320" y="626118"/>
                  <a:pt x="6204857" y="822956"/>
                </a:cubicBezTo>
                <a:cubicBezTo>
                  <a:pt x="6193781" y="912540"/>
                  <a:pt x="6173640" y="997234"/>
                  <a:pt x="6104166" y="987551"/>
                </a:cubicBezTo>
                <a:cubicBezTo>
                  <a:pt x="3993301" y="847533"/>
                  <a:pt x="2831733" y="920136"/>
                  <a:pt x="100690" y="987551"/>
                </a:cubicBezTo>
                <a:cubicBezTo>
                  <a:pt x="42557" y="968798"/>
                  <a:pt x="1740" y="923142"/>
                  <a:pt x="0" y="822956"/>
                </a:cubicBezTo>
                <a:cubicBezTo>
                  <a:pt x="-12359" y="614482"/>
                  <a:pt x="18699" y="420944"/>
                  <a:pt x="0" y="164595"/>
                </a:cubicBezTo>
                <a:close/>
              </a:path>
              <a:path w="6204857" h="987551" fill="none" stroke="0" extrusionOk="0">
                <a:moveTo>
                  <a:pt x="0" y="164595"/>
                </a:moveTo>
                <a:cubicBezTo>
                  <a:pt x="3935" y="72126"/>
                  <a:pt x="43319" y="-6491"/>
                  <a:pt x="100690" y="0"/>
                </a:cubicBezTo>
                <a:cubicBezTo>
                  <a:pt x="3105891" y="-92896"/>
                  <a:pt x="5114474" y="-126858"/>
                  <a:pt x="6104166" y="0"/>
                </a:cubicBezTo>
                <a:cubicBezTo>
                  <a:pt x="6148832" y="10661"/>
                  <a:pt x="6190601" y="65335"/>
                  <a:pt x="6204857" y="164595"/>
                </a:cubicBezTo>
                <a:cubicBezTo>
                  <a:pt x="6182900" y="424167"/>
                  <a:pt x="6233384" y="573648"/>
                  <a:pt x="6204857" y="822956"/>
                </a:cubicBezTo>
                <a:cubicBezTo>
                  <a:pt x="6205304" y="929368"/>
                  <a:pt x="6160074" y="1006158"/>
                  <a:pt x="6104166" y="987551"/>
                </a:cubicBezTo>
                <a:cubicBezTo>
                  <a:pt x="3177554" y="1239897"/>
                  <a:pt x="2615504" y="981203"/>
                  <a:pt x="100690" y="987551"/>
                </a:cubicBezTo>
                <a:cubicBezTo>
                  <a:pt x="30486" y="985710"/>
                  <a:pt x="-9256" y="917674"/>
                  <a:pt x="0" y="822956"/>
                </a:cubicBezTo>
                <a:cubicBezTo>
                  <a:pt x="18554" y="626453"/>
                  <a:pt x="-7092" y="299709"/>
                  <a:pt x="0" y="164595"/>
                </a:cubicBezTo>
                <a:close/>
              </a:path>
              <a:path w="6204857" h="987551" fill="none" stroke="0" extrusionOk="0">
                <a:moveTo>
                  <a:pt x="0" y="164595"/>
                </a:moveTo>
                <a:cubicBezTo>
                  <a:pt x="10986" y="64203"/>
                  <a:pt x="42954" y="-6508"/>
                  <a:pt x="100690" y="0"/>
                </a:cubicBezTo>
                <a:cubicBezTo>
                  <a:pt x="3084868" y="-191855"/>
                  <a:pt x="5084104" y="-159300"/>
                  <a:pt x="6104166" y="0"/>
                </a:cubicBezTo>
                <a:cubicBezTo>
                  <a:pt x="6163440" y="25468"/>
                  <a:pt x="6187059" y="55126"/>
                  <a:pt x="6204857" y="164595"/>
                </a:cubicBezTo>
                <a:cubicBezTo>
                  <a:pt x="6202621" y="418276"/>
                  <a:pt x="6225715" y="576695"/>
                  <a:pt x="6204857" y="822956"/>
                </a:cubicBezTo>
                <a:cubicBezTo>
                  <a:pt x="6206835" y="935226"/>
                  <a:pt x="6173141" y="1011326"/>
                  <a:pt x="6104166" y="987551"/>
                </a:cubicBezTo>
                <a:cubicBezTo>
                  <a:pt x="3127933" y="1215165"/>
                  <a:pt x="2597487" y="946923"/>
                  <a:pt x="100690" y="987551"/>
                </a:cubicBezTo>
                <a:cubicBezTo>
                  <a:pt x="33599" y="995624"/>
                  <a:pt x="147" y="912268"/>
                  <a:pt x="0" y="822956"/>
                </a:cubicBezTo>
                <a:cubicBezTo>
                  <a:pt x="7193" y="615849"/>
                  <a:pt x="-9033" y="282613"/>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0944" y="65115"/>
                          <a:pt x="43979" y="-5818"/>
                          <a:pt x="100690" y="0"/>
                        </a:cubicBezTo>
                        <a:cubicBezTo>
                          <a:pt x="2940375" y="-281367"/>
                          <a:pt x="5244276" y="-235541"/>
                          <a:pt x="6104166" y="0"/>
                        </a:cubicBezTo>
                        <a:cubicBezTo>
                          <a:pt x="6167904" y="16654"/>
                          <a:pt x="6191664" y="63297"/>
                          <a:pt x="6204857" y="164595"/>
                        </a:cubicBezTo>
                        <a:cubicBezTo>
                          <a:pt x="6217276" y="433017"/>
                          <a:pt x="6232692" y="592219"/>
                          <a:pt x="6204857" y="822956"/>
                        </a:cubicBezTo>
                        <a:cubicBezTo>
                          <a:pt x="6200362" y="936809"/>
                          <a:pt x="6171866" y="1000686"/>
                          <a:pt x="6104166" y="987551"/>
                        </a:cubicBezTo>
                        <a:cubicBezTo>
                          <a:pt x="3266212" y="1204922"/>
                          <a:pt x="2495718" y="888543"/>
                          <a:pt x="100690" y="987551"/>
                        </a:cubicBezTo>
                        <a:cubicBezTo>
                          <a:pt x="46269" y="1000782"/>
                          <a:pt x="4288" y="906693"/>
                          <a:pt x="0" y="822956"/>
                        </a:cubicBezTo>
                        <a:cubicBezTo>
                          <a:pt x="3838" y="620531"/>
                          <a:pt x="660" y="274181"/>
                          <a:pt x="0" y="164595"/>
                        </a:cubicBezTo>
                        <a:close/>
                      </a:path>
                      <a:path w="6204857" h="987551" stroke="0" extrusionOk="0">
                        <a:moveTo>
                          <a:pt x="0" y="164595"/>
                        </a:moveTo>
                        <a:cubicBezTo>
                          <a:pt x="1270" y="46280"/>
                          <a:pt x="36748" y="3571"/>
                          <a:pt x="100690" y="0"/>
                        </a:cubicBezTo>
                        <a:cubicBezTo>
                          <a:pt x="1143610" y="3492"/>
                          <a:pt x="2975016" y="325058"/>
                          <a:pt x="6104166" y="0"/>
                        </a:cubicBezTo>
                        <a:cubicBezTo>
                          <a:pt x="6151580" y="-5742"/>
                          <a:pt x="6208817" y="58285"/>
                          <a:pt x="6204857" y="164595"/>
                        </a:cubicBezTo>
                        <a:cubicBezTo>
                          <a:pt x="6188013" y="280992"/>
                          <a:pt x="6226667" y="642342"/>
                          <a:pt x="6204857" y="822956"/>
                        </a:cubicBezTo>
                        <a:cubicBezTo>
                          <a:pt x="6202508" y="912347"/>
                          <a:pt x="6163964" y="993663"/>
                          <a:pt x="6104166" y="987551"/>
                        </a:cubicBezTo>
                        <a:cubicBezTo>
                          <a:pt x="3973338" y="877352"/>
                          <a:pt x="2874069" y="1065923"/>
                          <a:pt x="100690" y="987551"/>
                        </a:cubicBezTo>
                        <a:cubicBezTo>
                          <a:pt x="41750" y="970109"/>
                          <a:pt x="-2537" y="924527"/>
                          <a:pt x="0" y="822956"/>
                        </a:cubicBezTo>
                        <a:cubicBezTo>
                          <a:pt x="722" y="585876"/>
                          <a:pt x="-3442" y="421922"/>
                          <a:pt x="0" y="164595"/>
                        </a:cubicBezTo>
                        <a:close/>
                      </a:path>
                      <a:path w="6204857" h="987551" fill="none" stroke="0" extrusionOk="0">
                        <a:moveTo>
                          <a:pt x="0" y="164595"/>
                        </a:moveTo>
                        <a:cubicBezTo>
                          <a:pt x="2031" y="69297"/>
                          <a:pt x="40609" y="-7501"/>
                          <a:pt x="100690" y="0"/>
                        </a:cubicBezTo>
                        <a:cubicBezTo>
                          <a:pt x="3061870" y="-151183"/>
                          <a:pt x="5020022" y="-81847"/>
                          <a:pt x="6104166" y="0"/>
                        </a:cubicBezTo>
                        <a:cubicBezTo>
                          <a:pt x="6161711" y="7926"/>
                          <a:pt x="6197647" y="65220"/>
                          <a:pt x="6204857" y="164595"/>
                        </a:cubicBezTo>
                        <a:cubicBezTo>
                          <a:pt x="6187390" y="421963"/>
                          <a:pt x="6230435" y="576510"/>
                          <a:pt x="6204857" y="822956"/>
                        </a:cubicBezTo>
                        <a:cubicBezTo>
                          <a:pt x="6203896" y="928000"/>
                          <a:pt x="6164977" y="1004421"/>
                          <a:pt x="6104166" y="987551"/>
                        </a:cubicBezTo>
                        <a:cubicBezTo>
                          <a:pt x="3151705" y="1147613"/>
                          <a:pt x="2614529" y="890689"/>
                          <a:pt x="100690" y="987551"/>
                        </a:cubicBezTo>
                        <a:cubicBezTo>
                          <a:pt x="40122" y="990592"/>
                          <a:pt x="-6536" y="922015"/>
                          <a:pt x="0" y="822956"/>
                        </a:cubicBezTo>
                        <a:cubicBezTo>
                          <a:pt x="10052" y="609918"/>
                          <a:pt x="-25898" y="284539"/>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Hót</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mỏm</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đá</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nghe</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điệu</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ca du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dương</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3" name="Arrow: Right 12">
            <a:extLst>
              <a:ext uri="{FF2B5EF4-FFF2-40B4-BE49-F238E27FC236}">
                <a16:creationId xmlns="" xmlns:a16="http://schemas.microsoft.com/office/drawing/2014/main" id="{4AE174DD-742E-4650-863C-43221AA711EF}"/>
              </a:ext>
            </a:extLst>
          </p:cNvPr>
          <p:cNvSpPr/>
          <p:nvPr/>
        </p:nvSpPr>
        <p:spPr>
          <a:xfrm>
            <a:off x="3461658" y="4161064"/>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 xmlns:a16="http://schemas.microsoft.com/office/drawing/2014/main" id="{2529C71E-1315-19B6-E0E7-77E3703AF4A8}"/>
              </a:ext>
            </a:extLst>
          </p:cNvPr>
          <p:cNvSpPr txBox="1"/>
          <p:nvPr/>
        </p:nvSpPr>
        <p:spPr>
          <a:xfrm>
            <a:off x="1110343" y="5094514"/>
            <a:ext cx="10417629" cy="1569660"/>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Cứ</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thể</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năm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này</a:t>
            </a:r>
            <a:r>
              <a:rPr lang="en-US" sz="3200" b="1" dirty="0">
                <a:latin typeface="Cambria" panose="02040503050406030204" pitchFamily="18" charset="0"/>
                <a:ea typeface="Cambria" panose="02040503050406030204" pitchFamily="18" charset="0"/>
                <a:sym typeface="Wingdings" panose="05000000000000000000" pitchFamily="2" charset="2"/>
              </a:rPr>
              <a:t> qua </a:t>
            </a:r>
            <a:r>
              <a:rPr lang="en-US" sz="3200" b="1" dirty="0" err="1">
                <a:latin typeface="Cambria" panose="02040503050406030204" pitchFamily="18" charset="0"/>
                <a:ea typeface="Cambria" panose="02040503050406030204" pitchFamily="18" charset="0"/>
                <a:sym typeface="Wingdings" panose="05000000000000000000" pitchFamily="2" charset="2"/>
              </a:rPr>
              <a:t>năm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khác</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những</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câu</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chuyện</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của</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gió</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những</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bài</a:t>
            </a:r>
            <a:r>
              <a:rPr lang="en-US" sz="3200" b="1" dirty="0">
                <a:latin typeface="Cambria" panose="02040503050406030204" pitchFamily="18" charset="0"/>
                <a:ea typeface="Cambria" panose="02040503050406030204" pitchFamily="18" charset="0"/>
                <a:sym typeface="Wingdings" panose="05000000000000000000" pitchFamily="2" charset="2"/>
              </a:rPr>
              <a:t> ca </a:t>
            </a:r>
            <a:r>
              <a:rPr lang="en-US" sz="3200" b="1" dirty="0" err="1">
                <a:latin typeface="Cambria" panose="02040503050406030204" pitchFamily="18" charset="0"/>
                <a:ea typeface="Cambria" panose="02040503050406030204" pitchFamily="18" charset="0"/>
                <a:sym typeface="Wingdings" panose="05000000000000000000" pitchFamily="2" charset="2"/>
              </a:rPr>
              <a:t>của</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chim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thấm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sâu</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vào</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mỏm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đá</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hình</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em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bé</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3459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1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55234CC3-665B-9CBF-CB37-C23B1964A0BC}"/>
              </a:ext>
            </a:extLst>
          </p:cNvPr>
          <p:cNvGrpSpPr/>
          <p:nvPr/>
        </p:nvGrpSpPr>
        <p:grpSpPr>
          <a:xfrm>
            <a:off x="623533" y="520582"/>
            <a:ext cx="11119104" cy="1678332"/>
            <a:chOff x="536448" y="1522068"/>
            <a:chExt cx="11119104" cy="1384995"/>
          </a:xfrm>
        </p:grpSpPr>
        <p:sp>
          <p:nvSpPr>
            <p:cNvPr id="6" name="Rectangle: Rounded Corners 5">
              <a:extLst>
                <a:ext uri="{FF2B5EF4-FFF2-40B4-BE49-F238E27FC236}">
                  <a16:creationId xmlns=""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 xmlns:a16="http://schemas.microsoft.com/office/drawing/2014/main" id="{0808C806-7719-EE91-F8E7-C571D81CBD3E}"/>
                </a:ext>
              </a:extLst>
            </p:cNvPr>
            <p:cNvSpPr txBox="1"/>
            <p:nvPr/>
          </p:nvSpPr>
          <p:spPr>
            <a:xfrm>
              <a:off x="1454764" y="1522068"/>
              <a:ext cx="10156698" cy="1384995"/>
            </a:xfrm>
            <a:prstGeom prst="rect">
              <a:avLst/>
            </a:prstGeom>
            <a:noFill/>
          </p:spPr>
          <p:txBody>
            <a:bodyPr wrap="square">
              <a:spAutoFit/>
            </a:bodyPr>
            <a:lstStyle/>
            <a:p>
              <a:r>
                <a:rPr lang="vi-VN" sz="2800" b="1" dirty="0">
                  <a:solidFill>
                    <a:srgbClr val="C00000"/>
                  </a:solidFill>
                  <a:latin typeface="Cambria" panose="02040503050406030204" pitchFamily="18" charset="0"/>
                  <a:ea typeface="Cambria" panose="02040503050406030204" pitchFamily="18" charset="0"/>
                </a:rPr>
                <a:t>Chuyện gì xảy ra vào ngày mỏm đá hoá thành một em bé? Mọi người được chứng kiến điều gì kì lạ khi em bé người đã cất tiếng hát vang khắp núi rừng?</a:t>
              </a:r>
            </a:p>
          </p:txBody>
        </p:sp>
        <p:pic>
          <p:nvPicPr>
            <p:cNvPr id="10" name="Picture 9">
              <a:extLst>
                <a:ext uri="{FF2B5EF4-FFF2-40B4-BE49-F238E27FC236}">
                  <a16:creationId xmlns="" xmlns:a16="http://schemas.microsoft.com/office/drawing/2014/main" id="{EDC25D94-75AD-F622-466E-30C633CF4D35}"/>
                </a:ext>
              </a:extLst>
            </p:cNvPr>
            <p:cNvPicPr>
              <a:picLocks noChangeAspect="1"/>
            </p:cNvPicPr>
            <p:nvPr/>
          </p:nvPicPr>
          <p:blipFill>
            <a:blip r:embed="rId2"/>
            <a:stretch>
              <a:fillRect/>
            </a:stretch>
          </p:blipFill>
          <p:spPr>
            <a:xfrm rot="475881">
              <a:off x="632367" y="1657862"/>
              <a:ext cx="717662" cy="928739"/>
            </a:xfrm>
            <a:prstGeom prst="rect">
              <a:avLst/>
            </a:prstGeom>
          </p:spPr>
        </p:pic>
      </p:grpSp>
      <p:sp>
        <p:nvSpPr>
          <p:cNvPr id="14" name="TextBox 13">
            <a:extLst>
              <a:ext uri="{FF2B5EF4-FFF2-40B4-BE49-F238E27FC236}">
                <a16:creationId xmlns="" xmlns:a16="http://schemas.microsoft.com/office/drawing/2014/main" id="{CCE56962-F28A-6FD6-1DE2-E2638EDCB461}"/>
              </a:ext>
            </a:extLst>
          </p:cNvPr>
          <p:cNvSpPr txBox="1"/>
          <p:nvPr/>
        </p:nvSpPr>
        <p:spPr>
          <a:xfrm>
            <a:off x="507785" y="2452568"/>
            <a:ext cx="6165158" cy="3970318"/>
          </a:xfrm>
          <a:prstGeom prst="rect">
            <a:avLst/>
          </a:prstGeom>
          <a:noFill/>
        </p:spPr>
        <p:txBody>
          <a:bodyPr wrap="square">
            <a:spAutoFit/>
          </a:bodyPr>
          <a:lstStyle/>
          <a:p>
            <a:pPr algn="just"/>
            <a:r>
              <a:rPr lang="en-US" sz="2800" dirty="0">
                <a:latin typeface="Cambria" panose="02040503050406030204" pitchFamily="18" charset="0"/>
                <a:ea typeface="Cambria" panose="02040503050406030204" pitchFamily="18" charset="0"/>
              </a:rPr>
              <a:t>   K</a:t>
            </a:r>
            <a:r>
              <a:rPr lang="vi-VN" sz="2800" dirty="0">
                <a:latin typeface="Cambria" panose="02040503050406030204" pitchFamily="18" charset="0"/>
                <a:ea typeface="Cambria" panose="02040503050406030204" pitchFamily="18" charset="0"/>
              </a:rPr>
              <a:t>hi mỏ đá hóa thành một em bé, em bé liền bước xuống núi, đúng lúc mông thú từng đàn kéo về phá nương rẫy. Thấy dân làng đuổi đằng đông phải dồn đằng tây mà chẳng được, em bé liền cất giọng hát. Tiếng hát của em vang khắp núi rừng. Mọi người được chứng kiến điều kỳ lạ: muông thú nhảy múa theo tiếng hát quên cả phá lúa.</a:t>
            </a:r>
          </a:p>
        </p:txBody>
      </p:sp>
      <p:pic>
        <p:nvPicPr>
          <p:cNvPr id="9" name="Picture 8">
            <a:extLst>
              <a:ext uri="{FF2B5EF4-FFF2-40B4-BE49-F238E27FC236}">
                <a16:creationId xmlns="" xmlns:a16="http://schemas.microsoft.com/office/drawing/2014/main" id="{BA0180E1-D537-08A0-76DB-752A0E075B47}"/>
              </a:ext>
            </a:extLst>
          </p:cNvPr>
          <p:cNvPicPr>
            <a:picLocks noChangeAspect="1"/>
          </p:cNvPicPr>
          <p:nvPr/>
        </p:nvPicPr>
        <p:blipFill>
          <a:blip r:embed="rId3"/>
          <a:stretch>
            <a:fillRect/>
          </a:stretch>
        </p:blipFill>
        <p:spPr>
          <a:xfrm>
            <a:off x="6879771" y="2856906"/>
            <a:ext cx="4789715" cy="2768173"/>
          </a:xfrm>
          <a:prstGeom prst="rect">
            <a:avLst/>
          </a:prstGeom>
        </p:spPr>
      </p:pic>
    </p:spTree>
    <p:extLst>
      <p:ext uri="{BB962C8B-B14F-4D97-AF65-F5344CB8AC3E}">
        <p14:creationId xmlns:p14="http://schemas.microsoft.com/office/powerpoint/2010/main" val="3741661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55234CC3-665B-9CBF-CB37-C23B1964A0BC}"/>
              </a:ext>
            </a:extLst>
          </p:cNvPr>
          <p:cNvGrpSpPr/>
          <p:nvPr/>
        </p:nvGrpSpPr>
        <p:grpSpPr>
          <a:xfrm>
            <a:off x="558219" y="1380554"/>
            <a:ext cx="11119104" cy="1200329"/>
            <a:chOff x="536448" y="1522068"/>
            <a:chExt cx="11119104" cy="1200329"/>
          </a:xfrm>
        </p:grpSpPr>
        <p:sp>
          <p:nvSpPr>
            <p:cNvPr id="6" name="Rectangle: Rounded Corners 5">
              <a:extLst>
                <a:ext uri="{FF2B5EF4-FFF2-40B4-BE49-F238E27FC236}">
                  <a16:creationId xmlns=""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 xmlns:a16="http://schemas.microsoft.com/office/drawing/2014/main" id="{0808C806-7719-EE91-F8E7-C571D81CBD3E}"/>
                </a:ext>
              </a:extLst>
            </p:cNvPr>
            <p:cNvSpPr txBox="1"/>
            <p:nvPr/>
          </p:nvSpPr>
          <p:spPr>
            <a:xfrm>
              <a:off x="1454764" y="1522068"/>
              <a:ext cx="10156698" cy="1200329"/>
            </a:xfrm>
            <a:prstGeom prst="rect">
              <a:avLst/>
            </a:prstGeom>
            <a:noFill/>
          </p:spPr>
          <p:txBody>
            <a:bodyPr wrap="square">
              <a:spAutoFit/>
            </a:bodyPr>
            <a:lstStyle/>
            <a:p>
              <a:r>
                <a:rPr lang="vi-VN" sz="3600" b="1" i="0" dirty="0">
                  <a:solidFill>
                    <a:srgbClr val="C00000"/>
                  </a:solidFill>
                  <a:effectLst/>
                  <a:latin typeface="Cambria" panose="02040503050406030204" pitchFamily="18" charset="0"/>
                  <a:ea typeface="Cambria" panose="02040503050406030204" pitchFamily="18" charset="0"/>
                </a:rPr>
                <a:t>Khi giặc kéo đến, em bé người đá và dân làng đã làm gì để đuổi giặc?</a:t>
              </a:r>
              <a:endParaRPr lang="vi-VN" sz="3600" b="1" dirty="0">
                <a:solidFill>
                  <a:srgbClr val="C00000"/>
                </a:solidFill>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 xmlns:a16="http://schemas.microsoft.com/office/drawing/2014/main" id="{CCE56962-F28A-6FD6-1DE2-E2638EDCB461}"/>
              </a:ext>
            </a:extLst>
          </p:cNvPr>
          <p:cNvSpPr txBox="1"/>
          <p:nvPr/>
        </p:nvSpPr>
        <p:spPr>
          <a:xfrm>
            <a:off x="703728" y="2746483"/>
            <a:ext cx="11031072" cy="4031873"/>
          </a:xfrm>
          <a:prstGeom prst="rect">
            <a:avLst/>
          </a:prstGeom>
          <a:noFill/>
        </p:spPr>
        <p:txBody>
          <a:bodyPr wrap="square">
            <a:spAutoFit/>
          </a:bodyPr>
          <a:lstStyle/>
          <a:p>
            <a:pPr algn="just"/>
            <a:r>
              <a:rPr lang="vi-VN" sz="3200" dirty="0">
                <a:latin typeface="Cambria" panose="02040503050406030204" pitchFamily="18" charset="0"/>
                <a:ea typeface="Cambria" panose="02040503050406030204" pitchFamily="18" charset="0"/>
              </a:rPr>
              <a:t>+ Khi giặc kéo đến đông như lá rừng, nhanh như chớp giật, dân làng đã chung sức, đồng lòng cầm vũ khí (tên nỏ, khiên đao) đuổi giặc.</a:t>
            </a:r>
          </a:p>
          <a:p>
            <a:pPr algn="just"/>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Trước cảnh bốn phương lửa cháy rừng rực, em bé người đá đã trèo lên một mỏm núi,</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cất tiếng hát kêu gọi những kẻ xâm lược chớ đi ăn cướp, hãy trở về với gia đình,... Lời hát của em bé người đá khiến giặc đứng sững như những pho tượng, vũ khí tuột khỏi tay.</a:t>
            </a:r>
          </a:p>
        </p:txBody>
      </p:sp>
      <p:pic>
        <p:nvPicPr>
          <p:cNvPr id="3" name="Picture 2">
            <a:extLst>
              <a:ext uri="{FF2B5EF4-FFF2-40B4-BE49-F238E27FC236}">
                <a16:creationId xmlns="" xmlns:a16="http://schemas.microsoft.com/office/drawing/2014/main" id="{29F9788C-05D8-CB5A-74A4-3C3778B726B7}"/>
              </a:ext>
            </a:extLst>
          </p:cNvPr>
          <p:cNvPicPr>
            <a:picLocks noChangeAspect="1"/>
          </p:cNvPicPr>
          <p:nvPr/>
        </p:nvPicPr>
        <p:blipFill>
          <a:blip r:embed="rId2"/>
          <a:stretch>
            <a:fillRect/>
          </a:stretch>
        </p:blipFill>
        <p:spPr>
          <a:xfrm rot="451685">
            <a:off x="699519" y="1553954"/>
            <a:ext cx="635715" cy="853529"/>
          </a:xfrm>
          <a:prstGeom prst="rect">
            <a:avLst/>
          </a:prstGeom>
        </p:spPr>
      </p:pic>
      <p:pic>
        <p:nvPicPr>
          <p:cNvPr id="7" name="Picture 6">
            <a:extLst>
              <a:ext uri="{FF2B5EF4-FFF2-40B4-BE49-F238E27FC236}">
                <a16:creationId xmlns="" xmlns:a16="http://schemas.microsoft.com/office/drawing/2014/main" id="{184F2DAD-2370-AD5B-67E0-885DFDD3AD7A}"/>
              </a:ext>
            </a:extLst>
          </p:cNvPr>
          <p:cNvPicPr>
            <a:picLocks noChangeAspect="1"/>
          </p:cNvPicPr>
          <p:nvPr/>
        </p:nvPicPr>
        <p:blipFill>
          <a:blip r:embed="rId3"/>
          <a:stretch>
            <a:fillRect/>
          </a:stretch>
        </p:blipFill>
        <p:spPr>
          <a:xfrm>
            <a:off x="3114771" y="198497"/>
            <a:ext cx="6572058" cy="1322947"/>
          </a:xfrm>
          <a:prstGeom prst="rect">
            <a:avLst/>
          </a:prstGeom>
        </p:spPr>
      </p:pic>
    </p:spTree>
    <p:extLst>
      <p:ext uri="{BB962C8B-B14F-4D97-AF65-F5344CB8AC3E}">
        <p14:creationId xmlns:p14="http://schemas.microsoft.com/office/powerpoint/2010/main" val="3936848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55234CC3-665B-9CBF-CB37-C23B1964A0BC}"/>
              </a:ext>
            </a:extLst>
          </p:cNvPr>
          <p:cNvGrpSpPr/>
          <p:nvPr/>
        </p:nvGrpSpPr>
        <p:grpSpPr>
          <a:xfrm>
            <a:off x="536448" y="1522068"/>
            <a:ext cx="11119104" cy="1200329"/>
            <a:chOff x="536448" y="1522068"/>
            <a:chExt cx="11119104" cy="1200329"/>
          </a:xfrm>
        </p:grpSpPr>
        <p:sp>
          <p:nvSpPr>
            <p:cNvPr id="6" name="Rectangle: Rounded Corners 5">
              <a:extLst>
                <a:ext uri="{FF2B5EF4-FFF2-40B4-BE49-F238E27FC236}">
                  <a16:creationId xmlns=""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 xmlns:a16="http://schemas.microsoft.com/office/drawing/2014/main" id="{0808C806-7719-EE91-F8E7-C571D81CBD3E}"/>
                </a:ext>
              </a:extLst>
            </p:cNvPr>
            <p:cNvSpPr txBox="1"/>
            <p:nvPr/>
          </p:nvSpPr>
          <p:spPr>
            <a:xfrm>
              <a:off x="1454764" y="1522068"/>
              <a:ext cx="10156698" cy="1200329"/>
            </a:xfrm>
            <a:prstGeom prst="rect">
              <a:avLst/>
            </a:prstGeom>
            <a:noFill/>
          </p:spPr>
          <p:txBody>
            <a:bodyPr wrap="square">
              <a:spAutoFit/>
            </a:bodyPr>
            <a:lstStyle/>
            <a:p>
              <a:r>
                <a:rPr lang="vi-VN" sz="3600" b="1" i="0" dirty="0">
                  <a:solidFill>
                    <a:srgbClr val="C00000"/>
                  </a:solidFill>
                  <a:effectLst/>
                  <a:latin typeface="Cambria" panose="02040503050406030204" pitchFamily="18" charset="0"/>
                  <a:ea typeface="Cambria" panose="02040503050406030204" pitchFamily="18" charset="0"/>
                </a:rPr>
                <a:t>Theo em, lời hát của em bé người đá thể hiện ước nguyện gì của con người?</a:t>
              </a:r>
              <a:endParaRPr lang="vi-VN" sz="3600" b="1" dirty="0">
                <a:solidFill>
                  <a:srgbClr val="C00000"/>
                </a:solidFill>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 xmlns:a16="http://schemas.microsoft.com/office/drawing/2014/main" id="{CCE56962-F28A-6FD6-1DE2-E2638EDCB461}"/>
              </a:ext>
            </a:extLst>
          </p:cNvPr>
          <p:cNvSpPr txBox="1"/>
          <p:nvPr/>
        </p:nvSpPr>
        <p:spPr>
          <a:xfrm>
            <a:off x="627528" y="2953312"/>
            <a:ext cx="10804504" cy="3539430"/>
          </a:xfrm>
          <a:prstGeom prst="rect">
            <a:avLst/>
          </a:prstGeom>
          <a:noFill/>
        </p:spPr>
        <p:txBody>
          <a:bodyPr wrap="square">
            <a:spAutoFit/>
          </a:bodyPr>
          <a:lstStyle/>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Em bé người đá đã giúp dân làng đuổi giặc. Em trèo lên một mỏm núi, cất tiếng hát kêu gọi những kẻ xâm lược chở đi ăn cướp, hãy trở về với vợ con, đi hái rau ngọt, cắt lúa vàng, tối ngủ bên lửa ấm, sáng thức dậy theo mặt trời,... Lời hát của em bé người đá thể hiện ước nguyện của con người về một cuộc sống hoà bình, không có cảnh đầu rơi máu đổ, chính nghĩa luôn chiến thắng phi nghĩa. </a:t>
            </a:r>
          </a:p>
        </p:txBody>
      </p:sp>
      <p:sp>
        <p:nvSpPr>
          <p:cNvPr id="7" name="Freeform 35">
            <a:extLst>
              <a:ext uri="{FF2B5EF4-FFF2-40B4-BE49-F238E27FC236}">
                <a16:creationId xmlns="" xmlns:a16="http://schemas.microsoft.com/office/drawing/2014/main" id="{8BD53AA6-3E7A-B36B-C99D-EE62DD3DF0CC}"/>
              </a:ext>
            </a:extLst>
          </p:cNvPr>
          <p:cNvSpPr/>
          <p:nvPr/>
        </p:nvSpPr>
        <p:spPr>
          <a:xfrm rot="643615">
            <a:off x="193464" y="1394314"/>
            <a:ext cx="868129" cy="1149633"/>
          </a:xfrm>
          <a:custGeom>
            <a:avLst/>
            <a:gdLst/>
            <a:ahLst/>
            <a:cxnLst/>
            <a:rect l="l" t="t" r="r" b="b"/>
            <a:pathLst>
              <a:path w="985665" h="1437178">
                <a:moveTo>
                  <a:pt x="0" y="0"/>
                </a:moveTo>
                <a:lnTo>
                  <a:pt x="985665" y="0"/>
                </a:lnTo>
                <a:lnTo>
                  <a:pt x="985665" y="1437178"/>
                </a:lnTo>
                <a:lnTo>
                  <a:pt x="0" y="14371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3" name="Picture 2">
            <a:extLst>
              <a:ext uri="{FF2B5EF4-FFF2-40B4-BE49-F238E27FC236}">
                <a16:creationId xmlns="" xmlns:a16="http://schemas.microsoft.com/office/drawing/2014/main" id="{E19182B8-4D85-1893-8A5B-A3271A86A74D}"/>
              </a:ext>
            </a:extLst>
          </p:cNvPr>
          <p:cNvPicPr>
            <a:picLocks noChangeAspect="1"/>
          </p:cNvPicPr>
          <p:nvPr/>
        </p:nvPicPr>
        <p:blipFill>
          <a:blip r:embed="rId4"/>
          <a:stretch>
            <a:fillRect/>
          </a:stretch>
        </p:blipFill>
        <p:spPr>
          <a:xfrm>
            <a:off x="2886171" y="220269"/>
            <a:ext cx="6572058" cy="1322947"/>
          </a:xfrm>
          <a:prstGeom prst="rect">
            <a:avLst/>
          </a:prstGeom>
        </p:spPr>
      </p:pic>
    </p:spTree>
    <p:extLst>
      <p:ext uri="{BB962C8B-B14F-4D97-AF65-F5344CB8AC3E}">
        <p14:creationId xmlns:p14="http://schemas.microsoft.com/office/powerpoint/2010/main" val="2630751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974</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Calibri</vt:lpstr>
      <vt:lpstr>Cambria</vt:lpstr>
      <vt:lpstr>SVN-DK Clochard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24</cp:revision>
  <dcterms:created xsi:type="dcterms:W3CDTF">2024-09-03T13:34:48Z</dcterms:created>
  <dcterms:modified xsi:type="dcterms:W3CDTF">2026-01-30T04:52:10Z</dcterms:modified>
</cp:coreProperties>
</file>