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67" r:id="rId4"/>
    <p:sldId id="324" r:id="rId5"/>
    <p:sldId id="325" r:id="rId6"/>
    <p:sldId id="272" r:id="rId7"/>
    <p:sldId id="269" r:id="rId8"/>
    <p:sldId id="326" r:id="rId9"/>
    <p:sldId id="327" r:id="rId10"/>
    <p:sldId id="328" r:id="rId11"/>
    <p:sldId id="273" r:id="rId12"/>
    <p:sldId id="329" r:id="rId13"/>
    <p:sldId id="330" r:id="rId14"/>
    <p:sldId id="331" r:id="rId15"/>
    <p:sldId id="332" r:id="rId16"/>
    <p:sldId id="32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990C8-945C-EB23-8B5C-8C9346351D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C3D2D1E-077A-DFC2-C116-C30C9B83E2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5EC69FF-391A-4B99-CD35-F097AD65A927}"/>
              </a:ext>
            </a:extLst>
          </p:cNvPr>
          <p:cNvSpPr>
            <a:spLocks noGrp="1"/>
          </p:cNvSpPr>
          <p:nvPr>
            <p:ph type="dt" sz="half" idx="10"/>
          </p:nvPr>
        </p:nvSpPr>
        <p:spPr>
          <a:xfrm>
            <a:off x="838200" y="6356350"/>
            <a:ext cx="2743200" cy="365125"/>
          </a:xfrm>
          <a:prstGeom prst="rect">
            <a:avLst/>
          </a:prstGeom>
        </p:spPr>
        <p:txBody>
          <a:bodyPr/>
          <a:lstStyle/>
          <a:p>
            <a:fld id="{A3396DE5-88B7-47B2-9B0D-313E724EAFB9}" type="datetimeFigureOut">
              <a:rPr lang="en-US" smtClean="0"/>
              <a:t>1/30/2026</a:t>
            </a:fld>
            <a:endParaRPr lang="en-US"/>
          </a:p>
        </p:txBody>
      </p:sp>
      <p:sp>
        <p:nvSpPr>
          <p:cNvPr id="5" name="Footer Placeholder 4">
            <a:extLst>
              <a:ext uri="{FF2B5EF4-FFF2-40B4-BE49-F238E27FC236}">
                <a16:creationId xmlns:a16="http://schemas.microsoft.com/office/drawing/2014/main" xmlns="" id="{A1646C92-9392-DF81-177F-EE04B8A25C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F437406-1BC0-73B5-4C64-A745CCDF8602}"/>
              </a:ext>
            </a:extLst>
          </p:cNvPr>
          <p:cNvSpPr>
            <a:spLocks noGrp="1"/>
          </p:cNvSpPr>
          <p:nvPr>
            <p:ph type="sldNum" sz="quarter" idx="12"/>
          </p:nvPr>
        </p:nvSpPr>
        <p:spPr>
          <a:xfrm>
            <a:off x="8610600" y="6356350"/>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34423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C295CB-F012-2039-28A2-525A3FDF0A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41E2748-7849-8633-9FAC-7A78D8D3F4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EAD5F09-32D5-A0AB-25F2-1A0E6CD1449A}"/>
              </a:ext>
            </a:extLst>
          </p:cNvPr>
          <p:cNvSpPr>
            <a:spLocks noGrp="1"/>
          </p:cNvSpPr>
          <p:nvPr>
            <p:ph type="dt" sz="half" idx="10"/>
          </p:nvPr>
        </p:nvSpPr>
        <p:spPr>
          <a:xfrm>
            <a:off x="838200" y="6356350"/>
            <a:ext cx="2743200" cy="365125"/>
          </a:xfrm>
          <a:prstGeom prst="rect">
            <a:avLst/>
          </a:prstGeom>
        </p:spPr>
        <p:txBody>
          <a:bodyPr/>
          <a:lstStyle/>
          <a:p>
            <a:fld id="{A3396DE5-88B7-47B2-9B0D-313E724EAFB9}" type="datetimeFigureOut">
              <a:rPr lang="en-US" smtClean="0"/>
              <a:t>1/30/2026</a:t>
            </a:fld>
            <a:endParaRPr lang="en-US"/>
          </a:p>
        </p:txBody>
      </p:sp>
      <p:sp>
        <p:nvSpPr>
          <p:cNvPr id="5" name="Footer Placeholder 4">
            <a:extLst>
              <a:ext uri="{FF2B5EF4-FFF2-40B4-BE49-F238E27FC236}">
                <a16:creationId xmlns:a16="http://schemas.microsoft.com/office/drawing/2014/main" xmlns="" id="{11FBB7DD-F21C-0FD7-7D48-FAB34E4DD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92C7473-B82A-6129-2BD2-BD866810E930}"/>
              </a:ext>
            </a:extLst>
          </p:cNvPr>
          <p:cNvSpPr>
            <a:spLocks noGrp="1"/>
          </p:cNvSpPr>
          <p:nvPr>
            <p:ph type="sldNum" sz="quarter" idx="12"/>
          </p:nvPr>
        </p:nvSpPr>
        <p:spPr>
          <a:xfrm>
            <a:off x="8610600" y="6356350"/>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58813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8BF497D-5256-EBA1-A67E-03BB6AEE3FC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1C4617E-636E-C5F2-F73B-37ACBD4CC24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89344D-BE98-B013-A49D-BC7368A2C85B}"/>
              </a:ext>
            </a:extLst>
          </p:cNvPr>
          <p:cNvSpPr>
            <a:spLocks noGrp="1"/>
          </p:cNvSpPr>
          <p:nvPr>
            <p:ph type="dt" sz="half" idx="10"/>
          </p:nvPr>
        </p:nvSpPr>
        <p:spPr>
          <a:xfrm>
            <a:off x="838200" y="6356350"/>
            <a:ext cx="2743200" cy="365125"/>
          </a:xfrm>
          <a:prstGeom prst="rect">
            <a:avLst/>
          </a:prstGeom>
        </p:spPr>
        <p:txBody>
          <a:bodyPr/>
          <a:lstStyle/>
          <a:p>
            <a:fld id="{A3396DE5-88B7-47B2-9B0D-313E724EAFB9}" type="datetimeFigureOut">
              <a:rPr lang="en-US" smtClean="0"/>
              <a:t>1/30/2026</a:t>
            </a:fld>
            <a:endParaRPr lang="en-US"/>
          </a:p>
        </p:txBody>
      </p:sp>
      <p:sp>
        <p:nvSpPr>
          <p:cNvPr id="5" name="Footer Placeholder 4">
            <a:extLst>
              <a:ext uri="{FF2B5EF4-FFF2-40B4-BE49-F238E27FC236}">
                <a16:creationId xmlns:a16="http://schemas.microsoft.com/office/drawing/2014/main" xmlns="" id="{821E10E0-6BBA-0D29-E98F-02432C42F4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2938EEE-CE37-57A4-F92B-976996245C7C}"/>
              </a:ext>
            </a:extLst>
          </p:cNvPr>
          <p:cNvSpPr>
            <a:spLocks noGrp="1"/>
          </p:cNvSpPr>
          <p:nvPr>
            <p:ph type="sldNum" sz="quarter" idx="12"/>
          </p:nvPr>
        </p:nvSpPr>
        <p:spPr>
          <a:xfrm>
            <a:off x="8610600" y="6356350"/>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308713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xmlns=""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7024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xmlns=""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147615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2ABEE1C-14C6-492A-8FAF-24022EC3F99F}" type="datetimeFigureOut">
              <a:rPr lang="en-US" smtClean="0"/>
              <a:t>1/30/2026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DCA0D1C-0A45-49C3-8A26-6858D5C3427C}" type="slidenum">
              <a:rPr lang="en-US" smtClean="0"/>
              <a:t>‹#›</a:t>
            </a:fld>
            <a:endParaRPr lang="en-US"/>
          </a:p>
        </p:txBody>
      </p:sp>
      <p:sp>
        <p:nvSpPr>
          <p:cNvPr id="6" name="Title 1">
            <a:extLst>
              <a:ext uri="{FF2B5EF4-FFF2-40B4-BE49-F238E27FC236}">
                <a16:creationId xmlns:a16="http://schemas.microsoft.com/office/drawing/2014/main" xmlns=""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7" name="Title 1">
            <a:extLst>
              <a:ext uri="{FF2B5EF4-FFF2-40B4-BE49-F238E27FC236}">
                <a16:creationId xmlns:a16="http://schemas.microsoft.com/office/drawing/2014/main" xmlns=""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393661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xmlns=""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244326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xmlns=""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258091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826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2ABEE1C-14C6-492A-8FAF-24022EC3F99F}" type="datetimeFigureOut">
              <a:rPr lang="en-US" smtClean="0"/>
              <a:t>1/30/2026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DCA0D1C-0A45-49C3-8A26-6858D5C3427C}" type="slidenum">
              <a:rPr lang="en-US" smtClean="0"/>
              <a:t>‹#›</a:t>
            </a:fld>
            <a:endParaRPr lang="en-US"/>
          </a:p>
        </p:txBody>
      </p:sp>
    </p:spTree>
    <p:extLst>
      <p:ext uri="{BB962C8B-B14F-4D97-AF65-F5344CB8AC3E}">
        <p14:creationId xmlns:p14="http://schemas.microsoft.com/office/powerpoint/2010/main" val="285862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31960-3511-FB42-2C8B-06F614F0B1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88E33F-1486-9DE0-E9FF-510F17F174A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9DB6DF-BBFB-4317-D77A-5CFAB4CBADD2}"/>
              </a:ext>
            </a:extLst>
          </p:cNvPr>
          <p:cNvSpPr>
            <a:spLocks noGrp="1"/>
          </p:cNvSpPr>
          <p:nvPr>
            <p:ph type="dt" sz="half" idx="10"/>
          </p:nvPr>
        </p:nvSpPr>
        <p:spPr>
          <a:xfrm>
            <a:off x="838200" y="6356350"/>
            <a:ext cx="2743200" cy="365125"/>
          </a:xfrm>
          <a:prstGeom prst="rect">
            <a:avLst/>
          </a:prstGeom>
        </p:spPr>
        <p:txBody>
          <a:bodyPr/>
          <a:lstStyle/>
          <a:p>
            <a:fld id="{A3396DE5-88B7-47B2-9B0D-313E724EAFB9}" type="datetimeFigureOut">
              <a:rPr lang="en-US" smtClean="0"/>
              <a:t>1/30/2026</a:t>
            </a:fld>
            <a:endParaRPr lang="en-US"/>
          </a:p>
        </p:txBody>
      </p:sp>
      <p:sp>
        <p:nvSpPr>
          <p:cNvPr id="5" name="Footer Placeholder 4">
            <a:extLst>
              <a:ext uri="{FF2B5EF4-FFF2-40B4-BE49-F238E27FC236}">
                <a16:creationId xmlns:a16="http://schemas.microsoft.com/office/drawing/2014/main" xmlns="" id="{B1AB7B72-7E22-B8A2-DDE8-5B0C2559D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4D69B73-54E7-4D0F-BEFF-EA64DA4F64F6}"/>
              </a:ext>
            </a:extLst>
          </p:cNvPr>
          <p:cNvSpPr>
            <a:spLocks noGrp="1"/>
          </p:cNvSpPr>
          <p:nvPr>
            <p:ph type="sldNum" sz="quarter" idx="12"/>
          </p:nvPr>
        </p:nvSpPr>
        <p:spPr>
          <a:xfrm>
            <a:off x="8610600" y="6356350"/>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117795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572D4-1FF9-60D9-ED36-9167F8CE4C5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48A0F95-7BE4-1F3F-F5DC-15271943BA1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592C902-8BE7-4611-2935-4E7F1618C15A}"/>
              </a:ext>
            </a:extLst>
          </p:cNvPr>
          <p:cNvSpPr>
            <a:spLocks noGrp="1"/>
          </p:cNvSpPr>
          <p:nvPr>
            <p:ph type="dt" sz="half" idx="10"/>
          </p:nvPr>
        </p:nvSpPr>
        <p:spPr>
          <a:xfrm>
            <a:off x="838200" y="6356350"/>
            <a:ext cx="2743200" cy="365125"/>
          </a:xfrm>
          <a:prstGeom prst="rect">
            <a:avLst/>
          </a:prstGeom>
        </p:spPr>
        <p:txBody>
          <a:bodyPr/>
          <a:lstStyle/>
          <a:p>
            <a:fld id="{A3396DE5-88B7-47B2-9B0D-313E724EAFB9}" type="datetimeFigureOut">
              <a:rPr lang="en-US" smtClean="0"/>
              <a:t>1/30/2026</a:t>
            </a:fld>
            <a:endParaRPr lang="en-US"/>
          </a:p>
        </p:txBody>
      </p:sp>
      <p:sp>
        <p:nvSpPr>
          <p:cNvPr id="5" name="Footer Placeholder 4">
            <a:extLst>
              <a:ext uri="{FF2B5EF4-FFF2-40B4-BE49-F238E27FC236}">
                <a16:creationId xmlns:a16="http://schemas.microsoft.com/office/drawing/2014/main" xmlns="" id="{D52F578E-DAAB-2328-C607-C5F2D0235F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3A2217F-47E9-FF2D-4175-1AB3FCE9D4CA}"/>
              </a:ext>
            </a:extLst>
          </p:cNvPr>
          <p:cNvSpPr>
            <a:spLocks noGrp="1"/>
          </p:cNvSpPr>
          <p:nvPr>
            <p:ph type="sldNum" sz="quarter" idx="12"/>
          </p:nvPr>
        </p:nvSpPr>
        <p:spPr>
          <a:xfrm>
            <a:off x="8610600" y="6356350"/>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20797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1C40FA-C66D-DA66-B83D-AB440F0B1A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8763C00-EAA2-4BC2-37FE-8C51A4A146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8AB2BAF-ED39-5EC8-FA9D-84B5FB8D6DE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AB894B8-ECC2-021E-CE18-803700981960}"/>
              </a:ext>
            </a:extLst>
          </p:cNvPr>
          <p:cNvSpPr>
            <a:spLocks noGrp="1"/>
          </p:cNvSpPr>
          <p:nvPr>
            <p:ph type="dt" sz="half" idx="10"/>
          </p:nvPr>
        </p:nvSpPr>
        <p:spPr>
          <a:xfrm>
            <a:off x="838200" y="6356350"/>
            <a:ext cx="2743200" cy="365125"/>
          </a:xfrm>
          <a:prstGeom prst="rect">
            <a:avLst/>
          </a:prstGeom>
        </p:spPr>
        <p:txBody>
          <a:bodyPr/>
          <a:lstStyle/>
          <a:p>
            <a:fld id="{A3396DE5-88B7-47B2-9B0D-313E724EAFB9}" type="datetimeFigureOut">
              <a:rPr lang="en-US" smtClean="0"/>
              <a:t>1/30/2026</a:t>
            </a:fld>
            <a:endParaRPr lang="en-US"/>
          </a:p>
        </p:txBody>
      </p:sp>
      <p:sp>
        <p:nvSpPr>
          <p:cNvPr id="6" name="Footer Placeholder 5">
            <a:extLst>
              <a:ext uri="{FF2B5EF4-FFF2-40B4-BE49-F238E27FC236}">
                <a16:creationId xmlns:a16="http://schemas.microsoft.com/office/drawing/2014/main" xmlns="" id="{CD2FD271-E624-7BDB-598C-0C5AEDCA8B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4563A04-8955-CAF2-F66A-6DED43792028}"/>
              </a:ext>
            </a:extLst>
          </p:cNvPr>
          <p:cNvSpPr>
            <a:spLocks noGrp="1"/>
          </p:cNvSpPr>
          <p:nvPr>
            <p:ph type="sldNum" sz="quarter" idx="12"/>
          </p:nvPr>
        </p:nvSpPr>
        <p:spPr>
          <a:xfrm>
            <a:off x="8610600" y="6356350"/>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72029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F16A89-1D35-8C29-7AD7-7C2F5B57541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5378878-845C-B768-AA44-BC05226C602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3455C37-65E6-5EE6-6CFB-C20AC158DE7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16CC3F3-8316-4099-5721-8ACCB0280F1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FBFE99C-1752-E962-EE5E-E43CA03E4A5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0128792-7366-5A20-F2AB-F549FAE1F502}"/>
              </a:ext>
            </a:extLst>
          </p:cNvPr>
          <p:cNvSpPr>
            <a:spLocks noGrp="1"/>
          </p:cNvSpPr>
          <p:nvPr>
            <p:ph type="dt" sz="half" idx="10"/>
          </p:nvPr>
        </p:nvSpPr>
        <p:spPr>
          <a:xfrm>
            <a:off x="838200" y="6356350"/>
            <a:ext cx="2743200" cy="365125"/>
          </a:xfrm>
          <a:prstGeom prst="rect">
            <a:avLst/>
          </a:prstGeom>
        </p:spPr>
        <p:txBody>
          <a:bodyPr/>
          <a:lstStyle/>
          <a:p>
            <a:fld id="{A3396DE5-88B7-47B2-9B0D-313E724EAFB9}" type="datetimeFigureOut">
              <a:rPr lang="en-US" smtClean="0"/>
              <a:t>1/30/2026</a:t>
            </a:fld>
            <a:endParaRPr lang="en-US"/>
          </a:p>
        </p:txBody>
      </p:sp>
      <p:sp>
        <p:nvSpPr>
          <p:cNvPr id="8" name="Footer Placeholder 7">
            <a:extLst>
              <a:ext uri="{FF2B5EF4-FFF2-40B4-BE49-F238E27FC236}">
                <a16:creationId xmlns:a16="http://schemas.microsoft.com/office/drawing/2014/main" xmlns="" id="{A7B585A6-E1B0-49F9-7E7F-07E78F8691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2A09B9A5-2FD8-FBA0-BD7E-40B8649CC22C}"/>
              </a:ext>
            </a:extLst>
          </p:cNvPr>
          <p:cNvSpPr>
            <a:spLocks noGrp="1"/>
          </p:cNvSpPr>
          <p:nvPr>
            <p:ph type="sldNum" sz="quarter" idx="12"/>
          </p:nvPr>
        </p:nvSpPr>
        <p:spPr>
          <a:xfrm>
            <a:off x="8610600" y="6356350"/>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429132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AA9997-EEBA-F9F1-AB7B-82B00DF55DB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629739C3-2FA9-C531-8836-98D9C878752C}"/>
              </a:ext>
            </a:extLst>
          </p:cNvPr>
          <p:cNvSpPr>
            <a:spLocks noGrp="1"/>
          </p:cNvSpPr>
          <p:nvPr>
            <p:ph type="dt" sz="half" idx="10"/>
          </p:nvPr>
        </p:nvSpPr>
        <p:spPr>
          <a:xfrm>
            <a:off x="838200" y="6356350"/>
            <a:ext cx="2743200" cy="365125"/>
          </a:xfrm>
          <a:prstGeom prst="rect">
            <a:avLst/>
          </a:prstGeom>
        </p:spPr>
        <p:txBody>
          <a:bodyPr/>
          <a:lstStyle/>
          <a:p>
            <a:fld id="{A3396DE5-88B7-47B2-9B0D-313E724EAFB9}" type="datetimeFigureOut">
              <a:rPr lang="en-US" smtClean="0"/>
              <a:t>1/30/2026</a:t>
            </a:fld>
            <a:endParaRPr lang="en-US"/>
          </a:p>
        </p:txBody>
      </p:sp>
      <p:sp>
        <p:nvSpPr>
          <p:cNvPr id="4" name="Footer Placeholder 3">
            <a:extLst>
              <a:ext uri="{FF2B5EF4-FFF2-40B4-BE49-F238E27FC236}">
                <a16:creationId xmlns:a16="http://schemas.microsoft.com/office/drawing/2014/main" xmlns="" id="{30BC77EF-298C-A6A4-9A39-9D6DC7DB49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DAA97F75-3816-45B1-D328-2DA564D2E100}"/>
              </a:ext>
            </a:extLst>
          </p:cNvPr>
          <p:cNvSpPr>
            <a:spLocks noGrp="1"/>
          </p:cNvSpPr>
          <p:nvPr>
            <p:ph type="sldNum" sz="quarter" idx="12"/>
          </p:nvPr>
        </p:nvSpPr>
        <p:spPr>
          <a:xfrm>
            <a:off x="8610600" y="6356350"/>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92673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3020A25-E6AB-D913-9C25-05B07635B2CB}"/>
              </a:ext>
            </a:extLst>
          </p:cNvPr>
          <p:cNvSpPr>
            <a:spLocks noGrp="1"/>
          </p:cNvSpPr>
          <p:nvPr>
            <p:ph type="dt" sz="half" idx="10"/>
          </p:nvPr>
        </p:nvSpPr>
        <p:spPr>
          <a:xfrm>
            <a:off x="838200" y="6356350"/>
            <a:ext cx="2743200" cy="365125"/>
          </a:xfrm>
          <a:prstGeom prst="rect">
            <a:avLst/>
          </a:prstGeom>
        </p:spPr>
        <p:txBody>
          <a:bodyPr/>
          <a:lstStyle/>
          <a:p>
            <a:fld id="{A3396DE5-88B7-47B2-9B0D-313E724EAFB9}" type="datetimeFigureOut">
              <a:rPr lang="en-US" smtClean="0"/>
              <a:t>1/30/2026</a:t>
            </a:fld>
            <a:endParaRPr lang="en-US"/>
          </a:p>
        </p:txBody>
      </p:sp>
      <p:sp>
        <p:nvSpPr>
          <p:cNvPr id="3" name="Footer Placeholder 2">
            <a:extLst>
              <a:ext uri="{FF2B5EF4-FFF2-40B4-BE49-F238E27FC236}">
                <a16:creationId xmlns:a16="http://schemas.microsoft.com/office/drawing/2014/main" xmlns="" id="{9E651A47-B608-8AA9-700C-936EB308AE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260245C2-C76F-3F3C-CAB1-5B532C1E9207}"/>
              </a:ext>
            </a:extLst>
          </p:cNvPr>
          <p:cNvSpPr>
            <a:spLocks noGrp="1"/>
          </p:cNvSpPr>
          <p:nvPr>
            <p:ph type="sldNum" sz="quarter" idx="12"/>
          </p:nvPr>
        </p:nvSpPr>
        <p:spPr>
          <a:xfrm>
            <a:off x="8610600" y="6356350"/>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67090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A51F11-7066-FD41-E94A-FA9ABD7E335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4517226-0CAE-E085-2C0E-BEB6E023D25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97AD93C-0B68-214D-CC6E-E7B728DA9B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364C400-F4DB-7042-92FC-5A56A1E82C72}"/>
              </a:ext>
            </a:extLst>
          </p:cNvPr>
          <p:cNvSpPr>
            <a:spLocks noGrp="1"/>
          </p:cNvSpPr>
          <p:nvPr>
            <p:ph type="dt" sz="half" idx="10"/>
          </p:nvPr>
        </p:nvSpPr>
        <p:spPr>
          <a:xfrm>
            <a:off x="838200" y="6356350"/>
            <a:ext cx="2743200" cy="365125"/>
          </a:xfrm>
          <a:prstGeom prst="rect">
            <a:avLst/>
          </a:prstGeom>
        </p:spPr>
        <p:txBody>
          <a:bodyPr/>
          <a:lstStyle/>
          <a:p>
            <a:fld id="{A3396DE5-88B7-47B2-9B0D-313E724EAFB9}" type="datetimeFigureOut">
              <a:rPr lang="en-US" smtClean="0"/>
              <a:t>1/30/2026</a:t>
            </a:fld>
            <a:endParaRPr lang="en-US"/>
          </a:p>
        </p:txBody>
      </p:sp>
      <p:sp>
        <p:nvSpPr>
          <p:cNvPr id="6" name="Footer Placeholder 5">
            <a:extLst>
              <a:ext uri="{FF2B5EF4-FFF2-40B4-BE49-F238E27FC236}">
                <a16:creationId xmlns:a16="http://schemas.microsoft.com/office/drawing/2014/main" xmlns="" id="{85EDE886-0034-19D3-8355-DE0F7F2679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94F9927-6D14-5B08-7104-35A8FC866766}"/>
              </a:ext>
            </a:extLst>
          </p:cNvPr>
          <p:cNvSpPr>
            <a:spLocks noGrp="1"/>
          </p:cNvSpPr>
          <p:nvPr>
            <p:ph type="sldNum" sz="quarter" idx="12"/>
          </p:nvPr>
        </p:nvSpPr>
        <p:spPr>
          <a:xfrm>
            <a:off x="8610600" y="6356350"/>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114810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1BCC87-5C64-2713-A285-2216A37D932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B5EE00C-AF88-43DE-4364-8A4BD3F2D1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144F0EA-7B85-54AF-EAEB-C13793DCA4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A3E3F6B-CE58-AB1E-C20D-654116D62CFC}"/>
              </a:ext>
            </a:extLst>
          </p:cNvPr>
          <p:cNvSpPr>
            <a:spLocks noGrp="1"/>
          </p:cNvSpPr>
          <p:nvPr>
            <p:ph type="dt" sz="half" idx="10"/>
          </p:nvPr>
        </p:nvSpPr>
        <p:spPr>
          <a:xfrm>
            <a:off x="838200" y="6356350"/>
            <a:ext cx="2743200" cy="365125"/>
          </a:xfrm>
          <a:prstGeom prst="rect">
            <a:avLst/>
          </a:prstGeom>
        </p:spPr>
        <p:txBody>
          <a:bodyPr/>
          <a:lstStyle/>
          <a:p>
            <a:fld id="{A3396DE5-88B7-47B2-9B0D-313E724EAFB9}" type="datetimeFigureOut">
              <a:rPr lang="en-US" smtClean="0"/>
              <a:t>1/30/2026</a:t>
            </a:fld>
            <a:endParaRPr lang="en-US"/>
          </a:p>
        </p:txBody>
      </p:sp>
      <p:sp>
        <p:nvSpPr>
          <p:cNvPr id="6" name="Footer Placeholder 5">
            <a:extLst>
              <a:ext uri="{FF2B5EF4-FFF2-40B4-BE49-F238E27FC236}">
                <a16:creationId xmlns:a16="http://schemas.microsoft.com/office/drawing/2014/main" xmlns="" id="{2A836BA4-941D-85E2-F23A-B8A85DD2DB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9AD4CAE-EB0D-0B50-1073-2A5AE72E4A0F}"/>
              </a:ext>
            </a:extLst>
          </p:cNvPr>
          <p:cNvSpPr>
            <a:spLocks noGrp="1"/>
          </p:cNvSpPr>
          <p:nvPr>
            <p:ph type="sldNum" sz="quarter" idx="12"/>
          </p:nvPr>
        </p:nvSpPr>
        <p:spPr>
          <a:xfrm>
            <a:off x="8610600" y="6356350"/>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1867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label with white text and a black background&#10;&#10;Description automatically generated">
            <a:extLst>
              <a:ext uri="{FF2B5EF4-FFF2-40B4-BE49-F238E27FC236}">
                <a16:creationId xmlns:a16="http://schemas.microsoft.com/office/drawing/2014/main" xmlns="" id="{EC89A897-3446-4CD9-A664-CD41BB78B6B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79105" y="0"/>
            <a:ext cx="1618952" cy="1618952"/>
          </a:xfrm>
          <a:prstGeom prst="rect">
            <a:avLst/>
          </a:prstGeom>
        </p:spPr>
      </p:pic>
    </p:spTree>
    <p:extLst>
      <p:ext uri="{BB962C8B-B14F-4D97-AF65-F5344CB8AC3E}">
        <p14:creationId xmlns:p14="http://schemas.microsoft.com/office/powerpoint/2010/main" val="662753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205E81C0-8F25-0D0E-D879-D5877954960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79105" y="0"/>
            <a:ext cx="1618952" cy="1618952"/>
          </a:xfrm>
          <a:prstGeom prst="rect">
            <a:avLst/>
          </a:prstGeom>
        </p:spPr>
      </p:pic>
    </p:spTree>
    <p:extLst>
      <p:ext uri="{BB962C8B-B14F-4D97-AF65-F5344CB8AC3E}">
        <p14:creationId xmlns:p14="http://schemas.microsoft.com/office/powerpoint/2010/main" val="2457307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sv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7.sv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sv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7.svg"/><Relationship Id="rId15" Type="http://schemas.openxmlformats.org/officeDocument/2006/relationships/image" Target="../media/image24.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16AA52A-2568-3B14-1382-2943F1A7FFD1}"/>
              </a:ext>
            </a:extLst>
          </p:cNvPr>
          <p:cNvPicPr>
            <a:picLocks noChangeAspect="1"/>
          </p:cNvPicPr>
          <p:nvPr/>
        </p:nvPicPr>
        <p:blipFill>
          <a:blip r:embed="rId2"/>
          <a:stretch>
            <a:fillRect/>
          </a:stretch>
        </p:blipFill>
        <p:spPr>
          <a:xfrm>
            <a:off x="368489" y="132425"/>
            <a:ext cx="1076509" cy="1065851"/>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7772" y="-74147"/>
            <a:ext cx="2438198" cy="138977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5335" y="-1671"/>
            <a:ext cx="2417680" cy="1378077"/>
          </a:xfrm>
          <a:prstGeom prst="rect">
            <a:avLst/>
          </a:prstGeom>
        </p:spPr>
      </p:pic>
      <p:pic>
        <p:nvPicPr>
          <p:cNvPr id="15" name="Picture 14">
            <a:extLst>
              <a:ext uri="{FF2B5EF4-FFF2-40B4-BE49-F238E27FC236}">
                <a16:creationId xmlns:a16="http://schemas.microsoft.com/office/drawing/2014/main" xmlns="" id="{7101C9C1-A638-4329-F85F-B8AB1B0461CD}"/>
              </a:ext>
            </a:extLst>
          </p:cNvPr>
          <p:cNvPicPr>
            <a:picLocks noChangeAspect="1"/>
          </p:cNvPicPr>
          <p:nvPr/>
        </p:nvPicPr>
        <p:blipFill>
          <a:blip r:embed="rId5"/>
          <a:stretch>
            <a:fillRect/>
          </a:stretch>
        </p:blipFill>
        <p:spPr>
          <a:xfrm>
            <a:off x="711017" y="682160"/>
            <a:ext cx="10900593" cy="3621338"/>
          </a:xfrm>
          <a:prstGeom prst="rect">
            <a:avLst/>
          </a:prstGeom>
        </p:spPr>
      </p:pic>
      <p:pic>
        <p:nvPicPr>
          <p:cNvPr id="16" name="Picture 15"/>
          <p:cNvPicPr>
            <a:picLocks noChangeAspect="1"/>
          </p:cNvPicPr>
          <p:nvPr/>
        </p:nvPicPr>
        <p:blipFill>
          <a:blip r:embed="rId6"/>
          <a:stretch>
            <a:fillRect/>
          </a:stretch>
        </p:blipFill>
        <p:spPr>
          <a:xfrm>
            <a:off x="1613345" y="106722"/>
            <a:ext cx="3392819" cy="2539368"/>
          </a:xfrm>
          <a:prstGeom prst="rect">
            <a:avLst/>
          </a:prstGeom>
        </p:spPr>
      </p:pic>
      <p:pic>
        <p:nvPicPr>
          <p:cNvPr id="19" name="Picture 18">
            <a:extLst>
              <a:ext uri="{FF2B5EF4-FFF2-40B4-BE49-F238E27FC236}">
                <a16:creationId xmlns:a16="http://schemas.microsoft.com/office/drawing/2014/main" xmlns="" id="{53E52C69-D667-E3CD-CD89-7E822DA247A8}"/>
              </a:ext>
            </a:extLst>
          </p:cNvPr>
          <p:cNvPicPr>
            <a:picLocks noChangeAspect="1"/>
          </p:cNvPicPr>
          <p:nvPr/>
        </p:nvPicPr>
        <p:blipFill>
          <a:blip r:embed="rId7"/>
          <a:stretch>
            <a:fillRect/>
          </a:stretch>
        </p:blipFill>
        <p:spPr>
          <a:xfrm>
            <a:off x="8145844" y="4089934"/>
            <a:ext cx="3542083" cy="1072989"/>
          </a:xfrm>
          <a:prstGeom prst="rect">
            <a:avLst/>
          </a:prstGeom>
        </p:spPr>
      </p:pic>
      <p:pic>
        <p:nvPicPr>
          <p:cNvPr id="20" name="Picture 19" descr="A round pink label with white text and a black background&#10;&#10;Description automatically generated">
            <a:extLst>
              <a:ext uri="{FF2B5EF4-FFF2-40B4-BE49-F238E27FC236}">
                <a16:creationId xmlns:a16="http://schemas.microsoft.com/office/drawing/2014/main" xmlns="" id="{D5989414-C4C6-2677-D2C9-58D4D2922B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9105" y="0"/>
            <a:ext cx="1618952" cy="1618952"/>
          </a:xfrm>
          <a:prstGeom prst="rect">
            <a:avLst/>
          </a:prstGeom>
        </p:spPr>
      </p:pic>
    </p:spTree>
    <p:extLst>
      <p:ext uri="{BB962C8B-B14F-4D97-AF65-F5344CB8AC3E}">
        <p14:creationId xmlns:p14="http://schemas.microsoft.com/office/powerpoint/2010/main" val="131359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5483" y="342009"/>
            <a:ext cx="10040589" cy="2270561"/>
            <a:chOff x="1467786" y="422571"/>
            <a:chExt cx="10040589" cy="2270561"/>
          </a:xfrm>
        </p:grpSpPr>
        <p:sp>
          <p:nvSpPr>
            <p:cNvPr id="9" name="矩形: 圆角 11"/>
            <p:cNvSpPr/>
            <p:nvPr userDrawn="1"/>
          </p:nvSpPr>
          <p:spPr>
            <a:xfrm>
              <a:off x="1467786" y="422571"/>
              <a:ext cx="10040589" cy="227056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TextBox 7"/>
            <p:cNvSpPr txBox="1"/>
            <p:nvPr/>
          </p:nvSpPr>
          <p:spPr>
            <a:xfrm>
              <a:off x="1537100" y="657070"/>
              <a:ext cx="9901962"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a:t>
              </a: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Ở khổ thơ thứ nhất, chi tiết nào cho thấy hạt gạo được kết tinh từ những tinh tuý của thiên nhiên?</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2" name="Group 1">
            <a:extLst>
              <a:ext uri="{FF2B5EF4-FFF2-40B4-BE49-F238E27FC236}">
                <a16:creationId xmlns:a16="http://schemas.microsoft.com/office/drawing/2014/main" xmlns="" id="{F40FF5BD-F6A4-48AC-8BA3-93317721C49F}"/>
              </a:ext>
            </a:extLst>
          </p:cNvPr>
          <p:cNvGrpSpPr/>
          <p:nvPr/>
        </p:nvGrpSpPr>
        <p:grpSpPr>
          <a:xfrm>
            <a:off x="1771824" y="3259949"/>
            <a:ext cx="9353376" cy="2814279"/>
            <a:chOff x="3531683" y="3225616"/>
            <a:chExt cx="3004457" cy="888274"/>
          </a:xfrm>
        </p:grpSpPr>
        <p:sp>
          <p:nvSpPr>
            <p:cNvPr id="3" name="Rounded Rectangle 13">
              <a:extLst>
                <a:ext uri="{FF2B5EF4-FFF2-40B4-BE49-F238E27FC236}">
                  <a16:creationId xmlns:a16="http://schemas.microsoft.com/office/drawing/2014/main" xmlns="" id="{E6F5C26E-B83F-7C85-B97F-5E0D6359AB0E}"/>
                </a:ext>
              </a:extLst>
            </p:cNvPr>
            <p:cNvSpPr/>
            <p:nvPr/>
          </p:nvSpPr>
          <p:spPr>
            <a:xfrm>
              <a:off x="3562521" y="3225616"/>
              <a:ext cx="2942782" cy="88827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3C79E77D-EF6A-5EF3-8AE4-8DA4521EFC00}"/>
                </a:ext>
              </a:extLst>
            </p:cNvPr>
            <p:cNvSpPr txBox="1"/>
            <p:nvPr/>
          </p:nvSpPr>
          <p:spPr>
            <a:xfrm>
              <a:off x="3531683" y="3388404"/>
              <a:ext cx="300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p>
          </p:txBody>
        </p:sp>
      </p:grpSp>
      <p:sp>
        <p:nvSpPr>
          <p:cNvPr id="15" name="TextBox 14">
            <a:extLst>
              <a:ext uri="{FF2B5EF4-FFF2-40B4-BE49-F238E27FC236}">
                <a16:creationId xmlns:a16="http://schemas.microsoft.com/office/drawing/2014/main" xmlns="" id="{A252EC53-E0B8-60F0-2024-A42B117067F4}"/>
              </a:ext>
            </a:extLst>
          </p:cNvPr>
          <p:cNvSpPr txBox="1"/>
          <p:nvPr/>
        </p:nvSpPr>
        <p:spPr>
          <a:xfrm>
            <a:off x="2242457" y="3516086"/>
            <a:ext cx="8360229" cy="2308324"/>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Chi tiết cho thấy hạt gạo được kết tinh từ những tinh tuý của thiên nhiên là: phù sa của sông Kinh Thầy, hương sen thơm trong hồ nước đầy.</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792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5483" y="342009"/>
            <a:ext cx="10040589" cy="2172591"/>
            <a:chOff x="1467786" y="422571"/>
            <a:chExt cx="10040589" cy="2270561"/>
          </a:xfrm>
        </p:grpSpPr>
        <p:sp>
          <p:nvSpPr>
            <p:cNvPr id="9" name="矩形: 圆角 11"/>
            <p:cNvSpPr/>
            <p:nvPr userDrawn="1"/>
          </p:nvSpPr>
          <p:spPr>
            <a:xfrm>
              <a:off x="1467786" y="422571"/>
              <a:ext cx="10040589" cy="227056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TextBox 7"/>
            <p:cNvSpPr txBox="1"/>
            <p:nvPr/>
          </p:nvSpPr>
          <p:spPr>
            <a:xfrm>
              <a:off x="1537100" y="657070"/>
              <a:ext cx="9901962"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Bài thơ cho thấy nét đẹp gì của người nông dân trong quá trình làm ra hạt gạo? Nét đẹp ấy được thể hiện qua những hình ảnh nào?</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2" name="Group 1">
            <a:extLst>
              <a:ext uri="{FF2B5EF4-FFF2-40B4-BE49-F238E27FC236}">
                <a16:creationId xmlns:a16="http://schemas.microsoft.com/office/drawing/2014/main" xmlns="" id="{F40FF5BD-F6A4-48AC-8BA3-93317721C49F}"/>
              </a:ext>
            </a:extLst>
          </p:cNvPr>
          <p:cNvGrpSpPr/>
          <p:nvPr/>
        </p:nvGrpSpPr>
        <p:grpSpPr>
          <a:xfrm>
            <a:off x="609600" y="3259949"/>
            <a:ext cx="11440886" cy="3412994"/>
            <a:chOff x="3531683" y="3225616"/>
            <a:chExt cx="3004457" cy="888274"/>
          </a:xfrm>
        </p:grpSpPr>
        <p:sp>
          <p:nvSpPr>
            <p:cNvPr id="3" name="Rounded Rectangle 13">
              <a:extLst>
                <a:ext uri="{FF2B5EF4-FFF2-40B4-BE49-F238E27FC236}">
                  <a16:creationId xmlns:a16="http://schemas.microsoft.com/office/drawing/2014/main" xmlns="" id="{E6F5C26E-B83F-7C85-B97F-5E0D6359AB0E}"/>
                </a:ext>
              </a:extLst>
            </p:cNvPr>
            <p:cNvSpPr/>
            <p:nvPr/>
          </p:nvSpPr>
          <p:spPr>
            <a:xfrm>
              <a:off x="3562521" y="3225616"/>
              <a:ext cx="2942782" cy="88827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3C79E77D-EF6A-5EF3-8AE4-8DA4521EFC00}"/>
                </a:ext>
              </a:extLst>
            </p:cNvPr>
            <p:cNvSpPr txBox="1"/>
            <p:nvPr/>
          </p:nvSpPr>
          <p:spPr>
            <a:xfrm>
              <a:off x="3531683" y="3388404"/>
              <a:ext cx="300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p>
          </p:txBody>
        </p:sp>
      </p:grpSp>
      <p:sp>
        <p:nvSpPr>
          <p:cNvPr id="15" name="TextBox 14">
            <a:extLst>
              <a:ext uri="{FF2B5EF4-FFF2-40B4-BE49-F238E27FC236}">
                <a16:creationId xmlns:a16="http://schemas.microsoft.com/office/drawing/2014/main" xmlns="" id="{A252EC53-E0B8-60F0-2024-A42B117067F4}"/>
              </a:ext>
            </a:extLst>
          </p:cNvPr>
          <p:cNvSpPr txBox="1"/>
          <p:nvPr/>
        </p:nvSpPr>
        <p:spPr>
          <a:xfrm>
            <a:off x="794657" y="3516086"/>
            <a:ext cx="10940143" cy="2677656"/>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dirty="0">
                <a:solidFill>
                  <a:prstClr val="black"/>
                </a:solidFill>
                <a:latin typeface="Cambria" panose="02040503050406030204" pitchFamily="18" charset="0"/>
                <a:ea typeface="Cambria" panose="02040503050406030204" pitchFamily="18" charset="0"/>
              </a:rPr>
              <a:t>Bài thơ cho thấy sự cần cù, chịu khó, tinh thần vượt lên thử thách khắc nghiệt của thiên nhiên, sức làm việc bền bỉ và tình yêu lao động của người nông dân trong quá trình làm ra hạt gạo. </a:t>
            </a:r>
          </a:p>
          <a:p>
            <a:pPr marL="457200" lvl="0" indent="-457200" algn="just">
              <a:buFont typeface="Arial" panose="020B0604020202020204" pitchFamily="34" charset="0"/>
              <a:buChar char="•"/>
            </a:pPr>
            <a:r>
              <a:rPr lang="vi-VN" sz="2800" dirty="0">
                <a:solidFill>
                  <a:prstClr val="black"/>
                </a:solidFill>
                <a:latin typeface="Cambria" panose="02040503050406030204" pitchFamily="18" charset="0"/>
                <a:ea typeface="Cambria" panose="02040503050406030204" pitchFamily="18" charset="0"/>
              </a:rPr>
              <a:t>Nét đẹp ấy được thể hiện qua các hình ảnh: </a:t>
            </a:r>
            <a:r>
              <a:rPr lang="vi-VN" sz="2800" b="1" i="1" dirty="0">
                <a:solidFill>
                  <a:prstClr val="black"/>
                </a:solidFill>
                <a:latin typeface="Cambria" panose="02040503050406030204" pitchFamily="18" charset="0"/>
                <a:ea typeface="Cambria" panose="02040503050406030204" pitchFamily="18" charset="0"/>
              </a:rPr>
              <a:t>bão tháng Bảy, mưa tháng Ba, giọt mồ hôi sa, nước như ai nấu, chêt cả cá cờ, cua ngoi lên bờ, mẹ em xuống cấy.</a:t>
            </a:r>
          </a:p>
        </p:txBody>
      </p:sp>
    </p:spTree>
    <p:extLst>
      <p:ext uri="{BB962C8B-B14F-4D97-AF65-F5344CB8AC3E}">
        <p14:creationId xmlns:p14="http://schemas.microsoft.com/office/powerpoint/2010/main" val="130590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5483" y="342009"/>
            <a:ext cx="10040589" cy="1933105"/>
            <a:chOff x="1467786" y="422571"/>
            <a:chExt cx="10040589" cy="2270561"/>
          </a:xfrm>
        </p:grpSpPr>
        <p:sp>
          <p:nvSpPr>
            <p:cNvPr id="9" name="矩形: 圆角 11"/>
            <p:cNvSpPr/>
            <p:nvPr userDrawn="1"/>
          </p:nvSpPr>
          <p:spPr>
            <a:xfrm>
              <a:off x="1467786" y="422571"/>
              <a:ext cx="10040589" cy="227056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TextBox 7"/>
            <p:cNvSpPr txBox="1"/>
            <p:nvPr/>
          </p:nvSpPr>
          <p:spPr>
            <a:xfrm>
              <a:off x="1580643" y="461127"/>
              <a:ext cx="9901962"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dòng thơ “Bát cơm mùa gặt/ Thơm hào giao thông” gợi cho em suy nghĩ gì? Em chọn ý nào dưới đây? Vì sao?</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7" name="Picture 6">
            <a:extLst>
              <a:ext uri="{FF2B5EF4-FFF2-40B4-BE49-F238E27FC236}">
                <a16:creationId xmlns:a16="http://schemas.microsoft.com/office/drawing/2014/main" xmlns="" id="{EAC31194-46D7-73C5-FDD3-CC69DB749D6B}"/>
              </a:ext>
            </a:extLst>
          </p:cNvPr>
          <p:cNvPicPr>
            <a:picLocks noChangeAspect="1"/>
          </p:cNvPicPr>
          <p:nvPr/>
        </p:nvPicPr>
        <p:blipFill>
          <a:blip r:embed="rId2"/>
          <a:stretch>
            <a:fillRect/>
          </a:stretch>
        </p:blipFill>
        <p:spPr>
          <a:xfrm>
            <a:off x="651101" y="3480026"/>
            <a:ext cx="11226779" cy="2387374"/>
          </a:xfrm>
          <a:prstGeom prst="rect">
            <a:avLst/>
          </a:prstGeom>
        </p:spPr>
      </p:pic>
      <p:sp>
        <p:nvSpPr>
          <p:cNvPr id="10" name="Oval 9">
            <a:extLst>
              <a:ext uri="{FF2B5EF4-FFF2-40B4-BE49-F238E27FC236}">
                <a16:creationId xmlns:a16="http://schemas.microsoft.com/office/drawing/2014/main" xmlns="" id="{ED33079C-9DF4-D50C-BACF-0E5E25ACD403}"/>
              </a:ext>
            </a:extLst>
          </p:cNvPr>
          <p:cNvSpPr/>
          <p:nvPr/>
        </p:nvSpPr>
        <p:spPr>
          <a:xfrm>
            <a:off x="979714" y="3657600"/>
            <a:ext cx="468086" cy="54428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35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5483" y="342010"/>
            <a:ext cx="10040589" cy="1922220"/>
            <a:chOff x="1467786" y="422571"/>
            <a:chExt cx="10040589" cy="2270561"/>
          </a:xfrm>
        </p:grpSpPr>
        <p:sp>
          <p:nvSpPr>
            <p:cNvPr id="9" name="矩形: 圆角 11"/>
            <p:cNvSpPr/>
            <p:nvPr userDrawn="1"/>
          </p:nvSpPr>
          <p:spPr>
            <a:xfrm>
              <a:off x="1467786" y="422571"/>
              <a:ext cx="10040589" cy="227056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TextBox 7"/>
            <p:cNvSpPr txBox="1"/>
            <p:nvPr/>
          </p:nvSpPr>
          <p:spPr>
            <a:xfrm>
              <a:off x="1537100" y="657070"/>
              <a:ext cx="9901962"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4. </a:t>
              </a:r>
              <a:r>
                <a:rPr kumimoji="0" lang="vi-VN"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Các bạn nhỏ đã đóng góp những gì để làm ra hạt gạo?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2" name="Group 1">
            <a:extLst>
              <a:ext uri="{FF2B5EF4-FFF2-40B4-BE49-F238E27FC236}">
                <a16:creationId xmlns:a16="http://schemas.microsoft.com/office/drawing/2014/main" xmlns="" id="{F40FF5BD-F6A4-48AC-8BA3-93317721C49F}"/>
              </a:ext>
            </a:extLst>
          </p:cNvPr>
          <p:cNvGrpSpPr/>
          <p:nvPr/>
        </p:nvGrpSpPr>
        <p:grpSpPr>
          <a:xfrm>
            <a:off x="1771824" y="3259949"/>
            <a:ext cx="9353376" cy="2814279"/>
            <a:chOff x="3531683" y="3225616"/>
            <a:chExt cx="3004457" cy="888274"/>
          </a:xfrm>
        </p:grpSpPr>
        <p:sp>
          <p:nvSpPr>
            <p:cNvPr id="3" name="Rounded Rectangle 13">
              <a:extLst>
                <a:ext uri="{FF2B5EF4-FFF2-40B4-BE49-F238E27FC236}">
                  <a16:creationId xmlns:a16="http://schemas.microsoft.com/office/drawing/2014/main" xmlns="" id="{E6F5C26E-B83F-7C85-B97F-5E0D6359AB0E}"/>
                </a:ext>
              </a:extLst>
            </p:cNvPr>
            <p:cNvSpPr/>
            <p:nvPr/>
          </p:nvSpPr>
          <p:spPr>
            <a:xfrm>
              <a:off x="3562521" y="3225616"/>
              <a:ext cx="2942782" cy="88827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3C79E77D-EF6A-5EF3-8AE4-8DA4521EFC00}"/>
                </a:ext>
              </a:extLst>
            </p:cNvPr>
            <p:cNvSpPr txBox="1"/>
            <p:nvPr/>
          </p:nvSpPr>
          <p:spPr>
            <a:xfrm>
              <a:off x="3531683" y="3388404"/>
              <a:ext cx="300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p>
          </p:txBody>
        </p:sp>
      </p:grpSp>
      <p:sp>
        <p:nvSpPr>
          <p:cNvPr id="15" name="TextBox 14">
            <a:extLst>
              <a:ext uri="{FF2B5EF4-FFF2-40B4-BE49-F238E27FC236}">
                <a16:creationId xmlns:a16="http://schemas.microsoft.com/office/drawing/2014/main" xmlns="" id="{A252EC53-E0B8-60F0-2024-A42B117067F4}"/>
              </a:ext>
            </a:extLst>
          </p:cNvPr>
          <p:cNvSpPr txBox="1"/>
          <p:nvPr/>
        </p:nvSpPr>
        <p:spPr>
          <a:xfrm>
            <a:off x="2253342" y="3298372"/>
            <a:ext cx="8360229" cy="2554545"/>
          </a:xfrm>
          <a:prstGeom prst="rect">
            <a:avLst/>
          </a:prstGeom>
          <a:noFill/>
        </p:spPr>
        <p:txBody>
          <a:bodyPr wrap="square" rtlCol="0">
            <a:spAutoFit/>
          </a:bodyPr>
          <a:lstStyle/>
          <a:p>
            <a:pPr lvl="0" algn="just"/>
            <a:r>
              <a:rPr lang="vi-VN" sz="4000" dirty="0">
                <a:solidFill>
                  <a:prstClr val="black"/>
                </a:solidFill>
                <a:latin typeface="Cambria" panose="02040503050406030204" pitchFamily="18" charset="0"/>
                <a:ea typeface="Cambria" panose="02040503050406030204" pitchFamily="18" charset="0"/>
              </a:rPr>
              <a:t>Bất kể thời gian nào trong ngày (sớm, trưa, chiều), các bạn nhỏ cùng người lớn tham gia chống hạn, tát nước, bắt sâu, gánh phân bón cho lúa.</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25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5483" y="342009"/>
            <a:ext cx="10047476" cy="5884619"/>
            <a:chOff x="1467786" y="422571"/>
            <a:chExt cx="10047476" cy="2270561"/>
          </a:xfrm>
        </p:grpSpPr>
        <p:sp>
          <p:nvSpPr>
            <p:cNvPr id="9" name="矩形: 圆角 11"/>
            <p:cNvSpPr/>
            <p:nvPr userDrawn="1"/>
          </p:nvSpPr>
          <p:spPr>
            <a:xfrm>
              <a:off x="1467786" y="422571"/>
              <a:ext cx="10040589" cy="227056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TextBox 7"/>
            <p:cNvSpPr txBox="1"/>
            <p:nvPr/>
          </p:nvSpPr>
          <p:spPr>
            <a:xfrm>
              <a:off x="1613300" y="547865"/>
              <a:ext cx="9901962" cy="19594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5. </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bài thơ, vì sao hạt gạo được gọi là “hạt vàng" (ý nói quý như vàng)? Chọn câu trả lời dưới đây hoặc nêu ý kiến của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Vì hạt gạo nuôi sống con người từ bao đời nay.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Vì hạt gạo kết tinh từ những tinh tuý của đất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Vì hạt gạo chứa đựng bao mồ hôi, công sức của người nông dân.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5" name="Group 4">
            <a:extLst>
              <a:ext uri="{FF2B5EF4-FFF2-40B4-BE49-F238E27FC236}">
                <a16:creationId xmlns:a16="http://schemas.microsoft.com/office/drawing/2014/main" xmlns="" id="{52D676D8-CC0D-88FB-5219-CCC06789236B}"/>
              </a:ext>
            </a:extLst>
          </p:cNvPr>
          <p:cNvGrpSpPr/>
          <p:nvPr/>
        </p:nvGrpSpPr>
        <p:grpSpPr>
          <a:xfrm>
            <a:off x="1771824" y="3259949"/>
            <a:ext cx="9353376" cy="2814279"/>
            <a:chOff x="3531683" y="3225616"/>
            <a:chExt cx="3004457" cy="888274"/>
          </a:xfrm>
        </p:grpSpPr>
        <p:sp>
          <p:nvSpPr>
            <p:cNvPr id="7" name="Rounded Rectangle 13">
              <a:extLst>
                <a:ext uri="{FF2B5EF4-FFF2-40B4-BE49-F238E27FC236}">
                  <a16:creationId xmlns:a16="http://schemas.microsoft.com/office/drawing/2014/main" xmlns="" id="{95FEBB80-8E69-87A0-2061-3940DE9F917A}"/>
                </a:ext>
              </a:extLst>
            </p:cNvPr>
            <p:cNvSpPr/>
            <p:nvPr/>
          </p:nvSpPr>
          <p:spPr>
            <a:xfrm>
              <a:off x="3562521" y="3225616"/>
              <a:ext cx="2942782" cy="88827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9E4966AF-B908-E43F-756C-CA79723157D3}"/>
                </a:ext>
              </a:extLst>
            </p:cNvPr>
            <p:cNvSpPr txBox="1"/>
            <p:nvPr/>
          </p:nvSpPr>
          <p:spPr>
            <a:xfrm>
              <a:off x="3531683" y="3388404"/>
              <a:ext cx="300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p>
          </p:txBody>
        </p:sp>
      </p:grpSp>
      <p:sp>
        <p:nvSpPr>
          <p:cNvPr id="11" name="TextBox 10">
            <a:extLst>
              <a:ext uri="{FF2B5EF4-FFF2-40B4-BE49-F238E27FC236}">
                <a16:creationId xmlns:a16="http://schemas.microsoft.com/office/drawing/2014/main" xmlns="" id="{5ACE8321-57F7-1C18-C7AA-B7D70A239B47}"/>
              </a:ext>
            </a:extLst>
          </p:cNvPr>
          <p:cNvSpPr txBox="1"/>
          <p:nvPr/>
        </p:nvSpPr>
        <p:spPr>
          <a:xfrm>
            <a:off x="2253342" y="3298372"/>
            <a:ext cx="8360229" cy="2862322"/>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Ví dụ chọn đáp án C: Hạt gạo được gọi là “hạt vàng” là vì hạt gạo rất quý, con người phải bỏ biết bao công sức, vượt qua bao gian nan, vất vả, một nắng hai sương, chăm chỉ, cần cù mới làm ra hạt gạo.</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164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2"/>
          <p:cNvSpPr/>
          <p:nvPr/>
        </p:nvSpPr>
        <p:spPr>
          <a:xfrm>
            <a:off x="762000" y="1634247"/>
            <a:ext cx="10700657" cy="4897182"/>
          </a:xfrm>
          <a:prstGeom prst="roundRect">
            <a:avLst/>
          </a:prstGeom>
          <a:solidFill>
            <a:schemeClr val="bg1"/>
          </a:solid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Rectangle 1"/>
          <p:cNvSpPr/>
          <p:nvPr/>
        </p:nvSpPr>
        <p:spPr>
          <a:xfrm>
            <a:off x="925286" y="2316062"/>
            <a:ext cx="10210800" cy="3785652"/>
          </a:xfrm>
          <a:prstGeom prst="rect">
            <a:avLst/>
          </a:prstGeom>
        </p:spPr>
        <p:txBody>
          <a:bodyPr wrap="square">
            <a:spAutoFit/>
          </a:bodyPr>
          <a:lstStyle/>
          <a:p>
            <a:pPr lvl="0" algn="just">
              <a:defRPr/>
            </a:pPr>
            <a:r>
              <a:rPr lang="vi-VN" sz="4000" b="1" dirty="0">
                <a:solidFill>
                  <a:srgbClr val="FF0000"/>
                </a:solidFill>
                <a:latin typeface="Cambria" panose="02040503050406030204" pitchFamily="18" charset="0"/>
                <a:ea typeface="Cambria" panose="02040503050406030204" pitchFamily="18" charset="0"/>
              </a:rPr>
              <a:t>Để làm ra hạt lúa, hạt gạo, người nông dân đã trải qua biết bao vất vả, khổ cực. Hiểu được điều đó, tác giả ca ngợi tinh thần lao động của người nông dân. Vì vậy, </a:t>
            </a:r>
            <a:r>
              <a:rPr lang="en-US" sz="4000" b="1" dirty="0">
                <a:solidFill>
                  <a:srgbClr val="FF0000"/>
                </a:solidFill>
                <a:latin typeface="Cambria" panose="02040503050406030204" pitchFamily="18" charset="0"/>
                <a:ea typeface="Cambria" panose="02040503050406030204" pitchFamily="18" charset="0"/>
              </a:rPr>
              <a:t>c</a:t>
            </a:r>
            <a:r>
              <a:rPr lang="vi-VN" sz="4000" b="1" dirty="0">
                <a:solidFill>
                  <a:srgbClr val="FF0000"/>
                </a:solidFill>
                <a:latin typeface="Cambria" panose="02040503050406030204" pitchFamily="18" charset="0"/>
                <a:ea typeface="Cambria" panose="02040503050406030204" pitchFamily="18" charset="0"/>
              </a:rPr>
              <a:t>húng ta phải biết quý trọng công sức của những người lao động.</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9C9A6664-A6F1-2526-C31E-0B57D899EFFE}"/>
              </a:ext>
            </a:extLst>
          </p:cNvPr>
          <p:cNvPicPr>
            <a:picLocks noChangeAspect="1"/>
          </p:cNvPicPr>
          <p:nvPr/>
        </p:nvPicPr>
        <p:blipFill>
          <a:blip r:embed="rId2"/>
          <a:stretch>
            <a:fillRect/>
          </a:stretch>
        </p:blipFill>
        <p:spPr>
          <a:xfrm>
            <a:off x="2252139" y="254635"/>
            <a:ext cx="7687722" cy="2103302"/>
          </a:xfrm>
          <a:prstGeom prst="rect">
            <a:avLst/>
          </a:prstGeom>
        </p:spPr>
      </p:pic>
    </p:spTree>
    <p:extLst>
      <p:ext uri="{BB962C8B-B14F-4D97-AF65-F5344CB8AC3E}">
        <p14:creationId xmlns:p14="http://schemas.microsoft.com/office/powerpoint/2010/main" val="53505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9050"/>
            <a:ext cx="12334875" cy="7059780"/>
          </a:xfrm>
          <a:prstGeom prst="rect">
            <a:avLst/>
          </a:prstGeom>
        </p:spPr>
      </p:pic>
      <p:sp>
        <p:nvSpPr>
          <p:cNvPr id="3" name="矩形: 圆角 20">
            <a:extLst>
              <a:ext uri="{FF2B5EF4-FFF2-40B4-BE49-F238E27FC236}">
                <a16:creationId xmlns:a16="http://schemas.microsoft.com/office/drawing/2014/main" xmlns="" id="{47118E00-203A-4E78-AC85-4C87806898CA}"/>
              </a:ext>
            </a:extLst>
          </p:cNvPr>
          <p:cNvSpPr/>
          <p:nvPr/>
        </p:nvSpPr>
        <p:spPr>
          <a:xfrm>
            <a:off x="169817" y="71161"/>
            <a:ext cx="11861074" cy="6746734"/>
          </a:xfrm>
          <a:prstGeom prst="roundRect">
            <a:avLst>
              <a:gd name="adj" fmla="val 3058"/>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endParaRPr>
          </a:p>
        </p:txBody>
      </p:sp>
      <p:sp>
        <p:nvSpPr>
          <p:cNvPr id="4" name="TextBox 3">
            <a:extLst>
              <a:ext uri="{FF2B5EF4-FFF2-40B4-BE49-F238E27FC236}">
                <a16:creationId xmlns:a16="http://schemas.microsoft.com/office/drawing/2014/main" xmlns="" id="{A33A047A-B991-455D-A476-7409E5290ADB}"/>
              </a:ext>
            </a:extLst>
          </p:cNvPr>
          <p:cNvSpPr txBox="1"/>
          <p:nvPr/>
        </p:nvSpPr>
        <p:spPr>
          <a:xfrm>
            <a:off x="693960" y="25810"/>
            <a:ext cx="1653435" cy="67185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17479D"/>
                </a:solidFill>
                <a:effectLst/>
                <a:uLnTx/>
                <a:uFillTx/>
                <a:latin typeface="Cambria" panose="02040503050406030204" pitchFamily="18" charset="0"/>
                <a:ea typeface="Cambria" panose="02040503050406030204" pitchFamily="18" charset="0"/>
              </a:rPr>
              <a:t>ĐỌC</a:t>
            </a:r>
            <a:endParaRPr kumimoji="0" lang="en-US" sz="2800" b="1" i="0" u="none" strike="noStrike" kern="1200" cap="none" spc="0" normalizeH="0" baseline="0" noProof="0" dirty="0">
              <a:ln>
                <a:noFill/>
              </a:ln>
              <a:solidFill>
                <a:srgbClr val="17479D"/>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B7BFEFE6-D796-4811-96B0-9A67502400AC}"/>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402806" y="132556"/>
            <a:ext cx="582308" cy="525172"/>
          </a:xfrm>
          <a:prstGeom prst="rect">
            <a:avLst/>
          </a:prstGeom>
        </p:spPr>
      </p:pic>
      <p:sp>
        <p:nvSpPr>
          <p:cNvPr id="14" name="Text Box 3"/>
          <p:cNvSpPr txBox="1"/>
          <p:nvPr/>
        </p:nvSpPr>
        <p:spPr>
          <a:xfrm>
            <a:off x="2638549" y="121529"/>
            <a:ext cx="56443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Hạt</a:t>
            </a:r>
            <a:r>
              <a:rPr kumimoji="0" lang="en-US" sz="48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5B9BD5">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gạo</a:t>
            </a:r>
            <a:r>
              <a:rPr kumimoji="0" lang="en-US" sz="4800" b="1" i="0" u="none" strike="noStrike" kern="1200" cap="none" spc="0" normalizeH="0" noProof="0" dirty="0">
                <a:ln>
                  <a:noFill/>
                </a:ln>
                <a:solidFill>
                  <a:srgbClr val="5B9BD5">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làng</a:t>
            </a:r>
            <a:r>
              <a:rPr kumimoji="0" lang="en-US" sz="4800" b="1" i="0" u="none" strike="noStrike" kern="1200" cap="none" spc="0" normalizeH="0" noProof="0" dirty="0">
                <a:ln>
                  <a:noFill/>
                </a:ln>
                <a:solidFill>
                  <a:srgbClr val="5B9BD5">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ta</a:t>
            </a:r>
            <a:endParaRPr kumimoji="0" lang="en-US" sz="48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p:cNvSpPr txBox="1"/>
          <p:nvPr/>
        </p:nvSpPr>
        <p:spPr>
          <a:xfrm>
            <a:off x="625268" y="902449"/>
            <a:ext cx="2923476" cy="2462213"/>
          </a:xfrm>
          <a:prstGeom prst="rect">
            <a:avLst/>
          </a:prstGeom>
          <a:noFill/>
        </p:spPr>
        <p:txBody>
          <a:bodyPr wrap="square" rtlCol="0">
            <a:spAutoFit/>
          </a:bodyPr>
          <a:lstStyle/>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Hạt gạo làng ta</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Có vị phù sa</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Của sông Kinh Thầy</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Có hương sen thơm</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Trong hồ nước đầy</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Có lời mẹ hát</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Ngọt bùi đắng cay...</a:t>
            </a: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4B4E893E-C8A8-B083-947A-DE0945990628}"/>
              </a:ext>
            </a:extLst>
          </p:cNvPr>
          <p:cNvSpPr txBox="1"/>
          <p:nvPr/>
        </p:nvSpPr>
        <p:spPr>
          <a:xfrm>
            <a:off x="701467" y="3612991"/>
            <a:ext cx="3086761" cy="3139321"/>
          </a:xfrm>
          <a:prstGeom prst="rect">
            <a:avLst/>
          </a:prstGeom>
          <a:noFill/>
        </p:spPr>
        <p:txBody>
          <a:bodyPr wrap="square" rtlCol="0">
            <a:spAutoFit/>
          </a:bodyPr>
          <a:lstStyle/>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Hạt gạo làng ta</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Có bão tháng Bảy</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Có mưa tháng Ba</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Giọt mồ hôi sa</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Những trưa tháng Sáu</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Nước như ai nấu</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Chết cả cá cờ</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Cua ngoi lên bờ</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Mẹ em xuống cấy...</a:t>
            </a: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63BF851-995D-376E-190C-35969FEAD35E}"/>
              </a:ext>
            </a:extLst>
          </p:cNvPr>
          <p:cNvSpPr txBox="1"/>
          <p:nvPr/>
        </p:nvSpPr>
        <p:spPr>
          <a:xfrm>
            <a:off x="4021611" y="1196363"/>
            <a:ext cx="2923476" cy="3139321"/>
          </a:xfrm>
          <a:prstGeom prst="rect">
            <a:avLst/>
          </a:prstGeom>
          <a:noFill/>
        </p:spPr>
        <p:txBody>
          <a:bodyPr wrap="square" rtlCol="0">
            <a:spAutoFit/>
          </a:bodyPr>
          <a:lstStyle/>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Hạt gạo làng ta</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Những năm bom Mỹ</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Trút trên mái nhà</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Những năm cây súng</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Theo người đi xa</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Những năm băng đạn</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Vàng như lúa đồng</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Bát cơm mùa gặt</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Thơm hào giao thông...</a:t>
            </a: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7BBBF6A-B6EF-584B-C57A-BA16BCC43239}"/>
              </a:ext>
            </a:extLst>
          </p:cNvPr>
          <p:cNvSpPr txBox="1"/>
          <p:nvPr/>
        </p:nvSpPr>
        <p:spPr>
          <a:xfrm>
            <a:off x="7581240" y="1174591"/>
            <a:ext cx="2923476" cy="2800767"/>
          </a:xfrm>
          <a:prstGeom prst="rect">
            <a:avLst/>
          </a:prstGeom>
          <a:noFill/>
        </p:spPr>
        <p:txBody>
          <a:bodyPr wrap="square" rtlCol="0">
            <a:spAutoFit/>
          </a:bodyPr>
          <a:lstStyle/>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Hạt gạo làng ta</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Có công các bạn</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Sớm nào chống hạn</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Vục mẻ miệng gàu</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Trưa nào bắt sâu</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Lúa cao rát mặt</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Chiều nào gánh phân</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Quang trành quết đất</a:t>
            </a: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5913BD8D-05F9-9A1A-0029-F3FC58E8187A}"/>
              </a:ext>
            </a:extLst>
          </p:cNvPr>
          <p:cNvSpPr txBox="1"/>
          <p:nvPr/>
        </p:nvSpPr>
        <p:spPr>
          <a:xfrm>
            <a:off x="7733640" y="4057233"/>
            <a:ext cx="2923476" cy="2123658"/>
          </a:xfrm>
          <a:prstGeom prst="rect">
            <a:avLst/>
          </a:prstGeom>
          <a:noFill/>
        </p:spPr>
        <p:txBody>
          <a:bodyPr wrap="square" rtlCol="0">
            <a:spAutoFit/>
          </a:bodyPr>
          <a:lstStyle/>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Hạt gạo làng ta</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Gửi ra tiền tuyến</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Gửi về phương xa</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Em vui em hát</a:t>
            </a:r>
          </a:p>
          <a:p>
            <a:pPr lvl="0">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Hạt vàng làng ta.</a:t>
            </a:r>
            <a:endParaRPr lang="en-US" sz="2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lvl="0" algn="r">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sz="2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Trần</a:t>
            </a: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Đăng</a:t>
            </a:r>
            <a:r>
              <a:rPr lang="en-US"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Khoa)</a:t>
            </a: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1146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2" grpId="0"/>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xmlns="" id="{95D17E85-FADA-BD25-00E1-0CA86101B272}"/>
              </a:ext>
            </a:extLst>
          </p:cNvPr>
          <p:cNvSpPr/>
          <p:nvPr/>
        </p:nvSpPr>
        <p:spPr>
          <a:xfrm>
            <a:off x="0" y="0"/>
            <a:ext cx="12192000" cy="6858000"/>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2"/>
            <a:stretch>
              <a:fillRect/>
            </a:stretch>
          </a:blipFill>
        </p:spPr>
        <p:txBody>
          <a:bodyPr/>
          <a:lstStyle/>
          <a:p>
            <a:endParaRPr lang="en-US" sz="1600">
              <a:latin typeface="Cambria" panose="02040503050406030204" pitchFamily="18" charset="0"/>
              <a:ea typeface="Cambria" panose="02040503050406030204" pitchFamily="18" charset="0"/>
            </a:endParaRPr>
          </a:p>
        </p:txBody>
      </p:sp>
      <p:sp>
        <p:nvSpPr>
          <p:cNvPr id="3" name="Freeform 23">
            <a:extLst>
              <a:ext uri="{FF2B5EF4-FFF2-40B4-BE49-F238E27FC236}">
                <a16:creationId xmlns:a16="http://schemas.microsoft.com/office/drawing/2014/main" xmlns="" id="{20F2674F-033A-937F-CFF7-783B56A0B0B9}"/>
              </a:ext>
            </a:extLst>
          </p:cNvPr>
          <p:cNvSpPr/>
          <p:nvPr/>
        </p:nvSpPr>
        <p:spPr>
          <a:xfrm>
            <a:off x="224363" y="3429000"/>
            <a:ext cx="2115125" cy="3370717"/>
          </a:xfrm>
          <a:custGeom>
            <a:avLst/>
            <a:gdLst/>
            <a:ahLst/>
            <a:cxnLst/>
            <a:rect l="l" t="t" r="r" b="b"/>
            <a:pathLst>
              <a:path w="2115125" h="3370717">
                <a:moveTo>
                  <a:pt x="0" y="0"/>
                </a:moveTo>
                <a:lnTo>
                  <a:pt x="2115125" y="0"/>
                </a:lnTo>
                <a:lnTo>
                  <a:pt x="2115125" y="3370717"/>
                </a:lnTo>
                <a:lnTo>
                  <a:pt x="0" y="3370717"/>
                </a:lnTo>
                <a:lnTo>
                  <a:pt x="0" y="0"/>
                </a:lnTo>
                <a:close/>
              </a:path>
            </a:pathLst>
          </a:custGeom>
          <a:blipFill>
            <a:blip r:embed="rId3"/>
            <a:stretch>
              <a:fillRect/>
            </a:stretch>
          </a:blipFill>
        </p:spPr>
        <p:txBody>
          <a:bodyPr/>
          <a:lstStyle/>
          <a:p>
            <a:endParaRPr lang="en-US" sz="1600">
              <a:latin typeface="Cambria" panose="02040503050406030204" pitchFamily="18" charset="0"/>
              <a:ea typeface="Cambria" panose="02040503050406030204" pitchFamily="18" charset="0"/>
            </a:endParaRPr>
          </a:p>
        </p:txBody>
      </p:sp>
      <p:pic>
        <p:nvPicPr>
          <p:cNvPr id="4" name="Picture 5">
            <a:extLst>
              <a:ext uri="{FF2B5EF4-FFF2-40B4-BE49-F238E27FC236}">
                <a16:creationId xmlns:a16="http://schemas.microsoft.com/office/drawing/2014/main" xmlns="" id="{FF9248C9-9B80-BEFA-5198-2070EB639A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76655" y="113992"/>
            <a:ext cx="2881258" cy="2164545"/>
          </a:xfrm>
          <a:prstGeom prst="rect">
            <a:avLst/>
          </a:prstGeom>
        </p:spPr>
      </p:pic>
      <p:pic>
        <p:nvPicPr>
          <p:cNvPr id="5" name="Picture 10">
            <a:extLst>
              <a:ext uri="{FF2B5EF4-FFF2-40B4-BE49-F238E27FC236}">
                <a16:creationId xmlns:a16="http://schemas.microsoft.com/office/drawing/2014/main" xmlns="" id="{412CDE7E-D38B-9163-0D54-83EF1E87E36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79784" y="1105469"/>
            <a:ext cx="3875000" cy="2346136"/>
          </a:xfrm>
          <a:prstGeom prst="rect">
            <a:avLst/>
          </a:prstGeom>
        </p:spPr>
      </p:pic>
      <p:pic>
        <p:nvPicPr>
          <p:cNvPr id="6" name="Picture 10">
            <a:extLst>
              <a:ext uri="{FF2B5EF4-FFF2-40B4-BE49-F238E27FC236}">
                <a16:creationId xmlns:a16="http://schemas.microsoft.com/office/drawing/2014/main" xmlns="" id="{CAD1BFAD-77EE-8001-8EBA-D06E9687125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283003" y="0"/>
            <a:ext cx="2654297" cy="1607056"/>
          </a:xfrm>
          <a:prstGeom prst="rect">
            <a:avLst/>
          </a:prstGeom>
        </p:spPr>
      </p:pic>
      <p:pic>
        <p:nvPicPr>
          <p:cNvPr id="7" name="Picture 10">
            <a:extLst>
              <a:ext uri="{FF2B5EF4-FFF2-40B4-BE49-F238E27FC236}">
                <a16:creationId xmlns:a16="http://schemas.microsoft.com/office/drawing/2014/main" xmlns="" id="{C941D434-6C7D-93C3-9EFF-8C99338B131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412558" y="1607056"/>
            <a:ext cx="3480189" cy="2107096"/>
          </a:xfrm>
          <a:prstGeom prst="rect">
            <a:avLst/>
          </a:prstGeom>
        </p:spPr>
      </p:pic>
      <p:pic>
        <p:nvPicPr>
          <p:cNvPr id="8" name="Picture 7" descr="A group of paper planes&#10;&#10;Description automatically generated">
            <a:extLst>
              <a:ext uri="{FF2B5EF4-FFF2-40B4-BE49-F238E27FC236}">
                <a16:creationId xmlns:a16="http://schemas.microsoft.com/office/drawing/2014/main" xmlns="" id="{53FA28E5-F688-33DF-93D3-3EDEF5B790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68649" y="85433"/>
            <a:ext cx="3343567" cy="3343567"/>
          </a:xfrm>
          <a:prstGeom prst="rect">
            <a:avLst/>
          </a:prstGeom>
        </p:spPr>
      </p:pic>
      <p:grpSp>
        <p:nvGrpSpPr>
          <p:cNvPr id="15" name="Group 14">
            <a:extLst>
              <a:ext uri="{FF2B5EF4-FFF2-40B4-BE49-F238E27FC236}">
                <a16:creationId xmlns:a16="http://schemas.microsoft.com/office/drawing/2014/main" xmlns="" id="{38E0BDB8-BEB1-C2FE-85F5-B16877E26558}"/>
              </a:ext>
            </a:extLst>
          </p:cNvPr>
          <p:cNvGrpSpPr/>
          <p:nvPr/>
        </p:nvGrpSpPr>
        <p:grpSpPr>
          <a:xfrm>
            <a:off x="6136626" y="3653086"/>
            <a:ext cx="5697544" cy="2709729"/>
            <a:chOff x="6096000" y="3244032"/>
            <a:chExt cx="5697544" cy="2709729"/>
          </a:xfrm>
        </p:grpSpPr>
        <p:sp>
          <p:nvSpPr>
            <p:cNvPr id="16" name="Rectangle: Rounded Corners 15">
              <a:extLst>
                <a:ext uri="{FF2B5EF4-FFF2-40B4-BE49-F238E27FC236}">
                  <a16:creationId xmlns:a16="http://schemas.microsoft.com/office/drawing/2014/main" xmlns="" id="{90065788-C579-4BD2-BB72-0BB954503DDB}"/>
                </a:ext>
              </a:extLst>
            </p:cNvPr>
            <p:cNvSpPr/>
            <p:nvPr/>
          </p:nvSpPr>
          <p:spPr>
            <a:xfrm>
              <a:off x="6096000" y="3789681"/>
              <a:ext cx="5561110" cy="2164080"/>
            </a:xfrm>
            <a:prstGeom prst="roundRect">
              <a:avLst/>
            </a:prstGeom>
            <a:solidFill>
              <a:schemeClr val="bg1">
                <a:alpha val="86000"/>
              </a:schemeClr>
            </a:solidFill>
            <a:ln w="38100">
              <a:solidFill>
                <a:srgbClr val="A8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 1. Đọc đúng.</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2. Đọc to, rõ.</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3. Ngắt, nghỉ đúng chỗ.</a:t>
              </a:r>
              <a:endParaRPr kumimoji="0" lang="vi-VN"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xmlns="" id="{9D156E7B-B494-B90C-B9CE-12CD463AAAB3}"/>
                </a:ext>
              </a:extLst>
            </p:cNvPr>
            <p:cNvGrpSpPr/>
            <p:nvPr/>
          </p:nvGrpSpPr>
          <p:grpSpPr>
            <a:xfrm>
              <a:off x="8502958" y="4127438"/>
              <a:ext cx="1583311" cy="469963"/>
              <a:chOff x="3331922" y="4319925"/>
              <a:chExt cx="1583311" cy="469963"/>
            </a:xfrm>
          </p:grpSpPr>
          <p:pic>
            <p:nvPicPr>
              <p:cNvPr id="27" name="Picture 26">
                <a:extLst>
                  <a:ext uri="{FF2B5EF4-FFF2-40B4-BE49-F238E27FC236}">
                    <a16:creationId xmlns:a16="http://schemas.microsoft.com/office/drawing/2014/main" xmlns="" id="{57780CDD-901F-2AD0-E0EB-5144EFD21685}"/>
                  </a:ext>
                </a:extLst>
              </p:cNvPr>
              <p:cNvPicPr>
                <a:picLocks noChangeAspect="1"/>
              </p:cNvPicPr>
              <p:nvPr/>
            </p:nvPicPr>
            <p:blipFill>
              <a:blip r:embed="rId11"/>
              <a:stretch>
                <a:fillRect/>
              </a:stretch>
            </p:blipFill>
            <p:spPr>
              <a:xfrm>
                <a:off x="3888596" y="4319925"/>
                <a:ext cx="469963" cy="469963"/>
              </a:xfrm>
              <a:prstGeom prst="rect">
                <a:avLst/>
              </a:prstGeom>
            </p:spPr>
          </p:pic>
          <p:pic>
            <p:nvPicPr>
              <p:cNvPr id="28" name="Picture 27">
                <a:extLst>
                  <a:ext uri="{FF2B5EF4-FFF2-40B4-BE49-F238E27FC236}">
                    <a16:creationId xmlns:a16="http://schemas.microsoft.com/office/drawing/2014/main" xmlns="" id="{45DE275C-371E-D55C-8CA0-8A3D9E11D638}"/>
                  </a:ext>
                </a:extLst>
              </p:cNvPr>
              <p:cNvPicPr>
                <a:picLocks noChangeAspect="1"/>
              </p:cNvPicPr>
              <p:nvPr/>
            </p:nvPicPr>
            <p:blipFill>
              <a:blip r:embed="rId12"/>
              <a:stretch>
                <a:fillRect/>
              </a:stretch>
            </p:blipFill>
            <p:spPr>
              <a:xfrm>
                <a:off x="3331922" y="4319925"/>
                <a:ext cx="469963" cy="469963"/>
              </a:xfrm>
              <a:prstGeom prst="rect">
                <a:avLst/>
              </a:prstGeom>
            </p:spPr>
          </p:pic>
          <p:pic>
            <p:nvPicPr>
              <p:cNvPr id="29" name="Picture 28">
                <a:extLst>
                  <a:ext uri="{FF2B5EF4-FFF2-40B4-BE49-F238E27FC236}">
                    <a16:creationId xmlns:a16="http://schemas.microsoft.com/office/drawing/2014/main" xmlns="" id="{A2FBCABB-5C28-BC3D-3CDA-F1268AC51F39}"/>
                  </a:ext>
                </a:extLst>
              </p:cNvPr>
              <p:cNvPicPr>
                <a:picLocks noChangeAspect="1"/>
              </p:cNvPicPr>
              <p:nvPr/>
            </p:nvPicPr>
            <p:blipFill>
              <a:blip r:embed="rId13"/>
              <a:stretch>
                <a:fillRect/>
              </a:stretch>
            </p:blipFill>
            <p:spPr>
              <a:xfrm>
                <a:off x="4445270" y="4319925"/>
                <a:ext cx="469963" cy="469963"/>
              </a:xfrm>
              <a:prstGeom prst="rect">
                <a:avLst/>
              </a:prstGeom>
            </p:spPr>
          </p:pic>
        </p:grpSp>
        <p:grpSp>
          <p:nvGrpSpPr>
            <p:cNvPr id="18" name="Group 17">
              <a:extLst>
                <a:ext uri="{FF2B5EF4-FFF2-40B4-BE49-F238E27FC236}">
                  <a16:creationId xmlns:a16="http://schemas.microsoft.com/office/drawing/2014/main" xmlns="" id="{24F1D9DF-F691-4DA0-9971-441B849A4D6A}"/>
                </a:ext>
              </a:extLst>
            </p:cNvPr>
            <p:cNvGrpSpPr/>
            <p:nvPr/>
          </p:nvGrpSpPr>
          <p:grpSpPr>
            <a:xfrm>
              <a:off x="8468135" y="4692277"/>
              <a:ext cx="1583311" cy="469963"/>
              <a:chOff x="3190408" y="4309039"/>
              <a:chExt cx="1583311" cy="469963"/>
            </a:xfrm>
          </p:grpSpPr>
          <p:pic>
            <p:nvPicPr>
              <p:cNvPr id="24" name="Picture 23">
                <a:extLst>
                  <a:ext uri="{FF2B5EF4-FFF2-40B4-BE49-F238E27FC236}">
                    <a16:creationId xmlns:a16="http://schemas.microsoft.com/office/drawing/2014/main" xmlns="" id="{09FFD751-E5AB-C83E-97F3-42499E510B05}"/>
                  </a:ext>
                </a:extLst>
              </p:cNvPr>
              <p:cNvPicPr>
                <a:picLocks noChangeAspect="1"/>
              </p:cNvPicPr>
              <p:nvPr/>
            </p:nvPicPr>
            <p:blipFill>
              <a:blip r:embed="rId11"/>
              <a:stretch>
                <a:fillRect/>
              </a:stretch>
            </p:blipFill>
            <p:spPr>
              <a:xfrm>
                <a:off x="3747082" y="4309039"/>
                <a:ext cx="469963" cy="469963"/>
              </a:xfrm>
              <a:prstGeom prst="rect">
                <a:avLst/>
              </a:prstGeom>
            </p:spPr>
          </p:pic>
          <p:pic>
            <p:nvPicPr>
              <p:cNvPr id="25" name="Picture 24">
                <a:extLst>
                  <a:ext uri="{FF2B5EF4-FFF2-40B4-BE49-F238E27FC236}">
                    <a16:creationId xmlns:a16="http://schemas.microsoft.com/office/drawing/2014/main" xmlns="" id="{B700BE08-8123-A220-D61D-2D642761BC52}"/>
                  </a:ext>
                </a:extLst>
              </p:cNvPr>
              <p:cNvPicPr>
                <a:picLocks noChangeAspect="1"/>
              </p:cNvPicPr>
              <p:nvPr/>
            </p:nvPicPr>
            <p:blipFill>
              <a:blip r:embed="rId12"/>
              <a:stretch>
                <a:fillRect/>
              </a:stretch>
            </p:blipFill>
            <p:spPr>
              <a:xfrm>
                <a:off x="3190408" y="4309039"/>
                <a:ext cx="469963" cy="469963"/>
              </a:xfrm>
              <a:prstGeom prst="rect">
                <a:avLst/>
              </a:prstGeom>
            </p:spPr>
          </p:pic>
          <p:pic>
            <p:nvPicPr>
              <p:cNvPr id="26" name="Picture 25">
                <a:extLst>
                  <a:ext uri="{FF2B5EF4-FFF2-40B4-BE49-F238E27FC236}">
                    <a16:creationId xmlns:a16="http://schemas.microsoft.com/office/drawing/2014/main" xmlns="" id="{C853F35E-621A-3F79-328A-CC316E2F4461}"/>
                  </a:ext>
                </a:extLst>
              </p:cNvPr>
              <p:cNvPicPr>
                <a:picLocks noChangeAspect="1"/>
              </p:cNvPicPr>
              <p:nvPr/>
            </p:nvPicPr>
            <p:blipFill>
              <a:blip r:embed="rId13"/>
              <a:stretch>
                <a:fillRect/>
              </a:stretch>
            </p:blipFill>
            <p:spPr>
              <a:xfrm>
                <a:off x="4303756" y="4309039"/>
                <a:ext cx="469963" cy="469963"/>
              </a:xfrm>
              <a:prstGeom prst="rect">
                <a:avLst/>
              </a:prstGeom>
            </p:spPr>
          </p:pic>
        </p:grpSp>
        <p:grpSp>
          <p:nvGrpSpPr>
            <p:cNvPr id="19" name="Group 18">
              <a:extLst>
                <a:ext uri="{FF2B5EF4-FFF2-40B4-BE49-F238E27FC236}">
                  <a16:creationId xmlns:a16="http://schemas.microsoft.com/office/drawing/2014/main" xmlns="" id="{CD4B8062-8264-907A-B71A-C78DBD4A6A89}"/>
                </a:ext>
              </a:extLst>
            </p:cNvPr>
            <p:cNvGrpSpPr/>
            <p:nvPr/>
          </p:nvGrpSpPr>
          <p:grpSpPr>
            <a:xfrm>
              <a:off x="10210233" y="5201962"/>
              <a:ext cx="1583311" cy="469963"/>
              <a:chOff x="3408122" y="4232839"/>
              <a:chExt cx="1583311" cy="469963"/>
            </a:xfrm>
          </p:grpSpPr>
          <p:pic>
            <p:nvPicPr>
              <p:cNvPr id="21" name="Picture 20">
                <a:extLst>
                  <a:ext uri="{FF2B5EF4-FFF2-40B4-BE49-F238E27FC236}">
                    <a16:creationId xmlns:a16="http://schemas.microsoft.com/office/drawing/2014/main" xmlns="" id="{F0C6C887-DC41-F645-0BBD-95A684A12006}"/>
                  </a:ext>
                </a:extLst>
              </p:cNvPr>
              <p:cNvPicPr>
                <a:picLocks noChangeAspect="1"/>
              </p:cNvPicPr>
              <p:nvPr/>
            </p:nvPicPr>
            <p:blipFill>
              <a:blip r:embed="rId11"/>
              <a:stretch>
                <a:fillRect/>
              </a:stretch>
            </p:blipFill>
            <p:spPr>
              <a:xfrm>
                <a:off x="3964796" y="4232839"/>
                <a:ext cx="469963" cy="469963"/>
              </a:xfrm>
              <a:prstGeom prst="rect">
                <a:avLst/>
              </a:prstGeom>
            </p:spPr>
          </p:pic>
          <p:pic>
            <p:nvPicPr>
              <p:cNvPr id="22" name="Picture 21">
                <a:extLst>
                  <a:ext uri="{FF2B5EF4-FFF2-40B4-BE49-F238E27FC236}">
                    <a16:creationId xmlns:a16="http://schemas.microsoft.com/office/drawing/2014/main" xmlns="" id="{65F26FB8-D43F-7D59-F226-EE520A24C51D}"/>
                  </a:ext>
                </a:extLst>
              </p:cNvPr>
              <p:cNvPicPr>
                <a:picLocks noChangeAspect="1"/>
              </p:cNvPicPr>
              <p:nvPr/>
            </p:nvPicPr>
            <p:blipFill>
              <a:blip r:embed="rId12"/>
              <a:stretch>
                <a:fillRect/>
              </a:stretch>
            </p:blipFill>
            <p:spPr>
              <a:xfrm>
                <a:off x="3408122" y="4232839"/>
                <a:ext cx="469963" cy="469963"/>
              </a:xfrm>
              <a:prstGeom prst="rect">
                <a:avLst/>
              </a:prstGeom>
            </p:spPr>
          </p:pic>
          <p:pic>
            <p:nvPicPr>
              <p:cNvPr id="23" name="Picture 22">
                <a:extLst>
                  <a:ext uri="{FF2B5EF4-FFF2-40B4-BE49-F238E27FC236}">
                    <a16:creationId xmlns:a16="http://schemas.microsoft.com/office/drawing/2014/main" xmlns="" id="{8CB1433D-3765-3E24-CDDB-688380734ECC}"/>
                  </a:ext>
                </a:extLst>
              </p:cNvPr>
              <p:cNvPicPr>
                <a:picLocks noChangeAspect="1"/>
              </p:cNvPicPr>
              <p:nvPr/>
            </p:nvPicPr>
            <p:blipFill>
              <a:blip r:embed="rId13"/>
              <a:stretch>
                <a:fillRect/>
              </a:stretch>
            </p:blipFill>
            <p:spPr>
              <a:xfrm>
                <a:off x="4521470" y="4232839"/>
                <a:ext cx="469963" cy="469963"/>
              </a:xfrm>
              <a:prstGeom prst="rect">
                <a:avLst/>
              </a:prstGeom>
            </p:spPr>
          </p:pic>
        </p:grpSp>
        <p:sp>
          <p:nvSpPr>
            <p:cNvPr id="20" name="Rectangle: Rounded Corners 19">
              <a:extLst>
                <a:ext uri="{FF2B5EF4-FFF2-40B4-BE49-F238E27FC236}">
                  <a16:creationId xmlns:a16="http://schemas.microsoft.com/office/drawing/2014/main" xmlns="" id="{86C0FC6B-1971-DDA1-B724-C1AB64E64E16}"/>
                </a:ext>
              </a:extLst>
            </p:cNvPr>
            <p:cNvSpPr/>
            <p:nvPr/>
          </p:nvSpPr>
          <p:spPr>
            <a:xfrm>
              <a:off x="6470488" y="3244032"/>
              <a:ext cx="4918886" cy="796835"/>
            </a:xfrm>
            <a:prstGeom prst="roundRect">
              <a:avLst>
                <a:gd name="adj" fmla="val 50000"/>
              </a:avLst>
            </a:prstGeom>
            <a:solidFill>
              <a:srgbClr val="FFFFCC"/>
            </a:solidFill>
            <a:ln w="38100">
              <a:solidFill>
                <a:srgbClr val="A800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err="1">
                  <a:ln w="9525">
                    <a:solidFill>
                      <a:schemeClr val="accent6">
                        <a:lumMod val="20000"/>
                        <a:lumOff val="80000"/>
                      </a:schemeClr>
                    </a:solidFill>
                    <a:prstDash val="solid"/>
                  </a:ln>
                  <a:solidFill>
                    <a:srgbClr val="366C00"/>
                  </a:solidFill>
                  <a:effectLst>
                    <a:outerShdw blurRad="12700" dist="38100" dir="2700000" algn="tl" rotWithShape="0">
                      <a:schemeClr val="accent6"/>
                    </a:outerShdw>
                  </a:effectLst>
                  <a:uLnTx/>
                  <a:uFillTx/>
                  <a:latin typeface="Cambria" panose="02040503050406030204" pitchFamily="18" charset="0"/>
                  <a:ea typeface="Cambria" panose="02040503050406030204" pitchFamily="18" charset="0"/>
                </a:rPr>
                <a:t>Tiêu</a:t>
              </a:r>
              <a:r>
                <a:rPr kumimoji="0" lang="en-US" sz="4400" b="1" i="0" u="none" strike="noStrike" kern="1200" cap="none" spc="0" normalizeH="0" baseline="0" noProof="0">
                  <a:ln w="9525">
                    <a:solidFill>
                      <a:schemeClr val="accent6">
                        <a:lumMod val="20000"/>
                        <a:lumOff val="80000"/>
                      </a:schemeClr>
                    </a:solidFill>
                    <a:prstDash val="solid"/>
                  </a:ln>
                  <a:solidFill>
                    <a:srgbClr val="366C00"/>
                  </a:solidFill>
                  <a:effectLst>
                    <a:outerShdw blurRad="12700" dist="38100" dir="2700000" algn="tl" rotWithShape="0">
                      <a:schemeClr val="accent6"/>
                    </a:outerShdw>
                  </a:effectLst>
                  <a:uLnTx/>
                  <a:uFillTx/>
                  <a:latin typeface="Cambria" panose="02040503050406030204" pitchFamily="18" charset="0"/>
                  <a:ea typeface="Cambria" panose="02040503050406030204" pitchFamily="18" charset="0"/>
                </a:rPr>
                <a:t> chí đánh giá</a:t>
              </a:r>
              <a:endParaRPr kumimoji="0" lang="en-US" sz="4400" b="1" i="0" u="none" strike="noStrike" kern="1200" cap="none" spc="0" normalizeH="0" baseline="0" noProof="0" dirty="0">
                <a:ln w="9525">
                  <a:solidFill>
                    <a:schemeClr val="accent6">
                      <a:lumMod val="20000"/>
                      <a:lumOff val="80000"/>
                    </a:schemeClr>
                  </a:solidFill>
                  <a:prstDash val="solid"/>
                </a:ln>
                <a:solidFill>
                  <a:srgbClr val="366C00"/>
                </a:solidFill>
                <a:effectLst>
                  <a:outerShdw blurRad="12700" dist="38100" dir="2700000" algn="tl" rotWithShape="0">
                    <a:schemeClr val="accent6"/>
                  </a:outerShdw>
                </a:effectLst>
                <a:uLnTx/>
                <a:uFillTx/>
                <a:latin typeface="Cambria" panose="02040503050406030204" pitchFamily="18" charset="0"/>
                <a:ea typeface="Cambria" panose="02040503050406030204" pitchFamily="18" charset="0"/>
              </a:endParaRPr>
            </a:p>
          </p:txBody>
        </p:sp>
      </p:grpSp>
      <p:grpSp>
        <p:nvGrpSpPr>
          <p:cNvPr id="30" name="Group 29">
            <a:extLst>
              <a:ext uri="{FF2B5EF4-FFF2-40B4-BE49-F238E27FC236}">
                <a16:creationId xmlns:a16="http://schemas.microsoft.com/office/drawing/2014/main" xmlns="" id="{E7160021-039F-6E0A-CC33-15D7ECD043E3}"/>
              </a:ext>
            </a:extLst>
          </p:cNvPr>
          <p:cNvGrpSpPr/>
          <p:nvPr/>
        </p:nvGrpSpPr>
        <p:grpSpPr>
          <a:xfrm>
            <a:off x="308078" y="3578282"/>
            <a:ext cx="5561110" cy="2784533"/>
            <a:chOff x="226098" y="3169228"/>
            <a:chExt cx="5561110" cy="2784533"/>
          </a:xfrm>
        </p:grpSpPr>
        <p:sp>
          <p:nvSpPr>
            <p:cNvPr id="31" name="Rectangle: Rounded Corners 30">
              <a:extLst>
                <a:ext uri="{FF2B5EF4-FFF2-40B4-BE49-F238E27FC236}">
                  <a16:creationId xmlns:a16="http://schemas.microsoft.com/office/drawing/2014/main" xmlns="" id="{2DF910AE-BCBD-C263-0074-B98E61CF7385}"/>
                </a:ext>
              </a:extLst>
            </p:cNvPr>
            <p:cNvSpPr/>
            <p:nvPr/>
          </p:nvSpPr>
          <p:spPr>
            <a:xfrm>
              <a:off x="226098" y="3789681"/>
              <a:ext cx="5561110" cy="2164080"/>
            </a:xfrm>
            <a:prstGeom prst="roundRect">
              <a:avLst/>
            </a:prstGeom>
            <a:solidFill>
              <a:schemeClr val="bg1">
                <a:alpha val="86000"/>
              </a:schemeClr>
            </a:solidFill>
            <a:ln w="38100">
              <a:solidFill>
                <a:srgbClr val="A8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Phân công đọc theo đoạn.</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Tất cả thành viên đều đọc.</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Giải nghĩa từ cùng nhau. </a:t>
              </a:r>
              <a:endParaRPr kumimoji="0" lang="vi-VN"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32" name="Rectangle: Rounded Corners 31">
              <a:extLst>
                <a:ext uri="{FF2B5EF4-FFF2-40B4-BE49-F238E27FC236}">
                  <a16:creationId xmlns:a16="http://schemas.microsoft.com/office/drawing/2014/main" xmlns="" id="{460F1014-69C5-FB91-BCD6-297058CD03AA}"/>
                </a:ext>
              </a:extLst>
            </p:cNvPr>
            <p:cNvSpPr/>
            <p:nvPr/>
          </p:nvSpPr>
          <p:spPr>
            <a:xfrm>
              <a:off x="1665655" y="3169228"/>
              <a:ext cx="2764691" cy="796835"/>
            </a:xfrm>
            <a:prstGeom prst="roundRect">
              <a:avLst>
                <a:gd name="adj" fmla="val 50000"/>
              </a:avLst>
            </a:prstGeom>
            <a:solidFill>
              <a:srgbClr val="FFFFCC"/>
            </a:solidFill>
            <a:ln w="38100">
              <a:solidFill>
                <a:srgbClr val="A800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366C00"/>
                  </a:solidFill>
                  <a:effectLst>
                    <a:outerShdw blurRad="12700" dist="38100" dir="2700000" algn="tl" rotWithShape="0">
                      <a:schemeClr val="accent6"/>
                    </a:outerShdw>
                  </a:effectLst>
                  <a:uLnTx/>
                  <a:uFillTx/>
                  <a:latin typeface="Cambria" panose="02040503050406030204" pitchFamily="18" charset="0"/>
                  <a:ea typeface="Cambria" panose="02040503050406030204" pitchFamily="18" charset="0"/>
                </a:rPr>
                <a:t>Yêu</a:t>
              </a:r>
              <a:r>
                <a:rPr kumimoji="0" lang="en-US" sz="4400" b="1" i="0" u="none" strike="noStrike" kern="1200" cap="none" spc="0" normalizeH="0" baseline="0" noProof="0" dirty="0">
                  <a:ln w="9525">
                    <a:solidFill>
                      <a:prstClr val="white"/>
                    </a:solidFill>
                    <a:prstDash val="solid"/>
                  </a:ln>
                  <a:solidFill>
                    <a:srgbClr val="366C00"/>
                  </a:solidFill>
                  <a:effectLst>
                    <a:outerShdw blurRad="12700" dist="38100" dir="2700000" algn="tl" rotWithShape="0">
                      <a:schemeClr val="accent6"/>
                    </a:outerShdw>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366C00"/>
                  </a:solidFill>
                  <a:effectLst>
                    <a:outerShdw blurRad="12700" dist="38100" dir="2700000" algn="tl" rotWithShape="0">
                      <a:schemeClr val="accent6"/>
                    </a:outerShdw>
                  </a:effectLst>
                  <a:uLnTx/>
                  <a:uFillTx/>
                  <a:latin typeface="Cambria" panose="02040503050406030204" pitchFamily="18" charset="0"/>
                  <a:ea typeface="Cambria" panose="02040503050406030204" pitchFamily="18" charset="0"/>
                </a:rPr>
                <a:t>Cầu</a:t>
              </a:r>
              <a:endParaRPr kumimoji="0" lang="en-US" sz="4400" b="1" i="0" u="none" strike="noStrike" kern="1200" cap="none" spc="0" normalizeH="0" baseline="0" noProof="0" dirty="0">
                <a:ln w="9525">
                  <a:solidFill>
                    <a:prstClr val="white"/>
                  </a:solidFill>
                  <a:prstDash val="solid"/>
                </a:ln>
                <a:solidFill>
                  <a:srgbClr val="366C00"/>
                </a:solidFill>
                <a:effectLst>
                  <a:outerShdw blurRad="12700" dist="38100" dir="2700000" algn="tl" rotWithShape="0">
                    <a:schemeClr val="accent6"/>
                  </a:outerShdw>
                </a:effectLst>
                <a:uLnTx/>
                <a:uFillTx/>
                <a:latin typeface="Cambria" panose="02040503050406030204" pitchFamily="18" charset="0"/>
                <a:ea typeface="Cambria" panose="02040503050406030204" pitchFamily="18" charset="0"/>
              </a:endParaRPr>
            </a:p>
          </p:txBody>
        </p:sp>
        <p:pic>
          <p:nvPicPr>
            <p:cNvPr id="33" name="Picture 32">
              <a:extLst>
                <a:ext uri="{FF2B5EF4-FFF2-40B4-BE49-F238E27FC236}">
                  <a16:creationId xmlns:a16="http://schemas.microsoft.com/office/drawing/2014/main" xmlns="" id="{703A07EE-E87E-284A-9D7B-80F033E2D2C1}"/>
                </a:ext>
              </a:extLst>
            </p:cNvPr>
            <p:cNvPicPr>
              <a:picLocks noChangeAspect="1"/>
            </p:cNvPicPr>
            <p:nvPr/>
          </p:nvPicPr>
          <p:blipFill>
            <a:blip r:embed="rId14"/>
            <a:stretch>
              <a:fillRect/>
            </a:stretch>
          </p:blipFill>
          <p:spPr>
            <a:xfrm flipH="1">
              <a:off x="324528" y="3950336"/>
              <a:ext cx="609091" cy="609091"/>
            </a:xfrm>
            <a:prstGeom prst="rect">
              <a:avLst/>
            </a:prstGeom>
          </p:spPr>
        </p:pic>
        <p:pic>
          <p:nvPicPr>
            <p:cNvPr id="34" name="Picture 33">
              <a:extLst>
                <a:ext uri="{FF2B5EF4-FFF2-40B4-BE49-F238E27FC236}">
                  <a16:creationId xmlns:a16="http://schemas.microsoft.com/office/drawing/2014/main" xmlns="" id="{34CB8096-0C2C-EDC7-BCE9-AC6B5510BF45}"/>
                </a:ext>
              </a:extLst>
            </p:cNvPr>
            <p:cNvPicPr>
              <a:picLocks noChangeAspect="1"/>
            </p:cNvPicPr>
            <p:nvPr/>
          </p:nvPicPr>
          <p:blipFill>
            <a:blip r:embed="rId14"/>
            <a:stretch>
              <a:fillRect/>
            </a:stretch>
          </p:blipFill>
          <p:spPr>
            <a:xfrm flipH="1">
              <a:off x="324528" y="4544021"/>
              <a:ext cx="609091" cy="609091"/>
            </a:xfrm>
            <a:prstGeom prst="rect">
              <a:avLst/>
            </a:prstGeom>
          </p:spPr>
        </p:pic>
        <p:pic>
          <p:nvPicPr>
            <p:cNvPr id="35" name="Picture 34">
              <a:extLst>
                <a:ext uri="{FF2B5EF4-FFF2-40B4-BE49-F238E27FC236}">
                  <a16:creationId xmlns:a16="http://schemas.microsoft.com/office/drawing/2014/main" xmlns="" id="{D0F0F420-C370-5E09-2DA0-D421E084772B}"/>
                </a:ext>
              </a:extLst>
            </p:cNvPr>
            <p:cNvPicPr>
              <a:picLocks noChangeAspect="1"/>
            </p:cNvPicPr>
            <p:nvPr/>
          </p:nvPicPr>
          <p:blipFill>
            <a:blip r:embed="rId14"/>
            <a:stretch>
              <a:fillRect/>
            </a:stretch>
          </p:blipFill>
          <p:spPr>
            <a:xfrm flipH="1">
              <a:off x="324528" y="5242918"/>
              <a:ext cx="609091" cy="609091"/>
            </a:xfrm>
            <a:prstGeom prst="rect">
              <a:avLst/>
            </a:prstGeom>
          </p:spPr>
        </p:pic>
      </p:grpSp>
      <p:pic>
        <p:nvPicPr>
          <p:cNvPr id="36" name="Picture 35">
            <a:extLst>
              <a:ext uri="{FF2B5EF4-FFF2-40B4-BE49-F238E27FC236}">
                <a16:creationId xmlns:a16="http://schemas.microsoft.com/office/drawing/2014/main" xmlns="" id="{F9D6BD67-AA7C-7814-687E-4F432D0FF7DB}"/>
              </a:ext>
            </a:extLst>
          </p:cNvPr>
          <p:cNvPicPr>
            <a:picLocks noChangeAspect="1"/>
          </p:cNvPicPr>
          <p:nvPr/>
        </p:nvPicPr>
        <p:blipFill>
          <a:blip r:embed="rId15"/>
          <a:stretch>
            <a:fillRect/>
          </a:stretch>
        </p:blipFill>
        <p:spPr>
          <a:xfrm>
            <a:off x="480190" y="1087598"/>
            <a:ext cx="12058933" cy="2353260"/>
          </a:xfrm>
          <a:prstGeom prst="rect">
            <a:avLst/>
          </a:prstGeom>
        </p:spPr>
      </p:pic>
    </p:spTree>
    <p:extLst>
      <p:ext uri="{BB962C8B-B14F-4D97-AF65-F5344CB8AC3E}">
        <p14:creationId xmlns:p14="http://schemas.microsoft.com/office/powerpoint/2010/main" val="269851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6260621C-FBC1-64E5-FAA0-D16B54CAA2E2}"/>
              </a:ext>
            </a:extLst>
          </p:cNvPr>
          <p:cNvGrpSpPr/>
          <p:nvPr/>
        </p:nvGrpSpPr>
        <p:grpSpPr>
          <a:xfrm>
            <a:off x="0" y="0"/>
            <a:ext cx="12192000" cy="6858000"/>
            <a:chOff x="0" y="0"/>
            <a:chExt cx="12192000" cy="6858000"/>
          </a:xfrm>
        </p:grpSpPr>
        <p:sp>
          <p:nvSpPr>
            <p:cNvPr id="3" name="Freeform 7">
              <a:extLst>
                <a:ext uri="{FF2B5EF4-FFF2-40B4-BE49-F238E27FC236}">
                  <a16:creationId xmlns:a16="http://schemas.microsoft.com/office/drawing/2014/main" xmlns="" id="{553EBE7C-C91A-C40D-AC7F-B5BE4873C444}"/>
                </a:ext>
              </a:extLst>
            </p:cNvPr>
            <p:cNvSpPr/>
            <p:nvPr/>
          </p:nvSpPr>
          <p:spPr>
            <a:xfrm>
              <a:off x="0" y="0"/>
              <a:ext cx="12192000" cy="6858000"/>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2"/>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4" name="Freeform 23">
              <a:extLst>
                <a:ext uri="{FF2B5EF4-FFF2-40B4-BE49-F238E27FC236}">
                  <a16:creationId xmlns:a16="http://schemas.microsoft.com/office/drawing/2014/main" xmlns="" id="{C9F3EA69-224B-0709-5894-948B814951A9}"/>
                </a:ext>
              </a:extLst>
            </p:cNvPr>
            <p:cNvSpPr/>
            <p:nvPr/>
          </p:nvSpPr>
          <p:spPr>
            <a:xfrm>
              <a:off x="224363" y="3429000"/>
              <a:ext cx="2115125" cy="3370717"/>
            </a:xfrm>
            <a:custGeom>
              <a:avLst/>
              <a:gdLst/>
              <a:ahLst/>
              <a:cxnLst/>
              <a:rect l="l" t="t" r="r" b="b"/>
              <a:pathLst>
                <a:path w="2115125" h="3370717">
                  <a:moveTo>
                    <a:pt x="0" y="0"/>
                  </a:moveTo>
                  <a:lnTo>
                    <a:pt x="2115125" y="0"/>
                  </a:lnTo>
                  <a:lnTo>
                    <a:pt x="2115125" y="3370717"/>
                  </a:lnTo>
                  <a:lnTo>
                    <a:pt x="0" y="3370717"/>
                  </a:lnTo>
                  <a:lnTo>
                    <a:pt x="0" y="0"/>
                  </a:lnTo>
                  <a:close/>
                </a:path>
              </a:pathLst>
            </a:custGeom>
            <a:blipFill>
              <a:blip r:embed="rId3"/>
              <a:stretch>
                <a:fillRect/>
              </a:stretch>
            </a:blipFill>
          </p:spPr>
          <p:txBody>
            <a:bodyPr/>
            <a:lstStyle/>
            <a:p>
              <a:endParaRPr lang="en-US">
                <a:latin typeface="Cambria" panose="02040503050406030204" pitchFamily="18" charset="0"/>
                <a:ea typeface="Cambria" panose="02040503050406030204" pitchFamily="18" charset="0"/>
              </a:endParaRPr>
            </a:p>
          </p:txBody>
        </p:sp>
        <p:pic>
          <p:nvPicPr>
            <p:cNvPr id="5" name="Picture 5">
              <a:extLst>
                <a:ext uri="{FF2B5EF4-FFF2-40B4-BE49-F238E27FC236}">
                  <a16:creationId xmlns:a16="http://schemas.microsoft.com/office/drawing/2014/main" xmlns="" id="{78443566-E6D7-9924-7753-0F74D702CD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76655" y="113992"/>
              <a:ext cx="2881258" cy="2164545"/>
            </a:xfrm>
            <a:prstGeom prst="rect">
              <a:avLst/>
            </a:prstGeom>
          </p:spPr>
        </p:pic>
        <p:pic>
          <p:nvPicPr>
            <p:cNvPr id="6" name="Picture 10">
              <a:extLst>
                <a:ext uri="{FF2B5EF4-FFF2-40B4-BE49-F238E27FC236}">
                  <a16:creationId xmlns:a16="http://schemas.microsoft.com/office/drawing/2014/main" xmlns="" id="{72E6A831-2D38-6BD3-C6EB-FF4E4118845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79784" y="1105469"/>
              <a:ext cx="3875000" cy="2346136"/>
            </a:xfrm>
            <a:prstGeom prst="rect">
              <a:avLst/>
            </a:prstGeom>
          </p:spPr>
        </p:pic>
        <p:pic>
          <p:nvPicPr>
            <p:cNvPr id="7" name="Picture 10">
              <a:extLst>
                <a:ext uri="{FF2B5EF4-FFF2-40B4-BE49-F238E27FC236}">
                  <a16:creationId xmlns:a16="http://schemas.microsoft.com/office/drawing/2014/main" xmlns="" id="{9ABC5BEE-CB65-DAED-A567-12B4215470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283003" y="0"/>
              <a:ext cx="2654297" cy="1607056"/>
            </a:xfrm>
            <a:prstGeom prst="rect">
              <a:avLst/>
            </a:prstGeom>
          </p:spPr>
        </p:pic>
        <p:pic>
          <p:nvPicPr>
            <p:cNvPr id="8" name="Picture 10">
              <a:extLst>
                <a:ext uri="{FF2B5EF4-FFF2-40B4-BE49-F238E27FC236}">
                  <a16:creationId xmlns:a16="http://schemas.microsoft.com/office/drawing/2014/main" xmlns="" id="{389F5D3E-0616-9970-043D-5C163A4C882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412558" y="1607056"/>
              <a:ext cx="3480189" cy="2107096"/>
            </a:xfrm>
            <a:prstGeom prst="rect">
              <a:avLst/>
            </a:prstGeom>
          </p:spPr>
        </p:pic>
        <p:pic>
          <p:nvPicPr>
            <p:cNvPr id="9" name="Picture 8" descr="A group of paper planes&#10;&#10;Description automatically generated">
              <a:extLst>
                <a:ext uri="{FF2B5EF4-FFF2-40B4-BE49-F238E27FC236}">
                  <a16:creationId xmlns:a16="http://schemas.microsoft.com/office/drawing/2014/main" xmlns="" id="{E84FA300-F2AC-767A-AD83-D1FF5A0847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68649" y="85433"/>
              <a:ext cx="3343567" cy="3343567"/>
            </a:xfrm>
            <a:prstGeom prst="rect">
              <a:avLst/>
            </a:prstGeom>
          </p:spPr>
        </p:pic>
      </p:grpSp>
      <p:grpSp>
        <p:nvGrpSpPr>
          <p:cNvPr id="16" name="Group 15">
            <a:extLst>
              <a:ext uri="{FF2B5EF4-FFF2-40B4-BE49-F238E27FC236}">
                <a16:creationId xmlns:a16="http://schemas.microsoft.com/office/drawing/2014/main" xmlns="" id="{DAE4E18E-873E-3418-9D8F-2413D10C9103}"/>
              </a:ext>
            </a:extLst>
          </p:cNvPr>
          <p:cNvGrpSpPr/>
          <p:nvPr/>
        </p:nvGrpSpPr>
        <p:grpSpPr>
          <a:xfrm>
            <a:off x="2302688" y="2649240"/>
            <a:ext cx="7586625" cy="3682646"/>
            <a:chOff x="4841104" y="3804755"/>
            <a:chExt cx="5882697" cy="2855537"/>
          </a:xfrm>
        </p:grpSpPr>
        <p:grpSp>
          <p:nvGrpSpPr>
            <p:cNvPr id="17" name="Group 16">
              <a:extLst>
                <a:ext uri="{FF2B5EF4-FFF2-40B4-BE49-F238E27FC236}">
                  <a16:creationId xmlns:a16="http://schemas.microsoft.com/office/drawing/2014/main" xmlns="" id="{10DFECB6-F4CD-D2CE-017B-F4B9B30CB73C}"/>
                </a:ext>
              </a:extLst>
            </p:cNvPr>
            <p:cNvGrpSpPr/>
            <p:nvPr/>
          </p:nvGrpSpPr>
          <p:grpSpPr>
            <a:xfrm>
              <a:off x="4841104" y="3804755"/>
              <a:ext cx="5882697" cy="2855537"/>
              <a:chOff x="2975204" y="1242806"/>
              <a:chExt cx="5882697" cy="2855537"/>
            </a:xfrm>
          </p:grpSpPr>
          <p:sp>
            <p:nvSpPr>
              <p:cNvPr id="27" name="Rectangle: Rounded Corners 12">
                <a:extLst>
                  <a:ext uri="{FF2B5EF4-FFF2-40B4-BE49-F238E27FC236}">
                    <a16:creationId xmlns:a16="http://schemas.microsoft.com/office/drawing/2014/main" xmlns="" id="{78669463-CEB1-9B89-CF21-317F78CE9877}"/>
                  </a:ext>
                </a:extLst>
              </p:cNvPr>
              <p:cNvSpPr/>
              <p:nvPr/>
            </p:nvSpPr>
            <p:spPr>
              <a:xfrm>
                <a:off x="2975204" y="1847435"/>
                <a:ext cx="5882697" cy="2250908"/>
              </a:xfrm>
              <a:custGeom>
                <a:avLst/>
                <a:gdLst>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 name="connsiteX0" fmla="*/ 0 w 5882697"/>
                  <a:gd name="connsiteY0" fmla="*/ 454052 h 2250908"/>
                  <a:gd name="connsiteX1" fmla="*/ 398252 w 5882697"/>
                  <a:gd name="connsiteY1" fmla="*/ 0 h 2250908"/>
                  <a:gd name="connsiteX2" fmla="*/ 1014246 w 5882697"/>
                  <a:gd name="connsiteY2" fmla="*/ 0 h 2250908"/>
                  <a:gd name="connsiteX3" fmla="*/ 1477655 w 5882697"/>
                  <a:gd name="connsiteY3" fmla="*/ 0 h 2250908"/>
                  <a:gd name="connsiteX4" fmla="*/ 1941063 w 5882697"/>
                  <a:gd name="connsiteY4" fmla="*/ 0 h 2250908"/>
                  <a:gd name="connsiteX5" fmla="*/ 2557058 w 5882697"/>
                  <a:gd name="connsiteY5" fmla="*/ 0 h 2250908"/>
                  <a:gd name="connsiteX6" fmla="*/ 3071329 w 5882697"/>
                  <a:gd name="connsiteY6" fmla="*/ 0 h 2250908"/>
                  <a:gd name="connsiteX7" fmla="*/ 3738184 w 5882697"/>
                  <a:gd name="connsiteY7" fmla="*/ 0 h 2250908"/>
                  <a:gd name="connsiteX8" fmla="*/ 4405040 w 5882697"/>
                  <a:gd name="connsiteY8" fmla="*/ 0 h 2250908"/>
                  <a:gd name="connsiteX9" fmla="*/ 5484443 w 5882697"/>
                  <a:gd name="connsiteY9" fmla="*/ 0 h 2250908"/>
                  <a:gd name="connsiteX10" fmla="*/ 5882697 w 5882697"/>
                  <a:gd name="connsiteY10" fmla="*/ 454052 h 2250908"/>
                  <a:gd name="connsiteX11" fmla="*/ 5882697 w 5882697"/>
                  <a:gd name="connsiteY11" fmla="*/ 901653 h 2250908"/>
                  <a:gd name="connsiteX12" fmla="*/ 5882697 w 5882697"/>
                  <a:gd name="connsiteY12" fmla="*/ 1349254 h 2250908"/>
                  <a:gd name="connsiteX13" fmla="*/ 5882697 w 5882697"/>
                  <a:gd name="connsiteY13" fmla="*/ 1796854 h 2250908"/>
                  <a:gd name="connsiteX14" fmla="*/ 5484443 w 5882697"/>
                  <a:gd name="connsiteY14" fmla="*/ 2250908 h 2250908"/>
                  <a:gd name="connsiteX15" fmla="*/ 4868449 w 5882697"/>
                  <a:gd name="connsiteY15" fmla="*/ 2250908 h 2250908"/>
                  <a:gd name="connsiteX16" fmla="*/ 4354179 w 5882697"/>
                  <a:gd name="connsiteY16" fmla="*/ 2250908 h 2250908"/>
                  <a:gd name="connsiteX17" fmla="*/ 3839909 w 5882697"/>
                  <a:gd name="connsiteY17" fmla="*/ 2250908 h 2250908"/>
                  <a:gd name="connsiteX18" fmla="*/ 3173052 w 5882697"/>
                  <a:gd name="connsiteY18" fmla="*/ 2250908 h 2250908"/>
                  <a:gd name="connsiteX19" fmla="*/ 2557058 w 5882697"/>
                  <a:gd name="connsiteY19" fmla="*/ 2250908 h 2250908"/>
                  <a:gd name="connsiteX20" fmla="*/ 2042787 w 5882697"/>
                  <a:gd name="connsiteY20" fmla="*/ 2250908 h 2250908"/>
                  <a:gd name="connsiteX21" fmla="*/ 1579379 w 5882697"/>
                  <a:gd name="connsiteY21" fmla="*/ 2250908 h 2250908"/>
                  <a:gd name="connsiteX22" fmla="*/ 1115970 w 5882697"/>
                  <a:gd name="connsiteY22" fmla="*/ 2250908 h 2250908"/>
                  <a:gd name="connsiteX23" fmla="*/ 398252 w 5882697"/>
                  <a:gd name="connsiteY23" fmla="*/ 2250908 h 2250908"/>
                  <a:gd name="connsiteX24" fmla="*/ 0 w 5882697"/>
                  <a:gd name="connsiteY24" fmla="*/ 1796854 h 2250908"/>
                  <a:gd name="connsiteX25" fmla="*/ 0 w 5882697"/>
                  <a:gd name="connsiteY25" fmla="*/ 1362682 h 2250908"/>
                  <a:gd name="connsiteX26" fmla="*/ 0 w 5882697"/>
                  <a:gd name="connsiteY26" fmla="*/ 928509 h 2250908"/>
                  <a:gd name="connsiteX27" fmla="*/ 0 w 5882697"/>
                  <a:gd name="connsiteY27" fmla="*/ 454052 h 2250908"/>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82697" h="2250908" fill="none" extrusionOk="0">
                    <a:moveTo>
                      <a:pt x="0" y="454052"/>
                    </a:moveTo>
                    <a:cubicBezTo>
                      <a:pt x="69545" y="253397"/>
                      <a:pt x="169478" y="22756"/>
                      <a:pt x="398252" y="0"/>
                    </a:cubicBezTo>
                    <a:cubicBezTo>
                      <a:pt x="591608" y="34221"/>
                      <a:pt x="783438" y="-17405"/>
                      <a:pt x="912522" y="0"/>
                    </a:cubicBezTo>
                    <a:cubicBezTo>
                      <a:pt x="1013719" y="-37133"/>
                      <a:pt x="1150091" y="-6674"/>
                      <a:pt x="1325069" y="0"/>
                    </a:cubicBezTo>
                    <a:cubicBezTo>
                      <a:pt x="1521656" y="-4371"/>
                      <a:pt x="1580319" y="1420"/>
                      <a:pt x="1788478" y="0"/>
                    </a:cubicBezTo>
                    <a:cubicBezTo>
                      <a:pt x="2047079" y="72538"/>
                      <a:pt x="2205679" y="41151"/>
                      <a:pt x="2455333" y="0"/>
                    </a:cubicBezTo>
                    <a:cubicBezTo>
                      <a:pt x="2636700" y="-33765"/>
                      <a:pt x="2750746" y="-16659"/>
                      <a:pt x="2867880" y="0"/>
                    </a:cubicBezTo>
                    <a:cubicBezTo>
                      <a:pt x="2927712" y="16205"/>
                      <a:pt x="3128652" y="-36189"/>
                      <a:pt x="3280428" y="0"/>
                    </a:cubicBezTo>
                    <a:cubicBezTo>
                      <a:pt x="3449206" y="22206"/>
                      <a:pt x="3636390" y="-20297"/>
                      <a:pt x="3692974" y="0"/>
                    </a:cubicBezTo>
                    <a:cubicBezTo>
                      <a:pt x="3755129" y="81065"/>
                      <a:pt x="4055358" y="11645"/>
                      <a:pt x="4258106" y="0"/>
                    </a:cubicBezTo>
                    <a:cubicBezTo>
                      <a:pt x="4466129" y="-54371"/>
                      <a:pt x="4613632" y="5169"/>
                      <a:pt x="4823238" y="0"/>
                    </a:cubicBezTo>
                    <a:cubicBezTo>
                      <a:pt x="4968050" y="2778"/>
                      <a:pt x="5369177" y="-46258"/>
                      <a:pt x="5484443" y="0"/>
                    </a:cubicBezTo>
                    <a:cubicBezTo>
                      <a:pt x="5684506" y="34366"/>
                      <a:pt x="5875460" y="187693"/>
                      <a:pt x="5882697" y="454052"/>
                    </a:cubicBezTo>
                    <a:cubicBezTo>
                      <a:pt x="5890858" y="623996"/>
                      <a:pt x="5886982" y="682568"/>
                      <a:pt x="5882697" y="874797"/>
                    </a:cubicBezTo>
                    <a:cubicBezTo>
                      <a:pt x="5862912" y="1019187"/>
                      <a:pt x="5890033" y="1233261"/>
                      <a:pt x="5882697" y="1335825"/>
                    </a:cubicBezTo>
                    <a:cubicBezTo>
                      <a:pt x="5842913" y="1433552"/>
                      <a:pt x="5897558" y="1682099"/>
                      <a:pt x="5882697" y="1796854"/>
                    </a:cubicBezTo>
                    <a:cubicBezTo>
                      <a:pt x="5863744" y="2018618"/>
                      <a:pt x="5747842" y="2240731"/>
                      <a:pt x="5484443" y="2250908"/>
                    </a:cubicBezTo>
                    <a:cubicBezTo>
                      <a:pt x="5377214" y="2302542"/>
                      <a:pt x="5105777" y="2309107"/>
                      <a:pt x="4868449" y="2250908"/>
                    </a:cubicBezTo>
                    <a:cubicBezTo>
                      <a:pt x="4584614" y="2228656"/>
                      <a:pt x="4531034" y="2239517"/>
                      <a:pt x="4354179" y="2250908"/>
                    </a:cubicBezTo>
                    <a:cubicBezTo>
                      <a:pt x="4195147" y="2276972"/>
                      <a:pt x="3984292" y="2279895"/>
                      <a:pt x="3890770" y="2250908"/>
                    </a:cubicBezTo>
                    <a:cubicBezTo>
                      <a:pt x="3799246" y="2254405"/>
                      <a:pt x="3557337" y="2204754"/>
                      <a:pt x="3478223" y="2250908"/>
                    </a:cubicBezTo>
                    <a:cubicBezTo>
                      <a:pt x="3425899" y="2221571"/>
                      <a:pt x="2987316" y="2215452"/>
                      <a:pt x="2811367" y="2250908"/>
                    </a:cubicBezTo>
                    <a:cubicBezTo>
                      <a:pt x="2552230" y="2220253"/>
                      <a:pt x="2437215" y="2248214"/>
                      <a:pt x="2246235" y="2250908"/>
                    </a:cubicBezTo>
                    <a:cubicBezTo>
                      <a:pt x="2062149" y="2285800"/>
                      <a:pt x="1955702" y="2268916"/>
                      <a:pt x="1731964" y="2250908"/>
                    </a:cubicBezTo>
                    <a:cubicBezTo>
                      <a:pt x="1474094" y="2229346"/>
                      <a:pt x="1265383" y="2279804"/>
                      <a:pt x="1115970" y="2250908"/>
                    </a:cubicBezTo>
                    <a:cubicBezTo>
                      <a:pt x="861512" y="2265941"/>
                      <a:pt x="562335" y="2208033"/>
                      <a:pt x="398252" y="2250908"/>
                    </a:cubicBezTo>
                    <a:cubicBezTo>
                      <a:pt x="217201" y="2332719"/>
                      <a:pt x="65571" y="2134756"/>
                      <a:pt x="0" y="1796854"/>
                    </a:cubicBezTo>
                    <a:cubicBezTo>
                      <a:pt x="1580" y="1612352"/>
                      <a:pt x="15566" y="1551968"/>
                      <a:pt x="0" y="1376110"/>
                    </a:cubicBezTo>
                    <a:cubicBezTo>
                      <a:pt x="-30401" y="1214037"/>
                      <a:pt x="691" y="1138625"/>
                      <a:pt x="0" y="941937"/>
                    </a:cubicBezTo>
                    <a:cubicBezTo>
                      <a:pt x="-24546" y="734837"/>
                      <a:pt x="9333" y="651049"/>
                      <a:pt x="0" y="454052"/>
                    </a:cubicBezTo>
                    <a:close/>
                  </a:path>
                  <a:path w="5882697" h="2250908" stroke="0" extrusionOk="0">
                    <a:moveTo>
                      <a:pt x="0" y="454052"/>
                    </a:moveTo>
                    <a:cubicBezTo>
                      <a:pt x="16897" y="186252"/>
                      <a:pt x="204280" y="133591"/>
                      <a:pt x="398252" y="0"/>
                    </a:cubicBezTo>
                    <a:cubicBezTo>
                      <a:pt x="708736" y="-12425"/>
                      <a:pt x="743959" y="16211"/>
                      <a:pt x="1014246" y="0"/>
                    </a:cubicBezTo>
                    <a:cubicBezTo>
                      <a:pt x="1282884" y="-26749"/>
                      <a:pt x="1292035" y="-25859"/>
                      <a:pt x="1477655" y="0"/>
                    </a:cubicBezTo>
                    <a:cubicBezTo>
                      <a:pt x="1691777" y="22986"/>
                      <a:pt x="1773446" y="16325"/>
                      <a:pt x="1941063" y="0"/>
                    </a:cubicBezTo>
                    <a:cubicBezTo>
                      <a:pt x="2014501" y="12481"/>
                      <a:pt x="2343399" y="87372"/>
                      <a:pt x="2557058" y="0"/>
                    </a:cubicBezTo>
                    <a:cubicBezTo>
                      <a:pt x="2755980" y="-51577"/>
                      <a:pt x="2940101" y="-37231"/>
                      <a:pt x="3071329" y="0"/>
                    </a:cubicBezTo>
                    <a:cubicBezTo>
                      <a:pt x="3201844" y="-6934"/>
                      <a:pt x="3632097" y="61682"/>
                      <a:pt x="3738184" y="0"/>
                    </a:cubicBezTo>
                    <a:cubicBezTo>
                      <a:pt x="3902717" y="-99941"/>
                      <a:pt x="4145595" y="-49525"/>
                      <a:pt x="4405040" y="0"/>
                    </a:cubicBezTo>
                    <a:cubicBezTo>
                      <a:pt x="4717600" y="34405"/>
                      <a:pt x="5149737" y="37985"/>
                      <a:pt x="5484443" y="0"/>
                    </a:cubicBezTo>
                    <a:cubicBezTo>
                      <a:pt x="5741128" y="36013"/>
                      <a:pt x="5867124" y="256660"/>
                      <a:pt x="5882697" y="454052"/>
                    </a:cubicBezTo>
                    <a:cubicBezTo>
                      <a:pt x="5881062" y="643816"/>
                      <a:pt x="5858039" y="741135"/>
                      <a:pt x="5882697" y="901653"/>
                    </a:cubicBezTo>
                    <a:cubicBezTo>
                      <a:pt x="5879427" y="1055002"/>
                      <a:pt x="5865232" y="1247068"/>
                      <a:pt x="5882697" y="1349254"/>
                    </a:cubicBezTo>
                    <a:cubicBezTo>
                      <a:pt x="5871386" y="1494212"/>
                      <a:pt x="5907032" y="1594375"/>
                      <a:pt x="5882697" y="1796854"/>
                    </a:cubicBezTo>
                    <a:cubicBezTo>
                      <a:pt x="5957587" y="2042714"/>
                      <a:pt x="5716545" y="2314627"/>
                      <a:pt x="5484443" y="2250908"/>
                    </a:cubicBezTo>
                    <a:cubicBezTo>
                      <a:pt x="5334221" y="2183482"/>
                      <a:pt x="5071512" y="2223616"/>
                      <a:pt x="4868449" y="2250908"/>
                    </a:cubicBezTo>
                    <a:cubicBezTo>
                      <a:pt x="4737178" y="2277019"/>
                      <a:pt x="4506972" y="2201888"/>
                      <a:pt x="4354179" y="2250908"/>
                    </a:cubicBezTo>
                    <a:cubicBezTo>
                      <a:pt x="4153062" y="2232022"/>
                      <a:pt x="4069668" y="2234723"/>
                      <a:pt x="3839909" y="2250908"/>
                    </a:cubicBezTo>
                    <a:cubicBezTo>
                      <a:pt x="3613993" y="2320858"/>
                      <a:pt x="3355019" y="2282837"/>
                      <a:pt x="3173052" y="2250908"/>
                    </a:cubicBezTo>
                    <a:cubicBezTo>
                      <a:pt x="3024818" y="2251419"/>
                      <a:pt x="2766732" y="2141301"/>
                      <a:pt x="2557058" y="2250908"/>
                    </a:cubicBezTo>
                    <a:cubicBezTo>
                      <a:pt x="2391464" y="2232180"/>
                      <a:pt x="2276708" y="2214591"/>
                      <a:pt x="2042787" y="2250908"/>
                    </a:cubicBezTo>
                    <a:cubicBezTo>
                      <a:pt x="1811602" y="2224018"/>
                      <a:pt x="1644731" y="2238362"/>
                      <a:pt x="1579379" y="2250908"/>
                    </a:cubicBezTo>
                    <a:cubicBezTo>
                      <a:pt x="1485684" y="2285860"/>
                      <a:pt x="1201320" y="2209214"/>
                      <a:pt x="1115970" y="2250908"/>
                    </a:cubicBezTo>
                    <a:cubicBezTo>
                      <a:pt x="942493" y="2281151"/>
                      <a:pt x="695368" y="2208318"/>
                      <a:pt x="398252" y="2250908"/>
                    </a:cubicBezTo>
                    <a:cubicBezTo>
                      <a:pt x="254966" y="2292626"/>
                      <a:pt x="54884" y="2111587"/>
                      <a:pt x="0" y="1796854"/>
                    </a:cubicBezTo>
                    <a:cubicBezTo>
                      <a:pt x="-32245" y="1602478"/>
                      <a:pt x="27035" y="1446554"/>
                      <a:pt x="0" y="1362682"/>
                    </a:cubicBezTo>
                    <a:cubicBezTo>
                      <a:pt x="32582" y="1228202"/>
                      <a:pt x="5394" y="1118704"/>
                      <a:pt x="0" y="928509"/>
                    </a:cubicBezTo>
                    <a:cubicBezTo>
                      <a:pt x="-5108" y="802948"/>
                      <a:pt x="-13555" y="557311"/>
                      <a:pt x="0" y="454052"/>
                    </a:cubicBezTo>
                    <a:close/>
                  </a:path>
                  <a:path w="5882697" h="2250908" fill="none" stroke="0" extrusionOk="0">
                    <a:moveTo>
                      <a:pt x="0" y="454052"/>
                    </a:moveTo>
                    <a:cubicBezTo>
                      <a:pt x="200" y="236041"/>
                      <a:pt x="178264" y="30742"/>
                      <a:pt x="398252" y="0"/>
                    </a:cubicBezTo>
                    <a:cubicBezTo>
                      <a:pt x="582810" y="34905"/>
                      <a:pt x="769857" y="12295"/>
                      <a:pt x="912522" y="0"/>
                    </a:cubicBezTo>
                    <a:cubicBezTo>
                      <a:pt x="1056242" y="-26148"/>
                      <a:pt x="1121769" y="8294"/>
                      <a:pt x="1325069" y="0"/>
                    </a:cubicBezTo>
                    <a:cubicBezTo>
                      <a:pt x="1530495" y="-2388"/>
                      <a:pt x="1593677" y="-18292"/>
                      <a:pt x="1788478" y="0"/>
                    </a:cubicBezTo>
                    <a:cubicBezTo>
                      <a:pt x="2022579" y="-14764"/>
                      <a:pt x="2267409" y="-11469"/>
                      <a:pt x="2455333" y="0"/>
                    </a:cubicBezTo>
                    <a:cubicBezTo>
                      <a:pt x="2652545" y="-21266"/>
                      <a:pt x="2765099" y="12870"/>
                      <a:pt x="2867880" y="0"/>
                    </a:cubicBezTo>
                    <a:cubicBezTo>
                      <a:pt x="2966712" y="-9837"/>
                      <a:pt x="3103997" y="-20094"/>
                      <a:pt x="3280428" y="0"/>
                    </a:cubicBezTo>
                    <a:cubicBezTo>
                      <a:pt x="3456134" y="17586"/>
                      <a:pt x="3600536" y="-31680"/>
                      <a:pt x="3692974" y="0"/>
                    </a:cubicBezTo>
                    <a:cubicBezTo>
                      <a:pt x="3720241" y="-24597"/>
                      <a:pt x="4018436" y="-199"/>
                      <a:pt x="4258106" y="0"/>
                    </a:cubicBezTo>
                    <a:cubicBezTo>
                      <a:pt x="4497706" y="-99223"/>
                      <a:pt x="4669161" y="39741"/>
                      <a:pt x="4823238" y="0"/>
                    </a:cubicBezTo>
                    <a:cubicBezTo>
                      <a:pt x="4994352" y="6680"/>
                      <a:pt x="5366982" y="-52322"/>
                      <a:pt x="5484443" y="0"/>
                    </a:cubicBezTo>
                    <a:cubicBezTo>
                      <a:pt x="5741162" y="-74649"/>
                      <a:pt x="5912915" y="152186"/>
                      <a:pt x="5882697" y="454052"/>
                    </a:cubicBezTo>
                    <a:cubicBezTo>
                      <a:pt x="5880363" y="591818"/>
                      <a:pt x="5884933" y="713160"/>
                      <a:pt x="5882697" y="874797"/>
                    </a:cubicBezTo>
                    <a:cubicBezTo>
                      <a:pt x="5849174" y="1064205"/>
                      <a:pt x="5885219" y="1216596"/>
                      <a:pt x="5882697" y="1335825"/>
                    </a:cubicBezTo>
                    <a:cubicBezTo>
                      <a:pt x="5904524" y="1434448"/>
                      <a:pt x="5905166" y="1627712"/>
                      <a:pt x="5882697" y="1796854"/>
                    </a:cubicBezTo>
                    <a:cubicBezTo>
                      <a:pt x="5781951" y="2094460"/>
                      <a:pt x="5710499" y="2212470"/>
                      <a:pt x="5484443" y="2250908"/>
                    </a:cubicBezTo>
                    <a:cubicBezTo>
                      <a:pt x="5346688" y="2295929"/>
                      <a:pt x="5152159" y="2273468"/>
                      <a:pt x="4868449" y="2250908"/>
                    </a:cubicBezTo>
                    <a:cubicBezTo>
                      <a:pt x="4595021" y="2248831"/>
                      <a:pt x="4528831" y="2235725"/>
                      <a:pt x="4354179" y="2250908"/>
                    </a:cubicBezTo>
                    <a:cubicBezTo>
                      <a:pt x="4174661" y="2310673"/>
                      <a:pt x="4008249" y="2231408"/>
                      <a:pt x="3890770" y="2250908"/>
                    </a:cubicBezTo>
                    <a:cubicBezTo>
                      <a:pt x="3772601" y="2253159"/>
                      <a:pt x="3578728" y="2245248"/>
                      <a:pt x="3478223" y="2250908"/>
                    </a:cubicBezTo>
                    <a:cubicBezTo>
                      <a:pt x="3379454" y="2322906"/>
                      <a:pt x="3125877" y="2231083"/>
                      <a:pt x="2811367" y="2250908"/>
                    </a:cubicBezTo>
                    <a:cubicBezTo>
                      <a:pt x="2549148" y="2248969"/>
                      <a:pt x="2456396" y="2297795"/>
                      <a:pt x="2246235" y="2250908"/>
                    </a:cubicBezTo>
                    <a:cubicBezTo>
                      <a:pt x="2069108" y="2238023"/>
                      <a:pt x="1857126" y="2234808"/>
                      <a:pt x="1731964" y="2250908"/>
                    </a:cubicBezTo>
                    <a:cubicBezTo>
                      <a:pt x="1549967" y="2252556"/>
                      <a:pt x="1353508" y="2319977"/>
                      <a:pt x="1115970" y="2250908"/>
                    </a:cubicBezTo>
                    <a:cubicBezTo>
                      <a:pt x="839604" y="2271556"/>
                      <a:pt x="597470" y="2224557"/>
                      <a:pt x="398252" y="2250908"/>
                    </a:cubicBezTo>
                    <a:cubicBezTo>
                      <a:pt x="248574" y="2298877"/>
                      <a:pt x="59683" y="2061454"/>
                      <a:pt x="0" y="1796854"/>
                    </a:cubicBezTo>
                    <a:cubicBezTo>
                      <a:pt x="3252" y="1592842"/>
                      <a:pt x="26051" y="1536245"/>
                      <a:pt x="0" y="1376110"/>
                    </a:cubicBezTo>
                    <a:cubicBezTo>
                      <a:pt x="-17189" y="1200861"/>
                      <a:pt x="-3344" y="1169060"/>
                      <a:pt x="0" y="941937"/>
                    </a:cubicBezTo>
                    <a:cubicBezTo>
                      <a:pt x="15402" y="721430"/>
                      <a:pt x="-8073" y="665692"/>
                      <a:pt x="0" y="454052"/>
                    </a:cubicBezTo>
                    <a:close/>
                  </a:path>
                  <a:path w="5882697" h="2250908" fill="none" stroke="0" extrusionOk="0">
                    <a:moveTo>
                      <a:pt x="0" y="454052"/>
                    </a:moveTo>
                    <a:cubicBezTo>
                      <a:pt x="21784" y="272770"/>
                      <a:pt x="176346" y="60112"/>
                      <a:pt x="398252" y="0"/>
                    </a:cubicBezTo>
                    <a:cubicBezTo>
                      <a:pt x="587554" y="25860"/>
                      <a:pt x="778788" y="-7207"/>
                      <a:pt x="912522" y="0"/>
                    </a:cubicBezTo>
                    <a:cubicBezTo>
                      <a:pt x="1057715" y="-40167"/>
                      <a:pt x="1118473" y="3901"/>
                      <a:pt x="1325069" y="0"/>
                    </a:cubicBezTo>
                    <a:cubicBezTo>
                      <a:pt x="1517469" y="-2518"/>
                      <a:pt x="1586524" y="-4989"/>
                      <a:pt x="1788478" y="0"/>
                    </a:cubicBezTo>
                    <a:cubicBezTo>
                      <a:pt x="2045967" y="38743"/>
                      <a:pt x="2222263" y="30276"/>
                      <a:pt x="2455333" y="0"/>
                    </a:cubicBezTo>
                    <a:cubicBezTo>
                      <a:pt x="2643935" y="-29422"/>
                      <a:pt x="2743595" y="7745"/>
                      <a:pt x="2867880" y="0"/>
                    </a:cubicBezTo>
                    <a:cubicBezTo>
                      <a:pt x="2964677" y="-35010"/>
                      <a:pt x="3133269" y="-5904"/>
                      <a:pt x="3280428" y="0"/>
                    </a:cubicBezTo>
                    <a:cubicBezTo>
                      <a:pt x="3438285" y="21615"/>
                      <a:pt x="3617215" y="-22586"/>
                      <a:pt x="3692974" y="0"/>
                    </a:cubicBezTo>
                    <a:cubicBezTo>
                      <a:pt x="3742479" y="54394"/>
                      <a:pt x="4048796" y="16997"/>
                      <a:pt x="4258106" y="0"/>
                    </a:cubicBezTo>
                    <a:cubicBezTo>
                      <a:pt x="4469873" y="-57760"/>
                      <a:pt x="4633548" y="9368"/>
                      <a:pt x="4823238" y="0"/>
                    </a:cubicBezTo>
                    <a:cubicBezTo>
                      <a:pt x="4963101" y="3941"/>
                      <a:pt x="5362324" y="-41771"/>
                      <a:pt x="5484443" y="0"/>
                    </a:cubicBezTo>
                    <a:cubicBezTo>
                      <a:pt x="5684596" y="8001"/>
                      <a:pt x="5872492" y="211492"/>
                      <a:pt x="5882697" y="454052"/>
                    </a:cubicBezTo>
                    <a:cubicBezTo>
                      <a:pt x="5902658" y="610011"/>
                      <a:pt x="5889016" y="705365"/>
                      <a:pt x="5882697" y="874797"/>
                    </a:cubicBezTo>
                    <a:cubicBezTo>
                      <a:pt x="5854612" y="1046900"/>
                      <a:pt x="5890580" y="1217373"/>
                      <a:pt x="5882697" y="1335825"/>
                    </a:cubicBezTo>
                    <a:cubicBezTo>
                      <a:pt x="5877330" y="1456644"/>
                      <a:pt x="5881767" y="1648974"/>
                      <a:pt x="5882697" y="1796854"/>
                    </a:cubicBezTo>
                    <a:cubicBezTo>
                      <a:pt x="5827257" y="2059696"/>
                      <a:pt x="5742173" y="2213854"/>
                      <a:pt x="5484443" y="2250908"/>
                    </a:cubicBezTo>
                    <a:cubicBezTo>
                      <a:pt x="5332520" y="2306645"/>
                      <a:pt x="5145765" y="2288479"/>
                      <a:pt x="4868449" y="2250908"/>
                    </a:cubicBezTo>
                    <a:cubicBezTo>
                      <a:pt x="4593915" y="2241132"/>
                      <a:pt x="4537160" y="2234979"/>
                      <a:pt x="4354179" y="2250908"/>
                    </a:cubicBezTo>
                    <a:cubicBezTo>
                      <a:pt x="4193919" y="2287061"/>
                      <a:pt x="3970019" y="2253160"/>
                      <a:pt x="3890770" y="2250908"/>
                    </a:cubicBezTo>
                    <a:cubicBezTo>
                      <a:pt x="3784558" y="2277694"/>
                      <a:pt x="3574020" y="2233906"/>
                      <a:pt x="3478223" y="2250908"/>
                    </a:cubicBezTo>
                    <a:cubicBezTo>
                      <a:pt x="3368829" y="2287878"/>
                      <a:pt x="3066792" y="2197509"/>
                      <a:pt x="2811367" y="2250908"/>
                    </a:cubicBezTo>
                    <a:cubicBezTo>
                      <a:pt x="2545861" y="2219064"/>
                      <a:pt x="2443069" y="2264953"/>
                      <a:pt x="2246235" y="2250908"/>
                    </a:cubicBezTo>
                    <a:cubicBezTo>
                      <a:pt x="2052399" y="2279678"/>
                      <a:pt x="1918341" y="2257809"/>
                      <a:pt x="1731964" y="2250908"/>
                    </a:cubicBezTo>
                    <a:cubicBezTo>
                      <a:pt x="1522628" y="2261337"/>
                      <a:pt x="1304160" y="2287072"/>
                      <a:pt x="1115970" y="2250908"/>
                    </a:cubicBezTo>
                    <a:cubicBezTo>
                      <a:pt x="870851" y="2256666"/>
                      <a:pt x="574452" y="2205540"/>
                      <a:pt x="398252" y="2250908"/>
                    </a:cubicBezTo>
                    <a:cubicBezTo>
                      <a:pt x="218147" y="2322247"/>
                      <a:pt x="65917" y="2124279"/>
                      <a:pt x="0" y="1796854"/>
                    </a:cubicBezTo>
                    <a:cubicBezTo>
                      <a:pt x="-4046" y="1597667"/>
                      <a:pt x="20414" y="1547451"/>
                      <a:pt x="0" y="1376110"/>
                    </a:cubicBezTo>
                    <a:cubicBezTo>
                      <a:pt x="-35194" y="1208198"/>
                      <a:pt x="2233" y="1162473"/>
                      <a:pt x="0" y="941937"/>
                    </a:cubicBezTo>
                    <a:cubicBezTo>
                      <a:pt x="203" y="724211"/>
                      <a:pt x="-3834" y="665502"/>
                      <a:pt x="0" y="454052"/>
                    </a:cubicBezTo>
                    <a:close/>
                  </a:path>
                </a:pathLst>
              </a:custGeom>
              <a:solidFill>
                <a:schemeClr val="bg1">
                  <a:alpha val="85000"/>
                </a:schemeClr>
              </a:solidFill>
              <a:ln w="38100">
                <a:solidFill>
                  <a:srgbClr val="A800A8"/>
                </a:solidFill>
                <a:extLst>
                  <a:ext uri="{C807C97D-BFC1-408E-A445-0C87EB9F89A2}">
                    <ask:lineSketchStyleProps xmlns:ask="http://schemas.microsoft.com/office/drawing/2018/sketchyshapes" xmlns="" sd="2129858240">
                      <a:custGeom>
                        <a:avLst/>
                        <a:gdLst>
                          <a:gd name="connsiteX0" fmla="*/ 0 w 7586625"/>
                          <a:gd name="connsiteY0" fmla="*/ 585569 h 2902886"/>
                          <a:gd name="connsiteX1" fmla="*/ 513607 w 7586625"/>
                          <a:gd name="connsiteY1" fmla="*/ 0 h 2902886"/>
                          <a:gd name="connsiteX2" fmla="*/ 1176836 w 7586625"/>
                          <a:gd name="connsiteY2" fmla="*/ 0 h 2902886"/>
                          <a:gd name="connsiteX3" fmla="*/ 1708877 w 7586625"/>
                          <a:gd name="connsiteY3" fmla="*/ 0 h 2902886"/>
                          <a:gd name="connsiteX4" fmla="*/ 2306513 w 7586625"/>
                          <a:gd name="connsiteY4" fmla="*/ 0 h 2902886"/>
                          <a:gd name="connsiteX5" fmla="*/ 3166523 w 7586625"/>
                          <a:gd name="connsiteY5" fmla="*/ 0 h 2902886"/>
                          <a:gd name="connsiteX6" fmla="*/ 3698564 w 7586625"/>
                          <a:gd name="connsiteY6" fmla="*/ 0 h 2902886"/>
                          <a:gd name="connsiteX7" fmla="*/ 4230607 w 7586625"/>
                          <a:gd name="connsiteY7" fmla="*/ 0 h 2902886"/>
                          <a:gd name="connsiteX8" fmla="*/ 4762648 w 7586625"/>
                          <a:gd name="connsiteY8" fmla="*/ 0 h 2902886"/>
                          <a:gd name="connsiteX9" fmla="*/ 5491470 w 7586625"/>
                          <a:gd name="connsiteY9" fmla="*/ 0 h 2902886"/>
                          <a:gd name="connsiteX10" fmla="*/ 6220294 w 7586625"/>
                          <a:gd name="connsiteY10" fmla="*/ 0 h 2902886"/>
                          <a:gd name="connsiteX11" fmla="*/ 7073017 w 7586625"/>
                          <a:gd name="connsiteY11" fmla="*/ 0 h 2902886"/>
                          <a:gd name="connsiteX12" fmla="*/ 7586625 w 7586625"/>
                          <a:gd name="connsiteY12" fmla="*/ 585569 h 2902886"/>
                          <a:gd name="connsiteX13" fmla="*/ 7586625 w 7586625"/>
                          <a:gd name="connsiteY13" fmla="*/ 1128183 h 2902886"/>
                          <a:gd name="connsiteX14" fmla="*/ 7586625 w 7586625"/>
                          <a:gd name="connsiteY14" fmla="*/ 1722749 h 2902886"/>
                          <a:gd name="connsiteX15" fmla="*/ 7586625 w 7586625"/>
                          <a:gd name="connsiteY15" fmla="*/ 2317316 h 2902886"/>
                          <a:gd name="connsiteX16" fmla="*/ 7073017 w 7586625"/>
                          <a:gd name="connsiteY16" fmla="*/ 2902886 h 2902886"/>
                          <a:gd name="connsiteX17" fmla="*/ 6278600 w 7586625"/>
                          <a:gd name="connsiteY17" fmla="*/ 2902886 h 2902886"/>
                          <a:gd name="connsiteX18" fmla="*/ 5615371 w 7586625"/>
                          <a:gd name="connsiteY18" fmla="*/ 2902886 h 2902886"/>
                          <a:gd name="connsiteX19" fmla="*/ 5017735 w 7586625"/>
                          <a:gd name="connsiteY19" fmla="*/ 2902886 h 2902886"/>
                          <a:gd name="connsiteX20" fmla="*/ 4485694 w 7586625"/>
                          <a:gd name="connsiteY20" fmla="*/ 2902886 h 2902886"/>
                          <a:gd name="connsiteX21" fmla="*/ 3625682 w 7586625"/>
                          <a:gd name="connsiteY21" fmla="*/ 2902886 h 2902886"/>
                          <a:gd name="connsiteX22" fmla="*/ 2896860 w 7586625"/>
                          <a:gd name="connsiteY22" fmla="*/ 2902886 h 2902886"/>
                          <a:gd name="connsiteX23" fmla="*/ 2233630 w 7586625"/>
                          <a:gd name="connsiteY23" fmla="*/ 2902886 h 2902886"/>
                          <a:gd name="connsiteX24" fmla="*/ 1439212 w 7586625"/>
                          <a:gd name="connsiteY24" fmla="*/ 2902886 h 2902886"/>
                          <a:gd name="connsiteX25" fmla="*/ 513607 w 7586625"/>
                          <a:gd name="connsiteY25" fmla="*/ 2902886 h 2902886"/>
                          <a:gd name="connsiteX26" fmla="*/ 0 w 7586625"/>
                          <a:gd name="connsiteY26" fmla="*/ 2317316 h 2902886"/>
                          <a:gd name="connsiteX27" fmla="*/ 0 w 7586625"/>
                          <a:gd name="connsiteY27" fmla="*/ 1774702 h 2902886"/>
                          <a:gd name="connsiteX28" fmla="*/ 0 w 7586625"/>
                          <a:gd name="connsiteY28" fmla="*/ 1214771 h 2902886"/>
                          <a:gd name="connsiteX29" fmla="*/ 0 w 7586625"/>
                          <a:gd name="connsiteY29" fmla="*/ 585569 h 2902886"/>
                          <a:gd name="connsiteX0" fmla="*/ 0 w 7586625"/>
                          <a:gd name="connsiteY0" fmla="*/ 585569 h 2902886"/>
                          <a:gd name="connsiteX1" fmla="*/ 513607 w 7586625"/>
                          <a:gd name="connsiteY1" fmla="*/ 0 h 2902886"/>
                          <a:gd name="connsiteX2" fmla="*/ 1308024 w 7586625"/>
                          <a:gd name="connsiteY2" fmla="*/ 0 h 2902886"/>
                          <a:gd name="connsiteX3" fmla="*/ 1905660 w 7586625"/>
                          <a:gd name="connsiteY3" fmla="*/ 0 h 2902886"/>
                          <a:gd name="connsiteX4" fmla="*/ 2503294 w 7586625"/>
                          <a:gd name="connsiteY4" fmla="*/ 0 h 2902886"/>
                          <a:gd name="connsiteX5" fmla="*/ 3297713 w 7586625"/>
                          <a:gd name="connsiteY5" fmla="*/ 0 h 2902886"/>
                          <a:gd name="connsiteX6" fmla="*/ 3960942 w 7586625"/>
                          <a:gd name="connsiteY6" fmla="*/ 0 h 2902886"/>
                          <a:gd name="connsiteX7" fmla="*/ 4820953 w 7586625"/>
                          <a:gd name="connsiteY7" fmla="*/ 0 h 2902886"/>
                          <a:gd name="connsiteX8" fmla="*/ 5680964 w 7586625"/>
                          <a:gd name="connsiteY8" fmla="*/ 0 h 2902886"/>
                          <a:gd name="connsiteX9" fmla="*/ 7073017 w 7586625"/>
                          <a:gd name="connsiteY9" fmla="*/ 0 h 2902886"/>
                          <a:gd name="connsiteX10" fmla="*/ 7586625 w 7586625"/>
                          <a:gd name="connsiteY10" fmla="*/ 585569 h 2902886"/>
                          <a:gd name="connsiteX11" fmla="*/ 7586625 w 7586625"/>
                          <a:gd name="connsiteY11" fmla="*/ 1162818 h 2902886"/>
                          <a:gd name="connsiteX12" fmla="*/ 7586625 w 7586625"/>
                          <a:gd name="connsiteY12" fmla="*/ 1740067 h 2902886"/>
                          <a:gd name="connsiteX13" fmla="*/ 7586625 w 7586625"/>
                          <a:gd name="connsiteY13" fmla="*/ 2317316 h 2902886"/>
                          <a:gd name="connsiteX14" fmla="*/ 7073017 w 7586625"/>
                          <a:gd name="connsiteY14" fmla="*/ 2902886 h 2902886"/>
                          <a:gd name="connsiteX15" fmla="*/ 6278600 w 7586625"/>
                          <a:gd name="connsiteY15" fmla="*/ 2902886 h 2902886"/>
                          <a:gd name="connsiteX16" fmla="*/ 5615371 w 7586625"/>
                          <a:gd name="connsiteY16" fmla="*/ 2902886 h 2902886"/>
                          <a:gd name="connsiteX17" fmla="*/ 4952142 w 7586625"/>
                          <a:gd name="connsiteY17" fmla="*/ 2902886 h 2902886"/>
                          <a:gd name="connsiteX18" fmla="*/ 4092130 w 7586625"/>
                          <a:gd name="connsiteY18" fmla="*/ 2902886 h 2902886"/>
                          <a:gd name="connsiteX19" fmla="*/ 3297713 w 7586625"/>
                          <a:gd name="connsiteY19" fmla="*/ 2902886 h 2902886"/>
                          <a:gd name="connsiteX20" fmla="*/ 2634482 w 7586625"/>
                          <a:gd name="connsiteY20" fmla="*/ 2902886 h 2902886"/>
                          <a:gd name="connsiteX21" fmla="*/ 2036848 w 7586625"/>
                          <a:gd name="connsiteY21" fmla="*/ 2902886 h 2902886"/>
                          <a:gd name="connsiteX22" fmla="*/ 1439212 w 7586625"/>
                          <a:gd name="connsiteY22" fmla="*/ 2902886 h 2902886"/>
                          <a:gd name="connsiteX23" fmla="*/ 513607 w 7586625"/>
                          <a:gd name="connsiteY23" fmla="*/ 2902886 h 2902886"/>
                          <a:gd name="connsiteX24" fmla="*/ 0 w 7586625"/>
                          <a:gd name="connsiteY24" fmla="*/ 2317316 h 2902886"/>
                          <a:gd name="connsiteX25" fmla="*/ 0 w 7586625"/>
                          <a:gd name="connsiteY25" fmla="*/ 1757385 h 2902886"/>
                          <a:gd name="connsiteX26" fmla="*/ 0 w 7586625"/>
                          <a:gd name="connsiteY26" fmla="*/ 1197453 h 2902886"/>
                          <a:gd name="connsiteX27" fmla="*/ 0 w 7586625"/>
                          <a:gd name="connsiteY27" fmla="*/ 585569 h 290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6625" h="2902886" fill="none" extrusionOk="0">
                            <a:moveTo>
                              <a:pt x="0" y="585569"/>
                            </a:moveTo>
                            <a:cubicBezTo>
                              <a:pt x="26020" y="288355"/>
                              <a:pt x="188059" y="7180"/>
                              <a:pt x="513607" y="0"/>
                            </a:cubicBezTo>
                            <a:cubicBezTo>
                              <a:pt x="788216" y="32721"/>
                              <a:pt x="1008174" y="-11865"/>
                              <a:pt x="1176836" y="0"/>
                            </a:cubicBezTo>
                            <a:cubicBezTo>
                              <a:pt x="1334141" y="-34218"/>
                              <a:pt x="1471720" y="-6567"/>
                              <a:pt x="1708877" y="0"/>
                            </a:cubicBezTo>
                            <a:cubicBezTo>
                              <a:pt x="1964166" y="-3788"/>
                              <a:pt x="2038741" y="273"/>
                              <a:pt x="2306513" y="0"/>
                            </a:cubicBezTo>
                            <a:cubicBezTo>
                              <a:pt x="2609607" y="57481"/>
                              <a:pt x="2855318" y="47972"/>
                              <a:pt x="3166523" y="0"/>
                            </a:cubicBezTo>
                            <a:cubicBezTo>
                              <a:pt x="3414803" y="-28332"/>
                              <a:pt x="3553689" y="-8419"/>
                              <a:pt x="3698564" y="0"/>
                            </a:cubicBezTo>
                            <a:cubicBezTo>
                              <a:pt x="3810704" y="-6622"/>
                              <a:pt x="4012999" y="-35070"/>
                              <a:pt x="4230607" y="0"/>
                            </a:cubicBezTo>
                            <a:cubicBezTo>
                              <a:pt x="4456343" y="27342"/>
                              <a:pt x="4673780" y="-25158"/>
                              <a:pt x="4762648" y="0"/>
                            </a:cubicBezTo>
                            <a:cubicBezTo>
                              <a:pt x="4853963" y="70391"/>
                              <a:pt x="5205608" y="33696"/>
                              <a:pt x="5491470" y="0"/>
                            </a:cubicBezTo>
                            <a:cubicBezTo>
                              <a:pt x="5763172" y="-65304"/>
                              <a:pt x="5960662" y="8947"/>
                              <a:pt x="6220294" y="0"/>
                            </a:cubicBezTo>
                            <a:cubicBezTo>
                              <a:pt x="6430140" y="-6874"/>
                              <a:pt x="6915119" y="-48590"/>
                              <a:pt x="7073017" y="0"/>
                            </a:cubicBezTo>
                            <a:cubicBezTo>
                              <a:pt x="7340056" y="27234"/>
                              <a:pt x="7585811" y="216058"/>
                              <a:pt x="7586625" y="585569"/>
                            </a:cubicBezTo>
                            <a:cubicBezTo>
                              <a:pt x="7588964" y="793540"/>
                              <a:pt x="7593734" y="892053"/>
                              <a:pt x="7586625" y="1128183"/>
                            </a:cubicBezTo>
                            <a:cubicBezTo>
                              <a:pt x="7572718" y="1336604"/>
                              <a:pt x="7585362" y="1593694"/>
                              <a:pt x="7586625" y="1722749"/>
                            </a:cubicBezTo>
                            <a:cubicBezTo>
                              <a:pt x="7557408" y="1849340"/>
                              <a:pt x="7601916" y="2157844"/>
                              <a:pt x="7586625" y="2317316"/>
                            </a:cubicBezTo>
                            <a:cubicBezTo>
                              <a:pt x="7543253" y="2638646"/>
                              <a:pt x="7402372" y="2894314"/>
                              <a:pt x="7073017" y="2902886"/>
                            </a:cubicBezTo>
                            <a:cubicBezTo>
                              <a:pt x="6908065" y="2921394"/>
                              <a:pt x="6603606" y="2960215"/>
                              <a:pt x="6278600" y="2902886"/>
                            </a:cubicBezTo>
                            <a:cubicBezTo>
                              <a:pt x="5910174" y="2882961"/>
                              <a:pt x="5844441" y="2881086"/>
                              <a:pt x="5615371" y="2902886"/>
                            </a:cubicBezTo>
                            <a:cubicBezTo>
                              <a:pt x="5401826" y="2934604"/>
                              <a:pt x="5144121" y="2914882"/>
                              <a:pt x="5017735" y="2902886"/>
                            </a:cubicBezTo>
                            <a:cubicBezTo>
                              <a:pt x="4892981" y="2912579"/>
                              <a:pt x="4592711" y="2857552"/>
                              <a:pt x="4485694" y="2902886"/>
                            </a:cubicBezTo>
                            <a:cubicBezTo>
                              <a:pt x="4386186" y="2912514"/>
                              <a:pt x="3904506" y="2874081"/>
                              <a:pt x="3625682" y="2902886"/>
                            </a:cubicBezTo>
                            <a:cubicBezTo>
                              <a:pt x="3292163" y="2888335"/>
                              <a:pt x="3138614" y="2903295"/>
                              <a:pt x="2896860" y="2902886"/>
                            </a:cubicBezTo>
                            <a:cubicBezTo>
                              <a:pt x="2662427" y="2931173"/>
                              <a:pt x="2494091" y="2913457"/>
                              <a:pt x="2233630" y="2902886"/>
                            </a:cubicBezTo>
                            <a:cubicBezTo>
                              <a:pt x="1954812" y="2891584"/>
                              <a:pt x="1690478" y="2942739"/>
                              <a:pt x="1439212" y="2902886"/>
                            </a:cubicBezTo>
                            <a:cubicBezTo>
                              <a:pt x="1126621" y="2881577"/>
                              <a:pt x="771599" y="2878423"/>
                              <a:pt x="513607" y="2902886"/>
                            </a:cubicBezTo>
                            <a:cubicBezTo>
                              <a:pt x="260903" y="2999639"/>
                              <a:pt x="71587" y="2724105"/>
                              <a:pt x="0" y="2317316"/>
                            </a:cubicBezTo>
                            <a:cubicBezTo>
                              <a:pt x="-10516" y="2066683"/>
                              <a:pt x="20181" y="1998116"/>
                              <a:pt x="0" y="1774702"/>
                            </a:cubicBezTo>
                            <a:cubicBezTo>
                              <a:pt x="-33581" y="1564322"/>
                              <a:pt x="-138" y="1475978"/>
                              <a:pt x="0" y="1214771"/>
                            </a:cubicBezTo>
                            <a:cubicBezTo>
                              <a:pt x="-11033" y="942452"/>
                              <a:pt x="8356" y="841725"/>
                              <a:pt x="0" y="585569"/>
                            </a:cubicBezTo>
                            <a:close/>
                          </a:path>
                          <a:path w="7586625" h="2902886" stroke="0" extrusionOk="0">
                            <a:moveTo>
                              <a:pt x="0" y="585569"/>
                            </a:moveTo>
                            <a:cubicBezTo>
                              <a:pt x="8388" y="296159"/>
                              <a:pt x="261896" y="123074"/>
                              <a:pt x="513607" y="0"/>
                            </a:cubicBezTo>
                            <a:cubicBezTo>
                              <a:pt x="909834" y="-22557"/>
                              <a:pt x="960484" y="27962"/>
                              <a:pt x="1308024" y="0"/>
                            </a:cubicBezTo>
                            <a:cubicBezTo>
                              <a:pt x="1654566" y="-34118"/>
                              <a:pt x="1667305" y="-33614"/>
                              <a:pt x="1905660" y="0"/>
                            </a:cubicBezTo>
                            <a:cubicBezTo>
                              <a:pt x="2177686" y="30097"/>
                              <a:pt x="2319608" y="24099"/>
                              <a:pt x="2503294" y="0"/>
                            </a:cubicBezTo>
                            <a:cubicBezTo>
                              <a:pt x="2630929" y="-1017"/>
                              <a:pt x="3044503" y="61641"/>
                              <a:pt x="3297713" y="0"/>
                            </a:cubicBezTo>
                            <a:cubicBezTo>
                              <a:pt x="3545739" y="-48615"/>
                              <a:pt x="3790861" y="-43459"/>
                              <a:pt x="3960942" y="0"/>
                            </a:cubicBezTo>
                            <a:cubicBezTo>
                              <a:pt x="4135096" y="-2075"/>
                              <a:pt x="4665541" y="64714"/>
                              <a:pt x="4820953" y="0"/>
                            </a:cubicBezTo>
                            <a:cubicBezTo>
                              <a:pt x="5027164" y="-105964"/>
                              <a:pt x="5337580" y="-55772"/>
                              <a:pt x="5680964" y="0"/>
                            </a:cubicBezTo>
                            <a:cubicBezTo>
                              <a:pt x="6079553" y="29952"/>
                              <a:pt x="6664030" y="42513"/>
                              <a:pt x="7073017" y="0"/>
                            </a:cubicBezTo>
                            <a:cubicBezTo>
                              <a:pt x="7372163" y="17383"/>
                              <a:pt x="7540680" y="278351"/>
                              <a:pt x="7586625" y="585569"/>
                            </a:cubicBezTo>
                            <a:cubicBezTo>
                              <a:pt x="7581774" y="832469"/>
                              <a:pt x="7574130" y="938953"/>
                              <a:pt x="7586625" y="1162818"/>
                            </a:cubicBezTo>
                            <a:cubicBezTo>
                              <a:pt x="7582968" y="1364941"/>
                              <a:pt x="7577950" y="1597152"/>
                              <a:pt x="7586625" y="1740067"/>
                            </a:cubicBezTo>
                            <a:cubicBezTo>
                              <a:pt x="7577079" y="1904500"/>
                              <a:pt x="7600979" y="2049508"/>
                              <a:pt x="7586625" y="2317316"/>
                            </a:cubicBezTo>
                            <a:cubicBezTo>
                              <a:pt x="7648023" y="2640244"/>
                              <a:pt x="7364833" y="2946718"/>
                              <a:pt x="7073017" y="2902886"/>
                            </a:cubicBezTo>
                            <a:cubicBezTo>
                              <a:pt x="6875031" y="2866518"/>
                              <a:pt x="6534663" y="2868989"/>
                              <a:pt x="6278600" y="2902886"/>
                            </a:cubicBezTo>
                            <a:cubicBezTo>
                              <a:pt x="6070617" y="2935306"/>
                              <a:pt x="5848584" y="2882861"/>
                              <a:pt x="5615371" y="2902886"/>
                            </a:cubicBezTo>
                            <a:cubicBezTo>
                              <a:pt x="5356812" y="2881144"/>
                              <a:pt x="5248241" y="2884593"/>
                              <a:pt x="4952142" y="2902886"/>
                            </a:cubicBezTo>
                            <a:cubicBezTo>
                              <a:pt x="4659247" y="2963289"/>
                              <a:pt x="4334585" y="2933633"/>
                              <a:pt x="4092130" y="2902886"/>
                            </a:cubicBezTo>
                            <a:cubicBezTo>
                              <a:pt x="3857033" y="2904583"/>
                              <a:pt x="3549628" y="2820590"/>
                              <a:pt x="3297713" y="2902886"/>
                            </a:cubicBezTo>
                            <a:cubicBezTo>
                              <a:pt x="3072359" y="2907718"/>
                              <a:pt x="2931793" y="2865860"/>
                              <a:pt x="2634482" y="2902886"/>
                            </a:cubicBezTo>
                            <a:cubicBezTo>
                              <a:pt x="2340314" y="2886284"/>
                              <a:pt x="2142083" y="2882111"/>
                              <a:pt x="2036848" y="2902886"/>
                            </a:cubicBezTo>
                            <a:cubicBezTo>
                              <a:pt x="1905628" y="2935263"/>
                              <a:pt x="1551854" y="2851232"/>
                              <a:pt x="1439212" y="2902886"/>
                            </a:cubicBezTo>
                            <a:cubicBezTo>
                              <a:pt x="1240408" y="2939385"/>
                              <a:pt x="927864" y="2881063"/>
                              <a:pt x="513607" y="2902886"/>
                            </a:cubicBezTo>
                            <a:cubicBezTo>
                              <a:pt x="269167" y="2930168"/>
                              <a:pt x="-5814" y="2689025"/>
                              <a:pt x="0" y="2317316"/>
                            </a:cubicBezTo>
                            <a:cubicBezTo>
                              <a:pt x="-26859" y="2073466"/>
                              <a:pt x="21954" y="1898753"/>
                              <a:pt x="0" y="1757385"/>
                            </a:cubicBezTo>
                            <a:cubicBezTo>
                              <a:pt x="16920" y="1594005"/>
                              <a:pt x="20206" y="1396233"/>
                              <a:pt x="0" y="1197453"/>
                            </a:cubicBezTo>
                            <a:cubicBezTo>
                              <a:pt x="-9945" y="1028277"/>
                              <a:pt x="6175" y="739083"/>
                              <a:pt x="0" y="585569"/>
                            </a:cubicBezTo>
                            <a:close/>
                          </a:path>
                          <a:path w="7586625" h="2902886" fill="none" stroke="0" extrusionOk="0">
                            <a:moveTo>
                              <a:pt x="0" y="585569"/>
                            </a:moveTo>
                            <a:cubicBezTo>
                              <a:pt x="-33701" y="332950"/>
                              <a:pt x="216078" y="67632"/>
                              <a:pt x="513607" y="0"/>
                            </a:cubicBezTo>
                            <a:cubicBezTo>
                              <a:pt x="751116" y="31651"/>
                              <a:pt x="985745" y="34632"/>
                              <a:pt x="1176836" y="0"/>
                            </a:cubicBezTo>
                            <a:cubicBezTo>
                              <a:pt x="1355551" y="-26056"/>
                              <a:pt x="1442727" y="-323"/>
                              <a:pt x="1708877" y="0"/>
                            </a:cubicBezTo>
                            <a:cubicBezTo>
                              <a:pt x="1965720" y="2642"/>
                              <a:pt x="2049628" y="-15966"/>
                              <a:pt x="2306513" y="0"/>
                            </a:cubicBezTo>
                            <a:cubicBezTo>
                              <a:pt x="2609287" y="-88"/>
                              <a:pt x="2919156" y="14959"/>
                              <a:pt x="3166523" y="0"/>
                            </a:cubicBezTo>
                            <a:cubicBezTo>
                              <a:pt x="3419840" y="-24360"/>
                              <a:pt x="3561869" y="28346"/>
                              <a:pt x="3698564" y="0"/>
                            </a:cubicBezTo>
                            <a:cubicBezTo>
                              <a:pt x="3830737" y="-25468"/>
                              <a:pt x="4011991" y="-9718"/>
                              <a:pt x="4230607" y="0"/>
                            </a:cubicBezTo>
                            <a:cubicBezTo>
                              <a:pt x="4456486" y="26077"/>
                              <a:pt x="4632649" y="-34607"/>
                              <a:pt x="4762648" y="0"/>
                            </a:cubicBezTo>
                            <a:cubicBezTo>
                              <a:pt x="4812912" y="23536"/>
                              <a:pt x="5234500" y="12478"/>
                              <a:pt x="5491470" y="0"/>
                            </a:cubicBezTo>
                            <a:cubicBezTo>
                              <a:pt x="5790023" y="-85628"/>
                              <a:pt x="6006900" y="18745"/>
                              <a:pt x="6220294" y="0"/>
                            </a:cubicBezTo>
                            <a:cubicBezTo>
                              <a:pt x="6425691" y="-5968"/>
                              <a:pt x="6893275" y="-60934"/>
                              <a:pt x="7073017" y="0"/>
                            </a:cubicBezTo>
                            <a:cubicBezTo>
                              <a:pt x="7343824" y="-57187"/>
                              <a:pt x="7583195" y="243952"/>
                              <a:pt x="7586625" y="585569"/>
                            </a:cubicBezTo>
                            <a:cubicBezTo>
                              <a:pt x="7580384" y="771142"/>
                              <a:pt x="7597142" y="924539"/>
                              <a:pt x="7586625" y="1128183"/>
                            </a:cubicBezTo>
                            <a:cubicBezTo>
                              <a:pt x="7551111" y="1360139"/>
                              <a:pt x="7590771" y="1573225"/>
                              <a:pt x="7586625" y="1722749"/>
                            </a:cubicBezTo>
                            <a:cubicBezTo>
                              <a:pt x="7599294" y="1858357"/>
                              <a:pt x="7581915" y="2108179"/>
                              <a:pt x="7586625" y="2317316"/>
                            </a:cubicBezTo>
                            <a:cubicBezTo>
                              <a:pt x="7485130" y="2682479"/>
                              <a:pt x="7391472" y="2857247"/>
                              <a:pt x="7073017" y="2902886"/>
                            </a:cubicBezTo>
                            <a:cubicBezTo>
                              <a:pt x="6889517" y="2918485"/>
                              <a:pt x="6668582" y="2912920"/>
                              <a:pt x="6278600" y="2902886"/>
                            </a:cubicBezTo>
                            <a:cubicBezTo>
                              <a:pt x="5918391" y="2892093"/>
                              <a:pt x="5851411" y="2875955"/>
                              <a:pt x="5615371" y="2902886"/>
                            </a:cubicBezTo>
                            <a:cubicBezTo>
                              <a:pt x="5395410" y="2952588"/>
                              <a:pt x="5145427" y="2885164"/>
                              <a:pt x="5017735" y="2902886"/>
                            </a:cubicBezTo>
                            <a:cubicBezTo>
                              <a:pt x="4883689" y="2921423"/>
                              <a:pt x="4605957" y="2884426"/>
                              <a:pt x="4485694" y="2902886"/>
                            </a:cubicBezTo>
                            <a:cubicBezTo>
                              <a:pt x="4354174" y="2949287"/>
                              <a:pt x="4002493" y="2856844"/>
                              <a:pt x="3625682" y="2902886"/>
                            </a:cubicBezTo>
                            <a:cubicBezTo>
                              <a:pt x="3290979" y="2908479"/>
                              <a:pt x="3140302" y="2939757"/>
                              <a:pt x="2896860" y="2902886"/>
                            </a:cubicBezTo>
                            <a:cubicBezTo>
                              <a:pt x="2660281" y="2895323"/>
                              <a:pt x="2411014" y="2893987"/>
                              <a:pt x="2233630" y="2902886"/>
                            </a:cubicBezTo>
                            <a:cubicBezTo>
                              <a:pt x="2014211" y="2926881"/>
                              <a:pt x="1728374" y="2957321"/>
                              <a:pt x="1439212" y="2902886"/>
                            </a:cubicBezTo>
                            <a:cubicBezTo>
                              <a:pt x="1128284" y="2912276"/>
                              <a:pt x="754756" y="2846173"/>
                              <a:pt x="513607" y="2902886"/>
                            </a:cubicBezTo>
                            <a:cubicBezTo>
                              <a:pt x="299592" y="2963099"/>
                              <a:pt x="83312" y="2701747"/>
                              <a:pt x="0" y="2317316"/>
                            </a:cubicBezTo>
                            <a:cubicBezTo>
                              <a:pt x="-1121" y="2049294"/>
                              <a:pt x="35874" y="1982137"/>
                              <a:pt x="0" y="1774702"/>
                            </a:cubicBezTo>
                            <a:cubicBezTo>
                              <a:pt x="-28116" y="1557166"/>
                              <a:pt x="-224" y="1504916"/>
                              <a:pt x="0" y="1214771"/>
                            </a:cubicBezTo>
                            <a:cubicBezTo>
                              <a:pt x="16942" y="927994"/>
                              <a:pt x="-4872" y="854555"/>
                              <a:pt x="0" y="5855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1.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Đọc</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đúng</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2.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Đọc</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to,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rõ</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3.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Ngắt</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nghỉ</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đúng</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chỗ</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p:txBody>
          </p:sp>
          <p:sp>
            <p:nvSpPr>
              <p:cNvPr id="28" name="Rectangle: Rounded Corners 27">
                <a:extLst>
                  <a:ext uri="{FF2B5EF4-FFF2-40B4-BE49-F238E27FC236}">
                    <a16:creationId xmlns:a16="http://schemas.microsoft.com/office/drawing/2014/main" xmlns="" id="{B23A4926-18FD-9F57-E48F-C4465888E16F}"/>
                  </a:ext>
                </a:extLst>
              </p:cNvPr>
              <p:cNvSpPr/>
              <p:nvPr/>
            </p:nvSpPr>
            <p:spPr>
              <a:xfrm>
                <a:off x="3605838" y="1242806"/>
                <a:ext cx="4621427" cy="796835"/>
              </a:xfrm>
              <a:prstGeom prst="roundRect">
                <a:avLst>
                  <a:gd name="adj" fmla="val 50000"/>
                </a:avLst>
              </a:prstGeom>
              <a:solidFill>
                <a:srgbClr val="FFFFCC"/>
              </a:solidFill>
              <a:ln w="38100">
                <a:solidFill>
                  <a:srgbClr val="A800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rPr>
                  <a:t>Tiêu</a:t>
                </a:r>
                <a:r>
                  <a:rPr kumimoji="0" lang="en-US" sz="5400" b="1" i="0" u="none" strike="noStrike" kern="1200" cap="none" spc="0" normalizeH="0" baseline="0" noProof="0" dirty="0">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rPr>
                  <a:t> </a:t>
                </a:r>
                <a:r>
                  <a:rPr kumimoji="0" lang="en-US" sz="5400" b="1" i="0" u="none" strike="noStrike" kern="1200" cap="none" spc="0" normalizeH="0" baseline="0" noProof="0" dirty="0" err="1">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rPr>
                  <a:t>chí</a:t>
                </a:r>
                <a:r>
                  <a:rPr kumimoji="0" lang="en-US" sz="5400" b="1" i="0" u="none" strike="noStrike" kern="1200" cap="none" spc="0" normalizeH="0" baseline="0" noProof="0" dirty="0">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rPr>
                  <a:t> </a:t>
                </a:r>
                <a:r>
                  <a:rPr kumimoji="0" lang="en-US" sz="5400" b="1" i="0" u="none" strike="noStrike" kern="1200" cap="none" spc="0" normalizeH="0" baseline="0" noProof="0" dirty="0" err="1">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rPr>
                  <a:t>đánh</a:t>
                </a:r>
                <a:r>
                  <a:rPr kumimoji="0" lang="en-US" sz="5400" b="1" i="0" u="none" strike="noStrike" kern="1200" cap="none" spc="0" normalizeH="0" baseline="0" noProof="0" dirty="0">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rPr>
                  <a:t> </a:t>
                </a:r>
                <a:r>
                  <a:rPr kumimoji="0" lang="en-US" sz="5400" b="1" i="0" u="none" strike="noStrike" kern="1200" cap="none" spc="0" normalizeH="0" baseline="0" noProof="0" dirty="0" err="1">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rPr>
                  <a:t>giá</a:t>
                </a:r>
                <a:endParaRPr kumimoji="0" lang="en-US" sz="5400" b="1" i="0" u="none" strike="noStrike" kern="1200" cap="none" spc="0" normalizeH="0" baseline="0" noProof="0" dirty="0">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endParaRPr>
              </a:p>
            </p:txBody>
          </p:sp>
        </p:grpSp>
        <p:pic>
          <p:nvPicPr>
            <p:cNvPr id="18" name="Picture 17">
              <a:extLst>
                <a:ext uri="{FF2B5EF4-FFF2-40B4-BE49-F238E27FC236}">
                  <a16:creationId xmlns:a16="http://schemas.microsoft.com/office/drawing/2014/main" xmlns="" id="{F949B7FA-4008-EF70-4284-9686B37C6029}"/>
                </a:ext>
              </a:extLst>
            </p:cNvPr>
            <p:cNvPicPr>
              <a:picLocks noChangeAspect="1"/>
            </p:cNvPicPr>
            <p:nvPr/>
          </p:nvPicPr>
          <p:blipFill>
            <a:blip r:embed="rId11"/>
            <a:stretch>
              <a:fillRect/>
            </a:stretch>
          </p:blipFill>
          <p:spPr>
            <a:xfrm>
              <a:off x="7844232" y="5059032"/>
              <a:ext cx="469963" cy="469963"/>
            </a:xfrm>
            <a:prstGeom prst="rect">
              <a:avLst/>
            </a:prstGeom>
          </p:spPr>
        </p:pic>
        <p:pic>
          <p:nvPicPr>
            <p:cNvPr id="19" name="Picture 18">
              <a:extLst>
                <a:ext uri="{FF2B5EF4-FFF2-40B4-BE49-F238E27FC236}">
                  <a16:creationId xmlns:a16="http://schemas.microsoft.com/office/drawing/2014/main" xmlns="" id="{49EFF05A-AA92-4F2F-AC3A-17FED3EB00A4}"/>
                </a:ext>
              </a:extLst>
            </p:cNvPr>
            <p:cNvPicPr>
              <a:picLocks noChangeAspect="1"/>
            </p:cNvPicPr>
            <p:nvPr/>
          </p:nvPicPr>
          <p:blipFill>
            <a:blip r:embed="rId12"/>
            <a:stretch>
              <a:fillRect/>
            </a:stretch>
          </p:blipFill>
          <p:spPr>
            <a:xfrm>
              <a:off x="7287558" y="5059032"/>
              <a:ext cx="469963" cy="469963"/>
            </a:xfrm>
            <a:prstGeom prst="rect">
              <a:avLst/>
            </a:prstGeom>
          </p:spPr>
        </p:pic>
        <p:pic>
          <p:nvPicPr>
            <p:cNvPr id="20" name="Picture 19">
              <a:extLst>
                <a:ext uri="{FF2B5EF4-FFF2-40B4-BE49-F238E27FC236}">
                  <a16:creationId xmlns:a16="http://schemas.microsoft.com/office/drawing/2014/main" xmlns="" id="{2847A8F3-7C85-F783-9B6C-51436D1CAD93}"/>
                </a:ext>
              </a:extLst>
            </p:cNvPr>
            <p:cNvPicPr>
              <a:picLocks noChangeAspect="1"/>
            </p:cNvPicPr>
            <p:nvPr/>
          </p:nvPicPr>
          <p:blipFill>
            <a:blip r:embed="rId13"/>
            <a:stretch>
              <a:fillRect/>
            </a:stretch>
          </p:blipFill>
          <p:spPr>
            <a:xfrm>
              <a:off x="8400906" y="5059032"/>
              <a:ext cx="469963" cy="469963"/>
            </a:xfrm>
            <a:prstGeom prst="rect">
              <a:avLst/>
            </a:prstGeom>
          </p:spPr>
        </p:pic>
        <p:pic>
          <p:nvPicPr>
            <p:cNvPr id="21" name="Picture 20">
              <a:extLst>
                <a:ext uri="{FF2B5EF4-FFF2-40B4-BE49-F238E27FC236}">
                  <a16:creationId xmlns:a16="http://schemas.microsoft.com/office/drawing/2014/main" xmlns="" id="{5CB6EA80-B3FF-24DA-41D0-F16FE06302C1}"/>
                </a:ext>
              </a:extLst>
            </p:cNvPr>
            <p:cNvPicPr>
              <a:picLocks noChangeAspect="1"/>
            </p:cNvPicPr>
            <p:nvPr/>
          </p:nvPicPr>
          <p:blipFill>
            <a:blip r:embed="rId11"/>
            <a:stretch>
              <a:fillRect/>
            </a:stretch>
          </p:blipFill>
          <p:spPr>
            <a:xfrm>
              <a:off x="7738984" y="5636672"/>
              <a:ext cx="469963" cy="469963"/>
            </a:xfrm>
            <a:prstGeom prst="rect">
              <a:avLst/>
            </a:prstGeom>
          </p:spPr>
        </p:pic>
        <p:pic>
          <p:nvPicPr>
            <p:cNvPr id="22" name="Picture 21">
              <a:extLst>
                <a:ext uri="{FF2B5EF4-FFF2-40B4-BE49-F238E27FC236}">
                  <a16:creationId xmlns:a16="http://schemas.microsoft.com/office/drawing/2014/main" xmlns="" id="{970F5290-A320-B3C6-2F9B-4D5D81214B11}"/>
                </a:ext>
              </a:extLst>
            </p:cNvPr>
            <p:cNvPicPr>
              <a:picLocks noChangeAspect="1"/>
            </p:cNvPicPr>
            <p:nvPr/>
          </p:nvPicPr>
          <p:blipFill>
            <a:blip r:embed="rId12"/>
            <a:stretch>
              <a:fillRect/>
            </a:stretch>
          </p:blipFill>
          <p:spPr>
            <a:xfrm>
              <a:off x="7182308" y="5636672"/>
              <a:ext cx="469963" cy="469963"/>
            </a:xfrm>
            <a:prstGeom prst="rect">
              <a:avLst/>
            </a:prstGeom>
          </p:spPr>
        </p:pic>
        <p:pic>
          <p:nvPicPr>
            <p:cNvPr id="23" name="Picture 22">
              <a:extLst>
                <a:ext uri="{FF2B5EF4-FFF2-40B4-BE49-F238E27FC236}">
                  <a16:creationId xmlns:a16="http://schemas.microsoft.com/office/drawing/2014/main" xmlns="" id="{77AA7530-48D2-B6A5-0146-6679186BF912}"/>
                </a:ext>
              </a:extLst>
            </p:cNvPr>
            <p:cNvPicPr>
              <a:picLocks noChangeAspect="1"/>
            </p:cNvPicPr>
            <p:nvPr/>
          </p:nvPicPr>
          <p:blipFill>
            <a:blip r:embed="rId13"/>
            <a:stretch>
              <a:fillRect/>
            </a:stretch>
          </p:blipFill>
          <p:spPr>
            <a:xfrm>
              <a:off x="8295658" y="5636672"/>
              <a:ext cx="469963" cy="469963"/>
            </a:xfrm>
            <a:prstGeom prst="rect">
              <a:avLst/>
            </a:prstGeom>
          </p:spPr>
        </p:pic>
        <p:pic>
          <p:nvPicPr>
            <p:cNvPr id="24" name="Picture 23">
              <a:extLst>
                <a:ext uri="{FF2B5EF4-FFF2-40B4-BE49-F238E27FC236}">
                  <a16:creationId xmlns:a16="http://schemas.microsoft.com/office/drawing/2014/main" xmlns="" id="{660FBDFE-011C-9111-6C85-B103CE163278}"/>
                </a:ext>
              </a:extLst>
            </p:cNvPr>
            <p:cNvPicPr>
              <a:picLocks noChangeAspect="1"/>
            </p:cNvPicPr>
            <p:nvPr/>
          </p:nvPicPr>
          <p:blipFill>
            <a:blip r:embed="rId11"/>
            <a:stretch>
              <a:fillRect/>
            </a:stretch>
          </p:blipFill>
          <p:spPr>
            <a:xfrm>
              <a:off x="9422140" y="6106278"/>
              <a:ext cx="469963" cy="469963"/>
            </a:xfrm>
            <a:prstGeom prst="rect">
              <a:avLst/>
            </a:prstGeom>
          </p:spPr>
        </p:pic>
        <p:pic>
          <p:nvPicPr>
            <p:cNvPr id="25" name="Picture 24">
              <a:extLst>
                <a:ext uri="{FF2B5EF4-FFF2-40B4-BE49-F238E27FC236}">
                  <a16:creationId xmlns:a16="http://schemas.microsoft.com/office/drawing/2014/main" xmlns="" id="{00AD3D22-D479-3DB3-3525-F22C09BEBDD2}"/>
                </a:ext>
              </a:extLst>
            </p:cNvPr>
            <p:cNvPicPr>
              <a:picLocks noChangeAspect="1"/>
            </p:cNvPicPr>
            <p:nvPr/>
          </p:nvPicPr>
          <p:blipFill>
            <a:blip r:embed="rId12"/>
            <a:stretch>
              <a:fillRect/>
            </a:stretch>
          </p:blipFill>
          <p:spPr>
            <a:xfrm>
              <a:off x="8865466" y="6106278"/>
              <a:ext cx="469963" cy="469963"/>
            </a:xfrm>
            <a:prstGeom prst="rect">
              <a:avLst/>
            </a:prstGeom>
          </p:spPr>
        </p:pic>
        <p:pic>
          <p:nvPicPr>
            <p:cNvPr id="26" name="Picture 25">
              <a:extLst>
                <a:ext uri="{FF2B5EF4-FFF2-40B4-BE49-F238E27FC236}">
                  <a16:creationId xmlns:a16="http://schemas.microsoft.com/office/drawing/2014/main" xmlns="" id="{C91C834E-3A0E-BBD3-E4C9-A9547307B19E}"/>
                </a:ext>
              </a:extLst>
            </p:cNvPr>
            <p:cNvPicPr>
              <a:picLocks noChangeAspect="1"/>
            </p:cNvPicPr>
            <p:nvPr/>
          </p:nvPicPr>
          <p:blipFill>
            <a:blip r:embed="rId13"/>
            <a:stretch>
              <a:fillRect/>
            </a:stretch>
          </p:blipFill>
          <p:spPr>
            <a:xfrm>
              <a:off x="9978815" y="6106278"/>
              <a:ext cx="469963" cy="469963"/>
            </a:xfrm>
            <a:prstGeom prst="rect">
              <a:avLst/>
            </a:prstGeom>
          </p:spPr>
        </p:pic>
      </p:grpSp>
      <p:pic>
        <p:nvPicPr>
          <p:cNvPr id="29" name="Picture 28" descr="A bunch of balloons with swirls and butterflies&#10;&#10;Description automatically generated">
            <a:extLst>
              <a:ext uri="{FF2B5EF4-FFF2-40B4-BE49-F238E27FC236}">
                <a16:creationId xmlns:a16="http://schemas.microsoft.com/office/drawing/2014/main" xmlns="" id="{F51DA816-8BA4-BFD1-4B7A-090864F8532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43698" y="2302197"/>
            <a:ext cx="3840073" cy="4208760"/>
          </a:xfrm>
          <a:prstGeom prst="rect">
            <a:avLst/>
          </a:prstGeom>
        </p:spPr>
      </p:pic>
      <p:pic>
        <p:nvPicPr>
          <p:cNvPr id="30" name="Picture 29">
            <a:extLst>
              <a:ext uri="{FF2B5EF4-FFF2-40B4-BE49-F238E27FC236}">
                <a16:creationId xmlns:a16="http://schemas.microsoft.com/office/drawing/2014/main" xmlns="" id="{AFB92DE5-3D4B-1364-DF23-1BFF094D8CE2}"/>
              </a:ext>
            </a:extLst>
          </p:cNvPr>
          <p:cNvPicPr>
            <a:picLocks noChangeAspect="1"/>
          </p:cNvPicPr>
          <p:nvPr/>
        </p:nvPicPr>
        <p:blipFill>
          <a:blip r:embed="rId15"/>
          <a:stretch>
            <a:fillRect/>
          </a:stretch>
        </p:blipFill>
        <p:spPr>
          <a:xfrm>
            <a:off x="480190" y="1049758"/>
            <a:ext cx="12058933" cy="1383912"/>
          </a:xfrm>
          <a:prstGeom prst="rect">
            <a:avLst/>
          </a:prstGeom>
        </p:spPr>
      </p:pic>
    </p:spTree>
    <p:extLst>
      <p:ext uri="{BB962C8B-B14F-4D97-AF65-F5344CB8AC3E}">
        <p14:creationId xmlns:p14="http://schemas.microsoft.com/office/powerpoint/2010/main" val="87159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6"/>
                                        </p:tgtEl>
                                      </p:cBhvr>
                                    </p:animEffect>
                                    <p:animScale>
                                      <p:cBhvr>
                                        <p:cTn id="11"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7863D61-49C5-46CC-2FE3-7F20BBD41F76}"/>
              </a:ext>
            </a:extLst>
          </p:cNvPr>
          <p:cNvPicPr>
            <a:picLocks noChangeAspect="1"/>
          </p:cNvPicPr>
          <p:nvPr/>
        </p:nvPicPr>
        <p:blipFill>
          <a:blip r:embed="rId2"/>
          <a:stretch>
            <a:fillRect/>
          </a:stretch>
        </p:blipFill>
        <p:spPr>
          <a:xfrm>
            <a:off x="1179150" y="1682344"/>
            <a:ext cx="9833700" cy="3493311"/>
          </a:xfrm>
          <a:prstGeom prst="rect">
            <a:avLst/>
          </a:prstGeom>
        </p:spPr>
      </p:pic>
    </p:spTree>
    <p:extLst>
      <p:ext uri="{BB962C8B-B14F-4D97-AF65-F5344CB8AC3E}">
        <p14:creationId xmlns:p14="http://schemas.microsoft.com/office/powerpoint/2010/main" val="329641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53"/>
          <p:cNvSpPr/>
          <p:nvPr/>
        </p:nvSpPr>
        <p:spPr>
          <a:xfrm>
            <a:off x="3765360" y="2324898"/>
            <a:ext cx="7570575" cy="1082331"/>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solidFill>
              <a:effectLst/>
              <a:uLnTx/>
              <a:uFillTx/>
              <a:latin typeface="Cambria" panose="02040503050406030204" pitchFamily="18" charset="0"/>
              <a:ea typeface="inpin heiti" panose="00000500000000000000" pitchFamily="2" charset="-122"/>
              <a:sym typeface="inpin heiti" panose="00000500000000000000" pitchFamily="2" charset="-122"/>
            </a:endParaRPr>
          </a:p>
        </p:txBody>
      </p:sp>
      <p:pic>
        <p:nvPicPr>
          <p:cNvPr id="6" name="图片 2">
            <a:extLst>
              <a:ext uri="{FF2B5EF4-FFF2-40B4-BE49-F238E27FC236}">
                <a16:creationId xmlns:a16="http://schemas.microsoft.com/office/drawing/2014/main" xmlns="" id="{7CF9F6F1-5515-4329-B122-27F4C097D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8671" y="-319369"/>
            <a:ext cx="3776016" cy="3159485"/>
          </a:xfrm>
          <a:prstGeom prst="rect">
            <a:avLst/>
          </a:prstGeom>
        </p:spPr>
      </p:pic>
      <p:sp>
        <p:nvSpPr>
          <p:cNvPr id="7" name="TextBox 3"/>
          <p:cNvSpPr txBox="1"/>
          <p:nvPr/>
        </p:nvSpPr>
        <p:spPr>
          <a:xfrm>
            <a:off x="2648825" y="606386"/>
            <a:ext cx="4382452" cy="1215385"/>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5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5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ngữ</a:t>
            </a:r>
            <a:endParaRPr kumimoji="0" lang="zh-CN" altLang="en-US" sz="5400" b="1" i="0" u="none" strike="noStrike" kern="1200" cap="none" spc="0" normalizeH="0" baseline="0" noProof="0" dirty="0">
              <a:ln>
                <a:noFill/>
              </a:ln>
              <a:solidFill>
                <a:srgbClr val="0070C0"/>
              </a:solidFill>
              <a:effectLst/>
              <a:uLnTx/>
              <a:uFillTx/>
              <a:latin typeface="Cambria" panose="02040503050406030204" pitchFamily="18" charset="0"/>
              <a:ea typeface="微软雅黑" panose="020B0503020204020204" charset="-122"/>
              <a:cs typeface="Arial" panose="020B0604020202020204" pitchFamily="34" charset="0"/>
            </a:endParaRPr>
          </a:p>
        </p:txBody>
      </p:sp>
      <p:grpSp>
        <p:nvGrpSpPr>
          <p:cNvPr id="3" name="Group 2">
            <a:extLst>
              <a:ext uri="{FF2B5EF4-FFF2-40B4-BE49-F238E27FC236}">
                <a16:creationId xmlns:a16="http://schemas.microsoft.com/office/drawing/2014/main" xmlns="" id="{40358824-061A-9497-DC35-BE8680E42DF1}"/>
              </a:ext>
            </a:extLst>
          </p:cNvPr>
          <p:cNvGrpSpPr/>
          <p:nvPr/>
        </p:nvGrpSpPr>
        <p:grpSpPr>
          <a:xfrm>
            <a:off x="215735" y="2153019"/>
            <a:ext cx="3267590" cy="1275981"/>
            <a:chOff x="215735" y="2153019"/>
            <a:chExt cx="3267590" cy="1275981"/>
          </a:xfrm>
        </p:grpSpPr>
        <p:grpSp>
          <p:nvGrpSpPr>
            <p:cNvPr id="14" name="Group 13">
              <a:extLst>
                <a:ext uri="{FF2B5EF4-FFF2-40B4-BE49-F238E27FC236}">
                  <a16:creationId xmlns:a16="http://schemas.microsoft.com/office/drawing/2014/main" xmlns="" id="{6F673B85-7059-4229-9972-982C29CF5436}"/>
                </a:ext>
              </a:extLst>
            </p:cNvPr>
            <p:cNvGrpSpPr/>
            <p:nvPr/>
          </p:nvGrpSpPr>
          <p:grpSpPr>
            <a:xfrm>
              <a:off x="215735" y="2163646"/>
              <a:ext cx="3267590" cy="1265354"/>
              <a:chOff x="1006064" y="1522807"/>
              <a:chExt cx="9977377" cy="4656929"/>
            </a:xfrm>
          </p:grpSpPr>
          <p:sp>
            <p:nvSpPr>
              <p:cNvPr id="16" name="矩形: 圆角 2">
                <a:extLst>
                  <a:ext uri="{FF2B5EF4-FFF2-40B4-BE49-F238E27FC236}">
                    <a16:creationId xmlns:a16="http://schemas.microsoft.com/office/drawing/2014/main" xmlns=""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17" name="矩形: 圆角 2">
                <a:extLst>
                  <a:ext uri="{FF2B5EF4-FFF2-40B4-BE49-F238E27FC236}">
                    <a16:creationId xmlns:a16="http://schemas.microsoft.com/office/drawing/2014/main" xmlns=""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sp>
          <p:nvSpPr>
            <p:cNvPr id="9" name="TextBox 3"/>
            <p:cNvSpPr txBox="1"/>
            <p:nvPr/>
          </p:nvSpPr>
          <p:spPr>
            <a:xfrm>
              <a:off x="402771" y="2153019"/>
              <a:ext cx="2929260" cy="987759"/>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Kinh</a:t>
              </a:r>
              <a:r>
                <a:rPr kumimoji="0" lang="en-US" altLang="zh-C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Thầy</a:t>
              </a:r>
              <a:endParaRPr kumimoji="0" lang="zh-CN" altLang="en-US" sz="4400" b="1" i="0" u="none" strike="noStrike" kern="1200" cap="none" spc="0" normalizeH="0" baseline="0" noProof="0" dirty="0">
                <a:ln>
                  <a:noFill/>
                </a:ln>
                <a:solidFill>
                  <a:srgbClr val="002060"/>
                </a:solidFill>
                <a:effectLst/>
                <a:uLnTx/>
                <a:uFillTx/>
                <a:latin typeface="Cambria" panose="02040503050406030204" pitchFamily="18" charset="0"/>
                <a:ea typeface="微软雅黑" panose="020B0503020204020204" charset="-122"/>
                <a:cs typeface="Arial" panose="020B0604020202020204" pitchFamily="34" charset="0"/>
              </a:endParaRPr>
            </a:p>
          </p:txBody>
        </p:sp>
      </p:grpSp>
      <p:sp>
        <p:nvSpPr>
          <p:cNvPr id="10" name="TextBox 9">
            <a:extLst>
              <a:ext uri="{FF2B5EF4-FFF2-40B4-BE49-F238E27FC236}">
                <a16:creationId xmlns:a16="http://schemas.microsoft.com/office/drawing/2014/main" xmlns="" id="{C84C34AA-C2BA-4DD7-9967-7C7586E86BEC}"/>
              </a:ext>
            </a:extLst>
          </p:cNvPr>
          <p:cNvSpPr txBox="1"/>
          <p:nvPr/>
        </p:nvSpPr>
        <p:spPr>
          <a:xfrm>
            <a:off x="3683191" y="2549597"/>
            <a:ext cx="7560702" cy="646331"/>
          </a:xfrm>
          <a:prstGeom prst="rect">
            <a:avLst/>
          </a:prstGeom>
          <a:noFill/>
        </p:spPr>
        <p:txBody>
          <a:bodyPr wrap="square" rtlCol="0">
            <a:spAutoFit/>
          </a:bodyPr>
          <a:lstStyle/>
          <a:p>
            <a:pPr lvl="0" algn="ctr" defTabSz="913130" fontAlgn="base">
              <a:spcBef>
                <a:spcPct val="0"/>
              </a:spcBef>
              <a:spcAft>
                <a:spcPct val="0"/>
              </a:spcAft>
              <a:defRPr/>
            </a:pP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một con sông ở tỉnh Hải Dương.</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26" name="Picture 2" descr="Sông Kinh Thầy – ngọt ngào như “Hạt gạo làng ta”">
            <a:extLst>
              <a:ext uri="{FF2B5EF4-FFF2-40B4-BE49-F238E27FC236}">
                <a16:creationId xmlns:a16="http://schemas.microsoft.com/office/drawing/2014/main" xmlns="" id="{4AAB32AF-B7F2-1BCB-6192-2A6E2114A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292" y="3503840"/>
            <a:ext cx="47625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01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53"/>
          <p:cNvSpPr/>
          <p:nvPr/>
        </p:nvSpPr>
        <p:spPr>
          <a:xfrm>
            <a:off x="3765360" y="2324898"/>
            <a:ext cx="7570575" cy="1082331"/>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solidFill>
              <a:effectLst/>
              <a:uLnTx/>
              <a:uFillTx/>
              <a:latin typeface="Cambria" panose="02040503050406030204" pitchFamily="18" charset="0"/>
              <a:ea typeface="inpin heiti" panose="00000500000000000000" pitchFamily="2" charset="-122"/>
              <a:cs typeface="+mn-cs"/>
              <a:sym typeface="inpin heiti" panose="00000500000000000000" pitchFamily="2" charset="-122"/>
            </a:endParaRPr>
          </a:p>
        </p:txBody>
      </p:sp>
      <p:pic>
        <p:nvPicPr>
          <p:cNvPr id="6" name="图片 2">
            <a:extLst>
              <a:ext uri="{FF2B5EF4-FFF2-40B4-BE49-F238E27FC236}">
                <a16:creationId xmlns:a16="http://schemas.microsoft.com/office/drawing/2014/main" xmlns="" id="{7CF9F6F1-5515-4329-B122-27F4C097D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8671" y="-319369"/>
            <a:ext cx="3776016" cy="3159485"/>
          </a:xfrm>
          <a:prstGeom prst="rect">
            <a:avLst/>
          </a:prstGeom>
        </p:spPr>
      </p:pic>
      <p:sp>
        <p:nvSpPr>
          <p:cNvPr id="7" name="TextBox 3"/>
          <p:cNvSpPr txBox="1"/>
          <p:nvPr/>
        </p:nvSpPr>
        <p:spPr>
          <a:xfrm>
            <a:off x="2648825" y="606386"/>
            <a:ext cx="4382452" cy="1215385"/>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5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5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ngữ</a:t>
            </a:r>
            <a:endParaRPr kumimoji="0" lang="zh-CN" altLang="en-US" sz="5400" b="1" i="0" u="none" strike="noStrike" kern="1200" cap="none" spc="0" normalizeH="0" baseline="0" noProof="0" dirty="0">
              <a:ln>
                <a:noFill/>
              </a:ln>
              <a:solidFill>
                <a:srgbClr val="0070C0"/>
              </a:solidFill>
              <a:effectLst/>
              <a:uLnTx/>
              <a:uFillTx/>
              <a:latin typeface="Cambria" panose="02040503050406030204" pitchFamily="18" charset="0"/>
              <a:ea typeface="微软雅黑" panose="020B0503020204020204" charset="-122"/>
              <a:cs typeface="Arial" panose="020B0604020202020204" pitchFamily="34" charset="0"/>
            </a:endParaRPr>
          </a:p>
        </p:txBody>
      </p:sp>
      <p:grpSp>
        <p:nvGrpSpPr>
          <p:cNvPr id="3" name="Group 2">
            <a:extLst>
              <a:ext uri="{FF2B5EF4-FFF2-40B4-BE49-F238E27FC236}">
                <a16:creationId xmlns:a16="http://schemas.microsoft.com/office/drawing/2014/main" xmlns="" id="{40358824-061A-9497-DC35-BE8680E42DF1}"/>
              </a:ext>
            </a:extLst>
          </p:cNvPr>
          <p:cNvGrpSpPr/>
          <p:nvPr/>
        </p:nvGrpSpPr>
        <p:grpSpPr>
          <a:xfrm>
            <a:off x="215735" y="2163646"/>
            <a:ext cx="3267590" cy="1265354"/>
            <a:chOff x="215735" y="2163646"/>
            <a:chExt cx="3267590" cy="1265354"/>
          </a:xfrm>
        </p:grpSpPr>
        <p:grpSp>
          <p:nvGrpSpPr>
            <p:cNvPr id="14" name="Group 13">
              <a:extLst>
                <a:ext uri="{FF2B5EF4-FFF2-40B4-BE49-F238E27FC236}">
                  <a16:creationId xmlns:a16="http://schemas.microsoft.com/office/drawing/2014/main" xmlns="" id="{6F673B85-7059-4229-9972-982C29CF5436}"/>
                </a:ext>
              </a:extLst>
            </p:cNvPr>
            <p:cNvGrpSpPr/>
            <p:nvPr/>
          </p:nvGrpSpPr>
          <p:grpSpPr>
            <a:xfrm>
              <a:off x="215735" y="2163646"/>
              <a:ext cx="3267590" cy="1265354"/>
              <a:chOff x="1006064" y="1522807"/>
              <a:chExt cx="9977377" cy="4656929"/>
            </a:xfrm>
          </p:grpSpPr>
          <p:sp>
            <p:nvSpPr>
              <p:cNvPr id="16" name="矩形: 圆角 2">
                <a:extLst>
                  <a:ext uri="{FF2B5EF4-FFF2-40B4-BE49-F238E27FC236}">
                    <a16:creationId xmlns:a16="http://schemas.microsoft.com/office/drawing/2014/main" xmlns=""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7" name="矩形: 圆角 2">
                <a:extLst>
                  <a:ext uri="{FF2B5EF4-FFF2-40B4-BE49-F238E27FC236}">
                    <a16:creationId xmlns:a16="http://schemas.microsoft.com/office/drawing/2014/main" xmlns=""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sp>
          <p:nvSpPr>
            <p:cNvPr id="9" name="TextBox 3"/>
            <p:cNvSpPr txBox="1"/>
            <p:nvPr/>
          </p:nvSpPr>
          <p:spPr>
            <a:xfrm>
              <a:off x="402771" y="2327190"/>
              <a:ext cx="3048000" cy="745064"/>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Hào</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giao</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thông</a:t>
              </a:r>
              <a:endParaRPr kumimoji="0" lang="zh-CN" altLang="en-US" sz="3200" b="1" i="0" u="none" strike="noStrike" kern="1200" cap="none" spc="0" normalizeH="0" baseline="0" noProof="0" dirty="0">
                <a:ln>
                  <a:noFill/>
                </a:ln>
                <a:solidFill>
                  <a:srgbClr val="002060"/>
                </a:solidFill>
                <a:effectLst/>
                <a:uLnTx/>
                <a:uFillTx/>
                <a:latin typeface="Cambria" panose="02040503050406030204" pitchFamily="18" charset="0"/>
                <a:ea typeface="微软雅黑" panose="020B0503020204020204" charset="-122"/>
                <a:cs typeface="Arial" panose="020B0604020202020204" pitchFamily="34" charset="0"/>
              </a:endParaRPr>
            </a:p>
          </p:txBody>
        </p:sp>
      </p:grpSp>
      <p:sp>
        <p:nvSpPr>
          <p:cNvPr id="10" name="TextBox 9">
            <a:extLst>
              <a:ext uri="{FF2B5EF4-FFF2-40B4-BE49-F238E27FC236}">
                <a16:creationId xmlns:a16="http://schemas.microsoft.com/office/drawing/2014/main" xmlns="" id="{C84C34AA-C2BA-4DD7-9967-7C7586E86BEC}"/>
              </a:ext>
            </a:extLst>
          </p:cNvPr>
          <p:cNvSpPr txBox="1"/>
          <p:nvPr/>
        </p:nvSpPr>
        <p:spPr>
          <a:xfrm>
            <a:off x="3683191" y="2310112"/>
            <a:ext cx="7560702" cy="1200329"/>
          </a:xfrm>
          <a:prstGeom prst="rect">
            <a:avLst/>
          </a:prstGeom>
          <a:noFill/>
        </p:spPr>
        <p:txBody>
          <a:bodyPr wrap="square" rtlCol="0">
            <a:spAutoFit/>
          </a:bodyPr>
          <a:lstStyle/>
          <a:p>
            <a:pPr lvl="0" algn="ctr" defTabSz="913130" fontAlgn="base">
              <a:spcBef>
                <a:spcPct val="0"/>
              </a:spcBef>
              <a:spcAft>
                <a:spcPct val="0"/>
              </a:spcAft>
              <a:defRPr/>
            </a:pP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đường đào sâu dưới đất để đi lại được an toàn trong chiến tranh.</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050" name="Picture 2" descr="Giao thông hào trên đồi A1 - Picture of Dien Bien Phu, Dien Bien Province -  Tripadvisor">
            <a:extLst>
              <a:ext uri="{FF2B5EF4-FFF2-40B4-BE49-F238E27FC236}">
                <a16:creationId xmlns:a16="http://schemas.microsoft.com/office/drawing/2014/main" xmlns="" id="{8ECD83AA-0BB3-0EA3-E9D6-3C5525103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085" y="3660408"/>
            <a:ext cx="4818289" cy="319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39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53"/>
          <p:cNvSpPr/>
          <p:nvPr/>
        </p:nvSpPr>
        <p:spPr>
          <a:xfrm>
            <a:off x="3765360" y="2324898"/>
            <a:ext cx="7570575" cy="1800788"/>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solidFill>
              <a:effectLst/>
              <a:uLnTx/>
              <a:uFillTx/>
              <a:latin typeface="Cambria" panose="02040503050406030204" pitchFamily="18" charset="0"/>
              <a:ea typeface="inpin heiti" panose="00000500000000000000" pitchFamily="2" charset="-122"/>
              <a:cs typeface="+mn-cs"/>
              <a:sym typeface="inpin heiti" panose="00000500000000000000" pitchFamily="2" charset="-122"/>
            </a:endParaRPr>
          </a:p>
        </p:txBody>
      </p:sp>
      <p:pic>
        <p:nvPicPr>
          <p:cNvPr id="6" name="图片 2">
            <a:extLst>
              <a:ext uri="{FF2B5EF4-FFF2-40B4-BE49-F238E27FC236}">
                <a16:creationId xmlns:a16="http://schemas.microsoft.com/office/drawing/2014/main" xmlns="" id="{7CF9F6F1-5515-4329-B122-27F4C097D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8671" y="-319369"/>
            <a:ext cx="3776016" cy="3159485"/>
          </a:xfrm>
          <a:prstGeom prst="rect">
            <a:avLst/>
          </a:prstGeom>
        </p:spPr>
      </p:pic>
      <p:sp>
        <p:nvSpPr>
          <p:cNvPr id="7" name="TextBox 3"/>
          <p:cNvSpPr txBox="1"/>
          <p:nvPr/>
        </p:nvSpPr>
        <p:spPr>
          <a:xfrm>
            <a:off x="2648825" y="606386"/>
            <a:ext cx="4382452" cy="1215385"/>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5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5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ngữ</a:t>
            </a:r>
            <a:endParaRPr kumimoji="0" lang="zh-CN" altLang="en-US" sz="5400" b="1" i="0" u="none" strike="noStrike" kern="1200" cap="none" spc="0" normalizeH="0" baseline="0" noProof="0" dirty="0">
              <a:ln>
                <a:noFill/>
              </a:ln>
              <a:solidFill>
                <a:srgbClr val="0070C0"/>
              </a:solidFill>
              <a:effectLst/>
              <a:uLnTx/>
              <a:uFillTx/>
              <a:latin typeface="Cambria" panose="02040503050406030204" pitchFamily="18" charset="0"/>
              <a:ea typeface="微软雅黑" panose="020B0503020204020204" charset="-122"/>
              <a:cs typeface="Arial" panose="020B0604020202020204" pitchFamily="34" charset="0"/>
            </a:endParaRPr>
          </a:p>
        </p:txBody>
      </p:sp>
      <p:grpSp>
        <p:nvGrpSpPr>
          <p:cNvPr id="3" name="Group 2">
            <a:extLst>
              <a:ext uri="{FF2B5EF4-FFF2-40B4-BE49-F238E27FC236}">
                <a16:creationId xmlns:a16="http://schemas.microsoft.com/office/drawing/2014/main" xmlns="" id="{40358824-061A-9497-DC35-BE8680E42DF1}"/>
              </a:ext>
            </a:extLst>
          </p:cNvPr>
          <p:cNvGrpSpPr/>
          <p:nvPr/>
        </p:nvGrpSpPr>
        <p:grpSpPr>
          <a:xfrm>
            <a:off x="215735" y="2163646"/>
            <a:ext cx="3267590" cy="1265354"/>
            <a:chOff x="215735" y="2163646"/>
            <a:chExt cx="3267590" cy="1265354"/>
          </a:xfrm>
        </p:grpSpPr>
        <p:grpSp>
          <p:nvGrpSpPr>
            <p:cNvPr id="14" name="Group 13">
              <a:extLst>
                <a:ext uri="{FF2B5EF4-FFF2-40B4-BE49-F238E27FC236}">
                  <a16:creationId xmlns:a16="http://schemas.microsoft.com/office/drawing/2014/main" xmlns="" id="{6F673B85-7059-4229-9972-982C29CF5436}"/>
                </a:ext>
              </a:extLst>
            </p:cNvPr>
            <p:cNvGrpSpPr/>
            <p:nvPr/>
          </p:nvGrpSpPr>
          <p:grpSpPr>
            <a:xfrm>
              <a:off x="215735" y="2163646"/>
              <a:ext cx="3267590" cy="1265354"/>
              <a:chOff x="1006064" y="1522807"/>
              <a:chExt cx="9977377" cy="4656929"/>
            </a:xfrm>
          </p:grpSpPr>
          <p:sp>
            <p:nvSpPr>
              <p:cNvPr id="16" name="矩形: 圆角 2">
                <a:extLst>
                  <a:ext uri="{FF2B5EF4-FFF2-40B4-BE49-F238E27FC236}">
                    <a16:creationId xmlns:a16="http://schemas.microsoft.com/office/drawing/2014/main" xmlns=""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7" name="矩形: 圆角 2">
                <a:extLst>
                  <a:ext uri="{FF2B5EF4-FFF2-40B4-BE49-F238E27FC236}">
                    <a16:creationId xmlns:a16="http://schemas.microsoft.com/office/drawing/2014/main" xmlns=""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sp>
          <p:nvSpPr>
            <p:cNvPr id="9" name="TextBox 3"/>
            <p:cNvSpPr txBox="1"/>
            <p:nvPr/>
          </p:nvSpPr>
          <p:spPr>
            <a:xfrm>
              <a:off x="402771" y="2327190"/>
              <a:ext cx="3048000" cy="745064"/>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Tranh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giành</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zh-CN" altLang="en-US" sz="3200" b="1" i="0" u="none" strike="noStrike" kern="1200" cap="none" spc="0" normalizeH="0" baseline="0" noProof="0" dirty="0">
                <a:ln>
                  <a:noFill/>
                </a:ln>
                <a:solidFill>
                  <a:srgbClr val="002060"/>
                </a:solidFill>
                <a:effectLst/>
                <a:uLnTx/>
                <a:uFillTx/>
                <a:latin typeface="Cambria" panose="02040503050406030204" pitchFamily="18" charset="0"/>
                <a:ea typeface="微软雅黑" panose="020B0503020204020204" charset="-122"/>
                <a:cs typeface="Arial" panose="020B0604020202020204" pitchFamily="34" charset="0"/>
              </a:endParaRPr>
            </a:p>
          </p:txBody>
        </p:sp>
      </p:grpSp>
      <p:sp>
        <p:nvSpPr>
          <p:cNvPr id="10" name="TextBox 9">
            <a:extLst>
              <a:ext uri="{FF2B5EF4-FFF2-40B4-BE49-F238E27FC236}">
                <a16:creationId xmlns:a16="http://schemas.microsoft.com/office/drawing/2014/main" xmlns="" id="{C84C34AA-C2BA-4DD7-9967-7C7586E86BEC}"/>
              </a:ext>
            </a:extLst>
          </p:cNvPr>
          <p:cNvSpPr txBox="1"/>
          <p:nvPr/>
        </p:nvSpPr>
        <p:spPr>
          <a:xfrm>
            <a:off x="3683191" y="2310112"/>
            <a:ext cx="7560702" cy="1754326"/>
          </a:xfrm>
          <a:prstGeom prst="rect">
            <a:avLst/>
          </a:prstGeom>
          <a:noFill/>
        </p:spPr>
        <p:txBody>
          <a:bodyPr wrap="square" rtlCol="0">
            <a:spAutoFit/>
          </a:bodyPr>
          <a:lstStyle/>
          <a:p>
            <a:pPr lvl="0" algn="ctr" defTabSz="913130" fontAlgn="base">
              <a:spcBef>
                <a:spcPct val="0"/>
              </a:spcBef>
              <a:spcAft>
                <a:spcPct val="0"/>
              </a:spcAft>
              <a:defRPr/>
            </a:pP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Dụng cụ đan bằng tre, nứa, đáy phẳng, có thành, dùng để vận chuyển đất đã, phân trâu bò,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074" name="Picture 2" descr="Huế] Giới thiệu về Làng nghề đan lát Bao La">
            <a:extLst>
              <a:ext uri="{FF2B5EF4-FFF2-40B4-BE49-F238E27FC236}">
                <a16:creationId xmlns:a16="http://schemas.microsoft.com/office/drawing/2014/main" xmlns="" id="{7D9A7BBD-383E-C5D1-DB66-E0AC8B5883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399" y="4267198"/>
            <a:ext cx="3984171" cy="249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53"/>
          <p:cNvSpPr/>
          <p:nvPr/>
        </p:nvSpPr>
        <p:spPr>
          <a:xfrm>
            <a:off x="3765360" y="2324898"/>
            <a:ext cx="7570575" cy="1321816"/>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solidFill>
              <a:effectLst/>
              <a:uLnTx/>
              <a:uFillTx/>
              <a:latin typeface="Cambria" panose="02040503050406030204" pitchFamily="18" charset="0"/>
              <a:ea typeface="inpin heiti" panose="00000500000000000000" pitchFamily="2" charset="-122"/>
              <a:cs typeface="+mn-cs"/>
              <a:sym typeface="inpin heiti" panose="00000500000000000000" pitchFamily="2" charset="-122"/>
            </a:endParaRPr>
          </a:p>
        </p:txBody>
      </p:sp>
      <p:pic>
        <p:nvPicPr>
          <p:cNvPr id="6" name="图片 2">
            <a:extLst>
              <a:ext uri="{FF2B5EF4-FFF2-40B4-BE49-F238E27FC236}">
                <a16:creationId xmlns:a16="http://schemas.microsoft.com/office/drawing/2014/main" xmlns="" id="{7CF9F6F1-5515-4329-B122-27F4C097D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614" y="-645940"/>
            <a:ext cx="3776016" cy="3159485"/>
          </a:xfrm>
          <a:prstGeom prst="rect">
            <a:avLst/>
          </a:prstGeom>
        </p:spPr>
      </p:pic>
      <p:sp>
        <p:nvSpPr>
          <p:cNvPr id="7" name="TextBox 3"/>
          <p:cNvSpPr txBox="1"/>
          <p:nvPr/>
        </p:nvSpPr>
        <p:spPr>
          <a:xfrm>
            <a:off x="4216368" y="225386"/>
            <a:ext cx="4382452" cy="1215385"/>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5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5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ngữ</a:t>
            </a:r>
            <a:endParaRPr kumimoji="0" lang="zh-CN" altLang="en-US" sz="5400" b="1" i="0" u="none" strike="noStrike" kern="1200" cap="none" spc="0" normalizeH="0" baseline="0" noProof="0" dirty="0">
              <a:ln>
                <a:noFill/>
              </a:ln>
              <a:solidFill>
                <a:srgbClr val="0070C0"/>
              </a:solidFill>
              <a:effectLst/>
              <a:uLnTx/>
              <a:uFillTx/>
              <a:latin typeface="Cambria" panose="02040503050406030204" pitchFamily="18" charset="0"/>
              <a:ea typeface="微软雅黑" panose="020B0503020204020204" charset="-122"/>
              <a:cs typeface="Arial" panose="020B0604020202020204" pitchFamily="34" charset="0"/>
            </a:endParaRPr>
          </a:p>
        </p:txBody>
      </p:sp>
      <p:grpSp>
        <p:nvGrpSpPr>
          <p:cNvPr id="3" name="Group 2">
            <a:extLst>
              <a:ext uri="{FF2B5EF4-FFF2-40B4-BE49-F238E27FC236}">
                <a16:creationId xmlns:a16="http://schemas.microsoft.com/office/drawing/2014/main" xmlns="" id="{40358824-061A-9497-DC35-BE8680E42DF1}"/>
              </a:ext>
            </a:extLst>
          </p:cNvPr>
          <p:cNvGrpSpPr/>
          <p:nvPr/>
        </p:nvGrpSpPr>
        <p:grpSpPr>
          <a:xfrm>
            <a:off x="215735" y="2163646"/>
            <a:ext cx="3267590" cy="1265354"/>
            <a:chOff x="215735" y="2163646"/>
            <a:chExt cx="3267590" cy="1265354"/>
          </a:xfrm>
        </p:grpSpPr>
        <p:grpSp>
          <p:nvGrpSpPr>
            <p:cNvPr id="14" name="Group 13">
              <a:extLst>
                <a:ext uri="{FF2B5EF4-FFF2-40B4-BE49-F238E27FC236}">
                  <a16:creationId xmlns:a16="http://schemas.microsoft.com/office/drawing/2014/main" xmlns="" id="{6F673B85-7059-4229-9972-982C29CF5436}"/>
                </a:ext>
              </a:extLst>
            </p:cNvPr>
            <p:cNvGrpSpPr/>
            <p:nvPr/>
          </p:nvGrpSpPr>
          <p:grpSpPr>
            <a:xfrm>
              <a:off x="215735" y="2163646"/>
              <a:ext cx="3267590" cy="1265354"/>
              <a:chOff x="1006064" y="1522807"/>
              <a:chExt cx="9977377" cy="4656929"/>
            </a:xfrm>
          </p:grpSpPr>
          <p:sp>
            <p:nvSpPr>
              <p:cNvPr id="16" name="矩形: 圆角 2">
                <a:extLst>
                  <a:ext uri="{FF2B5EF4-FFF2-40B4-BE49-F238E27FC236}">
                    <a16:creationId xmlns:a16="http://schemas.microsoft.com/office/drawing/2014/main" xmlns=""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7" name="矩形: 圆角 2">
                <a:extLst>
                  <a:ext uri="{FF2B5EF4-FFF2-40B4-BE49-F238E27FC236}">
                    <a16:creationId xmlns:a16="http://schemas.microsoft.com/office/drawing/2014/main" xmlns=""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sp>
          <p:nvSpPr>
            <p:cNvPr id="9" name="TextBox 3"/>
            <p:cNvSpPr txBox="1"/>
            <p:nvPr/>
          </p:nvSpPr>
          <p:spPr>
            <a:xfrm>
              <a:off x="402771" y="2327190"/>
              <a:ext cx="3048000" cy="745064"/>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Tiền</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tuyến</a:t>
              </a:r>
              <a:endParaRPr kumimoji="0" lang="zh-CN" altLang="en-US" sz="3200" b="1" i="0" u="none" strike="noStrike" kern="1200" cap="none" spc="0" normalizeH="0" baseline="0" noProof="0" dirty="0">
                <a:ln>
                  <a:noFill/>
                </a:ln>
                <a:solidFill>
                  <a:srgbClr val="002060"/>
                </a:solidFill>
                <a:effectLst/>
                <a:uLnTx/>
                <a:uFillTx/>
                <a:latin typeface="Cambria" panose="02040503050406030204" pitchFamily="18" charset="0"/>
                <a:ea typeface="微软雅黑" panose="020B0503020204020204" charset="-122"/>
                <a:cs typeface="Arial" panose="020B0604020202020204" pitchFamily="34" charset="0"/>
              </a:endParaRPr>
            </a:p>
          </p:txBody>
        </p:sp>
      </p:grpSp>
      <p:sp>
        <p:nvSpPr>
          <p:cNvPr id="10" name="TextBox 9">
            <a:extLst>
              <a:ext uri="{FF2B5EF4-FFF2-40B4-BE49-F238E27FC236}">
                <a16:creationId xmlns:a16="http://schemas.microsoft.com/office/drawing/2014/main" xmlns="" id="{C84C34AA-C2BA-4DD7-9967-7C7586E86BEC}"/>
              </a:ext>
            </a:extLst>
          </p:cNvPr>
          <p:cNvSpPr txBox="1"/>
          <p:nvPr/>
        </p:nvSpPr>
        <p:spPr>
          <a:xfrm>
            <a:off x="3683191" y="2310112"/>
            <a:ext cx="7560702" cy="1200329"/>
          </a:xfrm>
          <a:prstGeom prst="rect">
            <a:avLst/>
          </a:prstGeom>
          <a:noFill/>
        </p:spPr>
        <p:txBody>
          <a:bodyPr wrap="square" rtlCol="0">
            <a:spAutoFit/>
          </a:bodyPr>
          <a:lstStyle/>
          <a:p>
            <a:pPr lvl="0" algn="ctr" defTabSz="913130" fontAlgn="base">
              <a:spcBef>
                <a:spcPct val="0"/>
              </a:spcBef>
              <a:spcAft>
                <a:spcPct val="0"/>
              </a:spcAft>
              <a:defRPr/>
            </a:pP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tuyến trước, nơi trực tiếp chiến đấu với giặc.</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5639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790</Words>
  <Application>Microsoft Office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微软雅黑</vt:lpstr>
      <vt:lpstr>#9Slide07 HoneyCream</vt:lpstr>
      <vt:lpstr>Arial</vt:lpstr>
      <vt:lpstr>Arial-Rounded</vt:lpstr>
      <vt:lpstr>Calibri</vt:lpstr>
      <vt:lpstr>Calibri Light</vt:lpstr>
      <vt:lpstr>Cambria</vt:lpstr>
      <vt:lpstr>inpin heiti</vt:lpstr>
      <vt:lpstr>Times New Roman</vt:lpstr>
      <vt:lpstr>UTM Avo</vt:lpstr>
      <vt:lpstr>等线</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34</cp:revision>
  <dcterms:created xsi:type="dcterms:W3CDTF">2023-02-05T01:02:29Z</dcterms:created>
  <dcterms:modified xsi:type="dcterms:W3CDTF">2026-01-30T04:55:31Z</dcterms:modified>
</cp:coreProperties>
</file>