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5"/>
  </p:notesMasterIdLst>
  <p:sldIdLst>
    <p:sldId id="334" r:id="rId2"/>
    <p:sldId id="533" r:id="rId3"/>
    <p:sldId id="524" r:id="rId4"/>
    <p:sldId id="322" r:id="rId5"/>
    <p:sldId id="528" r:id="rId6"/>
    <p:sldId id="529" r:id="rId7"/>
    <p:sldId id="530" r:id="rId8"/>
    <p:sldId id="531" r:id="rId9"/>
    <p:sldId id="532" r:id="rId10"/>
    <p:sldId id="340" r:id="rId11"/>
    <p:sldId id="520" r:id="rId12"/>
    <p:sldId id="268" r:id="rId13"/>
    <p:sldId id="330" r:id="rId14"/>
  </p:sldIdLst>
  <p:sldSz cx="12161838" cy="6858000"/>
  <p:notesSz cx="6858000" cy="9144000"/>
  <p:embeddedFontLst>
    <p:embeddedFont>
      <p:font typeface="Bebas Neue" panose="020B0604020202020204" charset="0"/>
      <p:regular r:id="rId16"/>
    </p:embeddedFont>
    <p:embeddedFont>
      <p:font typeface="Fredoka One" panose="020B0604020202020204" charset="0"/>
      <p:regular r:id="rId17"/>
    </p:embeddedFont>
    <p:embeddedFont>
      <p:font typeface="Arial-Rounded" panose="020B0500000000000000" charset="0"/>
      <p:regular r:id="rId18"/>
    </p:embeddedFont>
    <p:embeddedFont>
      <p:font typeface="Arial Rounded MT Bold" panose="020B0604020202020204" charset="0"/>
      <p:regular r:id="rId19"/>
    </p:embeddedFont>
    <p:embeddedFont>
      <p:font typeface="Quicksand Medium" panose="020B0604020202020204" charset="0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337"/>
    <a:srgbClr val="000000"/>
    <a:srgbClr val="FFBC4F"/>
    <a:srgbClr val="A0D565"/>
    <a:srgbClr val="8CF17B"/>
    <a:srgbClr val="68DF5F"/>
    <a:srgbClr val="95E35B"/>
    <a:srgbClr val="EAC8D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D0A9CCA-FA07-4F9C-BD01-891D97483D46}">
  <a:tblStyle styleId="{CD0A9CCA-FA07-4F9C-BD01-891D97483D4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582" autoAdjust="0"/>
  </p:normalViewPr>
  <p:slideViewPr>
    <p:cSldViewPr>
      <p:cViewPr>
        <p:scale>
          <a:sx n="100" d="100"/>
          <a:sy n="100" d="100"/>
        </p:scale>
        <p:origin x="-192" y="-960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356284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Tác</a:t>
            </a:r>
            <a:r>
              <a:rPr lang="en-US" sz="1100" b="0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giả ppt: Phan Linh</a:t>
            </a:r>
            <a:endParaRPr lang="en-US" sz="1100" b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1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11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1100" b="0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https://www.facebook.com/nhilinh.phan/</a:t>
            </a:r>
            <a:endParaRPr lang="en-US" sz="1100" b="0">
              <a:solidFill>
                <a:srgbClr val="000000"/>
              </a:solidFill>
            </a:endParaRPr>
          </a:p>
          <a:p>
            <a:r>
              <a:rPr lang="en-US" sz="11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1100" b="0">
                <a:solidFill>
                  <a:srgbClr val="000000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https://www.facebook.com/groups/443096903751589</a:t>
            </a:r>
            <a:endParaRPr lang="en-US" sz="1100" b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en-US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>
              <a:solidFill>
                <a:srgbClr val="000000"/>
              </a:solidFill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91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cc9050bdf8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cc9050bdf8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baseline="0"/>
          </a:p>
        </p:txBody>
      </p:sp>
    </p:spTree>
    <p:extLst>
      <p:ext uri="{BB962C8B-B14F-4D97-AF65-F5344CB8AC3E}">
        <p14:creationId xmlns:p14="http://schemas.microsoft.com/office/powerpoint/2010/main" val="2846142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cc9050bdf8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cc9050bdf8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baseline="0"/>
          </a:p>
        </p:txBody>
      </p:sp>
    </p:spTree>
    <p:extLst>
      <p:ext uri="{BB962C8B-B14F-4D97-AF65-F5344CB8AC3E}">
        <p14:creationId xmlns:p14="http://schemas.microsoft.com/office/powerpoint/2010/main" val="195676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cc9050bdf8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cc9050bdf8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aseline="0"/>
              <a:t>Click vào ô màu xanh để ra kết quả</a:t>
            </a:r>
          </a:p>
        </p:txBody>
      </p:sp>
    </p:spTree>
    <p:extLst>
      <p:ext uri="{BB962C8B-B14F-4D97-AF65-F5344CB8AC3E}">
        <p14:creationId xmlns:p14="http://schemas.microsoft.com/office/powerpoint/2010/main" val="149414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cc9050bdf8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cc9050bdf8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aseline="0"/>
              <a:t>Click vào ô trắng, hỏi HS </a:t>
            </a:r>
          </a:p>
        </p:txBody>
      </p:sp>
    </p:spTree>
    <p:extLst>
      <p:ext uri="{BB962C8B-B14F-4D97-AF65-F5344CB8AC3E}">
        <p14:creationId xmlns:p14="http://schemas.microsoft.com/office/powerpoint/2010/main" val="1487644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ge7f82909be_0_17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4" name="Google Shape;1444;ge7f82909be_0_17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1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Tác</a:t>
            </a:r>
            <a:r>
              <a:rPr lang="en-US" sz="1100" b="0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giả ppt: Phan Linh</a:t>
            </a:r>
            <a:endParaRPr lang="en-US" sz="1100" b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1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11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1100" b="0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https://www.facebook.com/nhilinh.phan/</a:t>
            </a:r>
            <a:endParaRPr lang="en-US" sz="1100" b="0">
              <a:solidFill>
                <a:srgbClr val="000000"/>
              </a:solidFill>
            </a:endParaRPr>
          </a:p>
          <a:p>
            <a:r>
              <a:rPr lang="en-US" sz="11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1100" b="0">
                <a:solidFill>
                  <a:srgbClr val="000000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https://www.facebook.com/groups/443096903751589</a:t>
            </a:r>
            <a:endParaRPr lang="en-US" sz="1100" b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en-US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197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"/>
          <p:cNvSpPr/>
          <p:nvPr/>
        </p:nvSpPr>
        <p:spPr>
          <a:xfrm flipH="1">
            <a:off x="-4085457" y="1639447"/>
            <a:ext cx="18388106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6"/>
          <p:cNvSpPr/>
          <p:nvPr/>
        </p:nvSpPr>
        <p:spPr>
          <a:xfrm>
            <a:off x="-1086639" y="3991167"/>
            <a:ext cx="14547620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6"/>
          <p:cNvSpPr txBox="1">
            <a:spLocks noGrp="1"/>
          </p:cNvSpPr>
          <p:nvPr>
            <p:ph type="title"/>
          </p:nvPr>
        </p:nvSpPr>
        <p:spPr>
          <a:xfrm>
            <a:off x="957625" y="719328"/>
            <a:ext cx="10246588" cy="7636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8"/>
          <p:cNvGrpSpPr/>
          <p:nvPr/>
        </p:nvGrpSpPr>
        <p:grpSpPr>
          <a:xfrm flipH="1">
            <a:off x="302508" y="2662955"/>
            <a:ext cx="891787" cy="584699"/>
            <a:chOff x="7555450" y="377766"/>
            <a:chExt cx="670499" cy="438524"/>
          </a:xfrm>
        </p:grpSpPr>
        <p:sp>
          <p:nvSpPr>
            <p:cNvPr id="140" name="Google Shape;140;p8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8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8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8"/>
          <p:cNvGrpSpPr/>
          <p:nvPr/>
        </p:nvGrpSpPr>
        <p:grpSpPr>
          <a:xfrm>
            <a:off x="5711103" y="5489654"/>
            <a:ext cx="652020" cy="811748"/>
            <a:chOff x="7376250" y="1989890"/>
            <a:chExt cx="490228" cy="608811"/>
          </a:xfrm>
        </p:grpSpPr>
        <p:sp>
          <p:nvSpPr>
            <p:cNvPr id="144" name="Google Shape;144;p8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8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8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" name="Google Shape;147;p8"/>
          <p:cNvGrpSpPr/>
          <p:nvPr/>
        </p:nvGrpSpPr>
        <p:grpSpPr>
          <a:xfrm rot="-784911">
            <a:off x="10617727" y="1855914"/>
            <a:ext cx="1484251" cy="2317689"/>
            <a:chOff x="8424000" y="2335625"/>
            <a:chExt cx="981301" cy="1528532"/>
          </a:xfrm>
        </p:grpSpPr>
        <p:sp>
          <p:nvSpPr>
            <p:cNvPr id="148" name="Google Shape;148;p8"/>
            <p:cNvSpPr/>
            <p:nvPr/>
          </p:nvSpPr>
          <p:spPr>
            <a:xfrm>
              <a:off x="9155054" y="2569286"/>
              <a:ext cx="250248" cy="432683"/>
            </a:xfrm>
            <a:custGeom>
              <a:avLst/>
              <a:gdLst/>
              <a:ahLst/>
              <a:cxnLst/>
              <a:rect l="l" t="t" r="r" b="b"/>
              <a:pathLst>
                <a:path w="3229" h="5583" extrusionOk="0">
                  <a:moveTo>
                    <a:pt x="1323" y="1"/>
                  </a:moveTo>
                  <a:cubicBezTo>
                    <a:pt x="1109" y="1"/>
                    <a:pt x="914" y="59"/>
                    <a:pt x="720" y="156"/>
                  </a:cubicBezTo>
                  <a:cubicBezTo>
                    <a:pt x="584" y="215"/>
                    <a:pt x="428" y="351"/>
                    <a:pt x="331" y="506"/>
                  </a:cubicBezTo>
                  <a:cubicBezTo>
                    <a:pt x="234" y="662"/>
                    <a:pt x="156" y="837"/>
                    <a:pt x="117" y="1012"/>
                  </a:cubicBezTo>
                  <a:cubicBezTo>
                    <a:pt x="0" y="1479"/>
                    <a:pt x="39" y="1984"/>
                    <a:pt x="59" y="2373"/>
                  </a:cubicBezTo>
                  <a:cubicBezTo>
                    <a:pt x="117" y="2821"/>
                    <a:pt x="214" y="3288"/>
                    <a:pt x="389" y="3891"/>
                  </a:cubicBezTo>
                  <a:cubicBezTo>
                    <a:pt x="448" y="4182"/>
                    <a:pt x="545" y="4474"/>
                    <a:pt x="700" y="4844"/>
                  </a:cubicBezTo>
                  <a:cubicBezTo>
                    <a:pt x="778" y="5038"/>
                    <a:pt x="837" y="5213"/>
                    <a:pt x="914" y="5388"/>
                  </a:cubicBezTo>
                  <a:cubicBezTo>
                    <a:pt x="895" y="5466"/>
                    <a:pt x="934" y="5544"/>
                    <a:pt x="992" y="5563"/>
                  </a:cubicBezTo>
                  <a:cubicBezTo>
                    <a:pt x="1012" y="5583"/>
                    <a:pt x="1070" y="5583"/>
                    <a:pt x="1089" y="5583"/>
                  </a:cubicBezTo>
                  <a:cubicBezTo>
                    <a:pt x="1128" y="5583"/>
                    <a:pt x="1187" y="5563"/>
                    <a:pt x="1226" y="5524"/>
                  </a:cubicBezTo>
                  <a:lnTo>
                    <a:pt x="1303" y="5446"/>
                  </a:lnTo>
                  <a:lnTo>
                    <a:pt x="1595" y="5077"/>
                  </a:lnTo>
                  <a:cubicBezTo>
                    <a:pt x="1673" y="5019"/>
                    <a:pt x="1712" y="4902"/>
                    <a:pt x="1790" y="4844"/>
                  </a:cubicBezTo>
                  <a:cubicBezTo>
                    <a:pt x="1945" y="4649"/>
                    <a:pt x="2081" y="4455"/>
                    <a:pt x="2237" y="4241"/>
                  </a:cubicBezTo>
                  <a:cubicBezTo>
                    <a:pt x="2373" y="4007"/>
                    <a:pt x="2529" y="3754"/>
                    <a:pt x="2665" y="3482"/>
                  </a:cubicBezTo>
                  <a:cubicBezTo>
                    <a:pt x="2820" y="3210"/>
                    <a:pt x="2918" y="2937"/>
                    <a:pt x="3015" y="2685"/>
                  </a:cubicBezTo>
                  <a:cubicBezTo>
                    <a:pt x="3112" y="2412"/>
                    <a:pt x="3171" y="2140"/>
                    <a:pt x="3209" y="1868"/>
                  </a:cubicBezTo>
                  <a:cubicBezTo>
                    <a:pt x="3229" y="1615"/>
                    <a:pt x="3229" y="1362"/>
                    <a:pt x="3171" y="1148"/>
                  </a:cubicBezTo>
                  <a:cubicBezTo>
                    <a:pt x="3132" y="934"/>
                    <a:pt x="3015" y="701"/>
                    <a:pt x="2859" y="545"/>
                  </a:cubicBezTo>
                  <a:cubicBezTo>
                    <a:pt x="2684" y="370"/>
                    <a:pt x="2470" y="215"/>
                    <a:pt x="2179" y="117"/>
                  </a:cubicBezTo>
                  <a:cubicBezTo>
                    <a:pt x="2042" y="78"/>
                    <a:pt x="1867" y="59"/>
                    <a:pt x="1751" y="20"/>
                  </a:cubicBezTo>
                  <a:cubicBezTo>
                    <a:pt x="1634" y="20"/>
                    <a:pt x="1498" y="1"/>
                    <a:pt x="13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8424000" y="3007934"/>
              <a:ext cx="521575" cy="284967"/>
            </a:xfrm>
            <a:custGeom>
              <a:avLst/>
              <a:gdLst/>
              <a:ahLst/>
              <a:cxnLst/>
              <a:rect l="l" t="t" r="r" b="b"/>
              <a:pathLst>
                <a:path w="6730" h="3677" extrusionOk="0">
                  <a:moveTo>
                    <a:pt x="2801" y="0"/>
                  </a:moveTo>
                  <a:cubicBezTo>
                    <a:pt x="2529" y="0"/>
                    <a:pt x="2237" y="39"/>
                    <a:pt x="1965" y="59"/>
                  </a:cubicBezTo>
                  <a:cubicBezTo>
                    <a:pt x="1692" y="78"/>
                    <a:pt x="1459" y="156"/>
                    <a:pt x="1245" y="234"/>
                  </a:cubicBezTo>
                  <a:cubicBezTo>
                    <a:pt x="992" y="331"/>
                    <a:pt x="778" y="428"/>
                    <a:pt x="603" y="545"/>
                  </a:cubicBezTo>
                  <a:cubicBezTo>
                    <a:pt x="506" y="623"/>
                    <a:pt x="409" y="681"/>
                    <a:pt x="370" y="759"/>
                  </a:cubicBezTo>
                  <a:cubicBezTo>
                    <a:pt x="292" y="837"/>
                    <a:pt x="214" y="934"/>
                    <a:pt x="175" y="1031"/>
                  </a:cubicBezTo>
                  <a:cubicBezTo>
                    <a:pt x="78" y="1226"/>
                    <a:pt x="0" y="1440"/>
                    <a:pt x="0" y="1654"/>
                  </a:cubicBezTo>
                  <a:cubicBezTo>
                    <a:pt x="0" y="1906"/>
                    <a:pt x="39" y="2140"/>
                    <a:pt x="175" y="2432"/>
                  </a:cubicBezTo>
                  <a:cubicBezTo>
                    <a:pt x="292" y="2723"/>
                    <a:pt x="467" y="2976"/>
                    <a:pt x="681" y="3171"/>
                  </a:cubicBezTo>
                  <a:cubicBezTo>
                    <a:pt x="876" y="3326"/>
                    <a:pt x="1090" y="3482"/>
                    <a:pt x="1381" y="3560"/>
                  </a:cubicBezTo>
                  <a:cubicBezTo>
                    <a:pt x="1595" y="3618"/>
                    <a:pt x="1867" y="3676"/>
                    <a:pt x="2159" y="3676"/>
                  </a:cubicBezTo>
                  <a:lnTo>
                    <a:pt x="2179" y="3676"/>
                  </a:lnTo>
                  <a:cubicBezTo>
                    <a:pt x="2451" y="3676"/>
                    <a:pt x="2743" y="3657"/>
                    <a:pt x="3093" y="3579"/>
                  </a:cubicBezTo>
                  <a:cubicBezTo>
                    <a:pt x="3346" y="3521"/>
                    <a:pt x="3676" y="3462"/>
                    <a:pt x="4026" y="3326"/>
                  </a:cubicBezTo>
                  <a:cubicBezTo>
                    <a:pt x="4299" y="3268"/>
                    <a:pt x="4571" y="3171"/>
                    <a:pt x="4843" y="3093"/>
                  </a:cubicBezTo>
                  <a:cubicBezTo>
                    <a:pt x="4999" y="3034"/>
                    <a:pt x="5154" y="2996"/>
                    <a:pt x="5329" y="2937"/>
                  </a:cubicBezTo>
                  <a:cubicBezTo>
                    <a:pt x="5738" y="2821"/>
                    <a:pt x="6049" y="2723"/>
                    <a:pt x="6419" y="2684"/>
                  </a:cubicBezTo>
                  <a:cubicBezTo>
                    <a:pt x="6438" y="2684"/>
                    <a:pt x="6458" y="2684"/>
                    <a:pt x="6496" y="2645"/>
                  </a:cubicBezTo>
                  <a:lnTo>
                    <a:pt x="6516" y="2645"/>
                  </a:lnTo>
                  <a:cubicBezTo>
                    <a:pt x="6555" y="2645"/>
                    <a:pt x="6594" y="2645"/>
                    <a:pt x="6613" y="2626"/>
                  </a:cubicBezTo>
                  <a:cubicBezTo>
                    <a:pt x="6710" y="2587"/>
                    <a:pt x="6730" y="2490"/>
                    <a:pt x="6691" y="2393"/>
                  </a:cubicBezTo>
                  <a:cubicBezTo>
                    <a:pt x="6613" y="2237"/>
                    <a:pt x="6516" y="2062"/>
                    <a:pt x="6380" y="1887"/>
                  </a:cubicBezTo>
                  <a:cubicBezTo>
                    <a:pt x="6263" y="1712"/>
                    <a:pt x="6146" y="1537"/>
                    <a:pt x="6030" y="1401"/>
                  </a:cubicBezTo>
                  <a:cubicBezTo>
                    <a:pt x="5777" y="1109"/>
                    <a:pt x="5485" y="856"/>
                    <a:pt x="5154" y="623"/>
                  </a:cubicBezTo>
                  <a:cubicBezTo>
                    <a:pt x="4999" y="526"/>
                    <a:pt x="4843" y="428"/>
                    <a:pt x="4629" y="331"/>
                  </a:cubicBezTo>
                  <a:cubicBezTo>
                    <a:pt x="4474" y="253"/>
                    <a:pt x="4338" y="175"/>
                    <a:pt x="4201" y="156"/>
                  </a:cubicBezTo>
                  <a:cubicBezTo>
                    <a:pt x="3987" y="78"/>
                    <a:pt x="3735" y="39"/>
                    <a:pt x="3540" y="0"/>
                  </a:cubicBezTo>
                  <a:cubicBezTo>
                    <a:pt x="3462" y="13"/>
                    <a:pt x="3382" y="18"/>
                    <a:pt x="3301" y="18"/>
                  </a:cubicBezTo>
                  <a:cubicBezTo>
                    <a:pt x="3138" y="18"/>
                    <a:pt x="2970" y="0"/>
                    <a:pt x="28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8"/>
            <p:cNvSpPr/>
            <p:nvPr/>
          </p:nvSpPr>
          <p:spPr>
            <a:xfrm>
              <a:off x="8521960" y="2335625"/>
              <a:ext cx="530643" cy="491505"/>
            </a:xfrm>
            <a:custGeom>
              <a:avLst/>
              <a:gdLst/>
              <a:ahLst/>
              <a:cxnLst/>
              <a:rect l="l" t="t" r="r" b="b"/>
              <a:pathLst>
                <a:path w="6847" h="6342" extrusionOk="0">
                  <a:moveTo>
                    <a:pt x="2510" y="1"/>
                  </a:moveTo>
                  <a:cubicBezTo>
                    <a:pt x="2354" y="20"/>
                    <a:pt x="2179" y="20"/>
                    <a:pt x="2043" y="20"/>
                  </a:cubicBezTo>
                  <a:cubicBezTo>
                    <a:pt x="1868" y="20"/>
                    <a:pt x="1693" y="59"/>
                    <a:pt x="1537" y="79"/>
                  </a:cubicBezTo>
                  <a:cubicBezTo>
                    <a:pt x="1401" y="98"/>
                    <a:pt x="1265" y="157"/>
                    <a:pt x="1148" y="195"/>
                  </a:cubicBezTo>
                  <a:cubicBezTo>
                    <a:pt x="992" y="254"/>
                    <a:pt x="876" y="312"/>
                    <a:pt x="779" y="390"/>
                  </a:cubicBezTo>
                  <a:cubicBezTo>
                    <a:pt x="584" y="507"/>
                    <a:pt x="409" y="701"/>
                    <a:pt x="292" y="896"/>
                  </a:cubicBezTo>
                  <a:cubicBezTo>
                    <a:pt x="234" y="993"/>
                    <a:pt x="195" y="1090"/>
                    <a:pt x="137" y="1226"/>
                  </a:cubicBezTo>
                  <a:cubicBezTo>
                    <a:pt x="98" y="1343"/>
                    <a:pt x="78" y="1479"/>
                    <a:pt x="39" y="1576"/>
                  </a:cubicBezTo>
                  <a:cubicBezTo>
                    <a:pt x="1" y="1810"/>
                    <a:pt x="1" y="2043"/>
                    <a:pt x="20" y="2335"/>
                  </a:cubicBezTo>
                  <a:cubicBezTo>
                    <a:pt x="39" y="2568"/>
                    <a:pt x="98" y="2821"/>
                    <a:pt x="195" y="3113"/>
                  </a:cubicBezTo>
                  <a:cubicBezTo>
                    <a:pt x="253" y="3366"/>
                    <a:pt x="390" y="3619"/>
                    <a:pt x="526" y="3852"/>
                  </a:cubicBezTo>
                  <a:cubicBezTo>
                    <a:pt x="681" y="4085"/>
                    <a:pt x="837" y="4299"/>
                    <a:pt x="1051" y="4474"/>
                  </a:cubicBezTo>
                  <a:cubicBezTo>
                    <a:pt x="1381" y="4786"/>
                    <a:pt x="1770" y="5077"/>
                    <a:pt x="2237" y="5330"/>
                  </a:cubicBezTo>
                  <a:cubicBezTo>
                    <a:pt x="2626" y="5544"/>
                    <a:pt x="3093" y="5719"/>
                    <a:pt x="3599" y="5855"/>
                  </a:cubicBezTo>
                  <a:cubicBezTo>
                    <a:pt x="4416" y="6108"/>
                    <a:pt x="5291" y="6205"/>
                    <a:pt x="6147" y="6303"/>
                  </a:cubicBezTo>
                  <a:lnTo>
                    <a:pt x="6574" y="6341"/>
                  </a:lnTo>
                  <a:cubicBezTo>
                    <a:pt x="6613" y="6341"/>
                    <a:pt x="6633" y="6341"/>
                    <a:pt x="6633" y="6322"/>
                  </a:cubicBezTo>
                  <a:lnTo>
                    <a:pt x="6711" y="6322"/>
                  </a:lnTo>
                  <a:cubicBezTo>
                    <a:pt x="6749" y="6322"/>
                    <a:pt x="6808" y="6283"/>
                    <a:pt x="6827" y="6244"/>
                  </a:cubicBezTo>
                  <a:cubicBezTo>
                    <a:pt x="6847" y="6205"/>
                    <a:pt x="6847" y="6147"/>
                    <a:pt x="6847" y="6108"/>
                  </a:cubicBezTo>
                  <a:cubicBezTo>
                    <a:pt x="6808" y="5466"/>
                    <a:pt x="6691" y="4844"/>
                    <a:pt x="6497" y="4202"/>
                  </a:cubicBezTo>
                  <a:cubicBezTo>
                    <a:pt x="6263" y="3521"/>
                    <a:pt x="5972" y="2879"/>
                    <a:pt x="5641" y="2315"/>
                  </a:cubicBezTo>
                  <a:cubicBezTo>
                    <a:pt x="5252" y="1674"/>
                    <a:pt x="4805" y="1168"/>
                    <a:pt x="4299" y="779"/>
                  </a:cubicBezTo>
                  <a:cubicBezTo>
                    <a:pt x="4065" y="584"/>
                    <a:pt x="3774" y="409"/>
                    <a:pt x="3443" y="273"/>
                  </a:cubicBezTo>
                  <a:cubicBezTo>
                    <a:pt x="3151" y="157"/>
                    <a:pt x="2840" y="59"/>
                    <a:pt x="25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8"/>
            <p:cNvSpPr/>
            <p:nvPr/>
          </p:nvSpPr>
          <p:spPr>
            <a:xfrm>
              <a:off x="8591322" y="2388402"/>
              <a:ext cx="467325" cy="446245"/>
            </a:xfrm>
            <a:custGeom>
              <a:avLst/>
              <a:gdLst/>
              <a:ahLst/>
              <a:cxnLst/>
              <a:rect l="l" t="t" r="r" b="b"/>
              <a:pathLst>
                <a:path w="6030" h="5758" extrusionOk="0">
                  <a:moveTo>
                    <a:pt x="1439" y="1"/>
                  </a:moveTo>
                  <a:cubicBezTo>
                    <a:pt x="1342" y="20"/>
                    <a:pt x="1264" y="20"/>
                    <a:pt x="1187" y="20"/>
                  </a:cubicBezTo>
                  <a:cubicBezTo>
                    <a:pt x="1089" y="20"/>
                    <a:pt x="992" y="20"/>
                    <a:pt x="875" y="59"/>
                  </a:cubicBezTo>
                  <a:cubicBezTo>
                    <a:pt x="681" y="98"/>
                    <a:pt x="506" y="176"/>
                    <a:pt x="370" y="312"/>
                  </a:cubicBezTo>
                  <a:cubicBezTo>
                    <a:pt x="253" y="409"/>
                    <a:pt x="156" y="565"/>
                    <a:pt x="78" y="740"/>
                  </a:cubicBezTo>
                  <a:cubicBezTo>
                    <a:pt x="59" y="798"/>
                    <a:pt x="20" y="895"/>
                    <a:pt x="20" y="973"/>
                  </a:cubicBezTo>
                  <a:cubicBezTo>
                    <a:pt x="20" y="1051"/>
                    <a:pt x="0" y="1148"/>
                    <a:pt x="20" y="1265"/>
                  </a:cubicBezTo>
                  <a:cubicBezTo>
                    <a:pt x="59" y="1401"/>
                    <a:pt x="78" y="1557"/>
                    <a:pt x="175" y="1751"/>
                  </a:cubicBezTo>
                  <a:cubicBezTo>
                    <a:pt x="253" y="1926"/>
                    <a:pt x="311" y="2062"/>
                    <a:pt x="467" y="2257"/>
                  </a:cubicBezTo>
                  <a:cubicBezTo>
                    <a:pt x="564" y="2412"/>
                    <a:pt x="681" y="2549"/>
                    <a:pt x="856" y="2704"/>
                  </a:cubicBezTo>
                  <a:cubicBezTo>
                    <a:pt x="992" y="2840"/>
                    <a:pt x="1148" y="2957"/>
                    <a:pt x="1342" y="3093"/>
                  </a:cubicBezTo>
                  <a:cubicBezTo>
                    <a:pt x="1673" y="3327"/>
                    <a:pt x="2042" y="3521"/>
                    <a:pt x="2392" y="3696"/>
                  </a:cubicBezTo>
                  <a:lnTo>
                    <a:pt x="2529" y="3774"/>
                  </a:lnTo>
                  <a:lnTo>
                    <a:pt x="2606" y="3793"/>
                  </a:lnTo>
                  <a:lnTo>
                    <a:pt x="2684" y="3832"/>
                  </a:lnTo>
                  <a:lnTo>
                    <a:pt x="2918" y="3968"/>
                  </a:lnTo>
                  <a:cubicBezTo>
                    <a:pt x="3073" y="4027"/>
                    <a:pt x="3209" y="4105"/>
                    <a:pt x="3346" y="4202"/>
                  </a:cubicBezTo>
                  <a:lnTo>
                    <a:pt x="3443" y="4260"/>
                  </a:lnTo>
                  <a:lnTo>
                    <a:pt x="3501" y="4280"/>
                  </a:lnTo>
                  <a:cubicBezTo>
                    <a:pt x="4221" y="4688"/>
                    <a:pt x="5077" y="5155"/>
                    <a:pt x="5874" y="5738"/>
                  </a:cubicBezTo>
                  <a:cubicBezTo>
                    <a:pt x="5913" y="5738"/>
                    <a:pt x="5913" y="5758"/>
                    <a:pt x="5932" y="5758"/>
                  </a:cubicBezTo>
                  <a:cubicBezTo>
                    <a:pt x="5952" y="5758"/>
                    <a:pt x="6010" y="5738"/>
                    <a:pt x="6010" y="5719"/>
                  </a:cubicBezTo>
                  <a:cubicBezTo>
                    <a:pt x="6030" y="5660"/>
                    <a:pt x="6030" y="5622"/>
                    <a:pt x="5971" y="5563"/>
                  </a:cubicBezTo>
                  <a:lnTo>
                    <a:pt x="5932" y="5544"/>
                  </a:lnTo>
                  <a:lnTo>
                    <a:pt x="5913" y="5524"/>
                  </a:lnTo>
                  <a:cubicBezTo>
                    <a:pt x="5932" y="5466"/>
                    <a:pt x="5932" y="5427"/>
                    <a:pt x="5913" y="5388"/>
                  </a:cubicBezTo>
                  <a:cubicBezTo>
                    <a:pt x="5835" y="5194"/>
                    <a:pt x="5757" y="5038"/>
                    <a:pt x="5679" y="4844"/>
                  </a:cubicBezTo>
                  <a:cubicBezTo>
                    <a:pt x="5621" y="4649"/>
                    <a:pt x="5524" y="4455"/>
                    <a:pt x="5446" y="4221"/>
                  </a:cubicBezTo>
                  <a:cubicBezTo>
                    <a:pt x="5271" y="3813"/>
                    <a:pt x="5096" y="3424"/>
                    <a:pt x="4901" y="3093"/>
                  </a:cubicBezTo>
                  <a:cubicBezTo>
                    <a:pt x="4707" y="2704"/>
                    <a:pt x="4493" y="2354"/>
                    <a:pt x="4279" y="2023"/>
                  </a:cubicBezTo>
                  <a:cubicBezTo>
                    <a:pt x="4065" y="1693"/>
                    <a:pt x="3773" y="1382"/>
                    <a:pt x="3482" y="1090"/>
                  </a:cubicBezTo>
                  <a:cubicBezTo>
                    <a:pt x="3190" y="818"/>
                    <a:pt x="2859" y="604"/>
                    <a:pt x="2529" y="409"/>
                  </a:cubicBezTo>
                  <a:cubicBezTo>
                    <a:pt x="2140" y="195"/>
                    <a:pt x="1770" y="40"/>
                    <a:pt x="14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8"/>
            <p:cNvSpPr/>
            <p:nvPr/>
          </p:nvSpPr>
          <p:spPr>
            <a:xfrm>
              <a:off x="8472205" y="3075746"/>
              <a:ext cx="462830" cy="155310"/>
            </a:xfrm>
            <a:custGeom>
              <a:avLst/>
              <a:gdLst/>
              <a:ahLst/>
              <a:cxnLst/>
              <a:rect l="l" t="t" r="r" b="b"/>
              <a:pathLst>
                <a:path w="5972" h="2004" extrusionOk="0">
                  <a:moveTo>
                    <a:pt x="1654" y="1"/>
                  </a:moveTo>
                  <a:cubicBezTo>
                    <a:pt x="1421" y="1"/>
                    <a:pt x="1226" y="40"/>
                    <a:pt x="1051" y="59"/>
                  </a:cubicBezTo>
                  <a:cubicBezTo>
                    <a:pt x="837" y="98"/>
                    <a:pt x="506" y="195"/>
                    <a:pt x="273" y="448"/>
                  </a:cubicBezTo>
                  <a:cubicBezTo>
                    <a:pt x="98" y="623"/>
                    <a:pt x="1" y="837"/>
                    <a:pt x="1" y="1051"/>
                  </a:cubicBezTo>
                  <a:cubicBezTo>
                    <a:pt x="1" y="1265"/>
                    <a:pt x="98" y="1498"/>
                    <a:pt x="273" y="1634"/>
                  </a:cubicBezTo>
                  <a:cubicBezTo>
                    <a:pt x="468" y="1809"/>
                    <a:pt x="740" y="1926"/>
                    <a:pt x="1070" y="1984"/>
                  </a:cubicBezTo>
                  <a:cubicBezTo>
                    <a:pt x="1187" y="2004"/>
                    <a:pt x="1343" y="2004"/>
                    <a:pt x="1459" y="2004"/>
                  </a:cubicBezTo>
                  <a:lnTo>
                    <a:pt x="1907" y="2004"/>
                  </a:lnTo>
                  <a:cubicBezTo>
                    <a:pt x="2218" y="2004"/>
                    <a:pt x="2529" y="1946"/>
                    <a:pt x="2840" y="1926"/>
                  </a:cubicBezTo>
                  <a:cubicBezTo>
                    <a:pt x="2996" y="1907"/>
                    <a:pt x="3113" y="1907"/>
                    <a:pt x="3268" y="1887"/>
                  </a:cubicBezTo>
                  <a:cubicBezTo>
                    <a:pt x="3774" y="1809"/>
                    <a:pt x="4260" y="1751"/>
                    <a:pt x="4746" y="1732"/>
                  </a:cubicBezTo>
                  <a:lnTo>
                    <a:pt x="4844" y="1732"/>
                  </a:lnTo>
                  <a:cubicBezTo>
                    <a:pt x="5213" y="1732"/>
                    <a:pt x="5544" y="1751"/>
                    <a:pt x="5874" y="1829"/>
                  </a:cubicBezTo>
                  <a:cubicBezTo>
                    <a:pt x="5913" y="1829"/>
                    <a:pt x="5972" y="1790"/>
                    <a:pt x="5972" y="1751"/>
                  </a:cubicBezTo>
                  <a:cubicBezTo>
                    <a:pt x="5972" y="1712"/>
                    <a:pt x="5933" y="1654"/>
                    <a:pt x="5894" y="1654"/>
                  </a:cubicBezTo>
                  <a:cubicBezTo>
                    <a:pt x="5913" y="1634"/>
                    <a:pt x="5933" y="1595"/>
                    <a:pt x="5913" y="1537"/>
                  </a:cubicBezTo>
                  <a:cubicBezTo>
                    <a:pt x="5913" y="1498"/>
                    <a:pt x="5894" y="1440"/>
                    <a:pt x="5836" y="1401"/>
                  </a:cubicBezTo>
                  <a:cubicBezTo>
                    <a:pt x="5213" y="876"/>
                    <a:pt x="4435" y="526"/>
                    <a:pt x="3541" y="253"/>
                  </a:cubicBezTo>
                  <a:cubicBezTo>
                    <a:pt x="3113" y="137"/>
                    <a:pt x="2685" y="59"/>
                    <a:pt x="2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8"/>
            <p:cNvSpPr/>
            <p:nvPr/>
          </p:nvSpPr>
          <p:spPr>
            <a:xfrm>
              <a:off x="9192719" y="2597961"/>
              <a:ext cx="135702" cy="404008"/>
            </a:xfrm>
            <a:custGeom>
              <a:avLst/>
              <a:gdLst/>
              <a:ahLst/>
              <a:cxnLst/>
              <a:rect l="l" t="t" r="r" b="b"/>
              <a:pathLst>
                <a:path w="1751" h="5213" extrusionOk="0">
                  <a:moveTo>
                    <a:pt x="895" y="0"/>
                  </a:moveTo>
                  <a:cubicBezTo>
                    <a:pt x="798" y="0"/>
                    <a:pt x="720" y="20"/>
                    <a:pt x="681" y="39"/>
                  </a:cubicBezTo>
                  <a:cubicBezTo>
                    <a:pt x="603" y="78"/>
                    <a:pt x="526" y="117"/>
                    <a:pt x="487" y="175"/>
                  </a:cubicBezTo>
                  <a:cubicBezTo>
                    <a:pt x="390" y="234"/>
                    <a:pt x="331" y="331"/>
                    <a:pt x="292" y="409"/>
                  </a:cubicBezTo>
                  <a:cubicBezTo>
                    <a:pt x="195" y="564"/>
                    <a:pt x="137" y="759"/>
                    <a:pt x="98" y="895"/>
                  </a:cubicBezTo>
                  <a:cubicBezTo>
                    <a:pt x="39" y="1070"/>
                    <a:pt x="20" y="1245"/>
                    <a:pt x="1" y="1459"/>
                  </a:cubicBezTo>
                  <a:lnTo>
                    <a:pt x="1" y="2023"/>
                  </a:lnTo>
                  <a:cubicBezTo>
                    <a:pt x="20" y="2237"/>
                    <a:pt x="20" y="2431"/>
                    <a:pt x="78" y="2665"/>
                  </a:cubicBezTo>
                  <a:cubicBezTo>
                    <a:pt x="98" y="2918"/>
                    <a:pt x="137" y="3151"/>
                    <a:pt x="195" y="3423"/>
                  </a:cubicBezTo>
                  <a:lnTo>
                    <a:pt x="195" y="3443"/>
                  </a:lnTo>
                  <a:cubicBezTo>
                    <a:pt x="273" y="3832"/>
                    <a:pt x="331" y="4298"/>
                    <a:pt x="370" y="4726"/>
                  </a:cubicBezTo>
                  <a:lnTo>
                    <a:pt x="370" y="5115"/>
                  </a:lnTo>
                  <a:cubicBezTo>
                    <a:pt x="370" y="5174"/>
                    <a:pt x="390" y="5213"/>
                    <a:pt x="428" y="5213"/>
                  </a:cubicBezTo>
                  <a:cubicBezTo>
                    <a:pt x="487" y="5213"/>
                    <a:pt x="526" y="5193"/>
                    <a:pt x="526" y="5154"/>
                  </a:cubicBezTo>
                  <a:lnTo>
                    <a:pt x="526" y="5096"/>
                  </a:lnTo>
                  <a:lnTo>
                    <a:pt x="526" y="5076"/>
                  </a:lnTo>
                  <a:lnTo>
                    <a:pt x="565" y="5076"/>
                  </a:lnTo>
                  <a:cubicBezTo>
                    <a:pt x="623" y="5076"/>
                    <a:pt x="681" y="5018"/>
                    <a:pt x="701" y="4979"/>
                  </a:cubicBezTo>
                  <a:cubicBezTo>
                    <a:pt x="798" y="4610"/>
                    <a:pt x="973" y="4279"/>
                    <a:pt x="1148" y="3948"/>
                  </a:cubicBezTo>
                  <a:lnTo>
                    <a:pt x="1206" y="3812"/>
                  </a:lnTo>
                  <a:cubicBezTo>
                    <a:pt x="1304" y="3618"/>
                    <a:pt x="1381" y="3423"/>
                    <a:pt x="1459" y="3248"/>
                  </a:cubicBezTo>
                  <a:cubicBezTo>
                    <a:pt x="1537" y="3054"/>
                    <a:pt x="1595" y="2840"/>
                    <a:pt x="1654" y="2626"/>
                  </a:cubicBezTo>
                  <a:cubicBezTo>
                    <a:pt x="1693" y="2354"/>
                    <a:pt x="1751" y="2042"/>
                    <a:pt x="1751" y="1653"/>
                  </a:cubicBezTo>
                  <a:cubicBezTo>
                    <a:pt x="1751" y="1264"/>
                    <a:pt x="1693" y="973"/>
                    <a:pt x="1634" y="720"/>
                  </a:cubicBezTo>
                  <a:cubicBezTo>
                    <a:pt x="1576" y="584"/>
                    <a:pt x="1537" y="467"/>
                    <a:pt x="1459" y="370"/>
                  </a:cubicBezTo>
                  <a:cubicBezTo>
                    <a:pt x="1401" y="311"/>
                    <a:pt x="1381" y="272"/>
                    <a:pt x="1323" y="214"/>
                  </a:cubicBezTo>
                  <a:cubicBezTo>
                    <a:pt x="1284" y="175"/>
                    <a:pt x="1245" y="136"/>
                    <a:pt x="1167" y="97"/>
                  </a:cubicBezTo>
                  <a:cubicBezTo>
                    <a:pt x="1090" y="20"/>
                    <a:pt x="1012" y="20"/>
                    <a:pt x="8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8"/>
            <p:cNvSpPr/>
            <p:nvPr/>
          </p:nvSpPr>
          <p:spPr>
            <a:xfrm>
              <a:off x="8846063" y="3188818"/>
              <a:ext cx="1550" cy="78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0"/>
                  </a:moveTo>
                  <a:cubicBezTo>
                    <a:pt x="0" y="0"/>
                    <a:pt x="20" y="0"/>
                    <a:pt x="0" y="0"/>
                  </a:cubicBezTo>
                  <a:cubicBezTo>
                    <a:pt x="2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E5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8"/>
            <p:cNvSpPr/>
            <p:nvPr/>
          </p:nvSpPr>
          <p:spPr>
            <a:xfrm>
              <a:off x="8500880" y="2459237"/>
              <a:ext cx="890863" cy="1404920"/>
            </a:xfrm>
            <a:custGeom>
              <a:avLst/>
              <a:gdLst/>
              <a:ahLst/>
              <a:cxnLst/>
              <a:rect l="l" t="t" r="r" b="b"/>
              <a:pathLst>
                <a:path w="11495" h="18128" extrusionOk="0">
                  <a:moveTo>
                    <a:pt x="1926" y="1"/>
                  </a:moveTo>
                  <a:cubicBezTo>
                    <a:pt x="1848" y="1"/>
                    <a:pt x="1790" y="137"/>
                    <a:pt x="1867" y="156"/>
                  </a:cubicBezTo>
                  <a:cubicBezTo>
                    <a:pt x="2256" y="370"/>
                    <a:pt x="2645" y="623"/>
                    <a:pt x="3034" y="876"/>
                  </a:cubicBezTo>
                  <a:cubicBezTo>
                    <a:pt x="3579" y="1265"/>
                    <a:pt x="4104" y="1693"/>
                    <a:pt x="4590" y="2121"/>
                  </a:cubicBezTo>
                  <a:cubicBezTo>
                    <a:pt x="5077" y="2568"/>
                    <a:pt x="5524" y="3054"/>
                    <a:pt x="5952" y="3541"/>
                  </a:cubicBezTo>
                  <a:cubicBezTo>
                    <a:pt x="6438" y="4124"/>
                    <a:pt x="6905" y="4746"/>
                    <a:pt x="7294" y="5408"/>
                  </a:cubicBezTo>
                  <a:cubicBezTo>
                    <a:pt x="7488" y="5738"/>
                    <a:pt x="7683" y="6069"/>
                    <a:pt x="7877" y="6400"/>
                  </a:cubicBezTo>
                  <a:cubicBezTo>
                    <a:pt x="8072" y="6750"/>
                    <a:pt x="8208" y="7080"/>
                    <a:pt x="8383" y="7450"/>
                  </a:cubicBezTo>
                  <a:cubicBezTo>
                    <a:pt x="8830" y="8364"/>
                    <a:pt x="9161" y="9317"/>
                    <a:pt x="9453" y="10290"/>
                  </a:cubicBezTo>
                  <a:cubicBezTo>
                    <a:pt x="9628" y="10873"/>
                    <a:pt x="9764" y="11456"/>
                    <a:pt x="9900" y="12040"/>
                  </a:cubicBezTo>
                  <a:cubicBezTo>
                    <a:pt x="9744" y="11923"/>
                    <a:pt x="9569" y="11807"/>
                    <a:pt x="9433" y="11670"/>
                  </a:cubicBezTo>
                  <a:cubicBezTo>
                    <a:pt x="8733" y="11145"/>
                    <a:pt x="7974" y="10679"/>
                    <a:pt x="7197" y="10251"/>
                  </a:cubicBezTo>
                  <a:cubicBezTo>
                    <a:pt x="6419" y="9803"/>
                    <a:pt x="5582" y="9434"/>
                    <a:pt x="4746" y="9181"/>
                  </a:cubicBezTo>
                  <a:cubicBezTo>
                    <a:pt x="3910" y="8909"/>
                    <a:pt x="3093" y="8734"/>
                    <a:pt x="2217" y="8636"/>
                  </a:cubicBezTo>
                  <a:cubicBezTo>
                    <a:pt x="1965" y="8617"/>
                    <a:pt x="1731" y="8617"/>
                    <a:pt x="1459" y="8617"/>
                  </a:cubicBezTo>
                  <a:cubicBezTo>
                    <a:pt x="992" y="8617"/>
                    <a:pt x="525" y="8656"/>
                    <a:pt x="78" y="8734"/>
                  </a:cubicBezTo>
                  <a:cubicBezTo>
                    <a:pt x="20" y="8734"/>
                    <a:pt x="0" y="8811"/>
                    <a:pt x="20" y="8831"/>
                  </a:cubicBezTo>
                  <a:cubicBezTo>
                    <a:pt x="34" y="8875"/>
                    <a:pt x="60" y="8896"/>
                    <a:pt x="88" y="8896"/>
                  </a:cubicBezTo>
                  <a:cubicBezTo>
                    <a:pt x="98" y="8896"/>
                    <a:pt x="107" y="8894"/>
                    <a:pt x="117" y="8889"/>
                  </a:cubicBezTo>
                  <a:lnTo>
                    <a:pt x="136" y="8889"/>
                  </a:lnTo>
                  <a:cubicBezTo>
                    <a:pt x="530" y="8828"/>
                    <a:pt x="917" y="8789"/>
                    <a:pt x="1295" y="8789"/>
                  </a:cubicBezTo>
                  <a:cubicBezTo>
                    <a:pt x="1514" y="8789"/>
                    <a:pt x="1731" y="8802"/>
                    <a:pt x="1945" y="8831"/>
                  </a:cubicBezTo>
                  <a:cubicBezTo>
                    <a:pt x="2354" y="8889"/>
                    <a:pt x="2762" y="8948"/>
                    <a:pt x="3190" y="9045"/>
                  </a:cubicBezTo>
                  <a:cubicBezTo>
                    <a:pt x="3598" y="9142"/>
                    <a:pt x="4007" y="9278"/>
                    <a:pt x="4396" y="9434"/>
                  </a:cubicBezTo>
                  <a:cubicBezTo>
                    <a:pt x="4415" y="9434"/>
                    <a:pt x="4415" y="9434"/>
                    <a:pt x="4454" y="9473"/>
                  </a:cubicBezTo>
                  <a:lnTo>
                    <a:pt x="4415" y="9473"/>
                  </a:lnTo>
                  <a:cubicBezTo>
                    <a:pt x="5174" y="9764"/>
                    <a:pt x="5913" y="10114"/>
                    <a:pt x="6632" y="10503"/>
                  </a:cubicBezTo>
                  <a:cubicBezTo>
                    <a:pt x="7333" y="10892"/>
                    <a:pt x="8013" y="11359"/>
                    <a:pt x="8694" y="11826"/>
                  </a:cubicBezTo>
                  <a:cubicBezTo>
                    <a:pt x="8675" y="11807"/>
                    <a:pt x="8655" y="11807"/>
                    <a:pt x="8655" y="11768"/>
                  </a:cubicBezTo>
                  <a:lnTo>
                    <a:pt x="8655" y="11768"/>
                  </a:lnTo>
                  <a:cubicBezTo>
                    <a:pt x="9064" y="12059"/>
                    <a:pt x="9453" y="12390"/>
                    <a:pt x="9842" y="12701"/>
                  </a:cubicBezTo>
                  <a:cubicBezTo>
                    <a:pt x="9919" y="12740"/>
                    <a:pt x="9958" y="12818"/>
                    <a:pt x="10036" y="12876"/>
                  </a:cubicBezTo>
                  <a:lnTo>
                    <a:pt x="10114" y="13226"/>
                  </a:lnTo>
                  <a:cubicBezTo>
                    <a:pt x="10231" y="13965"/>
                    <a:pt x="10308" y="14724"/>
                    <a:pt x="10328" y="15463"/>
                  </a:cubicBezTo>
                  <a:cubicBezTo>
                    <a:pt x="10347" y="15852"/>
                    <a:pt x="10347" y="16222"/>
                    <a:pt x="10328" y="16611"/>
                  </a:cubicBezTo>
                  <a:lnTo>
                    <a:pt x="10328" y="17194"/>
                  </a:lnTo>
                  <a:lnTo>
                    <a:pt x="10328" y="17778"/>
                  </a:lnTo>
                  <a:cubicBezTo>
                    <a:pt x="10328" y="17972"/>
                    <a:pt x="10503" y="18128"/>
                    <a:pt x="10697" y="18128"/>
                  </a:cubicBezTo>
                  <a:cubicBezTo>
                    <a:pt x="10795" y="18128"/>
                    <a:pt x="10872" y="18069"/>
                    <a:pt x="10931" y="17991"/>
                  </a:cubicBezTo>
                  <a:cubicBezTo>
                    <a:pt x="10970" y="17972"/>
                    <a:pt x="10970" y="17953"/>
                    <a:pt x="10989" y="17933"/>
                  </a:cubicBezTo>
                  <a:cubicBezTo>
                    <a:pt x="11009" y="17875"/>
                    <a:pt x="11028" y="17797"/>
                    <a:pt x="11028" y="17758"/>
                  </a:cubicBezTo>
                  <a:cubicBezTo>
                    <a:pt x="11067" y="17505"/>
                    <a:pt x="11067" y="17252"/>
                    <a:pt x="11067" y="16980"/>
                  </a:cubicBezTo>
                  <a:cubicBezTo>
                    <a:pt x="11067" y="16708"/>
                    <a:pt x="11067" y="16416"/>
                    <a:pt x="11028" y="16144"/>
                  </a:cubicBezTo>
                  <a:cubicBezTo>
                    <a:pt x="11009" y="15619"/>
                    <a:pt x="10989" y="15074"/>
                    <a:pt x="10931" y="14568"/>
                  </a:cubicBezTo>
                  <a:cubicBezTo>
                    <a:pt x="10911" y="14238"/>
                    <a:pt x="10872" y="13888"/>
                    <a:pt x="10814" y="13518"/>
                  </a:cubicBezTo>
                  <a:lnTo>
                    <a:pt x="10814" y="13518"/>
                  </a:lnTo>
                  <a:cubicBezTo>
                    <a:pt x="10892" y="13596"/>
                    <a:pt x="10989" y="13674"/>
                    <a:pt x="11067" y="13752"/>
                  </a:cubicBezTo>
                  <a:cubicBezTo>
                    <a:pt x="11116" y="13800"/>
                    <a:pt x="11179" y="13824"/>
                    <a:pt x="11242" y="13824"/>
                  </a:cubicBezTo>
                  <a:cubicBezTo>
                    <a:pt x="11305" y="13824"/>
                    <a:pt x="11368" y="13800"/>
                    <a:pt x="11417" y="13752"/>
                  </a:cubicBezTo>
                  <a:cubicBezTo>
                    <a:pt x="11495" y="13596"/>
                    <a:pt x="11495" y="13440"/>
                    <a:pt x="11398" y="13343"/>
                  </a:cubicBezTo>
                  <a:cubicBezTo>
                    <a:pt x="11300" y="13246"/>
                    <a:pt x="11223" y="13168"/>
                    <a:pt x="11145" y="13090"/>
                  </a:cubicBezTo>
                  <a:lnTo>
                    <a:pt x="10892" y="12876"/>
                  </a:lnTo>
                  <a:cubicBezTo>
                    <a:pt x="10814" y="12798"/>
                    <a:pt x="10736" y="12721"/>
                    <a:pt x="10659" y="12682"/>
                  </a:cubicBezTo>
                  <a:cubicBezTo>
                    <a:pt x="10600" y="12390"/>
                    <a:pt x="10522" y="12098"/>
                    <a:pt x="10483" y="11826"/>
                  </a:cubicBezTo>
                  <a:cubicBezTo>
                    <a:pt x="10308" y="11126"/>
                    <a:pt x="10114" y="10406"/>
                    <a:pt x="9861" y="9725"/>
                  </a:cubicBezTo>
                  <a:cubicBezTo>
                    <a:pt x="9842" y="9667"/>
                    <a:pt x="9842" y="9589"/>
                    <a:pt x="9822" y="9492"/>
                  </a:cubicBezTo>
                  <a:lnTo>
                    <a:pt x="9822" y="9512"/>
                  </a:lnTo>
                  <a:cubicBezTo>
                    <a:pt x="9744" y="9006"/>
                    <a:pt x="9667" y="8520"/>
                    <a:pt x="9628" y="8014"/>
                  </a:cubicBezTo>
                  <a:cubicBezTo>
                    <a:pt x="9628" y="7878"/>
                    <a:pt x="9608" y="7761"/>
                    <a:pt x="9608" y="7644"/>
                  </a:cubicBezTo>
                  <a:lnTo>
                    <a:pt x="9608" y="7197"/>
                  </a:lnTo>
                  <a:lnTo>
                    <a:pt x="9608" y="6866"/>
                  </a:lnTo>
                  <a:cubicBezTo>
                    <a:pt x="9608" y="6750"/>
                    <a:pt x="9628" y="6614"/>
                    <a:pt x="9628" y="6477"/>
                  </a:cubicBezTo>
                  <a:cubicBezTo>
                    <a:pt x="9705" y="5777"/>
                    <a:pt x="9803" y="5097"/>
                    <a:pt x="9842" y="4377"/>
                  </a:cubicBezTo>
                  <a:cubicBezTo>
                    <a:pt x="9861" y="4027"/>
                    <a:pt x="9900" y="3677"/>
                    <a:pt x="9900" y="3307"/>
                  </a:cubicBezTo>
                  <a:cubicBezTo>
                    <a:pt x="9900" y="2977"/>
                    <a:pt x="9842" y="2626"/>
                    <a:pt x="9803" y="2315"/>
                  </a:cubicBezTo>
                  <a:cubicBezTo>
                    <a:pt x="9803" y="2296"/>
                    <a:pt x="9744" y="2276"/>
                    <a:pt x="9725" y="2276"/>
                  </a:cubicBezTo>
                  <a:lnTo>
                    <a:pt x="9705" y="2276"/>
                  </a:lnTo>
                  <a:cubicBezTo>
                    <a:pt x="9647" y="2296"/>
                    <a:pt x="9647" y="2315"/>
                    <a:pt x="9647" y="2374"/>
                  </a:cubicBezTo>
                  <a:lnTo>
                    <a:pt x="9647" y="2413"/>
                  </a:lnTo>
                  <a:cubicBezTo>
                    <a:pt x="9744" y="2977"/>
                    <a:pt x="9725" y="3560"/>
                    <a:pt x="9686" y="4144"/>
                  </a:cubicBezTo>
                  <a:cubicBezTo>
                    <a:pt x="9647" y="4377"/>
                    <a:pt x="9628" y="4649"/>
                    <a:pt x="9589" y="4902"/>
                  </a:cubicBezTo>
                  <a:cubicBezTo>
                    <a:pt x="9530" y="5155"/>
                    <a:pt x="9492" y="5447"/>
                    <a:pt x="9433" y="5719"/>
                  </a:cubicBezTo>
                  <a:cubicBezTo>
                    <a:pt x="9375" y="5991"/>
                    <a:pt x="9336" y="6264"/>
                    <a:pt x="9317" y="6555"/>
                  </a:cubicBezTo>
                  <a:cubicBezTo>
                    <a:pt x="9258" y="6808"/>
                    <a:pt x="9239" y="7080"/>
                    <a:pt x="9219" y="7353"/>
                  </a:cubicBezTo>
                  <a:cubicBezTo>
                    <a:pt x="9200" y="7606"/>
                    <a:pt x="9200" y="7839"/>
                    <a:pt x="9200" y="8092"/>
                  </a:cubicBezTo>
                  <a:cubicBezTo>
                    <a:pt x="9064" y="7781"/>
                    <a:pt x="8928" y="7528"/>
                    <a:pt x="8772" y="7255"/>
                  </a:cubicBezTo>
                  <a:cubicBezTo>
                    <a:pt x="8597" y="6886"/>
                    <a:pt x="8383" y="6555"/>
                    <a:pt x="8188" y="6205"/>
                  </a:cubicBezTo>
                  <a:cubicBezTo>
                    <a:pt x="7994" y="5875"/>
                    <a:pt x="7780" y="5524"/>
                    <a:pt x="7527" y="5194"/>
                  </a:cubicBezTo>
                  <a:cubicBezTo>
                    <a:pt x="7080" y="4533"/>
                    <a:pt x="6594" y="3891"/>
                    <a:pt x="6049" y="3307"/>
                  </a:cubicBezTo>
                  <a:cubicBezTo>
                    <a:pt x="4979" y="2121"/>
                    <a:pt x="3715" y="1071"/>
                    <a:pt x="2354" y="234"/>
                  </a:cubicBezTo>
                  <a:cubicBezTo>
                    <a:pt x="2237" y="156"/>
                    <a:pt x="2081" y="79"/>
                    <a:pt x="19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" name="Google Shape;156;p8"/>
          <p:cNvSpPr/>
          <p:nvPr/>
        </p:nvSpPr>
        <p:spPr>
          <a:xfrm flipH="1">
            <a:off x="5512049" y="3504735"/>
            <a:ext cx="7561119" cy="399518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8"/>
          <p:cNvSpPr/>
          <p:nvPr/>
        </p:nvSpPr>
        <p:spPr>
          <a:xfrm flipH="1">
            <a:off x="5843288" y="3648350"/>
            <a:ext cx="7229888" cy="370798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8" name="Google Shape;158;p8"/>
          <p:cNvGrpSpPr/>
          <p:nvPr/>
        </p:nvGrpSpPr>
        <p:grpSpPr>
          <a:xfrm flipH="1">
            <a:off x="11092293" y="626238"/>
            <a:ext cx="652020" cy="811748"/>
            <a:chOff x="7376250" y="1989890"/>
            <a:chExt cx="490228" cy="608811"/>
          </a:xfrm>
        </p:grpSpPr>
        <p:sp>
          <p:nvSpPr>
            <p:cNvPr id="159" name="Google Shape;159;p8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8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8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" name="Google Shape;162;p8"/>
          <p:cNvSpPr txBox="1">
            <a:spLocks noGrp="1"/>
          </p:cNvSpPr>
          <p:nvPr>
            <p:ph type="title"/>
          </p:nvPr>
        </p:nvSpPr>
        <p:spPr>
          <a:xfrm>
            <a:off x="2504289" y="1438000"/>
            <a:ext cx="6876147" cy="3372400"/>
          </a:xfrm>
          <a:prstGeom prst="rect">
            <a:avLst/>
          </a:prstGeom>
          <a:effectLst>
            <a:outerShdw dist="57150" dir="3960000" algn="bl" rotWithShape="0">
              <a:schemeClr val="lt1"/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559619" y="591433"/>
            <a:ext cx="7056500" cy="707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marR="0" lvl="0" indent="0" algn="l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694258" y="5190567"/>
            <a:ext cx="2773522" cy="6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24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24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24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24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24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24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24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24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4069375" y="1130563"/>
            <a:ext cx="4037587" cy="24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65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5171626"/>
      </p:ext>
    </p:extLst>
  </p:cSld>
  <p:clrMapOvr>
    <a:masterClrMapping/>
  </p:clrMapOvr>
  <p:transition spd="slow">
    <p:push dir="u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1108" y="593367"/>
            <a:ext cx="10259755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108" y="1536633"/>
            <a:ext cx="10259755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58" r:id="rId3"/>
    <p:sldLayoutId id="2147483679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0">
          <p15:clr>
            <a:srgbClr val="EA4335"/>
          </p15:clr>
        </p15:guide>
        <p15:guide id="2" orient="horz" pos="337">
          <p15:clr>
            <a:srgbClr val="EA4335"/>
          </p15:clr>
        </p15:guide>
        <p15:guide id="3" pos="5310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acebook.com/groups/443096903751589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" y="0"/>
            <a:ext cx="12157087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6042" y="2743200"/>
            <a:ext cx="7970839" cy="1371600"/>
          </a:xfrm>
          <a:prstGeom prst="rect">
            <a:avLst/>
          </a:prstGeom>
          <a:solidFill>
            <a:schemeClr val="bg1"/>
          </a:solidFill>
        </p:spPr>
        <p:txBody>
          <a:bodyPr vert="horz" lIns="121725" tIns="60862" rIns="121725" bIns="60862" rtlCol="0" anchor="ctr"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>
                <a:latin typeface="Arial" pitchFamily="34" charset="0"/>
                <a:ea typeface="Arial-Rounded" pitchFamily="34" charset="0"/>
                <a:cs typeface="Arial" pitchFamily="34" charset="0"/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09655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99031" y="277304"/>
            <a:ext cx="750569" cy="731520"/>
            <a:chOff x="3041857" y="1727885"/>
            <a:chExt cx="1228170" cy="1188721"/>
          </a:xfrm>
        </p:grpSpPr>
        <p:sp>
          <p:nvSpPr>
            <p:cNvPr id="14" name="Google Shape;418;p36"/>
            <p:cNvSpPr/>
            <p:nvPr/>
          </p:nvSpPr>
          <p:spPr>
            <a:xfrm>
              <a:off x="3041857" y="1727885"/>
              <a:ext cx="1188720" cy="118872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705" tIns="121705" rIns="121705" bIns="121705" anchor="ctr" anchorCtr="0">
              <a:noAutofit/>
            </a:bodyPr>
            <a:lstStyle/>
            <a:p>
              <a:pPr algn="just"/>
              <a:endParaRPr sz="18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Google Shape;423;p36"/>
            <p:cNvSpPr txBox="1">
              <a:spLocks/>
            </p:cNvSpPr>
            <p:nvPr/>
          </p:nvSpPr>
          <p:spPr>
            <a:xfrm>
              <a:off x="3073029" y="1883966"/>
              <a:ext cx="1196998" cy="770400"/>
            </a:xfrm>
            <a:prstGeom prst="rect">
              <a:avLst/>
            </a:prstGeom>
          </p:spPr>
          <p:txBody>
            <a:bodyPr spcFirstLastPara="1" wrap="square" lIns="121705" tIns="121705" rIns="121705" bIns="12170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/>
              <a:r>
                <a:rPr lang="en" sz="5400" b="1">
                  <a:solidFill>
                    <a:schemeClr val="tx2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650" y="277304"/>
            <a:ext cx="10246588" cy="763600"/>
          </a:xfrm>
        </p:spPr>
        <p:txBody>
          <a:bodyPr/>
          <a:lstStyle/>
          <a:p>
            <a:pPr algn="just"/>
            <a:r>
              <a:rPr lang="en-US" sz="4000">
                <a:latin typeface="+mj-lt"/>
                <a:ea typeface="Arial-Rounded" pitchFamily="34" charset="0"/>
                <a:cs typeface="Arial-Rounded" pitchFamily="34" charset="0"/>
              </a:rPr>
              <a:t>Chọn từ phù hợp để hoàn thiện câu.</a:t>
            </a:r>
          </a:p>
        </p:txBody>
      </p:sp>
      <p:sp>
        <p:nvSpPr>
          <p:cNvPr id="25" name="Title 1">
            <a:extLst>
              <a:ext uri="{FF2B5EF4-FFF2-40B4-BE49-F238E27FC236}">
                <a16:creationId xmlns="" xmlns:a16="http://schemas.microsoft.com/office/drawing/2014/main" id="{8913D1DC-87D1-4975-B027-6C8B40E6CCF4}"/>
              </a:ext>
            </a:extLst>
          </p:cNvPr>
          <p:cNvSpPr txBox="1">
            <a:spLocks/>
          </p:cNvSpPr>
          <p:nvPr/>
        </p:nvSpPr>
        <p:spPr>
          <a:xfrm>
            <a:off x="762261" y="2495550"/>
            <a:ext cx="11109858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sz="4000">
                <a:latin typeface="+mj-lt"/>
                <a:ea typeface="Arial-Rounded" pitchFamily="34" charset="0"/>
                <a:cs typeface="Arial-Rounded" pitchFamily="34" charset="0"/>
              </a:rPr>
              <a:t>a. Người dân Việt Nam lao động rất (………).</a:t>
            </a:r>
          </a:p>
        </p:txBody>
      </p:sp>
      <p:sp>
        <p:nvSpPr>
          <p:cNvPr id="26" name="Title 1">
            <a:extLst>
              <a:ext uri="{FF2B5EF4-FFF2-40B4-BE49-F238E27FC236}">
                <a16:creationId xmlns="" xmlns:a16="http://schemas.microsoft.com/office/drawing/2014/main" id="{DF5C8AAA-6A22-458E-AA46-DB1A1ECAD53A}"/>
              </a:ext>
            </a:extLst>
          </p:cNvPr>
          <p:cNvSpPr txBox="1">
            <a:spLocks/>
          </p:cNvSpPr>
          <p:nvPr/>
        </p:nvSpPr>
        <p:spPr>
          <a:xfrm>
            <a:off x="762261" y="3883242"/>
            <a:ext cx="1047471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4000">
                <a:latin typeface="+mj-lt"/>
                <a:ea typeface="Arial-Rounded" pitchFamily="34" charset="0"/>
                <a:cs typeface="Arial-Rounded" pitchFamily="34" charset="0"/>
              </a:rPr>
              <a:t>b. Các chú bộ đội chiến đấu (…..…….) để bảo vệ Tổ quốc.</a:t>
            </a:r>
          </a:p>
        </p:txBody>
      </p:sp>
      <p:sp>
        <p:nvSpPr>
          <p:cNvPr id="27" name="Title 1">
            <a:extLst>
              <a:ext uri="{FF2B5EF4-FFF2-40B4-BE49-F238E27FC236}">
                <a16:creationId xmlns="" xmlns:a16="http://schemas.microsoft.com/office/drawing/2014/main" id="{03F74E9F-7EA7-4C04-83F4-021568DB707C}"/>
              </a:ext>
            </a:extLst>
          </p:cNvPr>
          <p:cNvSpPr txBox="1">
            <a:spLocks/>
          </p:cNvSpPr>
          <p:nvPr/>
        </p:nvSpPr>
        <p:spPr>
          <a:xfrm>
            <a:off x="762261" y="5673942"/>
            <a:ext cx="1047471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4000">
                <a:latin typeface="+mj-lt"/>
                <a:ea typeface="Arial-Rounded" pitchFamily="34" charset="0"/>
                <a:cs typeface="Arial-Rounded" pitchFamily="34" charset="0"/>
              </a:rPr>
              <a:t>c. Người Việt Nam luôn (………..) với du khách nước ngoài.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F3C683EE-8CC7-4C2C-AE44-B77AC478052D}"/>
              </a:ext>
            </a:extLst>
          </p:cNvPr>
          <p:cNvSpPr/>
          <p:nvPr/>
        </p:nvSpPr>
        <p:spPr>
          <a:xfrm>
            <a:off x="1129460" y="1524000"/>
            <a:ext cx="2590800" cy="609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</a:rPr>
              <a:t>anh dũng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EE8CDFBA-854D-449F-9A38-CABF068DD77F}"/>
              </a:ext>
            </a:extLst>
          </p:cNvPr>
          <p:cNvSpPr/>
          <p:nvPr/>
        </p:nvSpPr>
        <p:spPr>
          <a:xfrm>
            <a:off x="4556919" y="1543050"/>
            <a:ext cx="2590800" cy="609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</a:rPr>
              <a:t>thân thiện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="" xmlns:a16="http://schemas.microsoft.com/office/drawing/2014/main" id="{B5EC6BA8-E7A7-4E14-B23E-5DB9549B3C79}"/>
              </a:ext>
            </a:extLst>
          </p:cNvPr>
          <p:cNvSpPr/>
          <p:nvPr/>
        </p:nvSpPr>
        <p:spPr>
          <a:xfrm>
            <a:off x="8306525" y="1543050"/>
            <a:ext cx="1946506" cy="609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</a:rPr>
              <a:t>cần cù</a:t>
            </a:r>
          </a:p>
        </p:txBody>
      </p:sp>
    </p:spTree>
    <p:extLst>
      <p:ext uri="{BB962C8B-B14F-4D97-AF65-F5344CB8AC3E}">
        <p14:creationId xmlns:p14="http://schemas.microsoft.com/office/powerpoint/2010/main" val="253873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3744E-6 3.33333E-6 L 0.55137 0.291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68" y="1458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3613E-6 -4.44444E-6 L 0.18796 0.5527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98" y="276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7222E-6 -4.44444E-6 L 0.05665 0.14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3" y="733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6" grpId="0" animBg="1"/>
      <p:bldP spid="28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05950" y="152400"/>
            <a:ext cx="750569" cy="731520"/>
            <a:chOff x="3041857" y="1727885"/>
            <a:chExt cx="1228170" cy="1188721"/>
          </a:xfrm>
        </p:grpSpPr>
        <p:sp>
          <p:nvSpPr>
            <p:cNvPr id="14" name="Google Shape;418;p36"/>
            <p:cNvSpPr/>
            <p:nvPr/>
          </p:nvSpPr>
          <p:spPr>
            <a:xfrm>
              <a:off x="3041857" y="1727885"/>
              <a:ext cx="1188720" cy="118872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705" tIns="121705" rIns="121705" bIns="121705" anchor="ctr" anchorCtr="0">
              <a:noAutofit/>
            </a:bodyPr>
            <a:lstStyle/>
            <a:p>
              <a:pPr algn="just"/>
              <a:endParaRPr sz="18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Google Shape;423;p36"/>
            <p:cNvSpPr txBox="1">
              <a:spLocks/>
            </p:cNvSpPr>
            <p:nvPr/>
          </p:nvSpPr>
          <p:spPr>
            <a:xfrm>
              <a:off x="3073029" y="1883966"/>
              <a:ext cx="1196998" cy="770400"/>
            </a:xfrm>
            <a:prstGeom prst="rect">
              <a:avLst/>
            </a:prstGeom>
          </p:spPr>
          <p:txBody>
            <a:bodyPr spcFirstLastPara="1" wrap="square" lIns="121705" tIns="121705" rIns="121705" bIns="12170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/>
              <a:r>
                <a:rPr lang="en" sz="5400" b="1">
                  <a:solidFill>
                    <a:schemeClr val="tx2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4479" y="152400"/>
            <a:ext cx="10591800" cy="763600"/>
          </a:xfrm>
        </p:spPr>
        <p:txBody>
          <a:bodyPr/>
          <a:lstStyle/>
          <a:p>
            <a:pPr algn="just"/>
            <a:r>
              <a:rPr lang="en-US" sz="4000">
                <a:latin typeface="+mj-lt"/>
                <a:ea typeface="Arial-Rounded" pitchFamily="34" charset="0"/>
                <a:cs typeface="Arial-Rounded" pitchFamily="34" charset="0"/>
              </a:rPr>
              <a:t>Quan sát tranh:</a:t>
            </a:r>
          </a:p>
        </p:txBody>
      </p:sp>
      <p:sp>
        <p:nvSpPr>
          <p:cNvPr id="18" name="Title 1">
            <a:extLst>
              <a:ext uri="{FF2B5EF4-FFF2-40B4-BE49-F238E27FC236}">
                <a16:creationId xmlns="" xmlns:a16="http://schemas.microsoft.com/office/drawing/2014/main" id="{7D89343B-E5D0-4B4A-838E-DBB963E05287}"/>
              </a:ext>
            </a:extLst>
          </p:cNvPr>
          <p:cNvSpPr txBox="1">
            <a:spLocks/>
          </p:cNvSpPr>
          <p:nvPr/>
        </p:nvSpPr>
        <p:spPr>
          <a:xfrm>
            <a:off x="1356519" y="1069200"/>
            <a:ext cx="11125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sz="4000">
                <a:latin typeface="+mj-lt"/>
                <a:ea typeface="Arial-Rounded" pitchFamily="34" charset="0"/>
                <a:cs typeface="Arial-Rounded" pitchFamily="34" charset="0"/>
              </a:rPr>
              <a:t>a. Đặt tên cho bức tranh.</a:t>
            </a:r>
          </a:p>
          <a:p>
            <a:pPr algn="just"/>
            <a:r>
              <a:rPr lang="en-US" sz="4000">
                <a:latin typeface="+mj-lt"/>
                <a:ea typeface="Arial-Rounded" pitchFamily="34" charset="0"/>
                <a:cs typeface="Arial-Rounded" pitchFamily="34" charset="0"/>
              </a:rPr>
              <a:t>b. Nói một câu về Bác Hồ.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EF161DE-5BDD-4E11-913D-D07F4A55C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5719" y="2179458"/>
            <a:ext cx="6526666" cy="440000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14209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p45"/>
          <p:cNvSpPr/>
          <p:nvPr/>
        </p:nvSpPr>
        <p:spPr>
          <a:xfrm>
            <a:off x="8716197" y="713334"/>
            <a:ext cx="1427086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448" name="Google Shape;1448;p45"/>
          <p:cNvSpPr txBox="1">
            <a:spLocks noGrp="1"/>
          </p:cNvSpPr>
          <p:nvPr>
            <p:ph type="title"/>
          </p:nvPr>
        </p:nvSpPr>
        <p:spPr>
          <a:xfrm>
            <a:off x="3947319" y="2834701"/>
            <a:ext cx="4037587" cy="24540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r>
              <a:rPr lang="en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Dặn dò</a:t>
            </a:r>
            <a:endParaRPr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77" name="Google Shape;1477;p45"/>
          <p:cNvSpPr/>
          <p:nvPr/>
        </p:nvSpPr>
        <p:spPr>
          <a:xfrm>
            <a:off x="1492509" y="1337998"/>
            <a:ext cx="129" cy="12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5650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478" name="Google Shape;1478;p45"/>
          <p:cNvSpPr/>
          <p:nvPr/>
        </p:nvSpPr>
        <p:spPr>
          <a:xfrm>
            <a:off x="1243585" y="666928"/>
            <a:ext cx="129" cy="12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lose/>
              </a:path>
            </a:pathLst>
          </a:custGeom>
          <a:solidFill>
            <a:srgbClr val="E5650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grpSp>
        <p:nvGrpSpPr>
          <p:cNvPr id="1479" name="Google Shape;1479;p45"/>
          <p:cNvGrpSpPr/>
          <p:nvPr/>
        </p:nvGrpSpPr>
        <p:grpSpPr>
          <a:xfrm>
            <a:off x="-178019" y="413056"/>
            <a:ext cx="2258259" cy="2456536"/>
            <a:chOff x="-192928" y="533516"/>
            <a:chExt cx="1511255" cy="1719140"/>
          </a:xfrm>
        </p:grpSpPr>
        <p:sp>
          <p:nvSpPr>
            <p:cNvPr id="1480" name="Google Shape;1480;p45"/>
            <p:cNvSpPr/>
            <p:nvPr/>
          </p:nvSpPr>
          <p:spPr>
            <a:xfrm rot="940192">
              <a:off x="158530" y="647164"/>
              <a:ext cx="1011649" cy="1236210"/>
            </a:xfrm>
            <a:custGeom>
              <a:avLst/>
              <a:gdLst/>
              <a:ahLst/>
              <a:cxnLst/>
              <a:rect l="l" t="t" r="r" b="b"/>
              <a:pathLst>
                <a:path w="13916" h="17005" extrusionOk="0">
                  <a:moveTo>
                    <a:pt x="11917" y="0"/>
                  </a:moveTo>
                  <a:cubicBezTo>
                    <a:pt x="11813" y="0"/>
                    <a:pt x="11735" y="26"/>
                    <a:pt x="11657" y="78"/>
                  </a:cubicBezTo>
                  <a:cubicBezTo>
                    <a:pt x="11579" y="156"/>
                    <a:pt x="11501" y="208"/>
                    <a:pt x="11423" y="286"/>
                  </a:cubicBezTo>
                  <a:cubicBezTo>
                    <a:pt x="11008" y="545"/>
                    <a:pt x="10567" y="805"/>
                    <a:pt x="10099" y="987"/>
                  </a:cubicBezTo>
                  <a:cubicBezTo>
                    <a:pt x="9243" y="1298"/>
                    <a:pt x="8334" y="1506"/>
                    <a:pt x="7425" y="1662"/>
                  </a:cubicBezTo>
                  <a:lnTo>
                    <a:pt x="7114" y="1714"/>
                  </a:lnTo>
                  <a:cubicBezTo>
                    <a:pt x="6802" y="1766"/>
                    <a:pt x="6491" y="1843"/>
                    <a:pt x="6179" y="1895"/>
                  </a:cubicBezTo>
                  <a:cubicBezTo>
                    <a:pt x="5868" y="1973"/>
                    <a:pt x="5478" y="2051"/>
                    <a:pt x="5141" y="2155"/>
                  </a:cubicBezTo>
                  <a:cubicBezTo>
                    <a:pt x="3687" y="2570"/>
                    <a:pt x="2623" y="3141"/>
                    <a:pt x="1844" y="3894"/>
                  </a:cubicBezTo>
                  <a:cubicBezTo>
                    <a:pt x="1428" y="4336"/>
                    <a:pt x="1065" y="4803"/>
                    <a:pt x="831" y="5348"/>
                  </a:cubicBezTo>
                  <a:cubicBezTo>
                    <a:pt x="520" y="5945"/>
                    <a:pt x="312" y="6594"/>
                    <a:pt x="208" y="7269"/>
                  </a:cubicBezTo>
                  <a:cubicBezTo>
                    <a:pt x="130" y="7633"/>
                    <a:pt x="79" y="8022"/>
                    <a:pt x="53" y="8437"/>
                  </a:cubicBezTo>
                  <a:cubicBezTo>
                    <a:pt x="1" y="8905"/>
                    <a:pt x="1" y="9372"/>
                    <a:pt x="53" y="9839"/>
                  </a:cubicBezTo>
                  <a:cubicBezTo>
                    <a:pt x="79" y="10333"/>
                    <a:pt x="156" y="10826"/>
                    <a:pt x="234" y="11293"/>
                  </a:cubicBezTo>
                  <a:lnTo>
                    <a:pt x="338" y="11942"/>
                  </a:lnTo>
                  <a:cubicBezTo>
                    <a:pt x="390" y="12228"/>
                    <a:pt x="416" y="12487"/>
                    <a:pt x="468" y="12747"/>
                  </a:cubicBezTo>
                  <a:cubicBezTo>
                    <a:pt x="494" y="13033"/>
                    <a:pt x="546" y="13292"/>
                    <a:pt x="572" y="13578"/>
                  </a:cubicBezTo>
                  <a:cubicBezTo>
                    <a:pt x="676" y="14331"/>
                    <a:pt x="676" y="15083"/>
                    <a:pt x="572" y="15836"/>
                  </a:cubicBezTo>
                  <a:cubicBezTo>
                    <a:pt x="546" y="15992"/>
                    <a:pt x="520" y="16174"/>
                    <a:pt x="468" y="16304"/>
                  </a:cubicBezTo>
                  <a:lnTo>
                    <a:pt x="416" y="16330"/>
                  </a:lnTo>
                  <a:cubicBezTo>
                    <a:pt x="338" y="16381"/>
                    <a:pt x="286" y="16459"/>
                    <a:pt x="260" y="16537"/>
                  </a:cubicBezTo>
                  <a:cubicBezTo>
                    <a:pt x="208" y="16641"/>
                    <a:pt x="234" y="16719"/>
                    <a:pt x="286" y="16823"/>
                  </a:cubicBezTo>
                  <a:cubicBezTo>
                    <a:pt x="338" y="16927"/>
                    <a:pt x="468" y="17005"/>
                    <a:pt x="598" y="17005"/>
                  </a:cubicBezTo>
                  <a:cubicBezTo>
                    <a:pt x="650" y="17005"/>
                    <a:pt x="702" y="16979"/>
                    <a:pt x="753" y="16953"/>
                  </a:cubicBezTo>
                  <a:cubicBezTo>
                    <a:pt x="961" y="16849"/>
                    <a:pt x="1169" y="16745"/>
                    <a:pt x="1377" y="16641"/>
                  </a:cubicBezTo>
                  <a:cubicBezTo>
                    <a:pt x="1844" y="16485"/>
                    <a:pt x="2363" y="16356"/>
                    <a:pt x="2856" y="16304"/>
                  </a:cubicBezTo>
                  <a:cubicBezTo>
                    <a:pt x="3324" y="16252"/>
                    <a:pt x="3765" y="16226"/>
                    <a:pt x="4232" y="16226"/>
                  </a:cubicBezTo>
                  <a:cubicBezTo>
                    <a:pt x="4622" y="16226"/>
                    <a:pt x="5011" y="16226"/>
                    <a:pt x="5400" y="16252"/>
                  </a:cubicBezTo>
                  <a:lnTo>
                    <a:pt x="5452" y="16252"/>
                  </a:lnTo>
                  <a:cubicBezTo>
                    <a:pt x="5842" y="16252"/>
                    <a:pt x="6231" y="16278"/>
                    <a:pt x="6595" y="16278"/>
                  </a:cubicBezTo>
                  <a:cubicBezTo>
                    <a:pt x="7114" y="16278"/>
                    <a:pt x="7633" y="16252"/>
                    <a:pt x="8126" y="16200"/>
                  </a:cubicBezTo>
                  <a:cubicBezTo>
                    <a:pt x="8568" y="16148"/>
                    <a:pt x="9009" y="16070"/>
                    <a:pt x="9424" y="15940"/>
                  </a:cubicBezTo>
                  <a:cubicBezTo>
                    <a:pt x="11579" y="15317"/>
                    <a:pt x="13189" y="13578"/>
                    <a:pt x="13682" y="11423"/>
                  </a:cubicBezTo>
                  <a:cubicBezTo>
                    <a:pt x="13864" y="10618"/>
                    <a:pt x="13916" y="9813"/>
                    <a:pt x="13838" y="8983"/>
                  </a:cubicBezTo>
                  <a:cubicBezTo>
                    <a:pt x="13786" y="8567"/>
                    <a:pt x="13734" y="8152"/>
                    <a:pt x="13630" y="7711"/>
                  </a:cubicBezTo>
                  <a:cubicBezTo>
                    <a:pt x="13526" y="7295"/>
                    <a:pt x="13396" y="6854"/>
                    <a:pt x="13241" y="6413"/>
                  </a:cubicBezTo>
                  <a:cubicBezTo>
                    <a:pt x="13137" y="6101"/>
                    <a:pt x="13007" y="5764"/>
                    <a:pt x="12903" y="5426"/>
                  </a:cubicBezTo>
                  <a:cubicBezTo>
                    <a:pt x="12695" y="4933"/>
                    <a:pt x="12514" y="4440"/>
                    <a:pt x="12358" y="3920"/>
                  </a:cubicBezTo>
                  <a:cubicBezTo>
                    <a:pt x="12228" y="3531"/>
                    <a:pt x="12150" y="3116"/>
                    <a:pt x="12098" y="2700"/>
                  </a:cubicBezTo>
                  <a:cubicBezTo>
                    <a:pt x="12020" y="2129"/>
                    <a:pt x="12046" y="1558"/>
                    <a:pt x="12124" y="987"/>
                  </a:cubicBezTo>
                  <a:cubicBezTo>
                    <a:pt x="12176" y="805"/>
                    <a:pt x="12202" y="623"/>
                    <a:pt x="12228" y="442"/>
                  </a:cubicBezTo>
                  <a:cubicBezTo>
                    <a:pt x="12254" y="390"/>
                    <a:pt x="12254" y="312"/>
                    <a:pt x="12228" y="260"/>
                  </a:cubicBezTo>
                  <a:cubicBezTo>
                    <a:pt x="12228" y="182"/>
                    <a:pt x="12150" y="104"/>
                    <a:pt x="12072" y="52"/>
                  </a:cubicBezTo>
                  <a:cubicBezTo>
                    <a:pt x="12020" y="26"/>
                    <a:pt x="11969" y="0"/>
                    <a:pt x="119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81" name="Google Shape;1481;p45"/>
            <p:cNvSpPr/>
            <p:nvPr/>
          </p:nvSpPr>
          <p:spPr>
            <a:xfrm rot="940192">
              <a:off x="-15354" y="692714"/>
              <a:ext cx="997692" cy="1452192"/>
            </a:xfrm>
            <a:custGeom>
              <a:avLst/>
              <a:gdLst/>
              <a:ahLst/>
              <a:cxnLst/>
              <a:rect l="l" t="t" r="r" b="b"/>
              <a:pathLst>
                <a:path w="13724" h="19976" extrusionOk="0">
                  <a:moveTo>
                    <a:pt x="12945" y="0"/>
                  </a:moveTo>
                  <a:cubicBezTo>
                    <a:pt x="12919" y="0"/>
                    <a:pt x="12867" y="26"/>
                    <a:pt x="12867" y="52"/>
                  </a:cubicBezTo>
                  <a:cubicBezTo>
                    <a:pt x="12322" y="1247"/>
                    <a:pt x="11673" y="2389"/>
                    <a:pt x="10998" y="3505"/>
                  </a:cubicBezTo>
                  <a:cubicBezTo>
                    <a:pt x="10712" y="3946"/>
                    <a:pt x="10452" y="4362"/>
                    <a:pt x="10167" y="4777"/>
                  </a:cubicBezTo>
                  <a:cubicBezTo>
                    <a:pt x="10193" y="4699"/>
                    <a:pt x="10219" y="4621"/>
                    <a:pt x="10219" y="4544"/>
                  </a:cubicBezTo>
                  <a:cubicBezTo>
                    <a:pt x="10297" y="4180"/>
                    <a:pt x="10349" y="3817"/>
                    <a:pt x="10375" y="3453"/>
                  </a:cubicBezTo>
                  <a:cubicBezTo>
                    <a:pt x="10426" y="2752"/>
                    <a:pt x="10401" y="2051"/>
                    <a:pt x="10323" y="1350"/>
                  </a:cubicBezTo>
                  <a:cubicBezTo>
                    <a:pt x="10323" y="1298"/>
                    <a:pt x="10271" y="1272"/>
                    <a:pt x="10245" y="1272"/>
                  </a:cubicBezTo>
                  <a:cubicBezTo>
                    <a:pt x="10193" y="1272"/>
                    <a:pt x="10167" y="1324"/>
                    <a:pt x="10167" y="1350"/>
                  </a:cubicBezTo>
                  <a:cubicBezTo>
                    <a:pt x="10219" y="1870"/>
                    <a:pt x="10245" y="2389"/>
                    <a:pt x="10245" y="2882"/>
                  </a:cubicBezTo>
                  <a:cubicBezTo>
                    <a:pt x="10219" y="3220"/>
                    <a:pt x="10193" y="3531"/>
                    <a:pt x="10141" y="3843"/>
                  </a:cubicBezTo>
                  <a:cubicBezTo>
                    <a:pt x="10089" y="4180"/>
                    <a:pt x="10037" y="4492"/>
                    <a:pt x="9933" y="4829"/>
                  </a:cubicBezTo>
                  <a:cubicBezTo>
                    <a:pt x="9881" y="5011"/>
                    <a:pt x="9829" y="5193"/>
                    <a:pt x="9751" y="5374"/>
                  </a:cubicBezTo>
                  <a:cubicBezTo>
                    <a:pt x="8999" y="6439"/>
                    <a:pt x="8220" y="7477"/>
                    <a:pt x="7441" y="8516"/>
                  </a:cubicBezTo>
                  <a:cubicBezTo>
                    <a:pt x="7104" y="8905"/>
                    <a:pt x="6792" y="9320"/>
                    <a:pt x="6454" y="9710"/>
                  </a:cubicBezTo>
                  <a:lnTo>
                    <a:pt x="6221" y="9995"/>
                  </a:lnTo>
                  <a:cubicBezTo>
                    <a:pt x="6299" y="9762"/>
                    <a:pt x="6377" y="9502"/>
                    <a:pt x="6454" y="9242"/>
                  </a:cubicBezTo>
                  <a:cubicBezTo>
                    <a:pt x="6532" y="8905"/>
                    <a:pt x="6610" y="8567"/>
                    <a:pt x="6662" y="8204"/>
                  </a:cubicBezTo>
                  <a:cubicBezTo>
                    <a:pt x="6740" y="7867"/>
                    <a:pt x="6792" y="7477"/>
                    <a:pt x="6818" y="7088"/>
                  </a:cubicBezTo>
                  <a:cubicBezTo>
                    <a:pt x="6896" y="6387"/>
                    <a:pt x="6896" y="5660"/>
                    <a:pt x="6818" y="4959"/>
                  </a:cubicBezTo>
                  <a:cubicBezTo>
                    <a:pt x="6740" y="4232"/>
                    <a:pt x="6584" y="3557"/>
                    <a:pt x="6351" y="2882"/>
                  </a:cubicBezTo>
                  <a:cubicBezTo>
                    <a:pt x="6351" y="2856"/>
                    <a:pt x="6325" y="2830"/>
                    <a:pt x="6273" y="2830"/>
                  </a:cubicBezTo>
                  <a:lnTo>
                    <a:pt x="6247" y="2830"/>
                  </a:lnTo>
                  <a:cubicBezTo>
                    <a:pt x="6195" y="2856"/>
                    <a:pt x="6195" y="2908"/>
                    <a:pt x="6195" y="2934"/>
                  </a:cubicBezTo>
                  <a:cubicBezTo>
                    <a:pt x="6299" y="3220"/>
                    <a:pt x="6377" y="3479"/>
                    <a:pt x="6429" y="3765"/>
                  </a:cubicBezTo>
                  <a:cubicBezTo>
                    <a:pt x="6610" y="4544"/>
                    <a:pt x="6662" y="5296"/>
                    <a:pt x="6636" y="6075"/>
                  </a:cubicBezTo>
                  <a:lnTo>
                    <a:pt x="6636" y="6049"/>
                  </a:lnTo>
                  <a:cubicBezTo>
                    <a:pt x="6636" y="6309"/>
                    <a:pt x="6610" y="6568"/>
                    <a:pt x="6584" y="6828"/>
                  </a:cubicBezTo>
                  <a:cubicBezTo>
                    <a:pt x="6558" y="7062"/>
                    <a:pt x="6506" y="7373"/>
                    <a:pt x="6454" y="7633"/>
                  </a:cubicBezTo>
                  <a:cubicBezTo>
                    <a:pt x="6377" y="8152"/>
                    <a:pt x="6247" y="8645"/>
                    <a:pt x="6091" y="9139"/>
                  </a:cubicBezTo>
                  <a:cubicBezTo>
                    <a:pt x="5987" y="9476"/>
                    <a:pt x="5883" y="9814"/>
                    <a:pt x="5780" y="10151"/>
                  </a:cubicBezTo>
                  <a:cubicBezTo>
                    <a:pt x="5702" y="10385"/>
                    <a:pt x="5598" y="10618"/>
                    <a:pt x="5520" y="10852"/>
                  </a:cubicBezTo>
                  <a:cubicBezTo>
                    <a:pt x="5494" y="10852"/>
                    <a:pt x="5494" y="10878"/>
                    <a:pt x="5468" y="10904"/>
                  </a:cubicBezTo>
                  <a:lnTo>
                    <a:pt x="4507" y="12072"/>
                  </a:lnTo>
                  <a:lnTo>
                    <a:pt x="3988" y="12721"/>
                  </a:lnTo>
                  <a:cubicBezTo>
                    <a:pt x="4092" y="12046"/>
                    <a:pt x="4170" y="11371"/>
                    <a:pt x="4170" y="10696"/>
                  </a:cubicBezTo>
                  <a:cubicBezTo>
                    <a:pt x="4170" y="10099"/>
                    <a:pt x="4092" y="9502"/>
                    <a:pt x="3988" y="8905"/>
                  </a:cubicBezTo>
                  <a:cubicBezTo>
                    <a:pt x="3858" y="8334"/>
                    <a:pt x="3651" y="7763"/>
                    <a:pt x="3391" y="7243"/>
                  </a:cubicBezTo>
                  <a:cubicBezTo>
                    <a:pt x="3391" y="7192"/>
                    <a:pt x="3339" y="7192"/>
                    <a:pt x="3313" y="7166"/>
                  </a:cubicBezTo>
                  <a:lnTo>
                    <a:pt x="3287" y="7166"/>
                  </a:lnTo>
                  <a:cubicBezTo>
                    <a:pt x="3235" y="7192"/>
                    <a:pt x="3209" y="7243"/>
                    <a:pt x="3235" y="7295"/>
                  </a:cubicBezTo>
                  <a:cubicBezTo>
                    <a:pt x="3443" y="7737"/>
                    <a:pt x="3625" y="8230"/>
                    <a:pt x="3729" y="8697"/>
                  </a:cubicBezTo>
                  <a:cubicBezTo>
                    <a:pt x="3806" y="9035"/>
                    <a:pt x="3858" y="9346"/>
                    <a:pt x="3884" y="9658"/>
                  </a:cubicBezTo>
                  <a:cubicBezTo>
                    <a:pt x="3910" y="10021"/>
                    <a:pt x="3910" y="10359"/>
                    <a:pt x="3910" y="10696"/>
                  </a:cubicBezTo>
                  <a:cubicBezTo>
                    <a:pt x="3910" y="10956"/>
                    <a:pt x="3884" y="11189"/>
                    <a:pt x="3858" y="11423"/>
                  </a:cubicBezTo>
                  <a:cubicBezTo>
                    <a:pt x="3832" y="11683"/>
                    <a:pt x="3781" y="11968"/>
                    <a:pt x="3729" y="12228"/>
                  </a:cubicBezTo>
                  <a:cubicBezTo>
                    <a:pt x="3651" y="12617"/>
                    <a:pt x="3573" y="12981"/>
                    <a:pt x="3469" y="13344"/>
                  </a:cubicBezTo>
                  <a:cubicBezTo>
                    <a:pt x="2716" y="14227"/>
                    <a:pt x="2041" y="15161"/>
                    <a:pt x="1418" y="16148"/>
                  </a:cubicBezTo>
                  <a:cubicBezTo>
                    <a:pt x="1107" y="16641"/>
                    <a:pt x="847" y="17186"/>
                    <a:pt x="613" y="17706"/>
                  </a:cubicBezTo>
                  <a:cubicBezTo>
                    <a:pt x="509" y="17991"/>
                    <a:pt x="406" y="18277"/>
                    <a:pt x="302" y="18562"/>
                  </a:cubicBezTo>
                  <a:cubicBezTo>
                    <a:pt x="172" y="18900"/>
                    <a:pt x="94" y="19237"/>
                    <a:pt x="42" y="19575"/>
                  </a:cubicBezTo>
                  <a:cubicBezTo>
                    <a:pt x="0" y="19783"/>
                    <a:pt x="160" y="19975"/>
                    <a:pt x="359" y="19975"/>
                  </a:cubicBezTo>
                  <a:cubicBezTo>
                    <a:pt x="407" y="19975"/>
                    <a:pt x="458" y="19964"/>
                    <a:pt x="509" y="19938"/>
                  </a:cubicBezTo>
                  <a:cubicBezTo>
                    <a:pt x="587" y="19912"/>
                    <a:pt x="665" y="19860"/>
                    <a:pt x="691" y="19782"/>
                  </a:cubicBezTo>
                  <a:cubicBezTo>
                    <a:pt x="769" y="19601"/>
                    <a:pt x="821" y="19445"/>
                    <a:pt x="873" y="19263"/>
                  </a:cubicBezTo>
                  <a:cubicBezTo>
                    <a:pt x="925" y="19082"/>
                    <a:pt x="977" y="18952"/>
                    <a:pt x="1029" y="18770"/>
                  </a:cubicBezTo>
                  <a:cubicBezTo>
                    <a:pt x="1158" y="18458"/>
                    <a:pt x="1288" y="18121"/>
                    <a:pt x="1444" y="17784"/>
                  </a:cubicBezTo>
                  <a:cubicBezTo>
                    <a:pt x="1730" y="17160"/>
                    <a:pt x="2041" y="16563"/>
                    <a:pt x="2405" y="15992"/>
                  </a:cubicBezTo>
                  <a:cubicBezTo>
                    <a:pt x="2716" y="15499"/>
                    <a:pt x="3054" y="15032"/>
                    <a:pt x="3391" y="14538"/>
                  </a:cubicBezTo>
                  <a:cubicBezTo>
                    <a:pt x="3469" y="14486"/>
                    <a:pt x="3547" y="14409"/>
                    <a:pt x="3625" y="14331"/>
                  </a:cubicBezTo>
                  <a:cubicBezTo>
                    <a:pt x="3832" y="14201"/>
                    <a:pt x="4014" y="14045"/>
                    <a:pt x="4222" y="13915"/>
                  </a:cubicBezTo>
                  <a:cubicBezTo>
                    <a:pt x="4611" y="13630"/>
                    <a:pt x="5027" y="13370"/>
                    <a:pt x="5468" y="13162"/>
                  </a:cubicBezTo>
                  <a:cubicBezTo>
                    <a:pt x="5702" y="13033"/>
                    <a:pt x="5935" y="12929"/>
                    <a:pt x="6169" y="12825"/>
                  </a:cubicBezTo>
                  <a:cubicBezTo>
                    <a:pt x="6403" y="12721"/>
                    <a:pt x="6688" y="12617"/>
                    <a:pt x="6974" y="12513"/>
                  </a:cubicBezTo>
                  <a:cubicBezTo>
                    <a:pt x="7493" y="12332"/>
                    <a:pt x="8012" y="12176"/>
                    <a:pt x="8557" y="12046"/>
                  </a:cubicBezTo>
                  <a:cubicBezTo>
                    <a:pt x="9206" y="11890"/>
                    <a:pt x="9881" y="11787"/>
                    <a:pt x="10556" y="11709"/>
                  </a:cubicBezTo>
                  <a:cubicBezTo>
                    <a:pt x="11179" y="11631"/>
                    <a:pt x="11802" y="11579"/>
                    <a:pt x="12451" y="11579"/>
                  </a:cubicBezTo>
                  <a:cubicBezTo>
                    <a:pt x="12503" y="11579"/>
                    <a:pt x="12529" y="11527"/>
                    <a:pt x="12529" y="11475"/>
                  </a:cubicBezTo>
                  <a:cubicBezTo>
                    <a:pt x="12529" y="11449"/>
                    <a:pt x="12477" y="11397"/>
                    <a:pt x="12425" y="11397"/>
                  </a:cubicBezTo>
                  <a:cubicBezTo>
                    <a:pt x="12036" y="11397"/>
                    <a:pt x="11647" y="11397"/>
                    <a:pt x="11257" y="11449"/>
                  </a:cubicBezTo>
                  <a:cubicBezTo>
                    <a:pt x="10868" y="11475"/>
                    <a:pt x="10452" y="11501"/>
                    <a:pt x="10037" y="11553"/>
                  </a:cubicBezTo>
                  <a:cubicBezTo>
                    <a:pt x="9622" y="11579"/>
                    <a:pt x="9206" y="11657"/>
                    <a:pt x="8765" y="11709"/>
                  </a:cubicBezTo>
                  <a:cubicBezTo>
                    <a:pt x="8350" y="11787"/>
                    <a:pt x="7960" y="11890"/>
                    <a:pt x="7545" y="11994"/>
                  </a:cubicBezTo>
                  <a:cubicBezTo>
                    <a:pt x="7129" y="12098"/>
                    <a:pt x="6714" y="12228"/>
                    <a:pt x="6325" y="12358"/>
                  </a:cubicBezTo>
                  <a:cubicBezTo>
                    <a:pt x="5909" y="12488"/>
                    <a:pt x="5520" y="12643"/>
                    <a:pt x="5156" y="12825"/>
                  </a:cubicBezTo>
                  <a:cubicBezTo>
                    <a:pt x="4845" y="12981"/>
                    <a:pt x="4559" y="13137"/>
                    <a:pt x="4274" y="13318"/>
                  </a:cubicBezTo>
                  <a:lnTo>
                    <a:pt x="4819" y="12591"/>
                  </a:lnTo>
                  <a:cubicBezTo>
                    <a:pt x="5130" y="12176"/>
                    <a:pt x="5442" y="11787"/>
                    <a:pt x="5728" y="11371"/>
                  </a:cubicBezTo>
                  <a:lnTo>
                    <a:pt x="6143" y="10826"/>
                  </a:lnTo>
                  <a:cubicBezTo>
                    <a:pt x="6247" y="10722"/>
                    <a:pt x="6377" y="10592"/>
                    <a:pt x="6506" y="10463"/>
                  </a:cubicBezTo>
                  <a:lnTo>
                    <a:pt x="6506" y="10463"/>
                  </a:lnTo>
                  <a:lnTo>
                    <a:pt x="6480" y="10514"/>
                  </a:lnTo>
                  <a:cubicBezTo>
                    <a:pt x="7000" y="10021"/>
                    <a:pt x="7545" y="9580"/>
                    <a:pt x="8142" y="9165"/>
                  </a:cubicBezTo>
                  <a:cubicBezTo>
                    <a:pt x="8427" y="8957"/>
                    <a:pt x="8713" y="8775"/>
                    <a:pt x="9025" y="8567"/>
                  </a:cubicBezTo>
                  <a:cubicBezTo>
                    <a:pt x="9336" y="8386"/>
                    <a:pt x="9622" y="8230"/>
                    <a:pt x="9933" y="8048"/>
                  </a:cubicBezTo>
                  <a:cubicBezTo>
                    <a:pt x="10504" y="7763"/>
                    <a:pt x="11101" y="7503"/>
                    <a:pt x="11725" y="7269"/>
                  </a:cubicBezTo>
                  <a:cubicBezTo>
                    <a:pt x="12348" y="7036"/>
                    <a:pt x="12997" y="6828"/>
                    <a:pt x="13646" y="6646"/>
                  </a:cubicBezTo>
                  <a:cubicBezTo>
                    <a:pt x="13698" y="6646"/>
                    <a:pt x="13723" y="6594"/>
                    <a:pt x="13698" y="6543"/>
                  </a:cubicBezTo>
                  <a:cubicBezTo>
                    <a:pt x="13698" y="6517"/>
                    <a:pt x="13698" y="6517"/>
                    <a:pt x="13672" y="6491"/>
                  </a:cubicBezTo>
                  <a:lnTo>
                    <a:pt x="13646" y="6491"/>
                  </a:lnTo>
                  <a:cubicBezTo>
                    <a:pt x="12919" y="6672"/>
                    <a:pt x="12192" y="6906"/>
                    <a:pt x="11491" y="7140"/>
                  </a:cubicBezTo>
                  <a:cubicBezTo>
                    <a:pt x="11127" y="7269"/>
                    <a:pt x="10790" y="7399"/>
                    <a:pt x="10426" y="7555"/>
                  </a:cubicBezTo>
                  <a:cubicBezTo>
                    <a:pt x="10089" y="7685"/>
                    <a:pt x="9726" y="7867"/>
                    <a:pt x="9362" y="8048"/>
                  </a:cubicBezTo>
                  <a:cubicBezTo>
                    <a:pt x="8687" y="8360"/>
                    <a:pt x="8064" y="8749"/>
                    <a:pt x="7441" y="9190"/>
                  </a:cubicBezTo>
                  <a:cubicBezTo>
                    <a:pt x="7415" y="9216"/>
                    <a:pt x="7363" y="9268"/>
                    <a:pt x="7311" y="9294"/>
                  </a:cubicBezTo>
                  <a:cubicBezTo>
                    <a:pt x="7415" y="9165"/>
                    <a:pt x="7519" y="9035"/>
                    <a:pt x="7623" y="8879"/>
                  </a:cubicBezTo>
                  <a:cubicBezTo>
                    <a:pt x="8220" y="8048"/>
                    <a:pt x="8843" y="7217"/>
                    <a:pt x="9414" y="6361"/>
                  </a:cubicBezTo>
                  <a:cubicBezTo>
                    <a:pt x="9596" y="6101"/>
                    <a:pt x="9751" y="5842"/>
                    <a:pt x="9933" y="5582"/>
                  </a:cubicBezTo>
                  <a:cubicBezTo>
                    <a:pt x="9959" y="5582"/>
                    <a:pt x="9985" y="5556"/>
                    <a:pt x="10011" y="5556"/>
                  </a:cubicBezTo>
                  <a:cubicBezTo>
                    <a:pt x="10167" y="5374"/>
                    <a:pt x="10323" y="5193"/>
                    <a:pt x="10530" y="5037"/>
                  </a:cubicBezTo>
                  <a:cubicBezTo>
                    <a:pt x="10790" y="4777"/>
                    <a:pt x="11101" y="4518"/>
                    <a:pt x="11413" y="4310"/>
                  </a:cubicBezTo>
                  <a:cubicBezTo>
                    <a:pt x="11725" y="4076"/>
                    <a:pt x="12036" y="3869"/>
                    <a:pt x="12374" y="3713"/>
                  </a:cubicBezTo>
                  <a:cubicBezTo>
                    <a:pt x="12503" y="3635"/>
                    <a:pt x="12633" y="3583"/>
                    <a:pt x="12737" y="3531"/>
                  </a:cubicBezTo>
                  <a:cubicBezTo>
                    <a:pt x="12789" y="3505"/>
                    <a:pt x="12815" y="3453"/>
                    <a:pt x="12789" y="3401"/>
                  </a:cubicBezTo>
                  <a:cubicBezTo>
                    <a:pt x="12789" y="3375"/>
                    <a:pt x="12737" y="3349"/>
                    <a:pt x="12711" y="3349"/>
                  </a:cubicBezTo>
                  <a:lnTo>
                    <a:pt x="12685" y="3349"/>
                  </a:lnTo>
                  <a:cubicBezTo>
                    <a:pt x="12425" y="3479"/>
                    <a:pt x="12192" y="3609"/>
                    <a:pt x="11958" y="3739"/>
                  </a:cubicBezTo>
                  <a:cubicBezTo>
                    <a:pt x="11699" y="3869"/>
                    <a:pt x="11413" y="4050"/>
                    <a:pt x="11179" y="4232"/>
                  </a:cubicBezTo>
                  <a:cubicBezTo>
                    <a:pt x="10920" y="4440"/>
                    <a:pt x="10660" y="4647"/>
                    <a:pt x="10426" y="4855"/>
                  </a:cubicBezTo>
                  <a:cubicBezTo>
                    <a:pt x="10738" y="4336"/>
                    <a:pt x="11050" y="3843"/>
                    <a:pt x="11361" y="3323"/>
                  </a:cubicBezTo>
                  <a:cubicBezTo>
                    <a:pt x="11958" y="2285"/>
                    <a:pt x="12529" y="1221"/>
                    <a:pt x="13023" y="104"/>
                  </a:cubicBezTo>
                  <a:cubicBezTo>
                    <a:pt x="13049" y="52"/>
                    <a:pt x="12997" y="0"/>
                    <a:pt x="12945" y="0"/>
                  </a:cubicBezTo>
                  <a:close/>
                </a:path>
              </a:pathLst>
            </a:custGeom>
            <a:solidFill>
              <a:srgbClr val="E793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slow">
    <p:push dir="u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32719" y="381000"/>
            <a:ext cx="9296400" cy="25146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57"/>
          <a:stretch/>
        </p:blipFill>
        <p:spPr>
          <a:xfrm>
            <a:off x="2499519" y="533400"/>
            <a:ext cx="2114550" cy="20255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2719" y="3429000"/>
            <a:ext cx="9296400" cy="2246769"/>
          </a:xfrm>
          <a:prstGeom prst="rect">
            <a:avLst/>
          </a:prstGeom>
          <a:solidFill>
            <a:srgbClr val="D8F4E3"/>
          </a:solidFill>
        </p:spPr>
        <p:txBody>
          <a:bodyPr wrap="square" rtlCol="0">
            <a:spAutoFit/>
          </a:bodyPr>
          <a:lstStyle/>
          <a:p>
            <a:r>
              <a:rPr lang="en-US" sz="2000" b="1">
                <a:latin typeface="Arial" pitchFamily="34" charset="0"/>
                <a:cs typeface="Arial" pitchFamily="34" charset="0"/>
              </a:rPr>
              <a:t>Thân chào Quý Thầy Cô!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Rất mong nhận được phản hồi và góp ý từ Quý Thầy Cô để bộ giáo án ppt được hoàn thiện hơn.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Mọi thông tin phản hồi mong được QTC gửi về: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2000">
                <a:hlinkClick r:id="rId3"/>
              </a:rPr>
              <a:t>https://www.facebook.com/nhilinh.phan/</a:t>
            </a:r>
            <a:endParaRPr lang="en-US" sz="2000"/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2000">
                <a:hlinkClick r:id="rId4"/>
              </a:rPr>
              <a:t>https://www.facebook.com/groups/443096903751589</a:t>
            </a:r>
            <a:endParaRPr lang="en-US" sz="2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5519" y="1249443"/>
            <a:ext cx="510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Người soạn	: Phan Thị Linh</a:t>
            </a:r>
          </a:p>
          <a:p>
            <a:r>
              <a:rPr lang="en-US" sz="2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Năm sinh		: 1990</a:t>
            </a:r>
          </a:p>
          <a:p>
            <a:r>
              <a:rPr lang="en-US" sz="2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Đơn vị công tác	: </a:t>
            </a:r>
          </a:p>
          <a:p>
            <a:r>
              <a:rPr lang="en-US" sz="2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LH		: 0916.604.268</a:t>
            </a:r>
          </a:p>
        </p:txBody>
      </p:sp>
    </p:spTree>
    <p:extLst>
      <p:ext uri="{BB962C8B-B14F-4D97-AF65-F5344CB8AC3E}">
        <p14:creationId xmlns:p14="http://schemas.microsoft.com/office/powerpoint/2010/main" val="3751136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35D928-8B8E-43F1-8FDC-9B0EA2221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625" y="457200"/>
            <a:ext cx="10246588" cy="763600"/>
          </a:xfrm>
        </p:spPr>
        <p:txBody>
          <a:bodyPr/>
          <a:lstStyle/>
          <a:p>
            <a:r>
              <a:rPr lang="en-US" sz="4000">
                <a:latin typeface="+mn-lt"/>
              </a:rPr>
              <a:t>Từ ngữ nào phù hợp khi nói về Bác Hồ?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B67CB11F-F577-4783-A763-23F3EF82EA88}"/>
              </a:ext>
            </a:extLst>
          </p:cNvPr>
          <p:cNvSpPr/>
          <p:nvPr/>
        </p:nvSpPr>
        <p:spPr>
          <a:xfrm>
            <a:off x="2114550" y="2133600"/>
            <a:ext cx="3436620" cy="7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thương dân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CC3AB4C9-92E1-42A4-AE33-0F60A9A29390}"/>
              </a:ext>
            </a:extLst>
          </p:cNvPr>
          <p:cNvSpPr/>
          <p:nvPr/>
        </p:nvSpPr>
        <p:spPr>
          <a:xfrm>
            <a:off x="6686550" y="2133600"/>
            <a:ext cx="3436620" cy="7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yêu nước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90F1A1EC-8328-46CB-8C54-C37FAABA42CD}"/>
              </a:ext>
            </a:extLst>
          </p:cNvPr>
          <p:cNvSpPr/>
          <p:nvPr/>
        </p:nvSpPr>
        <p:spPr>
          <a:xfrm>
            <a:off x="2114550" y="4724400"/>
            <a:ext cx="3436620" cy="7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tài ba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4F1FBF5E-1272-46D0-844C-ECB878AC6109}"/>
              </a:ext>
            </a:extLst>
          </p:cNvPr>
          <p:cNvSpPr/>
          <p:nvPr/>
        </p:nvSpPr>
        <p:spPr>
          <a:xfrm>
            <a:off x="2114550" y="3429000"/>
            <a:ext cx="3436620" cy="7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vô tâm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CB4C7869-44F9-4A68-A8F8-E22431AB71A3}"/>
              </a:ext>
            </a:extLst>
          </p:cNvPr>
          <p:cNvSpPr/>
          <p:nvPr/>
        </p:nvSpPr>
        <p:spPr>
          <a:xfrm>
            <a:off x="6686550" y="3429000"/>
            <a:ext cx="3436620" cy="7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lười biếng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F67C263A-7843-4670-A7B4-A79619BECD13}"/>
              </a:ext>
            </a:extLst>
          </p:cNvPr>
          <p:cNvSpPr/>
          <p:nvPr/>
        </p:nvSpPr>
        <p:spPr>
          <a:xfrm>
            <a:off x="6690519" y="4724400"/>
            <a:ext cx="3436620" cy="7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vĩ đại</a:t>
            </a:r>
          </a:p>
        </p:txBody>
      </p:sp>
    </p:spTree>
    <p:extLst>
      <p:ext uri="{BB962C8B-B14F-4D97-AF65-F5344CB8AC3E}">
        <p14:creationId xmlns:p14="http://schemas.microsoft.com/office/powerpoint/2010/main" val="253905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A64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A64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A64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A64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A2422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A2422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84;p33">
            <a:extLst>
              <a:ext uri="{FF2B5EF4-FFF2-40B4-BE49-F238E27FC236}">
                <a16:creationId xmlns="" xmlns:a16="http://schemas.microsoft.com/office/drawing/2014/main" id="{4570D112-FEDC-4F25-BA62-DF0C7C54C284}"/>
              </a:ext>
            </a:extLst>
          </p:cNvPr>
          <p:cNvSpPr/>
          <p:nvPr/>
        </p:nvSpPr>
        <p:spPr>
          <a:xfrm>
            <a:off x="11465250" y="249985"/>
            <a:ext cx="1427086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6" name="Google Shape;585;p33">
            <a:extLst>
              <a:ext uri="{FF2B5EF4-FFF2-40B4-BE49-F238E27FC236}">
                <a16:creationId xmlns="" xmlns:a16="http://schemas.microsoft.com/office/drawing/2014/main" id="{9BC25E1A-50D4-4226-A2DC-BFB81B3D697D}"/>
              </a:ext>
            </a:extLst>
          </p:cNvPr>
          <p:cNvSpPr txBox="1">
            <a:spLocks/>
          </p:cNvSpPr>
          <p:nvPr/>
        </p:nvSpPr>
        <p:spPr>
          <a:xfrm>
            <a:off x="1077547" y="1986109"/>
            <a:ext cx="10006612" cy="21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Fredoka One"/>
              <a:buNone/>
              <a:defRPr sz="6650" b="1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788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788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788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788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788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788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788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788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spcAft>
                <a:spcPts val="1331"/>
              </a:spcAft>
            </a:pPr>
            <a:r>
              <a:rPr lang="vi-VN" sz="4400">
                <a:latin typeface="Arial" panose="020B0604020202020204" pitchFamily="34" charset="0"/>
                <a:ea typeface="Frankfurter" pitchFamily="2" charset="0"/>
                <a:cs typeface="Arial" panose="020B0604020202020204" pitchFamily="34" charset="0"/>
              </a:rPr>
              <a:t>Bài 2</a:t>
            </a:r>
            <a:r>
              <a:rPr lang="en-US" sz="4400">
                <a:latin typeface="Arial" panose="020B0604020202020204" pitchFamily="34" charset="0"/>
                <a:ea typeface="Frankfurter" pitchFamily="2" charset="0"/>
                <a:cs typeface="Arial" panose="020B0604020202020204" pitchFamily="34" charset="0"/>
              </a:rPr>
              <a:t>4</a:t>
            </a:r>
            <a:r>
              <a:rPr lang="vi-VN" sz="4400">
                <a:latin typeface="Arial" panose="020B0604020202020204" pitchFamily="34" charset="0"/>
                <a:ea typeface="Frankfurter" pitchFamily="2" charset="0"/>
                <a:cs typeface="Arial" panose="020B0604020202020204" pitchFamily="34" charset="0"/>
              </a:rPr>
              <a:t>: </a:t>
            </a:r>
            <a:endParaRPr lang="en-US" sz="4400">
              <a:latin typeface="Arial" panose="020B0604020202020204" pitchFamily="34" charset="0"/>
              <a:ea typeface="Frankfurter" pitchFamily="2" charset="0"/>
              <a:cs typeface="Arial" panose="020B0604020202020204" pitchFamily="34" charset="0"/>
            </a:endParaRPr>
          </a:p>
          <a:p>
            <a:pPr>
              <a:spcAft>
                <a:spcPts val="1331"/>
              </a:spcAft>
            </a:pPr>
            <a:r>
              <a:rPr lang="vi-VN" sz="4400">
                <a:latin typeface="Arial" panose="020B0604020202020204" pitchFamily="34" charset="0"/>
                <a:ea typeface="Frankfurter" pitchFamily="2" charset="0"/>
                <a:cs typeface="Arial" panose="020B0604020202020204" pitchFamily="34" charset="0"/>
              </a:rPr>
              <a:t/>
            </a:r>
            <a:br>
              <a:rPr lang="vi-VN" sz="4400">
                <a:latin typeface="Arial" panose="020B0604020202020204" pitchFamily="34" charset="0"/>
                <a:ea typeface="Frankfurter" pitchFamily="2" charset="0"/>
                <a:cs typeface="Arial" panose="020B0604020202020204" pitchFamily="34" charset="0"/>
              </a:rPr>
            </a:br>
            <a:r>
              <a:rPr lang="en-US" sz="4400">
                <a:latin typeface="Arial" panose="020B0604020202020204" pitchFamily="34" charset="0"/>
                <a:ea typeface="Frankfurter" pitchFamily="2" charset="0"/>
                <a:cs typeface="Arial" panose="020B0604020202020204" pitchFamily="34" charset="0"/>
              </a:rPr>
              <a:t>CHIẾC RỄ ĐA TRÒN</a:t>
            </a:r>
            <a:endParaRPr lang="vi-VN" sz="4400">
              <a:latin typeface="Arial" panose="020B0604020202020204" pitchFamily="34" charset="0"/>
              <a:ea typeface="Frankfurter" pitchFamily="2" charset="0"/>
              <a:cs typeface="Arial" panose="020B0604020202020204" pitchFamily="34" charset="0"/>
            </a:endParaRPr>
          </a:p>
        </p:txBody>
      </p:sp>
      <p:sp>
        <p:nvSpPr>
          <p:cNvPr id="7" name="Google Shape;586;p33">
            <a:extLst>
              <a:ext uri="{FF2B5EF4-FFF2-40B4-BE49-F238E27FC236}">
                <a16:creationId xmlns="" xmlns:a16="http://schemas.microsoft.com/office/drawing/2014/main" id="{F7AA931B-41B1-4BF7-81D1-0B4A2F50A29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610382" y="5720901"/>
            <a:ext cx="2458757" cy="5460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indent="0"/>
            <a:r>
              <a:rPr lang="en" sz="2800">
                <a:latin typeface="Arial" panose="020B0604020202020204" pitchFamily="34" charset="0"/>
                <a:cs typeface="Arial" panose="020B0604020202020204" pitchFamily="34" charset="0"/>
              </a:rPr>
              <a:t>Trang 107</a:t>
            </a:r>
            <a:endParaRPr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oogle Shape;592;p33">
            <a:extLst>
              <a:ext uri="{FF2B5EF4-FFF2-40B4-BE49-F238E27FC236}">
                <a16:creationId xmlns="" xmlns:a16="http://schemas.microsoft.com/office/drawing/2014/main" id="{47B62DF2-55CF-4583-8766-4F925AC85004}"/>
              </a:ext>
            </a:extLst>
          </p:cNvPr>
          <p:cNvGrpSpPr/>
          <p:nvPr/>
        </p:nvGrpSpPr>
        <p:grpSpPr>
          <a:xfrm>
            <a:off x="11139240" y="2366170"/>
            <a:ext cx="652020" cy="811748"/>
            <a:chOff x="7376250" y="1989890"/>
            <a:chExt cx="490228" cy="608811"/>
          </a:xfrm>
        </p:grpSpPr>
        <p:sp>
          <p:nvSpPr>
            <p:cNvPr id="9" name="Google Shape;593;p33">
              <a:extLst>
                <a:ext uri="{FF2B5EF4-FFF2-40B4-BE49-F238E27FC236}">
                  <a16:creationId xmlns="" xmlns:a16="http://schemas.microsoft.com/office/drawing/2014/main" id="{742D83A2-A212-4E4D-84F3-E3D0088DADCF}"/>
                </a:ext>
              </a:extLst>
            </p:cNvPr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Google Shape;594;p33">
              <a:extLst>
                <a:ext uri="{FF2B5EF4-FFF2-40B4-BE49-F238E27FC236}">
                  <a16:creationId xmlns="" xmlns:a16="http://schemas.microsoft.com/office/drawing/2014/main" id="{99E4324A-7E4C-4C19-B432-7C51B7832CB6}"/>
                </a:ext>
              </a:extLst>
            </p:cNvPr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Google Shape;595;p33">
              <a:extLst>
                <a:ext uri="{FF2B5EF4-FFF2-40B4-BE49-F238E27FC236}">
                  <a16:creationId xmlns="" xmlns:a16="http://schemas.microsoft.com/office/drawing/2014/main" id="{BE64D35D-5DAF-4938-818F-56D37C7EED78}"/>
                </a:ext>
              </a:extLst>
            </p:cNvPr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2" name="Google Shape;596;p33">
            <a:extLst>
              <a:ext uri="{FF2B5EF4-FFF2-40B4-BE49-F238E27FC236}">
                <a16:creationId xmlns="" xmlns:a16="http://schemas.microsoft.com/office/drawing/2014/main" id="{53FFF7FA-92A1-4623-B807-16FF6A01498A}"/>
              </a:ext>
            </a:extLst>
          </p:cNvPr>
          <p:cNvSpPr/>
          <p:nvPr/>
        </p:nvSpPr>
        <p:spPr>
          <a:xfrm>
            <a:off x="16068758" y="4853678"/>
            <a:ext cx="93" cy="1868"/>
          </a:xfrm>
          <a:custGeom>
            <a:avLst/>
            <a:gdLst/>
            <a:ahLst/>
            <a:cxnLst/>
            <a:rect l="l" t="t" r="r" b="b"/>
            <a:pathLst>
              <a:path w="1" h="20" extrusionOk="0">
                <a:moveTo>
                  <a:pt x="1" y="1"/>
                </a:moveTo>
                <a:lnTo>
                  <a:pt x="1" y="20"/>
                </a:lnTo>
                <a:lnTo>
                  <a:pt x="1" y="1"/>
                </a:lnTo>
                <a:close/>
              </a:path>
            </a:pathLst>
          </a:custGeom>
          <a:solidFill>
            <a:srgbClr val="FDAD0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3" name="Google Shape;597;p33">
            <a:extLst>
              <a:ext uri="{FF2B5EF4-FFF2-40B4-BE49-F238E27FC236}">
                <a16:creationId xmlns="" xmlns:a16="http://schemas.microsoft.com/office/drawing/2014/main" id="{A4554B69-9354-4A8C-A9D7-BE721E1616EC}"/>
              </a:ext>
            </a:extLst>
          </p:cNvPr>
          <p:cNvSpPr/>
          <p:nvPr/>
        </p:nvSpPr>
        <p:spPr>
          <a:xfrm>
            <a:off x="18103777" y="4801638"/>
            <a:ext cx="37652" cy="37839"/>
          </a:xfrm>
          <a:custGeom>
            <a:avLst/>
            <a:gdLst/>
            <a:ahLst/>
            <a:cxnLst/>
            <a:rect l="l" t="t" r="r" b="b"/>
            <a:pathLst>
              <a:path w="404" h="405" extrusionOk="0">
                <a:moveTo>
                  <a:pt x="211" y="1"/>
                </a:moveTo>
                <a:cubicBezTo>
                  <a:pt x="77" y="1"/>
                  <a:pt x="0" y="97"/>
                  <a:pt x="0" y="193"/>
                </a:cubicBezTo>
                <a:cubicBezTo>
                  <a:pt x="0" y="289"/>
                  <a:pt x="58" y="404"/>
                  <a:pt x="192" y="404"/>
                </a:cubicBezTo>
                <a:cubicBezTo>
                  <a:pt x="307" y="404"/>
                  <a:pt x="404" y="346"/>
                  <a:pt x="404" y="231"/>
                </a:cubicBezTo>
                <a:cubicBezTo>
                  <a:pt x="404" y="135"/>
                  <a:pt x="327" y="1"/>
                  <a:pt x="211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4" name="Google Shape;598;p33">
            <a:extLst>
              <a:ext uri="{FF2B5EF4-FFF2-40B4-BE49-F238E27FC236}">
                <a16:creationId xmlns="" xmlns:a16="http://schemas.microsoft.com/office/drawing/2014/main" id="{49D85DA6-377F-4061-A98F-C335DD1DD00F}"/>
              </a:ext>
            </a:extLst>
          </p:cNvPr>
          <p:cNvSpPr/>
          <p:nvPr/>
        </p:nvSpPr>
        <p:spPr>
          <a:xfrm>
            <a:off x="17939093" y="4871616"/>
            <a:ext cx="35882" cy="35971"/>
          </a:xfrm>
          <a:custGeom>
            <a:avLst/>
            <a:gdLst/>
            <a:ahLst/>
            <a:cxnLst/>
            <a:rect l="l" t="t" r="r" b="b"/>
            <a:pathLst>
              <a:path w="385" h="385" extrusionOk="0">
                <a:moveTo>
                  <a:pt x="193" y="1"/>
                </a:moveTo>
                <a:cubicBezTo>
                  <a:pt x="97" y="20"/>
                  <a:pt x="1" y="97"/>
                  <a:pt x="1" y="193"/>
                </a:cubicBezTo>
                <a:cubicBezTo>
                  <a:pt x="1" y="289"/>
                  <a:pt x="77" y="385"/>
                  <a:pt x="193" y="385"/>
                </a:cubicBezTo>
                <a:cubicBezTo>
                  <a:pt x="289" y="385"/>
                  <a:pt x="385" y="308"/>
                  <a:pt x="385" y="193"/>
                </a:cubicBezTo>
                <a:cubicBezTo>
                  <a:pt x="385" y="97"/>
                  <a:pt x="327" y="1"/>
                  <a:pt x="193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grpSp>
        <p:nvGrpSpPr>
          <p:cNvPr id="15" name="Google Shape;599;p33">
            <a:extLst>
              <a:ext uri="{FF2B5EF4-FFF2-40B4-BE49-F238E27FC236}">
                <a16:creationId xmlns="" xmlns:a16="http://schemas.microsoft.com/office/drawing/2014/main" id="{10F94882-FC1E-4D0C-94EF-9D361CA9E21D}"/>
              </a:ext>
            </a:extLst>
          </p:cNvPr>
          <p:cNvGrpSpPr/>
          <p:nvPr/>
        </p:nvGrpSpPr>
        <p:grpSpPr>
          <a:xfrm>
            <a:off x="3182109" y="392672"/>
            <a:ext cx="891787" cy="584699"/>
            <a:chOff x="7555450" y="377766"/>
            <a:chExt cx="670499" cy="438524"/>
          </a:xfrm>
        </p:grpSpPr>
        <p:sp>
          <p:nvSpPr>
            <p:cNvPr id="16" name="Google Shape;600;p33">
              <a:extLst>
                <a:ext uri="{FF2B5EF4-FFF2-40B4-BE49-F238E27FC236}">
                  <a16:creationId xmlns="" xmlns:a16="http://schemas.microsoft.com/office/drawing/2014/main" id="{728C5A08-E04B-4EBA-A646-8F1ED99B3DAE}"/>
                </a:ext>
              </a:extLst>
            </p:cNvPr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Google Shape;601;p33">
              <a:extLst>
                <a:ext uri="{FF2B5EF4-FFF2-40B4-BE49-F238E27FC236}">
                  <a16:creationId xmlns="" xmlns:a16="http://schemas.microsoft.com/office/drawing/2014/main" id="{DECB94B6-7DF3-4373-8766-9F6A9BC59974}"/>
                </a:ext>
              </a:extLst>
            </p:cNvPr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Google Shape;602;p33">
              <a:extLst>
                <a:ext uri="{FF2B5EF4-FFF2-40B4-BE49-F238E27FC236}">
                  <a16:creationId xmlns="" xmlns:a16="http://schemas.microsoft.com/office/drawing/2014/main" id="{713229BD-C022-44BE-964C-BAFDE2155BBB}"/>
                </a:ext>
              </a:extLst>
            </p:cNvPr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9" name="Google Shape;745;p33">
            <a:extLst>
              <a:ext uri="{FF2B5EF4-FFF2-40B4-BE49-F238E27FC236}">
                <a16:creationId xmlns="" xmlns:a16="http://schemas.microsoft.com/office/drawing/2014/main" id="{C6A246AD-8F90-4AE5-AA69-587D8849CCF2}"/>
              </a:ext>
            </a:extLst>
          </p:cNvPr>
          <p:cNvGrpSpPr/>
          <p:nvPr/>
        </p:nvGrpSpPr>
        <p:grpSpPr>
          <a:xfrm>
            <a:off x="1242203" y="357068"/>
            <a:ext cx="1305143" cy="712529"/>
            <a:chOff x="816462" y="899275"/>
            <a:chExt cx="981285" cy="534397"/>
          </a:xfrm>
        </p:grpSpPr>
        <p:sp>
          <p:nvSpPr>
            <p:cNvPr id="20" name="Google Shape;746;p33">
              <a:extLst>
                <a:ext uri="{FF2B5EF4-FFF2-40B4-BE49-F238E27FC236}">
                  <a16:creationId xmlns="" xmlns:a16="http://schemas.microsoft.com/office/drawing/2014/main" id="{A4DFB021-EBDE-4D50-8D70-D92AC993544A}"/>
                </a:ext>
              </a:extLst>
            </p:cNvPr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747;p33">
              <a:extLst>
                <a:ext uri="{FF2B5EF4-FFF2-40B4-BE49-F238E27FC236}">
                  <a16:creationId xmlns="" xmlns:a16="http://schemas.microsoft.com/office/drawing/2014/main" id="{97873EBD-6A62-4DFE-A72F-D4898DE25DB1}"/>
                </a:ext>
              </a:extLst>
            </p:cNvPr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2" name="Google Shape;748;p33">
            <a:extLst>
              <a:ext uri="{FF2B5EF4-FFF2-40B4-BE49-F238E27FC236}">
                <a16:creationId xmlns="" xmlns:a16="http://schemas.microsoft.com/office/drawing/2014/main" id="{939F34E5-DC93-407B-8E7C-5D01943786DA}"/>
              </a:ext>
            </a:extLst>
          </p:cNvPr>
          <p:cNvGrpSpPr/>
          <p:nvPr/>
        </p:nvGrpSpPr>
        <p:grpSpPr>
          <a:xfrm>
            <a:off x="10674142" y="1162416"/>
            <a:ext cx="652034" cy="474539"/>
            <a:chOff x="8787625" y="134475"/>
            <a:chExt cx="838586" cy="608799"/>
          </a:xfrm>
        </p:grpSpPr>
        <p:sp>
          <p:nvSpPr>
            <p:cNvPr id="23" name="Google Shape;749;p33">
              <a:extLst>
                <a:ext uri="{FF2B5EF4-FFF2-40B4-BE49-F238E27FC236}">
                  <a16:creationId xmlns="" xmlns:a16="http://schemas.microsoft.com/office/drawing/2014/main" id="{E9CF9AC1-116F-4680-8E1E-6938FE625F08}"/>
                </a:ext>
              </a:extLst>
            </p:cNvPr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Google Shape;750;p33">
              <a:extLst>
                <a:ext uri="{FF2B5EF4-FFF2-40B4-BE49-F238E27FC236}">
                  <a16:creationId xmlns="" xmlns:a16="http://schemas.microsoft.com/office/drawing/2014/main" id="{94E23A07-380E-400F-9441-A6F352B0DEAC}"/>
                </a:ext>
              </a:extLst>
            </p:cNvPr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5" name="Google Shape;767;p33">
            <a:extLst>
              <a:ext uri="{FF2B5EF4-FFF2-40B4-BE49-F238E27FC236}">
                <a16:creationId xmlns="" xmlns:a16="http://schemas.microsoft.com/office/drawing/2014/main" id="{8DB4897F-6C29-4229-B15A-58C1E99BD2D1}"/>
              </a:ext>
            </a:extLst>
          </p:cNvPr>
          <p:cNvSpPr txBox="1">
            <a:spLocks/>
          </p:cNvSpPr>
          <p:nvPr/>
        </p:nvSpPr>
        <p:spPr>
          <a:xfrm>
            <a:off x="2728119" y="4007825"/>
            <a:ext cx="6858000" cy="609600"/>
          </a:xfrm>
          <a:prstGeom prst="rect">
            <a:avLst/>
          </a:prstGeom>
        </p:spPr>
        <p:txBody>
          <a:bodyPr spcFirstLastPara="1" wrap="square" lIns="121705" tIns="60836" rIns="121705" bIns="1217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2130"/>
              </a:spcAft>
            </a:pPr>
            <a:r>
              <a:rPr lang="en-US" sz="3600" b="1" dirty="0">
                <a:latin typeface="Arial" panose="020B0604020202020204" pitchFamily="34" charset="0"/>
                <a:ea typeface="Aachen" pitchFamily="18" charset="0"/>
                <a:cs typeface="Arial" panose="020B0604020202020204" pitchFamily="34" charset="0"/>
              </a:rPr>
              <a:t>LUYỆN </a:t>
            </a:r>
            <a:r>
              <a:rPr lang="en-US" sz="3600" b="1" dirty="0" smtClean="0">
                <a:latin typeface="Arial" panose="020B0604020202020204" pitchFamily="34" charset="0"/>
                <a:ea typeface="Aachen" pitchFamily="18" charset="0"/>
                <a:cs typeface="Arial" panose="020B0604020202020204" pitchFamily="34" charset="0"/>
              </a:rPr>
              <a:t>TẬP: Mở rộng vốn từ về Bác Hồ và nhân dân</a:t>
            </a:r>
            <a:endParaRPr lang="en-US" sz="3600" b="1" dirty="0">
              <a:latin typeface="Arial" panose="020B0604020202020204" pitchFamily="34" charset="0"/>
              <a:ea typeface="Aachen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108258"/>
      </p:ext>
    </p:extLst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108BC841-3741-4008-AEAA-4D5E0D0C8C8C}"/>
              </a:ext>
            </a:extLst>
          </p:cNvPr>
          <p:cNvGrpSpPr/>
          <p:nvPr/>
        </p:nvGrpSpPr>
        <p:grpSpPr>
          <a:xfrm>
            <a:off x="366271" y="457199"/>
            <a:ext cx="761648" cy="731520"/>
            <a:chOff x="330322" y="169810"/>
            <a:chExt cx="761648" cy="731520"/>
          </a:xfrm>
        </p:grpSpPr>
        <p:sp>
          <p:nvSpPr>
            <p:cNvPr id="14" name="Google Shape;418;p36"/>
            <p:cNvSpPr/>
            <p:nvPr/>
          </p:nvSpPr>
          <p:spPr>
            <a:xfrm>
              <a:off x="330322" y="169810"/>
              <a:ext cx="726460" cy="73152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spcFirstLastPara="1" wrap="square" lIns="121705" tIns="121705" rIns="121705" bIns="121705" anchor="ctr" anchorCtr="0">
              <a:noAutofit/>
            </a:bodyPr>
            <a:lstStyle/>
            <a:p>
              <a:pPr algn="just"/>
              <a:endParaRPr sz="18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Google Shape;423;p36"/>
            <p:cNvSpPr txBox="1">
              <a:spLocks/>
            </p:cNvSpPr>
            <p:nvPr/>
          </p:nvSpPr>
          <p:spPr>
            <a:xfrm>
              <a:off x="360451" y="298524"/>
              <a:ext cx="731519" cy="474092"/>
            </a:xfrm>
            <a:prstGeom prst="rect">
              <a:avLst/>
            </a:prstGeom>
          </p:spPr>
          <p:txBody>
            <a:bodyPr spcFirstLastPara="1" wrap="square" lIns="121705" tIns="121705" rIns="121705" bIns="12170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/>
              <a:r>
                <a:rPr lang="en" sz="5400" b="1">
                  <a:solidFill>
                    <a:schemeClr val="tx2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2860" y="457199"/>
            <a:ext cx="11433828" cy="763600"/>
          </a:xfrm>
        </p:spPr>
        <p:txBody>
          <a:bodyPr/>
          <a:lstStyle/>
          <a:p>
            <a:pPr algn="just"/>
            <a:r>
              <a:rPr lang="en-US" sz="3600">
                <a:solidFill>
                  <a:schemeClr val="tx2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Sắp xếp các từ dưới đây vào hai nhóm thích hợp.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C01D043A-0E91-4F16-9CC0-038603A8F387}"/>
              </a:ext>
            </a:extLst>
          </p:cNvPr>
          <p:cNvSpPr/>
          <p:nvPr/>
        </p:nvSpPr>
        <p:spPr>
          <a:xfrm>
            <a:off x="1661319" y="1295400"/>
            <a:ext cx="3200400" cy="7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yêu thương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4E2D683C-AC77-4D7C-8A09-1FE252EF17E9}"/>
              </a:ext>
            </a:extLst>
          </p:cNvPr>
          <p:cNvSpPr/>
          <p:nvPr/>
        </p:nvSpPr>
        <p:spPr>
          <a:xfrm>
            <a:off x="6690519" y="1295400"/>
            <a:ext cx="3200400" cy="7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kính yêu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8B32146D-2FB2-4B64-9664-A4CCBA91F06B}"/>
              </a:ext>
            </a:extLst>
          </p:cNvPr>
          <p:cNvSpPr/>
          <p:nvPr/>
        </p:nvSpPr>
        <p:spPr>
          <a:xfrm>
            <a:off x="1681807" y="2305480"/>
            <a:ext cx="3200400" cy="7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chăm lo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4B7730C5-3E88-4D30-AA1D-36EC9A899A68}"/>
              </a:ext>
            </a:extLst>
          </p:cNvPr>
          <p:cNvSpPr/>
          <p:nvPr/>
        </p:nvSpPr>
        <p:spPr>
          <a:xfrm>
            <a:off x="6690518" y="2305480"/>
            <a:ext cx="3200400" cy="7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nhớ ơn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E3650327-8E17-4BA2-8216-F1266AD069B7}"/>
              </a:ext>
            </a:extLst>
          </p:cNvPr>
          <p:cNvSpPr/>
          <p:nvPr/>
        </p:nvSpPr>
        <p:spPr>
          <a:xfrm>
            <a:off x="1677612" y="3296080"/>
            <a:ext cx="3200400" cy="7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kính trọng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49D1AC84-3FCC-429E-BDB6-2D16531AB69A}"/>
              </a:ext>
            </a:extLst>
          </p:cNvPr>
          <p:cNvSpPr/>
          <p:nvPr/>
        </p:nvSpPr>
        <p:spPr>
          <a:xfrm>
            <a:off x="6690517" y="3341282"/>
            <a:ext cx="3200400" cy="7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quan tâm</a:t>
            </a:r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70F10B76-9C7A-4334-BEEA-72EED06D3EA0}"/>
              </a:ext>
            </a:extLst>
          </p:cNvPr>
          <p:cNvSpPr txBox="1">
            <a:spLocks/>
          </p:cNvSpPr>
          <p:nvPr/>
        </p:nvSpPr>
        <p:spPr>
          <a:xfrm>
            <a:off x="1280319" y="4425963"/>
            <a:ext cx="11433828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sz="3600">
                <a:solidFill>
                  <a:schemeClr val="tx2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Nhóm 1: Từ chỉ tình cảm của Bác Hồ với thiếu nhi</a:t>
            </a:r>
          </a:p>
        </p:txBody>
      </p:sp>
      <p:sp>
        <p:nvSpPr>
          <p:cNvPr id="17" name="Title 1">
            <a:extLst>
              <a:ext uri="{FF2B5EF4-FFF2-40B4-BE49-F238E27FC236}">
                <a16:creationId xmlns="" xmlns:a16="http://schemas.microsoft.com/office/drawing/2014/main" id="{AADD3A8B-32B6-4782-8E3E-35291294B0AE}"/>
              </a:ext>
            </a:extLst>
          </p:cNvPr>
          <p:cNvSpPr txBox="1">
            <a:spLocks/>
          </p:cNvSpPr>
          <p:nvPr/>
        </p:nvSpPr>
        <p:spPr>
          <a:xfrm>
            <a:off x="1280319" y="5195006"/>
            <a:ext cx="11433828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sz="3600">
                <a:solidFill>
                  <a:schemeClr val="tx2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Nhóm 2: Từ chỉ tình cảm của thiếu nhi với Bác Hồ </a:t>
            </a:r>
          </a:p>
        </p:txBody>
      </p:sp>
    </p:spTree>
    <p:extLst>
      <p:ext uri="{BB962C8B-B14F-4D97-AF65-F5344CB8AC3E}">
        <p14:creationId xmlns:p14="http://schemas.microsoft.com/office/powerpoint/2010/main" val="38226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108BC841-3741-4008-AEAA-4D5E0D0C8C8C}"/>
              </a:ext>
            </a:extLst>
          </p:cNvPr>
          <p:cNvGrpSpPr/>
          <p:nvPr/>
        </p:nvGrpSpPr>
        <p:grpSpPr>
          <a:xfrm>
            <a:off x="137319" y="76200"/>
            <a:ext cx="761648" cy="731520"/>
            <a:chOff x="330322" y="169810"/>
            <a:chExt cx="761648" cy="731520"/>
          </a:xfrm>
        </p:grpSpPr>
        <p:sp>
          <p:nvSpPr>
            <p:cNvPr id="14" name="Google Shape;418;p36"/>
            <p:cNvSpPr/>
            <p:nvPr/>
          </p:nvSpPr>
          <p:spPr>
            <a:xfrm>
              <a:off x="330322" y="169810"/>
              <a:ext cx="726460" cy="73152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spcFirstLastPara="1" wrap="square" lIns="121705" tIns="121705" rIns="121705" bIns="121705" anchor="ctr" anchorCtr="0">
              <a:noAutofit/>
            </a:bodyPr>
            <a:lstStyle/>
            <a:p>
              <a:pPr algn="just"/>
              <a:endParaRPr sz="18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Google Shape;423;p36"/>
            <p:cNvSpPr txBox="1">
              <a:spLocks/>
            </p:cNvSpPr>
            <p:nvPr/>
          </p:nvSpPr>
          <p:spPr>
            <a:xfrm>
              <a:off x="360451" y="298524"/>
              <a:ext cx="731519" cy="474092"/>
            </a:xfrm>
            <a:prstGeom prst="rect">
              <a:avLst/>
            </a:prstGeom>
          </p:spPr>
          <p:txBody>
            <a:bodyPr spcFirstLastPara="1" wrap="square" lIns="121705" tIns="121705" rIns="121705" bIns="12170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/>
              <a:r>
                <a:rPr lang="en" sz="5400" b="1">
                  <a:solidFill>
                    <a:schemeClr val="tx2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908" y="76200"/>
            <a:ext cx="11433828" cy="763600"/>
          </a:xfrm>
        </p:spPr>
        <p:txBody>
          <a:bodyPr/>
          <a:lstStyle/>
          <a:p>
            <a:pPr algn="just"/>
            <a:r>
              <a:rPr lang="en-US" sz="3600">
                <a:solidFill>
                  <a:schemeClr val="tx2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Sắp xếp các từ dưới đây vào hai nhóm thích hợp.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C01D043A-0E91-4F16-9CC0-038603A8F387}"/>
              </a:ext>
            </a:extLst>
          </p:cNvPr>
          <p:cNvSpPr/>
          <p:nvPr/>
        </p:nvSpPr>
        <p:spPr>
          <a:xfrm>
            <a:off x="1192279" y="914400"/>
            <a:ext cx="2644959" cy="5737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yêu thương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4E2D683C-AC77-4D7C-8A09-1FE252EF17E9}"/>
              </a:ext>
            </a:extLst>
          </p:cNvPr>
          <p:cNvSpPr/>
          <p:nvPr/>
        </p:nvSpPr>
        <p:spPr>
          <a:xfrm>
            <a:off x="4758439" y="967310"/>
            <a:ext cx="2644959" cy="5737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kính yêu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8B32146D-2FB2-4B64-9664-A4CCBA91F06B}"/>
              </a:ext>
            </a:extLst>
          </p:cNvPr>
          <p:cNvSpPr/>
          <p:nvPr/>
        </p:nvSpPr>
        <p:spPr>
          <a:xfrm>
            <a:off x="8529851" y="941614"/>
            <a:ext cx="2644959" cy="5737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chăm lo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4B7730C5-3E88-4D30-AA1D-36EC9A899A68}"/>
              </a:ext>
            </a:extLst>
          </p:cNvPr>
          <p:cNvSpPr/>
          <p:nvPr/>
        </p:nvSpPr>
        <p:spPr>
          <a:xfrm>
            <a:off x="4758439" y="1811349"/>
            <a:ext cx="2644959" cy="5737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nhớ ơn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E3650327-8E17-4BA2-8216-F1266AD069B7}"/>
              </a:ext>
            </a:extLst>
          </p:cNvPr>
          <p:cNvSpPr/>
          <p:nvPr/>
        </p:nvSpPr>
        <p:spPr>
          <a:xfrm>
            <a:off x="1192279" y="1834402"/>
            <a:ext cx="2644959" cy="5737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kính trọng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49D1AC84-3FCC-429E-BDB6-2D16531AB69A}"/>
              </a:ext>
            </a:extLst>
          </p:cNvPr>
          <p:cNvSpPr/>
          <p:nvPr/>
        </p:nvSpPr>
        <p:spPr>
          <a:xfrm>
            <a:off x="8541984" y="1811349"/>
            <a:ext cx="2644959" cy="5737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quan tâm</a:t>
            </a:r>
          </a:p>
        </p:txBody>
      </p:sp>
      <p:graphicFrame>
        <p:nvGraphicFramePr>
          <p:cNvPr id="13" name="Table 24">
            <a:extLst>
              <a:ext uri="{FF2B5EF4-FFF2-40B4-BE49-F238E27FC236}">
                <a16:creationId xmlns="" xmlns:a16="http://schemas.microsoft.com/office/drawing/2014/main" id="{F3A89D66-06B6-4B48-B758-4DEF0F634F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017008"/>
              </p:ext>
            </p:extLst>
          </p:nvPr>
        </p:nvGraphicFramePr>
        <p:xfrm>
          <a:off x="636555" y="2655389"/>
          <a:ext cx="10888728" cy="4087974"/>
        </p:xfrm>
        <a:graphic>
          <a:graphicData uri="http://schemas.openxmlformats.org/drawingml/2006/table">
            <a:tbl>
              <a:tblPr firstRow="1" bandRow="1"/>
              <a:tblGrid>
                <a:gridCol w="5444364">
                  <a:extLst>
                    <a:ext uri="{9D8B030D-6E8A-4147-A177-3AD203B41FA5}">
                      <a16:colId xmlns="" xmlns:a16="http://schemas.microsoft.com/office/drawing/2014/main" val="717039520"/>
                    </a:ext>
                  </a:extLst>
                </a:gridCol>
                <a:gridCol w="5444364">
                  <a:extLst>
                    <a:ext uri="{9D8B030D-6E8A-4147-A177-3AD203B41FA5}">
                      <a16:colId xmlns="" xmlns:a16="http://schemas.microsoft.com/office/drawing/2014/main" val="3371723508"/>
                    </a:ext>
                  </a:extLst>
                </a:gridCol>
              </a:tblGrid>
              <a:tr h="117464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3600" b="0">
                          <a:solidFill>
                            <a:schemeClr val="tx1"/>
                          </a:solidFill>
                        </a:rPr>
                        <a:t>Tình cảm của Bác Hồ </a:t>
                      </a: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3600" b="0">
                          <a:solidFill>
                            <a:schemeClr val="tx1"/>
                          </a:solidFill>
                        </a:rPr>
                        <a:t>với thiếu nhi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3600" b="0">
                          <a:solidFill>
                            <a:schemeClr val="tx1"/>
                          </a:solidFill>
                        </a:rPr>
                        <a:t>Tình cảm của thiếu nhi với Bác Hồ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67353198"/>
                  </a:ext>
                </a:extLst>
              </a:tr>
              <a:tr h="2823054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14171260"/>
                  </a:ext>
                </a:extLst>
              </a:tr>
            </a:tbl>
          </a:graphicData>
        </a:graphic>
      </p:graphicFrame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AC63A672-E855-418E-B4EB-688306035D62}"/>
              </a:ext>
            </a:extLst>
          </p:cNvPr>
          <p:cNvSpPr/>
          <p:nvPr/>
        </p:nvSpPr>
        <p:spPr>
          <a:xfrm>
            <a:off x="7528719" y="4125671"/>
            <a:ext cx="2644959" cy="5737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kính yêu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0C68154C-C16B-4469-BD20-7523DCB09261}"/>
              </a:ext>
            </a:extLst>
          </p:cNvPr>
          <p:cNvSpPr/>
          <p:nvPr/>
        </p:nvSpPr>
        <p:spPr>
          <a:xfrm>
            <a:off x="7528719" y="4969711"/>
            <a:ext cx="2644959" cy="5737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nhớ ơn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59EBD0C5-F608-45F3-929D-7E1313111F70}"/>
              </a:ext>
            </a:extLst>
          </p:cNvPr>
          <p:cNvSpPr/>
          <p:nvPr/>
        </p:nvSpPr>
        <p:spPr>
          <a:xfrm>
            <a:off x="7528719" y="5772846"/>
            <a:ext cx="2644959" cy="5737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kính trọng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="" xmlns:a16="http://schemas.microsoft.com/office/drawing/2014/main" id="{4F297379-2E6F-498A-82D0-73DA36D1911E}"/>
              </a:ext>
            </a:extLst>
          </p:cNvPr>
          <p:cNvSpPr/>
          <p:nvPr/>
        </p:nvSpPr>
        <p:spPr>
          <a:xfrm>
            <a:off x="1981207" y="4130890"/>
            <a:ext cx="2644959" cy="5737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yêu thương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1FEDC673-5360-4ADF-BBF0-5026436EDD55}"/>
              </a:ext>
            </a:extLst>
          </p:cNvPr>
          <p:cNvSpPr/>
          <p:nvPr/>
        </p:nvSpPr>
        <p:spPr>
          <a:xfrm>
            <a:off x="1974231" y="4969711"/>
            <a:ext cx="2644959" cy="5737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chăm lo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6E984622-3A80-466B-81EA-54D591F204B3}"/>
              </a:ext>
            </a:extLst>
          </p:cNvPr>
          <p:cNvSpPr/>
          <p:nvPr/>
        </p:nvSpPr>
        <p:spPr>
          <a:xfrm>
            <a:off x="1981206" y="5790698"/>
            <a:ext cx="2644959" cy="5737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quan tâm</a:t>
            </a:r>
          </a:p>
        </p:txBody>
      </p:sp>
    </p:spTree>
    <p:extLst>
      <p:ext uri="{BB962C8B-B14F-4D97-AF65-F5344CB8AC3E}">
        <p14:creationId xmlns:p14="http://schemas.microsoft.com/office/powerpoint/2010/main" val="95099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gày 19-2-1959, Bác Hồ nhắc cán bộ giáo dục phải trở thành người tốt">
            <a:extLst>
              <a:ext uri="{FF2B5EF4-FFF2-40B4-BE49-F238E27FC236}">
                <a16:creationId xmlns="" xmlns:a16="http://schemas.microsoft.com/office/drawing/2014/main" id="{EA49438A-F6A9-4DE7-867C-5AAD88560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0"/>
            <a:ext cx="90249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12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hững hình ảnh thân thương của Bác Hồ với thiếu nhi">
            <a:extLst>
              <a:ext uri="{FF2B5EF4-FFF2-40B4-BE49-F238E27FC236}">
                <a16:creationId xmlns="" xmlns:a16="http://schemas.microsoft.com/office/drawing/2014/main" id="{9830F3F4-7FD5-4CBA-962F-294DC9BA3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525" y="0"/>
            <a:ext cx="50307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6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5 điều Bác Hồ dạy thiếu nhi, nhi đồng ra đời ngày nào? Có ý nghĩa gì? -  META.vn">
            <a:extLst>
              <a:ext uri="{FF2B5EF4-FFF2-40B4-BE49-F238E27FC236}">
                <a16:creationId xmlns="" xmlns:a16="http://schemas.microsoft.com/office/drawing/2014/main" id="{4244798C-8B31-4D65-B343-8D4B95DE2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0"/>
            <a:ext cx="10715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93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hủ tịch Hồ Chí Minh: Người Bác kính yêu vô cùng của thiếu nhi - Giáo dục  Việt Nam">
            <a:extLst>
              <a:ext uri="{FF2B5EF4-FFF2-40B4-BE49-F238E27FC236}">
                <a16:creationId xmlns="" xmlns:a16="http://schemas.microsoft.com/office/drawing/2014/main" id="{68A768E3-7304-4370-9A4C-14D803BB9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888" y="0"/>
            <a:ext cx="68500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08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ll Vibes Stickers fo Marketing by Slidesgo">
  <a:themeElements>
    <a:clrScheme name="Simple Light">
      <a:dk1>
        <a:srgbClr val="78302E"/>
      </a:dk1>
      <a:lt1>
        <a:srgbClr val="FFFFFF"/>
      </a:lt1>
      <a:dk2>
        <a:srgbClr val="FFD7B5"/>
      </a:dk2>
      <a:lt2>
        <a:srgbClr val="A3376C"/>
      </a:lt2>
      <a:accent1>
        <a:srgbClr val="C25F7F"/>
      </a:accent1>
      <a:accent2>
        <a:srgbClr val="FF9E00"/>
      </a:accent2>
      <a:accent3>
        <a:srgbClr val="FDAD00"/>
      </a:accent3>
      <a:accent4>
        <a:srgbClr val="F01526"/>
      </a:accent4>
      <a:accent5>
        <a:srgbClr val="5C9495"/>
      </a:accent5>
      <a:accent6>
        <a:srgbClr val="7ABEAE"/>
      </a:accent6>
      <a:hlink>
        <a:srgbClr val="78302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1566</TotalTime>
  <Words>366</Words>
  <Application>Microsoft Office PowerPoint</Application>
  <PresentationFormat>Custom</PresentationFormat>
  <Paragraphs>73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Bebas Neue</vt:lpstr>
      <vt:lpstr>Aachen</vt:lpstr>
      <vt:lpstr>Fredoka One</vt:lpstr>
      <vt:lpstr>Arial-Rounded</vt:lpstr>
      <vt:lpstr>Arial Rounded MT Bold</vt:lpstr>
      <vt:lpstr>Quicksand Medium</vt:lpstr>
      <vt:lpstr>Frankfurter</vt:lpstr>
      <vt:lpstr>Fall Vibes Stickers fo Marketing by Slidesgo</vt:lpstr>
      <vt:lpstr>PowerPoint Presentation</vt:lpstr>
      <vt:lpstr>Từ ngữ nào phù hợp khi nói về Bác Hồ?</vt:lpstr>
      <vt:lpstr>PowerPoint Presentation</vt:lpstr>
      <vt:lpstr>Sắp xếp các từ dưới đây vào hai nhóm thích hợp.</vt:lpstr>
      <vt:lpstr>Sắp xếp các từ dưới đây vào hai nhóm thích hợp.</vt:lpstr>
      <vt:lpstr>PowerPoint Presentation</vt:lpstr>
      <vt:lpstr>PowerPoint Presentation</vt:lpstr>
      <vt:lpstr>PowerPoint Presentation</vt:lpstr>
      <vt:lpstr>PowerPoint Presentation</vt:lpstr>
      <vt:lpstr>Chọn từ phù hợp để hoàn thiện câu.</vt:lpstr>
      <vt:lpstr>Quan sát tranh:</vt:lpstr>
      <vt:lpstr>Dặn dò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FALL VIBES STICKERS</dc:title>
  <dc:creator>PC</dc:creator>
  <cp:lastModifiedBy>Windows User</cp:lastModifiedBy>
  <cp:revision>174</cp:revision>
  <dcterms:modified xsi:type="dcterms:W3CDTF">2025-04-24T02:22:38Z</dcterms:modified>
</cp:coreProperties>
</file>