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2.wav" ContentType="audio/x-wav"/>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0"/>
  </p:notesMasterIdLst>
  <p:sldIdLst>
    <p:sldId id="313" r:id="rId2"/>
    <p:sldId id="370" r:id="rId3"/>
    <p:sldId id="391" r:id="rId4"/>
    <p:sldId id="342" r:id="rId5"/>
    <p:sldId id="343" r:id="rId6"/>
    <p:sldId id="344" r:id="rId7"/>
    <p:sldId id="346" r:id="rId8"/>
    <p:sldId id="347" r:id="rId9"/>
    <p:sldId id="352" r:id="rId10"/>
    <p:sldId id="371" r:id="rId11"/>
    <p:sldId id="365" r:id="rId12"/>
    <p:sldId id="392" r:id="rId13"/>
    <p:sldId id="348" r:id="rId14"/>
    <p:sldId id="366" r:id="rId15"/>
    <p:sldId id="373" r:id="rId16"/>
    <p:sldId id="360" r:id="rId17"/>
    <p:sldId id="327" r:id="rId18"/>
    <p:sldId id="329" r:id="rId19"/>
  </p:sldIdLst>
  <p:sldSz cx="12161838" cy="6858000"/>
  <p:notesSz cx="6858000" cy="9144000"/>
  <p:embeddedFontLst>
    <p:embeddedFont>
      <p:font typeface="Calibri" panose="020F0502020204030204" pitchFamily="34" charset="0"/>
      <p:regular r:id="rId21"/>
      <p:bold r:id="rId22"/>
      <p:italic r:id="rId23"/>
      <p:boldItalic r:id="rId24"/>
    </p:embeddedFont>
    <p:embeddedFont>
      <p:font typeface="Fira Sans Extra Condensed Medium" panose="020B0604020202020204" charset="0"/>
      <p:regular r:id="rId25"/>
      <p:bold r:id="rId26"/>
      <p:italic r:id="rId27"/>
      <p:boldItalic r:id="rId28"/>
    </p:embeddedFont>
    <p:embeddedFont>
      <p:font typeface="Arial Rounded MT Bold" panose="020B0604020202020204" charset="0"/>
      <p:regular r:id="rId29"/>
    </p:embeddedFont>
    <p:embeddedFont>
      <p:font typeface="Patrick Hand SC" panose="020B0604020202020204" charset="0"/>
      <p:regular r:id="rId30"/>
    </p:embeddedFont>
    <p:embeddedFont>
      <p:font typeface="HP001 5 hàng" panose="020B0603050302020204" pitchFamily="34" charset="0"/>
      <p:regular r:id="rId31"/>
      <p:bold r:id="rId32"/>
    </p:embeddedFont>
    <p:embeddedFont>
      <p:font typeface="HP001 4 hàng" panose="020B0603050302020204" pitchFamily="34" charset="0"/>
      <p:regular r:id="rId33"/>
      <p:bold r:id="rId34"/>
    </p:embeddedFont>
    <p:embeddedFont>
      <p:font typeface="Titan One" panose="020B0604020202020204" charset="0"/>
      <p:regular r:id="rId35"/>
    </p:embeddedFont>
    <p:embeddedFont>
      <p:font typeface="Bebas Neue" panose="020B0604020202020204" charset="0"/>
      <p:regular r:id="rId36"/>
    </p:embeddedFont>
    <p:embeddedFont>
      <p:font typeface="Roboto Condensed Light" panose="020B0604020202020204" charset="0"/>
      <p:regular r:id="rId37"/>
      <p:italic r:id="rId38"/>
    </p:embeddedFont>
    <p:embeddedFont>
      <p:font typeface="Arial-Rounded" panose="020B0500000000000000" charset="0"/>
      <p:regular r:id="rId39"/>
    </p:embeddedFont>
    <p:embeddedFont>
      <p:font typeface="Quicksand" panose="020B0604020202020204" charset="0"/>
      <p:regular r:id="rId40"/>
      <p:bold r:id="rId41"/>
    </p:embeddedFont>
    <p:embeddedFont>
      <p:font typeface="Dosis" panose="02010703020202060003" pitchFamily="2" charset="0"/>
      <p:bold r:id="rId42"/>
    </p:embeddedFont>
    <p:embeddedFont>
      <p:font typeface="Source Sans Pro" panose="020B0503030403020204" pitchFamily="3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a:srgbClr val="FFAB8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5820" autoAdjust="0"/>
  </p:normalViewPr>
  <p:slideViewPr>
    <p:cSldViewPr>
      <p:cViewPr varScale="1">
        <p:scale>
          <a:sx n="74" d="100"/>
          <a:sy n="74" d="100"/>
        </p:scale>
        <p:origin x="600" y="6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heme" Target="theme/theme1.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264781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GVHD</a:t>
            </a:r>
            <a:r>
              <a:rPr lang="en-US" baseline="0" dirty="0"/>
              <a:t> HS trình bày cân đối, đừng nên quá máy móc việc bắt HS phải lùi mấy ô mấy ô. Điểu này sẽ tạo nên sự cứng nhắc cho HS trong cuộc sống.</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3024851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35156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955111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7077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3692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dài quá, GV cho xem 1 nửa rồi hẹn HS cuối tiết học hoặc tiết học sau cho HS xem tiếp ạ</a:t>
            </a:r>
          </a:p>
        </p:txBody>
      </p:sp>
    </p:spTree>
    <p:extLst>
      <p:ext uri="{BB962C8B-B14F-4D97-AF65-F5344CB8AC3E}">
        <p14:creationId xmlns:p14="http://schemas.microsoft.com/office/powerpoint/2010/main" val="42705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318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5535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1">
              <a:solidFill>
                <a:srgbClr val="000000"/>
              </a:solidFill>
            </a:endParaRPr>
          </a:p>
        </p:txBody>
      </p:sp>
    </p:spTree>
    <p:extLst>
      <p:ext uri="{BB962C8B-B14F-4D97-AF65-F5344CB8AC3E}">
        <p14:creationId xmlns:p14="http://schemas.microsoft.com/office/powerpoint/2010/main" val="415705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GV lưu ý HS viết hoa tên riêng của người: “Bống”</a:t>
            </a:r>
            <a:endParaRPr lang="en-US"/>
          </a:p>
        </p:txBody>
      </p:sp>
    </p:spTree>
    <p:extLst>
      <p:ext uri="{BB962C8B-B14F-4D97-AF65-F5344CB8AC3E}">
        <p14:creationId xmlns:p14="http://schemas.microsoft.com/office/powerpoint/2010/main" val="411653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9639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64677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3302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4" r:id="rId4"/>
    <p:sldLayoutId id="2147483669" r:id="rId5"/>
    <p:sldLayoutId id="2147483682" r:id="rId6"/>
    <p:sldLayoutId id="2147483683" r:id="rId7"/>
    <p:sldLayoutId id="2147483687" r:id="rId8"/>
    <p:sldLayoutId id="21474836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6.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270919" y="1310479"/>
            <a:ext cx="10866862" cy="1569660"/>
            <a:chOff x="1204124" y="1295398"/>
            <a:chExt cx="10947714" cy="1569660"/>
          </a:xfrm>
        </p:grpSpPr>
        <p:sp>
          <p:nvSpPr>
            <p:cNvPr id="7" name="TextBox 6"/>
            <p:cNvSpPr txBox="1"/>
            <p:nvPr/>
          </p:nvSpPr>
          <p:spPr>
            <a:xfrm>
              <a:off x="1204124" y="1372032"/>
              <a:ext cx="10947714"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TIẾNG VIỆT</a:t>
              </a:r>
            </a:p>
          </p:txBody>
        </p:sp>
        <p:sp>
          <p:nvSpPr>
            <p:cNvPr id="9" name="TextBox 8"/>
            <p:cNvSpPr txBox="1"/>
            <p:nvPr/>
          </p:nvSpPr>
          <p:spPr>
            <a:xfrm>
              <a:off x="7995215" y="1295398"/>
              <a:ext cx="2543036"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96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3" name="Picture 2">
            <a:extLst>
              <a:ext uri="{FF2B5EF4-FFF2-40B4-BE49-F238E27FC236}">
                <a16:creationId xmlns="" xmlns:a16="http://schemas.microsoft.com/office/drawing/2014/main" id="{816EF58F-2AE3-424B-9817-EFA6689B0DB0}"/>
              </a:ext>
            </a:extLst>
          </p:cNvPr>
          <p:cNvPicPr>
            <a:picLocks noChangeAspect="1"/>
          </p:cNvPicPr>
          <p:nvPr/>
        </p:nvPicPr>
        <p:blipFill>
          <a:blip r:embed="rId7"/>
          <a:stretch>
            <a:fillRect/>
          </a:stretch>
        </p:blipFill>
        <p:spPr>
          <a:xfrm>
            <a:off x="4861719" y="3643105"/>
            <a:ext cx="2054543" cy="2804837"/>
          </a:xfrm>
          <a:prstGeom prst="rect">
            <a:avLst/>
          </a:prstGeom>
        </p:spPr>
      </p:pic>
    </p:spTree>
    <p:extLst>
      <p:ext uri="{BB962C8B-B14F-4D97-AF65-F5344CB8AC3E}">
        <p14:creationId xmlns:p14="http://schemas.microsoft.com/office/powerpoint/2010/main" val="55181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A5395C7-9BCD-4A8D-9E11-3CE9B584AC3A}"/>
              </a:ext>
            </a:extLst>
          </p:cNvPr>
          <p:cNvPicPr>
            <a:picLocks noChangeAspect="1"/>
          </p:cNvPicPr>
          <p:nvPr/>
        </p:nvPicPr>
        <p:blipFill rotWithShape="1">
          <a:blip r:embed="rId5"/>
          <a:srcRect l="13892" t="7269" r="48611" b="48813"/>
          <a:stretch/>
        </p:blipFill>
        <p:spPr>
          <a:xfrm>
            <a:off x="899319" y="2019300"/>
            <a:ext cx="4114801" cy="2819400"/>
          </a:xfrm>
          <a:prstGeom prst="rect">
            <a:avLst/>
          </a:prstGeom>
        </p:spPr>
      </p:pic>
      <p:sp>
        <p:nvSpPr>
          <p:cNvPr id="11" name="TextBox 10">
            <a:extLst>
              <a:ext uri="{FF2B5EF4-FFF2-40B4-BE49-F238E27FC236}">
                <a16:creationId xmlns="" xmlns:a16="http://schemas.microsoft.com/office/drawing/2014/main" id="{5A1AF6F9-48DD-4D3D-B82F-369109F962C7}"/>
              </a:ext>
            </a:extLst>
          </p:cNvPr>
          <p:cNvSpPr txBox="1"/>
          <p:nvPr/>
        </p:nvSpPr>
        <p:spPr>
          <a:xfrm>
            <a:off x="1825083" y="2812296"/>
            <a:ext cx="3722435" cy="1446550"/>
          </a:xfrm>
          <a:prstGeom prst="rect">
            <a:avLst/>
          </a:prstGeom>
          <a:noFill/>
        </p:spPr>
        <p:txBody>
          <a:bodyPr wrap="square" rtlCol="0">
            <a:spAutoFit/>
          </a:bodyPr>
          <a:lstStyle/>
          <a:p>
            <a:r>
              <a:rPr lang="en-US" sz="8800">
                <a:solidFill>
                  <a:srgbClr val="FFFFFF"/>
                </a:solidFill>
                <a:latin typeface="HP001 5 hàng" panose="020B0603050302020204" pitchFamily="34" charset="0"/>
              </a:rPr>
              <a:t>Bì</a:t>
            </a:r>
            <a:r>
              <a:rPr lang="el-GR" sz="8800">
                <a:solidFill>
                  <a:srgbClr val="FFFFFF"/>
                </a:solidFill>
                <a:latin typeface="HP001 5 hàng" panose="020B0603050302020204" pitchFamily="34" charset="0"/>
              </a:rPr>
              <a:t>ζ</a:t>
            </a:r>
            <a:endParaRPr lang="en-US" sz="8800">
              <a:solidFill>
                <a:srgbClr val="FFFFFF"/>
              </a:solidFill>
              <a:latin typeface="HP001 5 hàng" panose="020B0603050302020204" pitchFamily="34" charset="0"/>
            </a:endParaRPr>
          </a:p>
        </p:txBody>
      </p:sp>
      <p:pic>
        <p:nvPicPr>
          <p:cNvPr id="3" name="B">
            <a:hlinkClick r:id="" action="ppaction://media"/>
            <a:extLst>
              <a:ext uri="{FF2B5EF4-FFF2-40B4-BE49-F238E27FC236}">
                <a16:creationId xmlns="" xmlns:a16="http://schemas.microsoft.com/office/drawing/2014/main" id="{8B5A8DFC-AAAD-4B80-8D8D-3800ABBB0417}"/>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80918" y="838410"/>
            <a:ext cx="4952789" cy="4952789"/>
          </a:xfrm>
          <a:prstGeom prst="rect">
            <a:avLst/>
          </a:prstGeom>
        </p:spPr>
      </p:pic>
    </p:spTree>
    <p:extLst>
      <p:ext uri="{BB962C8B-B14F-4D97-AF65-F5344CB8AC3E}">
        <p14:creationId xmlns:p14="http://schemas.microsoft.com/office/powerpoint/2010/main" val="11792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76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1356519" y="395909"/>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600" b="1" i="1" dirty="0">
              <a:solidFill>
                <a:srgbClr val="FFFFFF"/>
              </a:solidFill>
              <a:latin typeface="HP001 4 hàng" pitchFamily="34" charset="0"/>
            </a:endParaRP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defRPr/>
            </a:pPr>
            <a:r>
              <a:rPr lang="en-US" altLang="en-US" sz="3600" b="1" dirty="0">
                <a:solidFill>
                  <a:srgbClr val="FFFFFF"/>
                </a:solidFill>
                <a:latin typeface="HP001 4 hàng" pitchFamily="34" charset="0"/>
              </a:rPr>
              <a:t> </a:t>
            </a:r>
            <a:r>
              <a:rPr lang="en-US" altLang="en-US" sz="3600" b="1" dirty="0" smtClean="0">
                <a:solidFill>
                  <a:srgbClr val="FFFFFF"/>
                </a:solidFill>
                <a:latin typeface="HP001 4 hàng" pitchFamily="34" charset="0"/>
              </a:rPr>
              <a:t>Thứ Năm </a:t>
            </a:r>
            <a:r>
              <a:rPr lang="en-US" sz="3600" b="1" dirty="0">
                <a:solidFill>
                  <a:srgbClr val="FFFFFF"/>
                </a:solidFill>
                <a:latin typeface="HP001 4 hàng" pitchFamily="34" charset="0"/>
              </a:rPr>
              <a:t>w</a:t>
            </a:r>
            <a:r>
              <a:rPr lang="en-US" altLang="en-US" sz="3600" b="1" dirty="0">
                <a:solidFill>
                  <a:srgbClr val="FFFFFF"/>
                </a:solidFill>
                <a:latin typeface="HP001 4 hàng" pitchFamily="34" charset="0"/>
              </a:rPr>
              <a:t>gày </a:t>
            </a:r>
            <a:r>
              <a:rPr lang="en-US" altLang="en-US" sz="3600" b="1" dirty="0" smtClean="0">
                <a:solidFill>
                  <a:srgbClr val="FFFFFF"/>
                </a:solidFill>
                <a:latin typeface="HP001 4 hàng" pitchFamily="34" charset="0"/>
              </a:rPr>
              <a:t>19 </a:t>
            </a:r>
            <a:r>
              <a:rPr lang="en-US" sz="3600" b="1" dirty="0" smtClean="0">
                <a:solidFill>
                  <a:srgbClr val="FFFFFF"/>
                </a:solidFill>
                <a:latin typeface="HP001 4 hàng" pitchFamily="34" charset="0"/>
                <a:ea typeface="Calibri"/>
              </a:rPr>
              <a:t>Ǉ</a:t>
            </a:r>
            <a:r>
              <a:rPr lang="en-US" altLang="en-US" sz="3600" b="1" dirty="0" smtClean="0">
                <a:solidFill>
                  <a:srgbClr val="FFFFFF"/>
                </a:solidFill>
                <a:latin typeface="HP001 4 hàng" pitchFamily="34" charset="0"/>
              </a:rPr>
              <a:t>háng 3 </a:t>
            </a:r>
            <a:r>
              <a:rPr lang="en-US" sz="3600" b="1" dirty="0">
                <a:solidFill>
                  <a:srgbClr val="FFFFFF"/>
                </a:solidFill>
                <a:latin typeface="HP001 4 hàng" pitchFamily="34" charset="0"/>
              </a:rPr>
              <a:t>w</a:t>
            </a:r>
            <a:r>
              <a:rPr lang="en-US" altLang="en-US" sz="3600" b="1" dirty="0">
                <a:solidFill>
                  <a:srgbClr val="FFFFFF"/>
                </a:solidFill>
                <a:latin typeface="HP001 4 hàng" pitchFamily="34" charset="0"/>
              </a:rPr>
              <a:t>ăm </a:t>
            </a:r>
            <a:r>
              <a:rPr lang="en-US" altLang="en-US" sz="3600" b="1" dirty="0" smtClean="0">
                <a:solidFill>
                  <a:srgbClr val="FFFFFF"/>
                </a:solidFill>
                <a:latin typeface="HP001 4 hàng" pitchFamily="34" charset="0"/>
              </a:rPr>
              <a:t>2026</a:t>
            </a:r>
            <a:endParaRPr lang="en-US" altLang="en-US" sz="3600" b="1" dirty="0">
              <a:solidFill>
                <a:srgbClr val="FFFFFF"/>
              </a:solidFill>
              <a:latin typeface="HP001 4 hàng" pitchFamily="34" charset="0"/>
            </a:endParaRPr>
          </a:p>
        </p:txBody>
      </p:sp>
      <p:sp>
        <p:nvSpPr>
          <p:cNvPr id="9" name="Text Box 2"/>
          <p:cNvSpPr txBox="1">
            <a:spLocks noChangeArrowheads="1"/>
          </p:cNvSpPr>
          <p:nvPr/>
        </p:nvSpPr>
        <p:spPr bwMode="auto">
          <a:xfrm>
            <a:off x="3642519" y="1210924"/>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600" b="1" dirty="0">
                <a:solidFill>
                  <a:srgbClr val="FFFFFF"/>
                </a:solidFill>
                <a:latin typeface="HP001 4 hàng" pitchFamily="34" charset="0"/>
              </a:rPr>
              <a:t> T</a:t>
            </a:r>
            <a:r>
              <a:rPr lang="el-GR" altLang="en-US" sz="3600" b="1" dirty="0">
                <a:solidFill>
                  <a:srgbClr val="FFFFFF"/>
                </a:solidFill>
                <a:latin typeface="HP001 4 hàng" pitchFamily="34" charset="0"/>
              </a:rPr>
              <a:t>Η</a:t>
            </a:r>
            <a:r>
              <a:rPr lang="en-US" altLang="en-US" sz="3600" b="1" dirty="0">
                <a:solidFill>
                  <a:srgbClr val="FFFFFF"/>
                </a:solidFill>
                <a:latin typeface="HP001 4 hàng" pitchFamily="34" charset="0"/>
              </a:rPr>
              <a:t>Ğng V</a:t>
            </a:r>
            <a:r>
              <a:rPr lang="el-GR" altLang="en-US" sz="3600" b="1" dirty="0">
                <a:solidFill>
                  <a:srgbClr val="FFFFFF"/>
                </a:solidFill>
                <a:latin typeface="HP001 4 hàng" pitchFamily="34" charset="0"/>
              </a:rPr>
              <a:t>Η</a:t>
            </a:r>
            <a:r>
              <a:rPr lang="en-US" altLang="en-US" sz="3600" b="1" dirty="0">
                <a:solidFill>
                  <a:srgbClr val="FFFFFF"/>
                </a:solidFill>
                <a:latin typeface="HP001 4 hàng" pitchFamily="34" charset="0"/>
              </a:rPr>
              <a:t>İt</a:t>
            </a:r>
            <a:r>
              <a:rPr lang="el-GR" altLang="en-US" sz="3600" b="1" dirty="0">
                <a:solidFill>
                  <a:srgbClr val="FFFFFF"/>
                </a:solidFill>
                <a:latin typeface="HP001 4 hàng" pitchFamily="34" charset="0"/>
              </a:rPr>
              <a:t> </a:t>
            </a:r>
            <a:endParaRPr lang="en-US" altLang="en-US" sz="3600" b="1" dirty="0">
              <a:solidFill>
                <a:srgbClr val="FFFFFF"/>
              </a:solidFill>
              <a:latin typeface="HP001 4 hàng" pitchFamily="34" charset="0"/>
            </a:endParaRPr>
          </a:p>
        </p:txBody>
      </p:sp>
      <p:sp>
        <p:nvSpPr>
          <p:cNvPr id="13" name="Text Box 2"/>
          <p:cNvSpPr txBox="1">
            <a:spLocks noChangeArrowheads="1"/>
          </p:cNvSpPr>
          <p:nvPr/>
        </p:nvSpPr>
        <p:spPr bwMode="auto">
          <a:xfrm>
            <a:off x="4175919" y="1980493"/>
            <a:ext cx="5978072" cy="6400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r>
              <a:rPr lang="vi-VN" sz="3600" b="1" dirty="0">
                <a:solidFill>
                  <a:srgbClr val="FFFFFF"/>
                </a:solidFill>
                <a:latin typeface="HP001 4 hàng" pitchFamily="34" charset="0"/>
              </a:rPr>
              <a:t>Tạm </a:t>
            </a:r>
            <a:r>
              <a:rPr lang="el-GR" sz="3600" b="1" dirty="0">
                <a:solidFill>
                  <a:srgbClr val="FFFFFF"/>
                </a:solidFill>
                <a:latin typeface="HP001 4 hàng" pitchFamily="34" charset="0"/>
              </a:rPr>
              <a:t>λμ</a:t>
            </a:r>
            <a:r>
              <a:rPr lang="vi-VN" sz="3600" b="1" dirty="0">
                <a:solidFill>
                  <a:srgbClr val="FFFFFF"/>
                </a:solidFill>
                <a:latin typeface="HP001 4 hàng" pitchFamily="34" charset="0"/>
              </a:rPr>
              <a:t>İ</a:t>
            </a:r>
            <a:r>
              <a:rPr lang="el-GR" sz="3600" b="1" dirty="0">
                <a:solidFill>
                  <a:srgbClr val="FFFFFF"/>
                </a:solidFill>
                <a:latin typeface="HP001 4 hàng" pitchFamily="34" charset="0"/>
              </a:rPr>
              <a:t>Ι </a:t>
            </a:r>
            <a:r>
              <a:rPr lang="vi-VN" sz="3600" b="1" dirty="0">
                <a:solidFill>
                  <a:srgbClr val="FFFFFF"/>
                </a:solidFill>
                <a:latin typeface="HP001 4 hàng" pitchFamily="34" charset="0"/>
              </a:rPr>
              <a:t>cá</a:t>
            </a:r>
            <a:r>
              <a:rPr lang="el-GR" sz="3600" b="1" dirty="0">
                <a:solidFill>
                  <a:srgbClr val="FFFFFF"/>
                </a:solidFill>
                <a:latin typeface="HP001 4 hàng" pitchFamily="34" charset="0"/>
              </a:rPr>
              <a:t>ζ </a:t>
            </a:r>
            <a:r>
              <a:rPr lang="vi-VN" sz="3600" b="1" dirty="0">
                <a:solidFill>
                  <a:srgbClr val="FFFFFF"/>
                </a:solidFill>
                <a:latin typeface="HP001 4 hàng" pitchFamily="34" charset="0"/>
              </a:rPr>
              <a:t>cam</a:t>
            </a:r>
            <a:endParaRPr lang="en-US" sz="3600" b="1" dirty="0">
              <a:solidFill>
                <a:srgbClr val="FFFFFF"/>
              </a:solidFill>
              <a:latin typeface="HP001 4 hàng" pitchFamily="34" charset="0"/>
            </a:endParaRPr>
          </a:p>
        </p:txBody>
      </p:sp>
      <p:sp>
        <p:nvSpPr>
          <p:cNvPr id="21" name="Rectangle 20"/>
          <p:cNvSpPr/>
          <p:nvPr/>
        </p:nvSpPr>
        <p:spPr>
          <a:xfrm>
            <a:off x="1661319" y="1974078"/>
            <a:ext cx="3733800" cy="646331"/>
          </a:xfrm>
          <a:prstGeom prst="rect">
            <a:avLst/>
          </a:prstGeom>
        </p:spPr>
        <p:txBody>
          <a:bodyPr wrap="square">
            <a:spAutoFit/>
          </a:bodyPr>
          <a:lstStyle/>
          <a:p>
            <a:pPr algn="just"/>
            <a:r>
              <a:rPr lang="en-US" sz="3600" b="1" dirty="0">
                <a:solidFill>
                  <a:srgbClr val="FFFFFF"/>
                </a:solidFill>
                <a:latin typeface="HP001 4 hàng" pitchFamily="34" charset="0"/>
              </a:rPr>
              <a:t> N</a:t>
            </a:r>
            <a:r>
              <a:rPr lang="el-GR" sz="3600" b="1" dirty="0">
                <a:solidFill>
                  <a:srgbClr val="FFFFFF"/>
                </a:solidFill>
                <a:latin typeface="HP001 4 hàng" pitchFamily="34" charset="0"/>
              </a:rPr>
              <a:t>Ή; - νμ</a:t>
            </a:r>
            <a:r>
              <a:rPr lang="en-US" sz="3600" b="1" dirty="0">
                <a:solidFill>
                  <a:srgbClr val="FFFFFF"/>
                </a:solidFill>
                <a:latin typeface="HP001 4 hàng" pitchFamily="34" charset="0"/>
              </a:rPr>
              <a:t>Ğt:</a:t>
            </a:r>
          </a:p>
        </p:txBody>
      </p:sp>
      <p:sp>
        <p:nvSpPr>
          <p:cNvPr id="10" name="Rectangle 9">
            <a:extLst>
              <a:ext uri="{FF2B5EF4-FFF2-40B4-BE49-F238E27FC236}">
                <a16:creationId xmlns="" xmlns:a16="http://schemas.microsoft.com/office/drawing/2014/main" id="{DE8E93A4-CCF0-42E7-89DA-CFD7CBCDE3EC}"/>
              </a:ext>
            </a:extLst>
          </p:cNvPr>
          <p:cNvSpPr/>
          <p:nvPr/>
        </p:nvSpPr>
        <p:spPr>
          <a:xfrm>
            <a:off x="594517" y="2778222"/>
            <a:ext cx="10896600" cy="2862322"/>
          </a:xfrm>
          <a:prstGeom prst="rect">
            <a:avLst/>
          </a:prstGeom>
        </p:spPr>
        <p:txBody>
          <a:bodyPr wrap="square">
            <a:spAutoFit/>
          </a:bodyPr>
          <a:lstStyle/>
          <a:p>
            <a:pPr algn="just"/>
            <a:r>
              <a:rPr lang="en-US" sz="3600" b="1" dirty="0">
                <a:solidFill>
                  <a:srgbClr val="FFFFFF"/>
                </a:solidFill>
                <a:latin typeface="HP001 4 hàng" pitchFamily="34" charset="0"/>
              </a:rPr>
              <a:t>	</a:t>
            </a:r>
            <a:r>
              <a:rPr lang="vi-VN" sz="3600" b="1" dirty="0">
                <a:solidFill>
                  <a:srgbClr val="FFFFFF"/>
                </a:solidFill>
                <a:latin typeface="HP001 5 hàng" panose="020B0603050302020204" pitchFamily="34" charset="0"/>
              </a:rPr>
              <a:t> Cáζ cam có đċ cáζ xaζ λμĞc, ŗg áζ dưƞ wắng jặt ǇrƟ. Chú đi lạc vào ηà Būg. Chân εú λŻ κưΩg, λΰϐ đi Ǉập Ιğζ. Būg κưΩg Ǖίá, đặt cáζ cam vào jŎ εΗĞc lọ ηỏ đựng đầy cỏ. Từ wgày đó, cáζ cam Ǉrở κàζ wgưƟ bạn ηỏ xíu của Būg. </a:t>
            </a:r>
            <a:endParaRPr lang="vi-VN" sz="3600" b="1" dirty="0">
              <a:solidFill>
                <a:srgbClr val="FFFFFF"/>
              </a:solidFill>
              <a:latin typeface="HP001 4 hàng" pitchFamily="34" charset="0"/>
            </a:endParaRPr>
          </a:p>
        </p:txBody>
      </p:sp>
    </p:spTree>
    <p:extLst>
      <p:ext uri="{BB962C8B-B14F-4D97-AF65-F5344CB8AC3E}">
        <p14:creationId xmlns:p14="http://schemas.microsoft.com/office/powerpoint/2010/main" val="3962411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 t="30941" r="-4827" b="10741"/>
          <a:stretch/>
        </p:blipFill>
        <p:spPr bwMode="auto">
          <a:xfrm>
            <a:off x="442119" y="1219200"/>
            <a:ext cx="11353800" cy="3505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1759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285050E7-0A9F-4BC3-B0B7-BBFDF454DC35}"/>
              </a:ext>
            </a:extLst>
          </p:cNvPr>
          <p:cNvSpPr txBox="1"/>
          <p:nvPr/>
        </p:nvSpPr>
        <p:spPr>
          <a:xfrm>
            <a:off x="2461191" y="2133600"/>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thu h</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 xmlns:a16="http://schemas.microsoft.com/office/drawing/2014/main" id="{BA6CCBB2-98C9-46D2-9D98-53698AF11600}"/>
              </a:ext>
            </a:extLst>
          </p:cNvPr>
          <p:cNvSpPr txBox="1"/>
          <p:nvPr/>
        </p:nvSpPr>
        <p:spPr>
          <a:xfrm>
            <a:off x="6233319" y="2133600"/>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chim</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 xmlns:a16="http://schemas.microsoft.com/office/drawing/2014/main" id="{2F06D98F-9FD6-4E65-9221-EDB3E2950A6E}"/>
              </a:ext>
            </a:extLst>
          </p:cNvPr>
          <p:cNvSpPr txBox="1"/>
          <p:nvPr/>
        </p:nvSpPr>
        <p:spPr>
          <a:xfrm>
            <a:off x="2423319" y="3279249"/>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mới t</a:t>
            </a:r>
            <a:r>
              <a:rPr lang="en-US" sz="4400">
                <a:solidFill>
                  <a:schemeClr val="tx2"/>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 xmlns:a16="http://schemas.microsoft.com/office/drawing/2014/main" id="{0A38FD58-D53C-461F-A19C-C87D00D64876}"/>
              </a:ext>
            </a:extLst>
          </p:cNvPr>
          <p:cNvSpPr txBox="1"/>
          <p:nvPr/>
        </p:nvSpPr>
        <p:spPr>
          <a:xfrm>
            <a:off x="6233319" y="3281572"/>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l</a:t>
            </a:r>
            <a:r>
              <a:rPr lang="en-US" sz="4400">
                <a:solidFill>
                  <a:schemeClr val="tx2"/>
                </a:solidFill>
                <a:latin typeface="Arial-Rounded" panose="020B0500000000000000" pitchFamily="34" charset="0"/>
                <a:ea typeface="Arial-Rounded" panose="020B0500000000000000" pitchFamily="34" charset="0"/>
                <a:cs typeface="Arial-Rounded" panose="020B0500000000000000" pitchFamily="34" charset="0"/>
              </a:rPr>
              <a:t>oanh</a:t>
            </a: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quanh</a:t>
            </a:r>
            <a:endParaRPr lang="vi-VN" sz="4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 xmlns:a16="http://schemas.microsoft.com/office/drawing/2014/main" id="{0B1351AE-A355-4A9C-8E02-B705CA20AB7C}"/>
              </a:ext>
            </a:extLst>
          </p:cNvPr>
          <p:cNvGrpSpPr/>
          <p:nvPr/>
        </p:nvGrpSpPr>
        <p:grpSpPr>
          <a:xfrm>
            <a:off x="816756" y="838200"/>
            <a:ext cx="10946304" cy="769441"/>
            <a:chOff x="280267" y="915918"/>
            <a:chExt cx="10946304" cy="769441"/>
          </a:xfrm>
        </p:grpSpPr>
        <p:grpSp>
          <p:nvGrpSpPr>
            <p:cNvPr id="3" name="Group 2">
              <a:extLst>
                <a:ext uri="{FF2B5EF4-FFF2-40B4-BE49-F238E27FC236}">
                  <a16:creationId xmlns="" xmlns:a16="http://schemas.microsoft.com/office/drawing/2014/main" id="{E67D19F5-9813-436D-875A-3B57893C59E9}"/>
                </a:ext>
              </a:extLst>
            </p:cNvPr>
            <p:cNvGrpSpPr/>
            <p:nvPr/>
          </p:nvGrpSpPr>
          <p:grpSpPr>
            <a:xfrm>
              <a:off x="280267" y="915918"/>
              <a:ext cx="758018" cy="731520"/>
              <a:chOff x="3041858" y="1727884"/>
              <a:chExt cx="1240359" cy="1188720"/>
            </a:xfrm>
          </p:grpSpPr>
          <p:sp>
            <p:nvSpPr>
              <p:cNvPr id="5" name="Google Shape;418;p36">
                <a:extLst>
                  <a:ext uri="{FF2B5EF4-FFF2-40B4-BE49-F238E27FC236}">
                    <a16:creationId xmlns="" xmlns:a16="http://schemas.microsoft.com/office/drawing/2014/main" id="{4E1BCA1C-AC87-4E49-A01A-2FCB184D6F20}"/>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6" name="Google Shape;423;p36">
                <a:extLst>
                  <a:ext uri="{FF2B5EF4-FFF2-40B4-BE49-F238E27FC236}">
                    <a16:creationId xmlns="" xmlns:a16="http://schemas.microsoft.com/office/drawing/2014/main" id="{17BAD22A-6099-4538-B2BE-966831648017}"/>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4" name="TextBox 3">
              <a:extLst>
                <a:ext uri="{FF2B5EF4-FFF2-40B4-BE49-F238E27FC236}">
                  <a16:creationId xmlns="" xmlns:a16="http://schemas.microsoft.com/office/drawing/2014/main" id="{7D1F20F1-E727-432B-B01C-938D4AC21EE8}"/>
                </a:ext>
              </a:extLst>
            </p:cNvPr>
            <p:cNvSpPr txBox="1"/>
            <p:nvPr/>
          </p:nvSpPr>
          <p:spPr>
            <a:xfrm>
              <a:off x="1033375" y="915918"/>
              <a:ext cx="10193196" cy="769441"/>
            </a:xfrm>
            <a:prstGeom prst="rect">
              <a:avLst/>
            </a:prstGeom>
            <a:noFill/>
          </p:spPr>
          <p:txBody>
            <a:bodyPr wrap="square" rtlCol="0">
              <a:spAutoFit/>
            </a:bodyPr>
            <a:lstStyle/>
            <a:p>
              <a:pPr algn="just" defTabSz="1219140">
                <a:defRPr/>
              </a:pP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Chọn </a:t>
              </a:r>
              <a:r>
                <a:rPr lang="en-US" sz="44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oanh</a:t>
              </a: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44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oach </a:t>
              </a: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thay cho ô vuông.</a:t>
              </a:r>
              <a:endParaRPr lang="vi-VN" sz="4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 xmlns:a16="http://schemas.microsoft.com/office/drawing/2014/main" id="{1C99A877-D2F1-44B9-950A-7F09CC9E6FDD}"/>
              </a:ext>
            </a:extLst>
          </p:cNvPr>
          <p:cNvSpPr txBox="1"/>
          <p:nvPr/>
        </p:nvSpPr>
        <p:spPr>
          <a:xfrm>
            <a:off x="3645437" y="2148022"/>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oach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ounded Rectangle 15">
            <a:extLst>
              <a:ext uri="{FF2B5EF4-FFF2-40B4-BE49-F238E27FC236}">
                <a16:creationId xmlns="" xmlns:a16="http://schemas.microsoft.com/office/drawing/2014/main" id="{175AE457-7E90-45EE-9231-2A434E71188C}"/>
              </a:ext>
            </a:extLst>
          </p:cNvPr>
          <p:cNvSpPr/>
          <p:nvPr/>
        </p:nvSpPr>
        <p:spPr>
          <a:xfrm>
            <a:off x="3871314" y="1993865"/>
            <a:ext cx="731520"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E4BE8E55-0A22-4106-8613-30D00745A133}"/>
              </a:ext>
            </a:extLst>
          </p:cNvPr>
          <p:cNvSpPr txBox="1"/>
          <p:nvPr/>
        </p:nvSpPr>
        <p:spPr>
          <a:xfrm>
            <a:off x="4027633" y="2304922"/>
            <a:ext cx="1470631" cy="707886"/>
          </a:xfrm>
          <a:prstGeom prst="rect">
            <a:avLst/>
          </a:prstGeom>
          <a:noFill/>
        </p:spPr>
        <p:txBody>
          <a:bodyPr wrap="square" rtlCol="0">
            <a:spAutoFit/>
          </a:bodyPr>
          <a:lstStyle/>
          <a:p>
            <a:pPr algn="just" defTabSz="1219140">
              <a:spcBef>
                <a:spcPts val="1200"/>
              </a:spcBef>
              <a:spcAft>
                <a:spcPts val="1200"/>
              </a:spcAft>
              <a:defRPr/>
            </a:pPr>
            <a:r>
              <a:rPr lang="en-US" sz="40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 xmlns:a16="http://schemas.microsoft.com/office/drawing/2014/main" id="{17432E8D-7AE1-439C-81DE-D9FD51971EA5}"/>
              </a:ext>
            </a:extLst>
          </p:cNvPr>
          <p:cNvSpPr txBox="1"/>
          <p:nvPr/>
        </p:nvSpPr>
        <p:spPr>
          <a:xfrm>
            <a:off x="7681314" y="2133599"/>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ounded Rectangle 15">
            <a:extLst>
              <a:ext uri="{FF2B5EF4-FFF2-40B4-BE49-F238E27FC236}">
                <a16:creationId xmlns="" xmlns:a16="http://schemas.microsoft.com/office/drawing/2014/main" id="{12822BEC-AC5D-405C-B3C3-F264F2FDD231}"/>
              </a:ext>
            </a:extLst>
          </p:cNvPr>
          <p:cNvSpPr/>
          <p:nvPr/>
        </p:nvSpPr>
        <p:spPr>
          <a:xfrm>
            <a:off x="7957538" y="2065947"/>
            <a:ext cx="731520"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F736C5E9-C303-4B43-8550-FA0607DAC072}"/>
              </a:ext>
            </a:extLst>
          </p:cNvPr>
          <p:cNvSpPr txBox="1"/>
          <p:nvPr/>
        </p:nvSpPr>
        <p:spPr>
          <a:xfrm>
            <a:off x="3579592" y="3276670"/>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 xmlns:a16="http://schemas.microsoft.com/office/drawing/2014/main" id="{BE0F8D35-CCE0-44C2-86C7-1945CFA63662}"/>
              </a:ext>
            </a:extLst>
          </p:cNvPr>
          <p:cNvSpPr/>
          <p:nvPr/>
        </p:nvSpPr>
        <p:spPr>
          <a:xfrm>
            <a:off x="3855816" y="3209018"/>
            <a:ext cx="731520"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08F39EF1-8708-4184-A6AB-6A567435E9F0}"/>
              </a:ext>
            </a:extLst>
          </p:cNvPr>
          <p:cNvSpPr txBox="1"/>
          <p:nvPr/>
        </p:nvSpPr>
        <p:spPr>
          <a:xfrm>
            <a:off x="6360803" y="3292168"/>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ounded Rectangle 15">
            <a:extLst>
              <a:ext uri="{FF2B5EF4-FFF2-40B4-BE49-F238E27FC236}">
                <a16:creationId xmlns="" xmlns:a16="http://schemas.microsoft.com/office/drawing/2014/main" id="{37895819-A1F8-4F21-9183-687FD8A74814}"/>
              </a:ext>
            </a:extLst>
          </p:cNvPr>
          <p:cNvSpPr/>
          <p:nvPr/>
        </p:nvSpPr>
        <p:spPr>
          <a:xfrm>
            <a:off x="6637027" y="3224516"/>
            <a:ext cx="731520"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96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6"/>
                                        </p:tgtEl>
                                        <p:attrNameLst>
                                          <p:attrName>ppt_x</p:attrName>
                                        </p:attrNameLst>
                                      </p:cBhvr>
                                      <p:tavLst>
                                        <p:tav tm="0">
                                          <p:val>
                                            <p:strVal val="ppt_x"/>
                                          </p:val>
                                        </p:tav>
                                        <p:tav tm="100000">
                                          <p:val>
                                            <p:strVal val="ppt_x"/>
                                          </p:val>
                                        </p:tav>
                                      </p:tavLst>
                                    </p:anim>
                                    <p:anim calcmode="lin" valueType="num">
                                      <p:cBhvr additive="base">
                                        <p:cTn id="7" dur="10"/>
                                        <p:tgtEl>
                                          <p:spTgt spid="16"/>
                                        </p:tgtEl>
                                        <p:attrNameLst>
                                          <p:attrName>ppt_y</p:attrName>
                                        </p:attrNameLst>
                                      </p:cBhvr>
                                      <p:tavLst>
                                        <p:tav tm="0">
                                          <p:val>
                                            <p:strVal val="ppt_y"/>
                                          </p:val>
                                        </p:tav>
                                        <p:tav tm="100000">
                                          <p:val>
                                            <p:strVal val="1+ppt_h/2"/>
                                          </p:val>
                                        </p:tav>
                                      </p:tavLst>
                                    </p:anim>
                                    <p:set>
                                      <p:cBhvr>
                                        <p:cTn id="8" dur="1" fill="hold">
                                          <p:stCondLst>
                                            <p:cond delay="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
                                        <p:tgtEl>
                                          <p:spTgt spid="15"/>
                                        </p:tgtEl>
                                      </p:cBhvr>
                                    </p:animEffec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10"/>
                                        <p:tgtEl>
                                          <p:spTgt spid="19"/>
                                        </p:tgtEl>
                                        <p:attrNameLst>
                                          <p:attrName>ppt_x</p:attrName>
                                        </p:attrNameLst>
                                      </p:cBhvr>
                                      <p:tavLst>
                                        <p:tav tm="0">
                                          <p:val>
                                            <p:strVal val="ppt_x"/>
                                          </p:val>
                                        </p:tav>
                                        <p:tav tm="100000">
                                          <p:val>
                                            <p:strVal val="ppt_x"/>
                                          </p:val>
                                        </p:tav>
                                      </p:tavLst>
                                    </p:anim>
                                    <p:anim calcmode="lin" valueType="num">
                                      <p:cBhvr additive="base">
                                        <p:cTn id="18" dur="10"/>
                                        <p:tgtEl>
                                          <p:spTgt spid="19"/>
                                        </p:tgtEl>
                                        <p:attrNameLst>
                                          <p:attrName>ppt_y</p:attrName>
                                        </p:attrNameLst>
                                      </p:cBhvr>
                                      <p:tavLst>
                                        <p:tav tm="0">
                                          <p:val>
                                            <p:strVal val="ppt_y"/>
                                          </p:val>
                                        </p:tav>
                                        <p:tav tm="100000">
                                          <p:val>
                                            <p:strVal val="1+ppt_h/2"/>
                                          </p:val>
                                        </p:tav>
                                      </p:tavLst>
                                    </p:anim>
                                    <p:set>
                                      <p:cBhvr>
                                        <p:cTn id="19" dur="1" fill="hold">
                                          <p:stCondLst>
                                            <p:cond delay="9"/>
                                          </p:stCondLst>
                                        </p:cTn>
                                        <p:tgtEl>
                                          <p:spTgt spid="1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0" fill="hold">
                            <p:stCondLst>
                              <p:cond delay="1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
                                        <p:tgtEl>
                                          <p:spTgt spid="18"/>
                                        </p:tgtEl>
                                      </p:cBhvr>
                                    </p:animEffect>
                                  </p:childTnLst>
                                </p:cTn>
                              </p:par>
                            </p:childTnLst>
                          </p:cTn>
                        </p:par>
                      </p:childTnLst>
                    </p:cTn>
                  </p:par>
                </p:childTnLst>
              </p:cTn>
              <p:nextCondLst>
                <p:cond evt="onClick" delay="0">
                  <p:tgtEl>
                    <p:spTgt spid="19"/>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10"/>
                                        <p:tgtEl>
                                          <p:spTgt spid="21"/>
                                        </p:tgtEl>
                                        <p:attrNameLst>
                                          <p:attrName>ppt_x</p:attrName>
                                        </p:attrNameLst>
                                      </p:cBhvr>
                                      <p:tavLst>
                                        <p:tav tm="0">
                                          <p:val>
                                            <p:strVal val="ppt_x"/>
                                          </p:val>
                                        </p:tav>
                                        <p:tav tm="100000">
                                          <p:val>
                                            <p:strVal val="ppt_x"/>
                                          </p:val>
                                        </p:tav>
                                      </p:tavLst>
                                    </p:anim>
                                    <p:anim calcmode="lin" valueType="num">
                                      <p:cBhvr additive="base">
                                        <p:cTn id="29" dur="10"/>
                                        <p:tgtEl>
                                          <p:spTgt spid="21"/>
                                        </p:tgtEl>
                                        <p:attrNameLst>
                                          <p:attrName>ppt_y</p:attrName>
                                        </p:attrNameLst>
                                      </p:cBhvr>
                                      <p:tavLst>
                                        <p:tav tm="0">
                                          <p:val>
                                            <p:strVal val="ppt_y"/>
                                          </p:val>
                                        </p:tav>
                                        <p:tav tm="100000">
                                          <p:val>
                                            <p:strVal val="1+ppt_h/2"/>
                                          </p:val>
                                        </p:tav>
                                      </p:tavLst>
                                    </p:anim>
                                    <p:set>
                                      <p:cBhvr>
                                        <p:cTn id="30" dur="1" fill="hold">
                                          <p:stCondLst>
                                            <p:cond delay="9"/>
                                          </p:stCondLst>
                                        </p:cTn>
                                        <p:tgtEl>
                                          <p:spTgt spid="21"/>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par>
                          <p:cTn id="31" fill="hold">
                            <p:stCondLst>
                              <p:cond delay="1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
                                        <p:tgtEl>
                                          <p:spTgt spid="20"/>
                                        </p:tgtEl>
                                      </p:cBhvr>
                                    </p:animEffect>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23"/>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10"/>
                                        <p:tgtEl>
                                          <p:spTgt spid="23"/>
                                        </p:tgtEl>
                                        <p:attrNameLst>
                                          <p:attrName>ppt_x</p:attrName>
                                        </p:attrNameLst>
                                      </p:cBhvr>
                                      <p:tavLst>
                                        <p:tav tm="0">
                                          <p:val>
                                            <p:strVal val="ppt_x"/>
                                          </p:val>
                                        </p:tav>
                                        <p:tav tm="100000">
                                          <p:val>
                                            <p:strVal val="ppt_x"/>
                                          </p:val>
                                        </p:tav>
                                      </p:tavLst>
                                    </p:anim>
                                    <p:anim calcmode="lin" valueType="num">
                                      <p:cBhvr additive="base">
                                        <p:cTn id="40" dur="10"/>
                                        <p:tgtEl>
                                          <p:spTgt spid="23"/>
                                        </p:tgtEl>
                                        <p:attrNameLst>
                                          <p:attrName>ppt_y</p:attrName>
                                        </p:attrNameLst>
                                      </p:cBhvr>
                                      <p:tavLst>
                                        <p:tav tm="0">
                                          <p:val>
                                            <p:strVal val="ppt_y"/>
                                          </p:val>
                                        </p:tav>
                                        <p:tav tm="100000">
                                          <p:val>
                                            <p:strVal val="1+ppt_h/2"/>
                                          </p:val>
                                        </p:tav>
                                      </p:tavLst>
                                    </p:anim>
                                    <p:set>
                                      <p:cBhvr>
                                        <p:cTn id="41" dur="1" fill="hold">
                                          <p:stCondLst>
                                            <p:cond delay="9"/>
                                          </p:stCondLst>
                                        </p:cTn>
                                        <p:tgtEl>
                                          <p:spTgt spid="2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par>
                          <p:cTn id="42" fill="hold">
                            <p:stCondLst>
                              <p:cond delay="1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
                                        <p:tgtEl>
                                          <p:spTgt spid="22"/>
                                        </p:tgtEl>
                                      </p:cBhvr>
                                    </p:animEffect>
                                  </p:childTnLst>
                                </p:cTn>
                              </p:par>
                            </p:childTnLst>
                          </p:cTn>
                        </p:par>
                      </p:childTnLst>
                    </p:cTn>
                  </p:par>
                </p:childTnLst>
              </p:cTn>
              <p:nextCondLst>
                <p:cond evt="onClick" delay="0">
                  <p:tgtEl>
                    <p:spTgt spid="23"/>
                  </p:tgtEl>
                </p:cond>
              </p:nextCondLst>
            </p:seq>
          </p:childTnLst>
        </p:cTn>
      </p:par>
    </p:tnLst>
    <p:bldLst>
      <p:bldP spid="15" grpId="0"/>
      <p:bldP spid="16" grpId="0" animBg="1"/>
      <p:bldP spid="18" grpId="0"/>
      <p:bldP spid="19" grpId="0" animBg="1"/>
      <p:bldP spid="20" grpId="0"/>
      <p:bldP spid="21" grpId="0" animBg="1"/>
      <p:bldP spid="22"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a:extLst>
              <a:ext uri="{FF2B5EF4-FFF2-40B4-BE49-F238E27FC236}">
                <a16:creationId xmlns="" xmlns:a16="http://schemas.microsoft.com/office/drawing/2014/main" id="{92EBD2EB-BD11-4C78-850B-9B43DE80B793}"/>
              </a:ext>
            </a:extLst>
          </p:cNvPr>
          <p:cNvSpPr txBox="1"/>
          <p:nvPr/>
        </p:nvSpPr>
        <p:spPr>
          <a:xfrm>
            <a:off x="1355233" y="1105455"/>
            <a:ext cx="9666521" cy="1200329"/>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Tìm từ ngữ gọi tên sự vật có tiếng bắt đầu bằng </a:t>
            </a:r>
            <a:r>
              <a:rPr lang="en-US" sz="3600" i="1">
                <a:solidFill>
                  <a:srgbClr val="002060"/>
                </a:solidFill>
                <a:latin typeface="Arial-Rounded" pitchFamily="34" charset="0"/>
                <a:ea typeface="Arial-Rounded" pitchFamily="34" charset="0"/>
                <a:cs typeface="Arial-Rounded" pitchFamily="34" charset="0"/>
              </a:rPr>
              <a:t>s</a:t>
            </a:r>
            <a:r>
              <a:rPr lang="en-US" sz="3600">
                <a:solidFill>
                  <a:srgbClr val="002060"/>
                </a:solidFill>
                <a:latin typeface="Arial-Rounded" pitchFamily="34" charset="0"/>
                <a:ea typeface="Arial-Rounded" pitchFamily="34" charset="0"/>
                <a:cs typeface="Arial-Rounded" pitchFamily="34" charset="0"/>
              </a:rPr>
              <a:t> hoặc </a:t>
            </a:r>
            <a:r>
              <a:rPr lang="en-US" sz="3600" i="1">
                <a:solidFill>
                  <a:srgbClr val="002060"/>
                </a:solidFill>
                <a:latin typeface="Arial-Rounded" pitchFamily="34" charset="0"/>
                <a:ea typeface="Arial-Rounded" pitchFamily="34" charset="0"/>
                <a:cs typeface="Arial-Rounded" pitchFamily="34" charset="0"/>
              </a:rPr>
              <a:t>x</a:t>
            </a:r>
            <a:r>
              <a:rPr lang="en-US" sz="3600">
                <a:solidFill>
                  <a:srgbClr val="002060"/>
                </a:solidFill>
                <a:latin typeface="Arial-Rounded" pitchFamily="34" charset="0"/>
                <a:ea typeface="Arial-Rounded" pitchFamily="34" charset="0"/>
                <a:cs typeface="Arial-Rounded" pitchFamily="34" charset="0"/>
              </a:rPr>
              <a:t>.</a:t>
            </a:r>
          </a:p>
        </p:txBody>
      </p:sp>
      <p:pic>
        <p:nvPicPr>
          <p:cNvPr id="9" name="Picture 8">
            <a:extLst>
              <a:ext uri="{FF2B5EF4-FFF2-40B4-BE49-F238E27FC236}">
                <a16:creationId xmlns="" xmlns:a16="http://schemas.microsoft.com/office/drawing/2014/main" id="{5EAD404B-59CA-4455-99E8-774069A3045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rcRect l="4718" t="12619" b="35032"/>
          <a:stretch/>
        </p:blipFill>
        <p:spPr>
          <a:xfrm>
            <a:off x="1508919" y="2687250"/>
            <a:ext cx="9833796" cy="2019638"/>
          </a:xfrm>
          <a:prstGeom prst="rect">
            <a:avLst/>
          </a:prstGeom>
        </p:spPr>
      </p:pic>
      <p:sp>
        <p:nvSpPr>
          <p:cNvPr id="15" name="TextBox 14">
            <a:extLst>
              <a:ext uri="{FF2B5EF4-FFF2-40B4-BE49-F238E27FC236}">
                <a16:creationId xmlns="" xmlns:a16="http://schemas.microsoft.com/office/drawing/2014/main" id="{AFC338FB-0D68-435F-AD5B-9166E7EB2B8D}"/>
              </a:ext>
            </a:extLst>
          </p:cNvPr>
          <p:cNvSpPr txBox="1"/>
          <p:nvPr/>
        </p:nvSpPr>
        <p:spPr>
          <a:xfrm>
            <a:off x="2042319" y="4706888"/>
            <a:ext cx="16328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ốc sên</a:t>
            </a:r>
          </a:p>
        </p:txBody>
      </p:sp>
      <p:sp>
        <p:nvSpPr>
          <p:cNvPr id="17" name="TextBox 16">
            <a:extLst>
              <a:ext uri="{FF2B5EF4-FFF2-40B4-BE49-F238E27FC236}">
                <a16:creationId xmlns="" xmlns:a16="http://schemas.microsoft.com/office/drawing/2014/main" id="{C6875A42-7259-45D6-B0A7-759CDC07B071}"/>
              </a:ext>
            </a:extLst>
          </p:cNvPr>
          <p:cNvSpPr txBox="1"/>
          <p:nvPr/>
        </p:nvSpPr>
        <p:spPr>
          <a:xfrm>
            <a:off x="4091654" y="4706888"/>
            <a:ext cx="24710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cây xấu hổ</a:t>
            </a:r>
          </a:p>
        </p:txBody>
      </p:sp>
      <p:sp>
        <p:nvSpPr>
          <p:cNvPr id="20" name="TextBox 19">
            <a:extLst>
              <a:ext uri="{FF2B5EF4-FFF2-40B4-BE49-F238E27FC236}">
                <a16:creationId xmlns="" xmlns:a16="http://schemas.microsoft.com/office/drawing/2014/main" id="{12AACB2B-CC70-4419-999F-E452BBBFE4A2}"/>
              </a:ext>
            </a:extLst>
          </p:cNvPr>
          <p:cNvSpPr txBox="1"/>
          <p:nvPr/>
        </p:nvSpPr>
        <p:spPr>
          <a:xfrm>
            <a:off x="6766719" y="4702291"/>
            <a:ext cx="24710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con sâu</a:t>
            </a:r>
          </a:p>
        </p:txBody>
      </p:sp>
      <p:sp>
        <p:nvSpPr>
          <p:cNvPr id="22" name="TextBox 21">
            <a:extLst>
              <a:ext uri="{FF2B5EF4-FFF2-40B4-BE49-F238E27FC236}">
                <a16:creationId xmlns="" xmlns:a16="http://schemas.microsoft.com/office/drawing/2014/main" id="{01CF499A-686F-4A35-AC92-AA0B472EC859}"/>
              </a:ext>
            </a:extLst>
          </p:cNvPr>
          <p:cNvSpPr txBox="1"/>
          <p:nvPr/>
        </p:nvSpPr>
        <p:spPr>
          <a:xfrm>
            <a:off x="8942660" y="4702291"/>
            <a:ext cx="24710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xương rồng</a:t>
            </a:r>
          </a:p>
        </p:txBody>
      </p:sp>
    </p:spTree>
    <p:extLst>
      <p:ext uri="{BB962C8B-B14F-4D97-AF65-F5344CB8AC3E}">
        <p14:creationId xmlns:p14="http://schemas.microsoft.com/office/powerpoint/2010/main" val="24836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a:extLst>
              <a:ext uri="{FF2B5EF4-FFF2-40B4-BE49-F238E27FC236}">
                <a16:creationId xmlns="" xmlns:a16="http://schemas.microsoft.com/office/drawing/2014/main" id="{92EBD2EB-BD11-4C78-850B-9B43DE80B793}"/>
              </a:ext>
            </a:extLst>
          </p:cNvPr>
          <p:cNvSpPr txBox="1"/>
          <p:nvPr/>
        </p:nvSpPr>
        <p:spPr>
          <a:xfrm>
            <a:off x="1355233" y="1105455"/>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Chọn </a:t>
            </a:r>
            <a:r>
              <a:rPr lang="en-US" sz="3600" i="1">
                <a:solidFill>
                  <a:srgbClr val="002060"/>
                </a:solidFill>
                <a:latin typeface="Arial-Rounded" pitchFamily="34" charset="0"/>
                <a:ea typeface="Arial-Rounded" pitchFamily="34" charset="0"/>
                <a:cs typeface="Arial-Rounded" pitchFamily="34" charset="0"/>
              </a:rPr>
              <a:t>dấu hỏi</a:t>
            </a:r>
            <a:r>
              <a:rPr lang="en-US" sz="3600">
                <a:solidFill>
                  <a:srgbClr val="002060"/>
                </a:solidFill>
                <a:latin typeface="Arial-Rounded" pitchFamily="34" charset="0"/>
                <a:ea typeface="Arial-Rounded" pitchFamily="34" charset="0"/>
                <a:cs typeface="Arial-Rounded" pitchFamily="34" charset="0"/>
              </a:rPr>
              <a:t> hoặc </a:t>
            </a:r>
            <a:r>
              <a:rPr lang="en-US" sz="3600" i="1">
                <a:solidFill>
                  <a:srgbClr val="002060"/>
                </a:solidFill>
                <a:latin typeface="Arial-Rounded" pitchFamily="34" charset="0"/>
                <a:ea typeface="Arial-Rounded" pitchFamily="34" charset="0"/>
                <a:cs typeface="Arial-Rounded" pitchFamily="34" charset="0"/>
              </a:rPr>
              <a:t>dấu ngã</a:t>
            </a:r>
            <a:r>
              <a:rPr lang="en-US" sz="3600">
                <a:solidFill>
                  <a:srgbClr val="002060"/>
                </a:solidFill>
                <a:latin typeface="Arial-Rounded" pitchFamily="34" charset="0"/>
                <a:ea typeface="Arial-Rounded" pitchFamily="34" charset="0"/>
                <a:cs typeface="Arial-Rounded" pitchFamily="34" charset="0"/>
              </a:rPr>
              <a:t> cho chữ in đậm.</a:t>
            </a:r>
          </a:p>
        </p:txBody>
      </p:sp>
      <p:sp>
        <p:nvSpPr>
          <p:cNvPr id="10" name="TextBox 9">
            <a:extLst>
              <a:ext uri="{FF2B5EF4-FFF2-40B4-BE49-F238E27FC236}">
                <a16:creationId xmlns="" xmlns:a16="http://schemas.microsoft.com/office/drawing/2014/main" id="{E3B6DE9D-EE16-4CDB-97C8-4510452676C9}"/>
              </a:ext>
            </a:extLst>
          </p:cNvPr>
          <p:cNvSpPr txBox="1"/>
          <p:nvPr/>
        </p:nvSpPr>
        <p:spPr>
          <a:xfrm>
            <a:off x="1909111" y="2195196"/>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Nhát như</a:t>
            </a:r>
            <a:r>
              <a:rPr lang="en-US" sz="3600" b="1">
                <a:solidFill>
                  <a:srgbClr val="002060"/>
                </a:solidFill>
                <a:latin typeface="Arial-Rounded" pitchFamily="34" charset="0"/>
                <a:ea typeface="Arial-Rounded" pitchFamily="34" charset="0"/>
                <a:cs typeface="Arial-Rounded" pitchFamily="34" charset="0"/>
              </a:rPr>
              <a:t> tho</a:t>
            </a:r>
            <a:r>
              <a:rPr lang="en-US" sz="3600">
                <a:solidFill>
                  <a:srgbClr val="002060"/>
                </a:solidFill>
                <a:latin typeface="Arial-Rounded" pitchFamily="34" charset="0"/>
                <a:ea typeface="Arial-Rounded" pitchFamily="34" charset="0"/>
                <a:cs typeface="Arial-Rounded" pitchFamily="34" charset="0"/>
              </a:rPr>
              <a:t>.</a:t>
            </a:r>
          </a:p>
        </p:txBody>
      </p:sp>
      <p:sp>
        <p:nvSpPr>
          <p:cNvPr id="11" name="TextBox 10">
            <a:extLst>
              <a:ext uri="{FF2B5EF4-FFF2-40B4-BE49-F238E27FC236}">
                <a16:creationId xmlns="" xmlns:a16="http://schemas.microsoft.com/office/drawing/2014/main" id="{85328C86-0D35-4E5E-9E2D-6B435ADADCC3}"/>
              </a:ext>
            </a:extLst>
          </p:cNvPr>
          <p:cNvSpPr txBox="1"/>
          <p:nvPr/>
        </p:nvSpPr>
        <p:spPr>
          <a:xfrm>
            <a:off x="1882081" y="3105834"/>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002060"/>
                </a:solidFill>
                <a:latin typeface="Arial-Rounded" pitchFamily="34" charset="0"/>
                <a:ea typeface="Arial-Rounded" pitchFamily="34" charset="0"/>
                <a:cs typeface="Arial-Rounded" pitchFamily="34" charset="0"/>
              </a:rPr>
              <a:t>Khoe</a:t>
            </a:r>
            <a:r>
              <a:rPr lang="en-US" sz="3600">
                <a:solidFill>
                  <a:srgbClr val="002060"/>
                </a:solidFill>
                <a:latin typeface="Arial-Rounded" pitchFamily="34" charset="0"/>
                <a:ea typeface="Arial-Rounded" pitchFamily="34" charset="0"/>
                <a:cs typeface="Arial-Rounded" pitchFamily="34" charset="0"/>
              </a:rPr>
              <a:t> như trâu.</a:t>
            </a:r>
          </a:p>
        </p:txBody>
      </p:sp>
      <p:sp>
        <p:nvSpPr>
          <p:cNvPr id="12" name="TextBox 11">
            <a:extLst>
              <a:ext uri="{FF2B5EF4-FFF2-40B4-BE49-F238E27FC236}">
                <a16:creationId xmlns="" xmlns:a16="http://schemas.microsoft.com/office/drawing/2014/main" id="{EE98B733-7684-4222-B9FA-133B39AA1CFF}"/>
              </a:ext>
            </a:extLst>
          </p:cNvPr>
          <p:cNvSpPr txBox="1"/>
          <p:nvPr/>
        </p:nvSpPr>
        <p:spPr>
          <a:xfrm>
            <a:off x="1867082" y="4016472"/>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002060"/>
                </a:solidFill>
                <a:latin typeface="Arial-Rounded" pitchFamily="34" charset="0"/>
                <a:ea typeface="Arial-Rounded" pitchFamily="34" charset="0"/>
                <a:cs typeface="Arial-Rounded" pitchFamily="34" charset="0"/>
              </a:rPr>
              <a:t>Dư</a:t>
            </a:r>
            <a:r>
              <a:rPr lang="en-US" sz="3600">
                <a:solidFill>
                  <a:srgbClr val="002060"/>
                </a:solidFill>
                <a:latin typeface="Arial-Rounded" pitchFamily="34" charset="0"/>
                <a:ea typeface="Arial-Rounded" pitchFamily="34" charset="0"/>
                <a:cs typeface="Arial-Rounded" pitchFamily="34" charset="0"/>
              </a:rPr>
              <a:t> như hổ.</a:t>
            </a:r>
          </a:p>
        </p:txBody>
      </p:sp>
      <p:sp>
        <p:nvSpPr>
          <p:cNvPr id="13" name="TextBox 12">
            <a:extLst>
              <a:ext uri="{FF2B5EF4-FFF2-40B4-BE49-F238E27FC236}">
                <a16:creationId xmlns="" xmlns:a16="http://schemas.microsoft.com/office/drawing/2014/main" id="{D940F874-F617-4D42-B4AA-C1EB0542AB25}"/>
              </a:ext>
            </a:extLst>
          </p:cNvPr>
          <p:cNvSpPr txBox="1"/>
          <p:nvPr/>
        </p:nvSpPr>
        <p:spPr>
          <a:xfrm>
            <a:off x="1909111" y="2195196"/>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Nhát như</a:t>
            </a:r>
            <a:r>
              <a:rPr lang="en-US" sz="3600" b="1">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thỏ</a:t>
            </a:r>
            <a:r>
              <a:rPr lang="en-US" sz="3600">
                <a:solidFill>
                  <a:srgbClr val="002060"/>
                </a:solidFill>
                <a:latin typeface="Arial-Rounded" pitchFamily="34" charset="0"/>
                <a:ea typeface="Arial-Rounded" pitchFamily="34" charset="0"/>
                <a:cs typeface="Arial-Rounded" pitchFamily="34" charset="0"/>
              </a:rPr>
              <a:t>.</a:t>
            </a:r>
          </a:p>
        </p:txBody>
      </p:sp>
      <p:sp>
        <p:nvSpPr>
          <p:cNvPr id="14" name="TextBox 13">
            <a:extLst>
              <a:ext uri="{FF2B5EF4-FFF2-40B4-BE49-F238E27FC236}">
                <a16:creationId xmlns="" xmlns:a16="http://schemas.microsoft.com/office/drawing/2014/main" id="{5048027A-12ED-4F94-92F8-FABBF2A9D9F1}"/>
              </a:ext>
            </a:extLst>
          </p:cNvPr>
          <p:cNvSpPr txBox="1"/>
          <p:nvPr/>
        </p:nvSpPr>
        <p:spPr>
          <a:xfrm>
            <a:off x="1882081" y="3105834"/>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Khoẻ</a:t>
            </a:r>
            <a:r>
              <a:rPr lang="en-US" sz="3600">
                <a:solidFill>
                  <a:srgbClr val="002060"/>
                </a:solidFill>
                <a:latin typeface="Arial-Rounded" pitchFamily="34" charset="0"/>
                <a:ea typeface="Arial-Rounded" pitchFamily="34" charset="0"/>
                <a:cs typeface="Arial-Rounded" pitchFamily="34" charset="0"/>
              </a:rPr>
              <a:t> như trâu.</a:t>
            </a:r>
          </a:p>
        </p:txBody>
      </p:sp>
      <p:sp>
        <p:nvSpPr>
          <p:cNvPr id="15" name="TextBox 14">
            <a:extLst>
              <a:ext uri="{FF2B5EF4-FFF2-40B4-BE49-F238E27FC236}">
                <a16:creationId xmlns="" xmlns:a16="http://schemas.microsoft.com/office/drawing/2014/main" id="{9F6E94C2-CCBC-4774-9CF0-8FD819DD1C2D}"/>
              </a:ext>
            </a:extLst>
          </p:cNvPr>
          <p:cNvSpPr txBox="1"/>
          <p:nvPr/>
        </p:nvSpPr>
        <p:spPr>
          <a:xfrm>
            <a:off x="1867082" y="4016472"/>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Dữ</a:t>
            </a:r>
            <a:r>
              <a:rPr lang="en-US" sz="3600">
                <a:solidFill>
                  <a:srgbClr val="002060"/>
                </a:solidFill>
                <a:latin typeface="Arial-Rounded" pitchFamily="34" charset="0"/>
                <a:ea typeface="Arial-Rounded" pitchFamily="34" charset="0"/>
                <a:cs typeface="Arial-Rounded" pitchFamily="34" charset="0"/>
              </a:rPr>
              <a:t> như hổ.</a:t>
            </a:r>
          </a:p>
        </p:txBody>
      </p:sp>
    </p:spTree>
    <p:extLst>
      <p:ext uri="{BB962C8B-B14F-4D97-AF65-F5344CB8AC3E}">
        <p14:creationId xmlns:p14="http://schemas.microsoft.com/office/powerpoint/2010/main" val="29885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3274F3D3-450D-4EBB-83B9-93C773834911}"/>
              </a:ext>
            </a:extLst>
          </p:cNvPr>
          <p:cNvSpPr txBox="1">
            <a:spLocks/>
          </p:cNvSpPr>
          <p:nvPr/>
        </p:nvSpPr>
        <p:spPr>
          <a:xfrm>
            <a:off x="2423319" y="1396556"/>
            <a:ext cx="9448798" cy="1118044"/>
          </a:xfrm>
          <a:prstGeom prst="rect">
            <a:avLst/>
          </a:prstGeom>
          <a:noFill/>
          <a:ln w="38100">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Tìm câu có chứa từ ngữ viết chưa đúng chính tả.</a:t>
            </a:r>
            <a:endParaRPr lang="vi-VN" sz="3600">
              <a:solidFill>
                <a:schemeClr val="tx1"/>
              </a:solidFill>
              <a:latin typeface="Arial-Rounded" pitchFamily="34" charset="0"/>
              <a:ea typeface="Arial-Rounded" pitchFamily="34" charset="0"/>
              <a:cs typeface="Arial-Rounded" pitchFamily="34" charset="0"/>
            </a:endParaRPr>
          </a:p>
        </p:txBody>
      </p:sp>
      <p:sp>
        <p:nvSpPr>
          <p:cNvPr id="6" name="5">
            <a:extLst>
              <a:ext uri="{FF2B5EF4-FFF2-40B4-BE49-F238E27FC236}">
                <a16:creationId xmlns="" xmlns:a16="http://schemas.microsoft.com/office/drawing/2014/main" id="{A23F63DA-5C2E-465A-942C-45A9363D9CCC}"/>
              </a:ext>
            </a:extLst>
          </p:cNvPr>
          <p:cNvSpPr txBox="1">
            <a:spLocks/>
          </p:cNvSpPr>
          <p:nvPr/>
        </p:nvSpPr>
        <p:spPr>
          <a:xfrm>
            <a:off x="823120" y="4695473"/>
            <a:ext cx="10515598"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gn="just">
              <a:lnSpc>
                <a:spcPct val="150000"/>
              </a:lnSpc>
            </a:pPr>
            <a:r>
              <a:rPr lang="en-US" sz="3600">
                <a:solidFill>
                  <a:schemeClr val="tx1"/>
                </a:solidFill>
                <a:latin typeface="Arial-Rounded" pitchFamily="34" charset="0"/>
                <a:ea typeface="Arial-Rounded" pitchFamily="34" charset="0"/>
                <a:cs typeface="Arial-Rounded" pitchFamily="34" charset="0"/>
              </a:rPr>
              <a:t>Thỏ có đôi tai dài và to.</a:t>
            </a:r>
            <a:endParaRPr lang="vi-VN" sz="3600">
              <a:solidFill>
                <a:schemeClr val="tx1"/>
              </a:solidFill>
              <a:latin typeface="Arial-Rounded" pitchFamily="34" charset="0"/>
              <a:ea typeface="Arial-Rounded" pitchFamily="34" charset="0"/>
              <a:cs typeface="Arial-Rounded" pitchFamily="34" charset="0"/>
            </a:endParaRPr>
          </a:p>
        </p:txBody>
      </p:sp>
      <p:pic>
        <p:nvPicPr>
          <p:cNvPr id="17" name="Picture 2">
            <a:extLst>
              <a:ext uri="{FF2B5EF4-FFF2-40B4-BE49-F238E27FC236}">
                <a16:creationId xmlns="" xmlns:a16="http://schemas.microsoft.com/office/drawing/2014/main" id="{2989B4E5-2479-417B-93EE-FBD1F1EFC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 xmlns:a16="http://schemas.microsoft.com/office/drawing/2014/main" id="{7CF65CAC-E6EE-4A65-A539-BFE2AB3DE701}"/>
              </a:ext>
            </a:extLst>
          </p:cNvPr>
          <p:cNvSpPr txBox="1"/>
          <p:nvPr/>
        </p:nvSpPr>
        <p:spPr>
          <a:xfrm>
            <a:off x="420265" y="1603505"/>
            <a:ext cx="1752600"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MỞ RỘNG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19" name="2">
            <a:extLst>
              <a:ext uri="{FF2B5EF4-FFF2-40B4-BE49-F238E27FC236}">
                <a16:creationId xmlns="" xmlns:a16="http://schemas.microsoft.com/office/drawing/2014/main" id="{013CC4F1-7441-4815-A2DC-44A6A99A372F}"/>
              </a:ext>
            </a:extLst>
          </p:cNvPr>
          <p:cNvSpPr txBox="1">
            <a:spLocks/>
          </p:cNvSpPr>
          <p:nvPr/>
        </p:nvSpPr>
        <p:spPr>
          <a:xfrm>
            <a:off x="823120" y="3069651"/>
            <a:ext cx="10515598"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gn="just">
              <a:lnSpc>
                <a:spcPct val="150000"/>
              </a:lnSpc>
            </a:pPr>
            <a:r>
              <a:rPr lang="en-US" sz="3600">
                <a:solidFill>
                  <a:schemeClr val="tx1"/>
                </a:solidFill>
                <a:latin typeface="Arial-Rounded" pitchFamily="34" charset="0"/>
                <a:ea typeface="Arial-Rounded" pitchFamily="34" charset="0"/>
                <a:cs typeface="Arial-Rounded" pitchFamily="34" charset="0"/>
              </a:rPr>
              <a:t>Tê giác có chiếc sừng to và nhọn để tấn công kẽ thù.</a:t>
            </a:r>
            <a:endParaRPr lang="vi-VN" sz="3600">
              <a:solidFill>
                <a:schemeClr val="tx1"/>
              </a:solidFill>
              <a:latin typeface="Arial-Rounded" pitchFamily="34" charset="0"/>
              <a:ea typeface="Arial-Rounded" pitchFamily="34" charset="0"/>
              <a:cs typeface="Arial-Rounded" pitchFamily="34" charset="0"/>
            </a:endParaRPr>
          </a:p>
        </p:txBody>
      </p:sp>
      <p:sp>
        <p:nvSpPr>
          <p:cNvPr id="20" name="2">
            <a:extLst>
              <a:ext uri="{FF2B5EF4-FFF2-40B4-BE49-F238E27FC236}">
                <a16:creationId xmlns="" xmlns:a16="http://schemas.microsoft.com/office/drawing/2014/main" id="{CF718917-E132-4882-B8CF-B2C973D118C3}"/>
              </a:ext>
            </a:extLst>
          </p:cNvPr>
          <p:cNvSpPr txBox="1">
            <a:spLocks/>
          </p:cNvSpPr>
          <p:nvPr/>
        </p:nvSpPr>
        <p:spPr>
          <a:xfrm>
            <a:off x="823120" y="4311231"/>
            <a:ext cx="10515598" cy="1118044"/>
          </a:xfrm>
          <a:prstGeom prst="rect">
            <a:avLst/>
          </a:prstGeom>
          <a:solidFill>
            <a:srgbClr val="FFFFFF"/>
          </a:solid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gn="just">
              <a:lnSpc>
                <a:spcPct val="150000"/>
              </a:lnSpc>
            </a:pPr>
            <a:r>
              <a:rPr lang="en-US" sz="3600">
                <a:solidFill>
                  <a:schemeClr val="tx1"/>
                </a:solidFill>
                <a:latin typeface="Arial-Rounded" pitchFamily="34" charset="0"/>
                <a:ea typeface="Arial-Rounded" pitchFamily="34" charset="0"/>
                <a:cs typeface="Arial-Rounded" pitchFamily="34" charset="0"/>
              </a:rPr>
              <a:t>Tê giác có chiếc sừng to và nhọn để tấn công </a:t>
            </a:r>
            <a:r>
              <a:rPr lang="en-US" sz="3600">
                <a:solidFill>
                  <a:srgbClr val="FF0000"/>
                </a:solidFill>
                <a:latin typeface="Arial-Rounded" pitchFamily="34" charset="0"/>
                <a:ea typeface="Arial-Rounded" pitchFamily="34" charset="0"/>
                <a:cs typeface="Arial-Rounded" pitchFamily="34" charset="0"/>
              </a:rPr>
              <a:t>kẻ thù</a:t>
            </a:r>
            <a:r>
              <a:rPr lang="en-US" sz="3600">
                <a:solidFill>
                  <a:schemeClr val="tx1"/>
                </a:solidFill>
                <a:latin typeface="Arial-Rounded" pitchFamily="34" charset="0"/>
                <a:ea typeface="Arial-Rounded" pitchFamily="34" charset="0"/>
                <a:cs typeface="Arial-Rounded" pitchFamily="34" charset="0"/>
              </a:rPr>
              <a:t>.</a:t>
            </a:r>
            <a:endParaRPr lang="vi-VN" sz="3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311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20"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625524"/>
            <a:ext cx="2114550" cy="2025556"/>
          </a:xfrm>
          <a:prstGeom prst="rect">
            <a:avLst/>
          </a:prstGeom>
        </p:spPr>
      </p:pic>
      <p:sp>
        <p:nvSpPr>
          <p:cNvPr id="3" name="TextBox 2"/>
          <p:cNvSpPr txBox="1"/>
          <p:nvPr/>
        </p:nvSpPr>
        <p:spPr>
          <a:xfrm>
            <a:off x="1432720" y="3429002"/>
            <a:ext cx="9296400" cy="2554545"/>
          </a:xfrm>
          <a:prstGeom prst="rect">
            <a:avLst/>
          </a:prstGeom>
          <a:solidFill>
            <a:srgbClr val="D8F4E3"/>
          </a:solidFill>
        </p:spPr>
        <p:txBody>
          <a:bodyPr wrap="square" lIns="91397" tIns="45698" rIns="91397" bIns="45698"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Người soạn 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a:p>
          <a:p>
            <a:r>
              <a:rPr lang="en-US" sz="2000" b="1" i="1">
                <a:solidFill>
                  <a:srgbClr val="FF0000"/>
                </a:solidFill>
                <a:latin typeface="Arial" pitchFamily="34" charset="0"/>
                <a:cs typeface="Arial" pitchFamily="34" charset="0"/>
              </a:rPr>
              <a:t>* Thầy cô có thể liên hệ khi cần được hỗ trợ soạn giáo án điện tử.</a:t>
            </a:r>
          </a:p>
        </p:txBody>
      </p:sp>
      <p:sp>
        <p:nvSpPr>
          <p:cNvPr id="4" name="TextBox 3"/>
          <p:cNvSpPr txBox="1"/>
          <p:nvPr/>
        </p:nvSpPr>
        <p:spPr>
          <a:xfrm>
            <a:off x="4780990" y="1143000"/>
            <a:ext cx="5948130" cy="1323395"/>
          </a:xfrm>
          <a:prstGeom prst="rect">
            <a:avLst/>
          </a:prstGeom>
          <a:noFill/>
        </p:spPr>
        <p:txBody>
          <a:bodyPr wrap="square" lIns="91397" tIns="45698" rIns="91397" bIns="45698" rtlCol="0">
            <a:spAutoFit/>
          </a:bodyPr>
          <a:lstStyle/>
          <a:p>
            <a:r>
              <a:rPr lang="en-US" sz="2000">
                <a:solidFill>
                  <a:srgbClr val="FFFFFF"/>
                </a:solidFill>
                <a:latin typeface="Arial" pitchFamily="34" charset="0"/>
                <a:cs typeface="Arial" pitchFamily="34" charset="0"/>
              </a:rPr>
              <a:t>Người soạn	: Phan Thị Linh</a:t>
            </a:r>
          </a:p>
          <a:p>
            <a:r>
              <a:rPr lang="en-US" sz="2000">
                <a:solidFill>
                  <a:srgbClr val="FFFFFF"/>
                </a:solidFill>
                <a:latin typeface="Arial" pitchFamily="34" charset="0"/>
                <a:cs typeface="Arial" pitchFamily="34" charset="0"/>
              </a:rPr>
              <a:t>Năm sinh		: 1990</a:t>
            </a:r>
          </a:p>
          <a:p>
            <a:r>
              <a:rPr lang="en-US" sz="2000">
                <a:solidFill>
                  <a:srgbClr val="FFFFFF"/>
                </a:solidFill>
                <a:latin typeface="Arial" pitchFamily="34" charset="0"/>
                <a:cs typeface="Arial" pitchFamily="34" charset="0"/>
              </a:rPr>
              <a:t>SĐT		: 0916.604.268</a:t>
            </a:r>
          </a:p>
          <a:p>
            <a:r>
              <a:rPr lang="en-US" sz="2000">
                <a:solidFill>
                  <a:srgbClr val="FFFFFF"/>
                </a:solidFill>
                <a:latin typeface="Arial" pitchFamily="34" charset="0"/>
                <a:cs typeface="Arial" pitchFamily="34" charset="0"/>
              </a:rPr>
              <a:t>Mail		: linhpt33@fe.edu.vn</a:t>
            </a:r>
          </a:p>
        </p:txBody>
      </p:sp>
    </p:spTree>
    <p:extLst>
      <p:ext uri="{BB962C8B-B14F-4D97-AF65-F5344CB8AC3E}">
        <p14:creationId xmlns:p14="http://schemas.microsoft.com/office/powerpoint/2010/main" val="304271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B9D44C0-FAC4-4BAE-B112-8FFDFB4E6124}"/>
              </a:ext>
            </a:extLst>
          </p:cNvPr>
          <p:cNvSpPr>
            <a:spLocks noGrp="1"/>
          </p:cNvSpPr>
          <p:nvPr>
            <p:ph type="title"/>
          </p:nvPr>
        </p:nvSpPr>
        <p:spPr>
          <a:xfrm>
            <a:off x="953770" y="1066800"/>
            <a:ext cx="10255765" cy="710800"/>
          </a:xfrm>
        </p:spPr>
        <p:txBody>
          <a:bodyPr/>
          <a:lstStyle/>
          <a:p>
            <a:pPr algn="ctr"/>
            <a:r>
              <a:rPr lang="en-US" sz="5400">
                <a:latin typeface="Arial" panose="020B0604020202020204" pitchFamily="34" charset="0"/>
                <a:cs typeface="Arial" panose="020B0604020202020204" pitchFamily="34" charset="0"/>
              </a:rPr>
              <a:t>KHỞI ĐỘNG</a:t>
            </a:r>
          </a:p>
        </p:txBody>
      </p:sp>
      <p:sp>
        <p:nvSpPr>
          <p:cNvPr id="5" name="Title 3">
            <a:extLst>
              <a:ext uri="{FF2B5EF4-FFF2-40B4-BE49-F238E27FC236}">
                <a16:creationId xmlns="" xmlns:a16="http://schemas.microsoft.com/office/drawing/2014/main" id="{555BB8F2-0AF2-4935-AE0C-B63595FC7F57}"/>
              </a:ext>
            </a:extLst>
          </p:cNvPr>
          <p:cNvSpPr txBox="1">
            <a:spLocks/>
          </p:cNvSpPr>
          <p:nvPr/>
        </p:nvSpPr>
        <p:spPr>
          <a:xfrm>
            <a:off x="953036" y="2718200"/>
            <a:ext cx="10255765" cy="7108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8000">
                <a:latin typeface="Arial" panose="020B0604020202020204" pitchFamily="34" charset="0"/>
                <a:cs typeface="Arial" panose="020B0604020202020204" pitchFamily="34" charset="0"/>
              </a:rPr>
              <a:t>GAME HÁI TÁO</a:t>
            </a:r>
          </a:p>
        </p:txBody>
      </p:sp>
    </p:spTree>
    <p:extLst>
      <p:ext uri="{BB962C8B-B14F-4D97-AF65-F5344CB8AC3E}">
        <p14:creationId xmlns:p14="http://schemas.microsoft.com/office/powerpoint/2010/main" val="1537254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artoon Sun Clip Art at Clker.com - vector clip art online, royalty free &amp;amp;  public domain">
            <a:extLst>
              <a:ext uri="{FF2B5EF4-FFF2-40B4-BE49-F238E27FC236}">
                <a16:creationId xmlns="" xmlns:a16="http://schemas.microsoft.com/office/drawing/2014/main" id="{D494D0AF-2EE9-43A8-AA88-AB8115128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313" y="39193"/>
            <a:ext cx="974951" cy="8287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364FB16F-0935-42A4-9AE3-376A752958BD}"/>
              </a:ext>
            </a:extLst>
          </p:cNvPr>
          <p:cNvPicPr>
            <a:picLocks noChangeAspect="1"/>
          </p:cNvPicPr>
          <p:nvPr/>
        </p:nvPicPr>
        <p:blipFill>
          <a:blip r:embed="rId5"/>
          <a:stretch>
            <a:fillRect/>
          </a:stretch>
        </p:blipFill>
        <p:spPr>
          <a:xfrm>
            <a:off x="0" y="4228733"/>
            <a:ext cx="12155596" cy="2629267"/>
          </a:xfrm>
          <a:prstGeom prst="rect">
            <a:avLst/>
          </a:prstGeom>
        </p:spPr>
      </p:pic>
      <p:pic>
        <p:nvPicPr>
          <p:cNvPr id="14" name="Picture 13">
            <a:extLst>
              <a:ext uri="{FF2B5EF4-FFF2-40B4-BE49-F238E27FC236}">
                <a16:creationId xmlns="" xmlns:a16="http://schemas.microsoft.com/office/drawing/2014/main" id="{DABDA6E4-6FF3-490A-AA86-C9966BE46BF2}"/>
              </a:ext>
            </a:extLst>
          </p:cNvPr>
          <p:cNvPicPr>
            <a:picLocks noChangeAspect="1"/>
          </p:cNvPicPr>
          <p:nvPr/>
        </p:nvPicPr>
        <p:blipFill>
          <a:blip r:embed="rId6"/>
          <a:stretch>
            <a:fillRect/>
          </a:stretch>
        </p:blipFill>
        <p:spPr>
          <a:xfrm>
            <a:off x="163130" y="5043242"/>
            <a:ext cx="3871316" cy="1864795"/>
          </a:xfrm>
          <a:prstGeom prst="rect">
            <a:avLst/>
          </a:prstGeom>
        </p:spPr>
      </p:pic>
      <p:pic>
        <p:nvPicPr>
          <p:cNvPr id="1026" name="Picture 2" descr="Free Cartoon Clouds Cliparts, Download Free Cartoon Clouds Cliparts png  images, Free ClipArts on Clipart Library">
            <a:extLst>
              <a:ext uri="{FF2B5EF4-FFF2-40B4-BE49-F238E27FC236}">
                <a16:creationId xmlns="" xmlns:a16="http://schemas.microsoft.com/office/drawing/2014/main" id="{6C479089-82C3-4E99-BC6D-3534DAB79EE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620177" y="178249"/>
            <a:ext cx="1621523" cy="852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Cartoon Clouds Cliparts, Download Free Cartoon Clouds Cliparts png  images, Free ClipArts on Clipart Library">
            <a:extLst>
              <a:ext uri="{FF2B5EF4-FFF2-40B4-BE49-F238E27FC236}">
                <a16:creationId xmlns="" xmlns:a16="http://schemas.microsoft.com/office/drawing/2014/main" id="{66E3903C-BFB2-47FF-B957-79BE1C8C7E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4119" y="421037"/>
            <a:ext cx="1621523" cy="8526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Cartoon Clouds Cliparts, Download Free Cartoon Clouds Cliparts png  images, Free ClipArts on Clipart Library">
            <a:extLst>
              <a:ext uri="{FF2B5EF4-FFF2-40B4-BE49-F238E27FC236}">
                <a16:creationId xmlns="" xmlns:a16="http://schemas.microsoft.com/office/drawing/2014/main" id="{AF6501E8-B88E-4CD5-A1D9-73592E2CD5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719" y="178249"/>
            <a:ext cx="1061041" cy="557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Green Tree PNG Clipart - High-quality PNG Clipart Image in cattegory Trees PNG / Clipart from ClipartPNG.com">
            <a:extLst>
              <a:ext uri="{FF2B5EF4-FFF2-40B4-BE49-F238E27FC236}">
                <a16:creationId xmlns="" xmlns:a16="http://schemas.microsoft.com/office/drawing/2014/main" id="{A4073228-7DD0-46EC-AA35-220274B06B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7013" y="-152400"/>
            <a:ext cx="7824106" cy="701039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 xmlns:a16="http://schemas.microsoft.com/office/drawing/2014/main" id="{B393B41F-3F6B-4D3E-943C-09A289E05351}"/>
              </a:ext>
            </a:extLst>
          </p:cNvPr>
          <p:cNvGrpSpPr/>
          <p:nvPr/>
        </p:nvGrpSpPr>
        <p:grpSpPr>
          <a:xfrm>
            <a:off x="4335303" y="1688160"/>
            <a:ext cx="1371600" cy="1352580"/>
            <a:chOff x="2093928" y="1524000"/>
            <a:chExt cx="1371600" cy="1352580"/>
          </a:xfrm>
        </p:grpSpPr>
        <p:pic>
          <p:nvPicPr>
            <p:cNvPr id="1030" name="Picture 6">
              <a:extLst>
                <a:ext uri="{FF2B5EF4-FFF2-40B4-BE49-F238E27FC236}">
                  <a16:creationId xmlns="" xmlns:a16="http://schemas.microsoft.com/office/drawing/2014/main" id="{A0AD6ACD-128B-4E7F-9F0D-34ED089FF387}"/>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Lst>
            </a:blip>
            <a:srcRect/>
            <a:stretch/>
          </p:blipFill>
          <p:spPr bwMode="auto">
            <a:xfrm>
              <a:off x="2262121" y="1524000"/>
              <a:ext cx="1084396" cy="13525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745A7E10-2285-45B2-80D9-33E484DC4A13}"/>
                </a:ext>
              </a:extLst>
            </p:cNvPr>
            <p:cNvSpPr txBox="1"/>
            <p:nvPr/>
          </p:nvSpPr>
          <p:spPr>
            <a:xfrm>
              <a:off x="2093928" y="1974255"/>
              <a:ext cx="1371600" cy="830997"/>
            </a:xfrm>
            <a:prstGeom prst="rect">
              <a:avLst/>
            </a:prstGeom>
            <a:noFill/>
          </p:spPr>
          <p:txBody>
            <a:bodyPr wrap="square" rtlCol="0">
              <a:spAutoFit/>
            </a:bodyPr>
            <a:lstStyle/>
            <a:p>
              <a:pPr algn="ctr"/>
              <a:r>
                <a:rPr lang="en-US" sz="2400"/>
                <a:t>nghển </a:t>
              </a:r>
            </a:p>
            <a:p>
              <a:pPr algn="ctr"/>
              <a:r>
                <a:rPr lang="en-US" sz="2400"/>
                <a:t>cổ</a:t>
              </a:r>
            </a:p>
          </p:txBody>
        </p:sp>
      </p:grpSp>
      <p:grpSp>
        <p:nvGrpSpPr>
          <p:cNvPr id="19" name="Group 18">
            <a:extLst>
              <a:ext uri="{FF2B5EF4-FFF2-40B4-BE49-F238E27FC236}">
                <a16:creationId xmlns="" xmlns:a16="http://schemas.microsoft.com/office/drawing/2014/main" id="{37066F16-C4FF-4DC8-90EE-8E17AF86E29F}"/>
              </a:ext>
            </a:extLst>
          </p:cNvPr>
          <p:cNvGrpSpPr/>
          <p:nvPr/>
        </p:nvGrpSpPr>
        <p:grpSpPr>
          <a:xfrm>
            <a:off x="9091775" y="886906"/>
            <a:ext cx="1371600" cy="1352580"/>
            <a:chOff x="2144268" y="1524000"/>
            <a:chExt cx="1371600" cy="1352580"/>
          </a:xfrm>
        </p:grpSpPr>
        <p:pic>
          <p:nvPicPr>
            <p:cNvPr id="20" name="Picture 6">
              <a:extLst>
                <a:ext uri="{FF2B5EF4-FFF2-40B4-BE49-F238E27FC236}">
                  <a16:creationId xmlns="" xmlns:a16="http://schemas.microsoft.com/office/drawing/2014/main" id="{1D10981B-CCC8-4AE5-B62F-7B2F3BC3F3D4}"/>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 xmlns:a16="http://schemas.microsoft.com/office/drawing/2014/main" id="{5BA5C11F-E411-4A2F-90C9-F37DE993A51A}"/>
                </a:ext>
              </a:extLst>
            </p:cNvPr>
            <p:cNvSpPr txBox="1"/>
            <p:nvPr/>
          </p:nvSpPr>
          <p:spPr>
            <a:xfrm>
              <a:off x="2144268" y="1853714"/>
              <a:ext cx="1371600" cy="954107"/>
            </a:xfrm>
            <a:prstGeom prst="rect">
              <a:avLst/>
            </a:prstGeom>
            <a:noFill/>
          </p:spPr>
          <p:txBody>
            <a:bodyPr wrap="square" rtlCol="0">
              <a:spAutoFit/>
            </a:bodyPr>
            <a:lstStyle/>
            <a:p>
              <a:pPr algn="ctr"/>
              <a:r>
                <a:rPr lang="en-US" sz="2800"/>
                <a:t>trao </a:t>
              </a:r>
            </a:p>
            <a:p>
              <a:pPr algn="ctr"/>
              <a:r>
                <a:rPr lang="en-US" sz="2800"/>
                <a:t>đổi</a:t>
              </a:r>
            </a:p>
          </p:txBody>
        </p:sp>
      </p:grpSp>
      <p:grpSp>
        <p:nvGrpSpPr>
          <p:cNvPr id="22" name="Group 21">
            <a:extLst>
              <a:ext uri="{FF2B5EF4-FFF2-40B4-BE49-F238E27FC236}">
                <a16:creationId xmlns="" xmlns:a16="http://schemas.microsoft.com/office/drawing/2014/main" id="{E20BF3AA-9A81-43F4-885F-988207A9FDD4}"/>
              </a:ext>
            </a:extLst>
          </p:cNvPr>
          <p:cNvGrpSpPr/>
          <p:nvPr/>
        </p:nvGrpSpPr>
        <p:grpSpPr>
          <a:xfrm>
            <a:off x="6989515" y="3488261"/>
            <a:ext cx="1371600" cy="1352580"/>
            <a:chOff x="2114841" y="1524000"/>
            <a:chExt cx="1371600" cy="1352580"/>
          </a:xfrm>
        </p:grpSpPr>
        <p:pic>
          <p:nvPicPr>
            <p:cNvPr id="23" name="Picture 6">
              <a:extLst>
                <a:ext uri="{FF2B5EF4-FFF2-40B4-BE49-F238E27FC236}">
                  <a16:creationId xmlns="" xmlns:a16="http://schemas.microsoft.com/office/drawing/2014/main" id="{462482F2-5C24-404C-B630-2710273F5FB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 xmlns:a16="http://schemas.microsoft.com/office/drawing/2014/main" id="{FB2FBC17-9CEF-4373-920C-9567302AFF57}"/>
                </a:ext>
              </a:extLst>
            </p:cNvPr>
            <p:cNvSpPr txBox="1"/>
            <p:nvPr/>
          </p:nvSpPr>
          <p:spPr>
            <a:xfrm>
              <a:off x="2114841" y="1913121"/>
              <a:ext cx="1371600" cy="954107"/>
            </a:xfrm>
            <a:prstGeom prst="rect">
              <a:avLst/>
            </a:prstGeom>
            <a:noFill/>
          </p:spPr>
          <p:txBody>
            <a:bodyPr wrap="square" rtlCol="0">
              <a:spAutoFit/>
            </a:bodyPr>
            <a:lstStyle/>
            <a:p>
              <a:pPr algn="ctr"/>
              <a:r>
                <a:rPr lang="en-US" sz="2800"/>
                <a:t>chồng </a:t>
              </a:r>
            </a:p>
            <a:p>
              <a:pPr algn="ctr"/>
              <a:r>
                <a:rPr lang="en-US" sz="2800"/>
                <a:t>cây</a:t>
              </a:r>
            </a:p>
          </p:txBody>
        </p:sp>
      </p:grpSp>
      <p:grpSp>
        <p:nvGrpSpPr>
          <p:cNvPr id="25" name="Group 24">
            <a:extLst>
              <a:ext uri="{FF2B5EF4-FFF2-40B4-BE49-F238E27FC236}">
                <a16:creationId xmlns="" xmlns:a16="http://schemas.microsoft.com/office/drawing/2014/main" id="{9101E82B-E297-4D10-8F03-6DDCF8CFA55A}"/>
              </a:ext>
            </a:extLst>
          </p:cNvPr>
          <p:cNvGrpSpPr/>
          <p:nvPr/>
        </p:nvGrpSpPr>
        <p:grpSpPr>
          <a:xfrm>
            <a:off x="9389702" y="3040740"/>
            <a:ext cx="1371600" cy="1352580"/>
            <a:chOff x="2107073" y="1524000"/>
            <a:chExt cx="1371600" cy="1352580"/>
          </a:xfrm>
        </p:grpSpPr>
        <p:pic>
          <p:nvPicPr>
            <p:cNvPr id="26" name="Picture 6">
              <a:extLst>
                <a:ext uri="{FF2B5EF4-FFF2-40B4-BE49-F238E27FC236}">
                  <a16:creationId xmlns="" xmlns:a16="http://schemas.microsoft.com/office/drawing/2014/main" id="{03917418-C2AB-45E2-AE16-809C1AB991F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 xmlns:a16="http://schemas.microsoft.com/office/drawing/2014/main" id="{AF6F97E0-2B20-446F-AB5C-127267AF6607}"/>
                </a:ext>
              </a:extLst>
            </p:cNvPr>
            <p:cNvSpPr txBox="1"/>
            <p:nvPr/>
          </p:nvSpPr>
          <p:spPr>
            <a:xfrm>
              <a:off x="2107073" y="1757579"/>
              <a:ext cx="1371600" cy="1077218"/>
            </a:xfrm>
            <a:prstGeom prst="rect">
              <a:avLst/>
            </a:prstGeom>
            <a:noFill/>
          </p:spPr>
          <p:txBody>
            <a:bodyPr wrap="square" rtlCol="0">
              <a:spAutoFit/>
            </a:bodyPr>
            <a:lstStyle/>
            <a:p>
              <a:pPr algn="ctr"/>
              <a:r>
                <a:rPr lang="en-US" sz="3200"/>
                <a:t>con </a:t>
              </a:r>
            </a:p>
            <a:p>
              <a:pPr algn="ctr"/>
              <a:r>
                <a:rPr lang="en-US" sz="3200"/>
                <a:t>ếch</a:t>
              </a:r>
            </a:p>
          </p:txBody>
        </p:sp>
      </p:grpSp>
      <p:grpSp>
        <p:nvGrpSpPr>
          <p:cNvPr id="28" name="Group 27">
            <a:extLst>
              <a:ext uri="{FF2B5EF4-FFF2-40B4-BE49-F238E27FC236}">
                <a16:creationId xmlns="" xmlns:a16="http://schemas.microsoft.com/office/drawing/2014/main" id="{343A7301-0D40-4946-96F5-FA39C9F56830}"/>
              </a:ext>
            </a:extLst>
          </p:cNvPr>
          <p:cNvGrpSpPr/>
          <p:nvPr/>
        </p:nvGrpSpPr>
        <p:grpSpPr>
          <a:xfrm>
            <a:off x="7883305" y="2013303"/>
            <a:ext cx="1371600" cy="1352580"/>
            <a:chOff x="2109605" y="1524000"/>
            <a:chExt cx="1371600" cy="1352580"/>
          </a:xfrm>
        </p:grpSpPr>
        <p:pic>
          <p:nvPicPr>
            <p:cNvPr id="29" name="Picture 6">
              <a:extLst>
                <a:ext uri="{FF2B5EF4-FFF2-40B4-BE49-F238E27FC236}">
                  <a16:creationId xmlns="" xmlns:a16="http://schemas.microsoft.com/office/drawing/2014/main" id="{32BBA327-22B9-4A39-B527-312154B63731}"/>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 xmlns:a16="http://schemas.microsoft.com/office/drawing/2014/main" id="{DF087C1A-34D0-4509-962F-49C3CE4DAC63}"/>
                </a:ext>
              </a:extLst>
            </p:cNvPr>
            <p:cNvSpPr txBox="1"/>
            <p:nvPr/>
          </p:nvSpPr>
          <p:spPr>
            <a:xfrm>
              <a:off x="2109605" y="1859005"/>
              <a:ext cx="1371600" cy="830997"/>
            </a:xfrm>
            <a:prstGeom prst="rect">
              <a:avLst/>
            </a:prstGeom>
            <a:noFill/>
          </p:spPr>
          <p:txBody>
            <a:bodyPr wrap="square" rtlCol="0">
              <a:spAutoFit/>
            </a:bodyPr>
            <a:lstStyle/>
            <a:p>
              <a:pPr algn="ctr"/>
              <a:r>
                <a:rPr lang="en-US" sz="2400"/>
                <a:t>ngốc nghết</a:t>
              </a:r>
            </a:p>
          </p:txBody>
        </p:sp>
      </p:grpSp>
      <p:grpSp>
        <p:nvGrpSpPr>
          <p:cNvPr id="31" name="Group 30">
            <a:extLst>
              <a:ext uri="{FF2B5EF4-FFF2-40B4-BE49-F238E27FC236}">
                <a16:creationId xmlns="" xmlns:a16="http://schemas.microsoft.com/office/drawing/2014/main" id="{C4E29EF6-D44A-4391-886F-EB61D36161AF}"/>
              </a:ext>
            </a:extLst>
          </p:cNvPr>
          <p:cNvGrpSpPr/>
          <p:nvPr/>
        </p:nvGrpSpPr>
        <p:grpSpPr>
          <a:xfrm>
            <a:off x="5871215" y="2066694"/>
            <a:ext cx="1371600" cy="1352580"/>
            <a:chOff x="2130045" y="1524000"/>
            <a:chExt cx="1371600" cy="1352580"/>
          </a:xfrm>
        </p:grpSpPr>
        <p:pic>
          <p:nvPicPr>
            <p:cNvPr id="32" name="Picture 6">
              <a:extLst>
                <a:ext uri="{FF2B5EF4-FFF2-40B4-BE49-F238E27FC236}">
                  <a16:creationId xmlns="" xmlns:a16="http://schemas.microsoft.com/office/drawing/2014/main" id="{31383362-8682-4102-9DFF-AA6B9DF1FFC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820A93F6-2B42-4CC2-9040-E454602C9481}"/>
                </a:ext>
              </a:extLst>
            </p:cNvPr>
            <p:cNvSpPr txBox="1"/>
            <p:nvPr/>
          </p:nvSpPr>
          <p:spPr>
            <a:xfrm>
              <a:off x="2130045" y="1860418"/>
              <a:ext cx="1371600" cy="830997"/>
            </a:xfrm>
            <a:prstGeom prst="rect">
              <a:avLst/>
            </a:prstGeom>
            <a:noFill/>
          </p:spPr>
          <p:txBody>
            <a:bodyPr wrap="square" rtlCol="0">
              <a:spAutoFit/>
            </a:bodyPr>
            <a:lstStyle/>
            <a:p>
              <a:pPr algn="ctr"/>
              <a:r>
                <a:rPr lang="en-US" sz="2400"/>
                <a:t>ngơ </a:t>
              </a:r>
            </a:p>
            <a:p>
              <a:pPr algn="ctr"/>
              <a:r>
                <a:rPr lang="en-US" sz="2400"/>
                <a:t>ngác</a:t>
              </a:r>
            </a:p>
          </p:txBody>
        </p:sp>
      </p:grpSp>
      <p:grpSp>
        <p:nvGrpSpPr>
          <p:cNvPr id="16" name="Group 15">
            <a:extLst>
              <a:ext uri="{FF2B5EF4-FFF2-40B4-BE49-F238E27FC236}">
                <a16:creationId xmlns="" xmlns:a16="http://schemas.microsoft.com/office/drawing/2014/main" id="{2F669763-F697-424D-980F-5115AACF20B7}"/>
              </a:ext>
            </a:extLst>
          </p:cNvPr>
          <p:cNvGrpSpPr/>
          <p:nvPr/>
        </p:nvGrpSpPr>
        <p:grpSpPr>
          <a:xfrm>
            <a:off x="6645283" y="546338"/>
            <a:ext cx="1371600" cy="1352580"/>
            <a:chOff x="2121229" y="1524000"/>
            <a:chExt cx="1371600" cy="1352580"/>
          </a:xfrm>
        </p:grpSpPr>
        <p:pic>
          <p:nvPicPr>
            <p:cNvPr id="17" name="Picture 6">
              <a:extLst>
                <a:ext uri="{FF2B5EF4-FFF2-40B4-BE49-F238E27FC236}">
                  <a16:creationId xmlns="" xmlns:a16="http://schemas.microsoft.com/office/drawing/2014/main" id="{ED2E1978-4BB0-4A39-8BBD-BC31010D7E33}"/>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F7E4D2BB-3127-4151-B61A-5CB295BB6E2D}"/>
                </a:ext>
              </a:extLst>
            </p:cNvPr>
            <p:cNvSpPr txBox="1"/>
            <p:nvPr/>
          </p:nvSpPr>
          <p:spPr>
            <a:xfrm>
              <a:off x="2121229" y="1904405"/>
              <a:ext cx="1371600" cy="830997"/>
            </a:xfrm>
            <a:prstGeom prst="rect">
              <a:avLst/>
            </a:prstGeom>
            <a:noFill/>
          </p:spPr>
          <p:txBody>
            <a:bodyPr wrap="square" rtlCol="0">
              <a:spAutoFit/>
            </a:bodyPr>
            <a:lstStyle/>
            <a:p>
              <a:pPr algn="ctr"/>
              <a:r>
                <a:rPr lang="en-US" sz="2400"/>
                <a:t>hằng ngha</a:t>
              </a:r>
            </a:p>
          </p:txBody>
        </p:sp>
      </p:grpSp>
    </p:spTree>
    <p:extLst>
      <p:ext uri="{BB962C8B-B14F-4D97-AF65-F5344CB8AC3E}">
        <p14:creationId xmlns:p14="http://schemas.microsoft.com/office/powerpoint/2010/main" val="1786044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2457E-7 4.07407E-6 L -0.17308 0.51088 " pathEditMode="relative" rAng="0" ptsTypes="AA">
                                      <p:cBhvr>
                                        <p:cTn id="6" dur="2000" fill="hold"/>
                                        <p:tgtEl>
                                          <p:spTgt spid="12"/>
                                        </p:tgtEl>
                                        <p:attrNameLst>
                                          <p:attrName>ppt_x</p:attrName>
                                          <p:attrName>ppt_y</p:attrName>
                                        </p:attrNameLst>
                                      </p:cBhvr>
                                      <p:rCtr x="-8654" y="25532"/>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11304E-6 0 L -0.44628 0.44421 " pathEditMode="relative" rAng="0" ptsTypes="AA">
                                      <p:cBhvr>
                                        <p:cTn id="11" dur="2000" fill="hold"/>
                                        <p:tgtEl>
                                          <p:spTgt spid="31"/>
                                        </p:tgtEl>
                                        <p:attrNameLst>
                                          <p:attrName>ppt_x</p:attrName>
                                          <p:attrName>ppt_y</p:attrName>
                                        </p:attrNameLst>
                                      </p:cBhvr>
                                      <p:rCtr x="-22321" y="22199"/>
                                    </p:animMotion>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92142E-6 1.85185E-6 L -0.65435 0.31342 " pathEditMode="relative" rAng="0" ptsTypes="AA">
                                      <p:cBhvr>
                                        <p:cTn id="16" dur="2000" fill="hold"/>
                                        <p:tgtEl>
                                          <p:spTgt spid="25"/>
                                        </p:tgtEl>
                                        <p:attrNameLst>
                                          <p:attrName>ppt_x</p:attrName>
                                          <p:attrName>ppt_y</p:attrName>
                                        </p:attrNameLst>
                                      </p:cBhvr>
                                      <p:rCtr x="-32724" y="15671"/>
                                    </p:animMotion>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04412E-6 7.40741E-7 L -0.62968 0.51528 " pathEditMode="relative" rAng="0" ptsTypes="AA">
                                      <p:cBhvr>
                                        <p:cTn id="21" dur="2000" fill="hold"/>
                                        <p:tgtEl>
                                          <p:spTgt spid="19"/>
                                        </p:tgtEl>
                                        <p:attrNameLst>
                                          <p:attrName>ppt_x</p:attrName>
                                          <p:attrName>ppt_y</p:attrName>
                                        </p:attrNameLst>
                                      </p:cBhvr>
                                      <p:rCtr x="-31484" y="25764"/>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6"/>
                                        </p:tgtEl>
                                        <p:attrNameLst>
                                          <p:attrName>r</p:attrName>
                                        </p:attrNameLst>
                                      </p:cBhvr>
                                    </p:animRot>
                                    <p:animRot by="-240000">
                                      <p:cBhvr>
                                        <p:cTn id="27" dur="200" fill="hold">
                                          <p:stCondLst>
                                            <p:cond delay="200"/>
                                          </p:stCondLst>
                                        </p:cTn>
                                        <p:tgtEl>
                                          <p:spTgt spid="16"/>
                                        </p:tgtEl>
                                        <p:attrNameLst>
                                          <p:attrName>r</p:attrName>
                                        </p:attrNameLst>
                                      </p:cBhvr>
                                    </p:animRot>
                                    <p:animRot by="240000">
                                      <p:cBhvr>
                                        <p:cTn id="28" dur="200" fill="hold">
                                          <p:stCondLst>
                                            <p:cond delay="400"/>
                                          </p:stCondLst>
                                        </p:cTn>
                                        <p:tgtEl>
                                          <p:spTgt spid="16"/>
                                        </p:tgtEl>
                                        <p:attrNameLst>
                                          <p:attrName>r</p:attrName>
                                        </p:attrNameLst>
                                      </p:cBhvr>
                                    </p:animRot>
                                    <p:animRot by="-240000">
                                      <p:cBhvr>
                                        <p:cTn id="29" dur="200" fill="hold">
                                          <p:stCondLst>
                                            <p:cond delay="600"/>
                                          </p:stCondLst>
                                        </p:cTn>
                                        <p:tgtEl>
                                          <p:spTgt spid="16"/>
                                        </p:tgtEl>
                                        <p:attrNameLst>
                                          <p:attrName>r</p:attrName>
                                        </p:attrNameLst>
                                      </p:cBhvr>
                                    </p:animRot>
                                    <p:animRot by="120000">
                                      <p:cBhvr>
                                        <p:cTn id="30"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22"/>
                                        </p:tgtEl>
                                        <p:attrNameLst>
                                          <p:attrName>r</p:attrName>
                                        </p:attrNameLst>
                                      </p:cBhvr>
                                    </p:animRot>
                                    <p:animRot by="-240000">
                                      <p:cBhvr>
                                        <p:cTn id="36" dur="200" fill="hold">
                                          <p:stCondLst>
                                            <p:cond delay="200"/>
                                          </p:stCondLst>
                                        </p:cTn>
                                        <p:tgtEl>
                                          <p:spTgt spid="22"/>
                                        </p:tgtEl>
                                        <p:attrNameLst>
                                          <p:attrName>r</p:attrName>
                                        </p:attrNameLst>
                                      </p:cBhvr>
                                    </p:animRot>
                                    <p:animRot by="240000">
                                      <p:cBhvr>
                                        <p:cTn id="37" dur="200" fill="hold">
                                          <p:stCondLst>
                                            <p:cond delay="400"/>
                                          </p:stCondLst>
                                        </p:cTn>
                                        <p:tgtEl>
                                          <p:spTgt spid="22"/>
                                        </p:tgtEl>
                                        <p:attrNameLst>
                                          <p:attrName>r</p:attrName>
                                        </p:attrNameLst>
                                      </p:cBhvr>
                                    </p:animRot>
                                    <p:animRot by="-240000">
                                      <p:cBhvr>
                                        <p:cTn id="38" dur="200" fill="hold">
                                          <p:stCondLst>
                                            <p:cond delay="600"/>
                                          </p:stCondLst>
                                        </p:cTn>
                                        <p:tgtEl>
                                          <p:spTgt spid="22"/>
                                        </p:tgtEl>
                                        <p:attrNameLst>
                                          <p:attrName>r</p:attrName>
                                        </p:attrNameLst>
                                      </p:cBhvr>
                                    </p:animRot>
                                    <p:animRot by="120000">
                                      <p:cBhvr>
                                        <p:cTn id="39"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2"/>
                  </p:tgtEl>
                </p:cond>
              </p:nextCondLst>
            </p:seq>
            <p:seq concurrent="1" nextAc="seek">
              <p:cTn id="40" restart="whenNotActive" fill="hold" evtFilter="cancelBubble" nodeType="interactiveSeq">
                <p:stCondLst>
                  <p:cond evt="onClick" delay="0">
                    <p:tgtEl>
                      <p:spTgt spid="28"/>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28"/>
                                        </p:tgtEl>
                                        <p:attrNameLst>
                                          <p:attrName>r</p:attrName>
                                        </p:attrNameLst>
                                      </p:cBhvr>
                                    </p:animRot>
                                    <p:animRot by="-240000">
                                      <p:cBhvr>
                                        <p:cTn id="45" dur="200" fill="hold">
                                          <p:stCondLst>
                                            <p:cond delay="200"/>
                                          </p:stCondLst>
                                        </p:cTn>
                                        <p:tgtEl>
                                          <p:spTgt spid="28"/>
                                        </p:tgtEl>
                                        <p:attrNameLst>
                                          <p:attrName>r</p:attrName>
                                        </p:attrNameLst>
                                      </p:cBhvr>
                                    </p:animRot>
                                    <p:animRot by="240000">
                                      <p:cBhvr>
                                        <p:cTn id="46" dur="200" fill="hold">
                                          <p:stCondLst>
                                            <p:cond delay="400"/>
                                          </p:stCondLst>
                                        </p:cTn>
                                        <p:tgtEl>
                                          <p:spTgt spid="28"/>
                                        </p:tgtEl>
                                        <p:attrNameLst>
                                          <p:attrName>r</p:attrName>
                                        </p:attrNameLst>
                                      </p:cBhvr>
                                    </p:animRot>
                                    <p:animRot by="-240000">
                                      <p:cBhvr>
                                        <p:cTn id="47" dur="200" fill="hold">
                                          <p:stCondLst>
                                            <p:cond delay="600"/>
                                          </p:stCondLst>
                                        </p:cTn>
                                        <p:tgtEl>
                                          <p:spTgt spid="28"/>
                                        </p:tgtEl>
                                        <p:attrNameLst>
                                          <p:attrName>r</p:attrName>
                                        </p:attrNameLst>
                                      </p:cBhvr>
                                    </p:animRot>
                                    <p:animRot by="120000">
                                      <p:cBhvr>
                                        <p:cTn id="48"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1;p33">
            <a:extLst>
              <a:ext uri="{FF2B5EF4-FFF2-40B4-BE49-F238E27FC236}">
                <a16:creationId xmlns="" xmlns:a16="http://schemas.microsoft.com/office/drawing/2014/main" id="{248EC077-664A-427B-9D0B-A8F86B0CF67C}"/>
              </a:ext>
            </a:extLst>
          </p:cNvPr>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 name="Google Shape;152;p33">
            <a:extLst>
              <a:ext uri="{FF2B5EF4-FFF2-40B4-BE49-F238E27FC236}">
                <a16:creationId xmlns="" xmlns:a16="http://schemas.microsoft.com/office/drawing/2014/main" id="{EE90F215-DD0B-4722-A906-458349C18D25}"/>
              </a:ext>
            </a:extLst>
          </p:cNvPr>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6" name="Google Shape;153;p33">
            <a:extLst>
              <a:ext uri="{FF2B5EF4-FFF2-40B4-BE49-F238E27FC236}">
                <a16:creationId xmlns="" xmlns:a16="http://schemas.microsoft.com/office/drawing/2014/main" id="{F8EB400F-0CCD-47B6-B58A-523175DF5131}"/>
              </a:ext>
            </a:extLst>
          </p:cNvPr>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20" name="Google Shape;154;p33">
            <a:extLst>
              <a:ext uri="{FF2B5EF4-FFF2-40B4-BE49-F238E27FC236}">
                <a16:creationId xmlns="" xmlns:a16="http://schemas.microsoft.com/office/drawing/2014/main" id="{2F24CD1B-004C-4A6F-AFBA-30B3E39E42B6}"/>
              </a:ext>
            </a:extLst>
          </p:cNvPr>
          <p:cNvGrpSpPr/>
          <p:nvPr/>
        </p:nvGrpSpPr>
        <p:grpSpPr>
          <a:xfrm>
            <a:off x="10427772" y="433767"/>
            <a:ext cx="985888" cy="1056000"/>
            <a:chOff x="-3118700" y="2365900"/>
            <a:chExt cx="741250" cy="792000"/>
          </a:xfrm>
        </p:grpSpPr>
        <p:sp>
          <p:nvSpPr>
            <p:cNvPr id="21" name="Google Shape;155;p33">
              <a:extLst>
                <a:ext uri="{FF2B5EF4-FFF2-40B4-BE49-F238E27FC236}">
                  <a16:creationId xmlns="" xmlns:a16="http://schemas.microsoft.com/office/drawing/2014/main" id="{1B5721DB-C1AD-4D2B-BFF7-DD1B730AFBA9}"/>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 name="Google Shape;156;p33">
              <a:extLst>
                <a:ext uri="{FF2B5EF4-FFF2-40B4-BE49-F238E27FC236}">
                  <a16:creationId xmlns="" xmlns:a16="http://schemas.microsoft.com/office/drawing/2014/main" id="{0DCADB8F-406A-4995-B603-A114954DE6E0}"/>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157;p33">
              <a:extLst>
                <a:ext uri="{FF2B5EF4-FFF2-40B4-BE49-F238E27FC236}">
                  <a16:creationId xmlns="" xmlns:a16="http://schemas.microsoft.com/office/drawing/2014/main" id="{75985CB0-DC7D-43C9-806B-DDC69FA2FFC5}"/>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158;p33">
              <a:extLst>
                <a:ext uri="{FF2B5EF4-FFF2-40B4-BE49-F238E27FC236}">
                  <a16:creationId xmlns="" xmlns:a16="http://schemas.microsoft.com/office/drawing/2014/main" id="{0A0E5C84-B3BF-4099-AC25-ACE91C9AB951}"/>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159;p33">
              <a:extLst>
                <a:ext uri="{FF2B5EF4-FFF2-40B4-BE49-F238E27FC236}">
                  <a16:creationId xmlns="" xmlns:a16="http://schemas.microsoft.com/office/drawing/2014/main" id="{FD01D523-4323-4862-9EF9-895FA32E18D4}"/>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160;p33">
              <a:extLst>
                <a:ext uri="{FF2B5EF4-FFF2-40B4-BE49-F238E27FC236}">
                  <a16:creationId xmlns="" xmlns:a16="http://schemas.microsoft.com/office/drawing/2014/main" id="{11D39293-A696-45EB-8A4F-0BE74060F83B}"/>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161;p33">
              <a:extLst>
                <a:ext uri="{FF2B5EF4-FFF2-40B4-BE49-F238E27FC236}">
                  <a16:creationId xmlns="" xmlns:a16="http://schemas.microsoft.com/office/drawing/2014/main" id="{8232BB8E-0EC8-45BD-9417-2F5D903C00D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162;p33">
              <a:extLst>
                <a:ext uri="{FF2B5EF4-FFF2-40B4-BE49-F238E27FC236}">
                  <a16:creationId xmlns="" xmlns:a16="http://schemas.microsoft.com/office/drawing/2014/main" id="{181E8657-B16C-4B5C-806F-410DF008075B}"/>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163;p33">
              <a:extLst>
                <a:ext uri="{FF2B5EF4-FFF2-40B4-BE49-F238E27FC236}">
                  <a16:creationId xmlns="" xmlns:a16="http://schemas.microsoft.com/office/drawing/2014/main" id="{5DDC9D72-458A-4CB8-9D8B-F5E3F49817ED}"/>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164;p33">
              <a:extLst>
                <a:ext uri="{FF2B5EF4-FFF2-40B4-BE49-F238E27FC236}">
                  <a16:creationId xmlns="" xmlns:a16="http://schemas.microsoft.com/office/drawing/2014/main" id="{86AFFD5C-D6DD-41F5-B271-FAF986C958B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 name="Google Shape;165;p33">
            <a:extLst>
              <a:ext uri="{FF2B5EF4-FFF2-40B4-BE49-F238E27FC236}">
                <a16:creationId xmlns="" xmlns:a16="http://schemas.microsoft.com/office/drawing/2014/main" id="{D52F1BD1-2EFA-43EC-9A75-84E8B3FAD158}"/>
              </a:ext>
            </a:extLst>
          </p:cNvPr>
          <p:cNvGrpSpPr/>
          <p:nvPr/>
        </p:nvGrpSpPr>
        <p:grpSpPr>
          <a:xfrm>
            <a:off x="3048273" y="5649468"/>
            <a:ext cx="1272511" cy="738633"/>
            <a:chOff x="-1199475" y="2658325"/>
            <a:chExt cx="956750" cy="553975"/>
          </a:xfrm>
        </p:grpSpPr>
        <p:sp>
          <p:nvSpPr>
            <p:cNvPr id="32" name="Google Shape;166;p33">
              <a:extLst>
                <a:ext uri="{FF2B5EF4-FFF2-40B4-BE49-F238E27FC236}">
                  <a16:creationId xmlns="" xmlns:a16="http://schemas.microsoft.com/office/drawing/2014/main" id="{F1A84E06-4222-4CF4-915B-7B491645679D}"/>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 name="Google Shape;167;p33">
              <a:extLst>
                <a:ext uri="{FF2B5EF4-FFF2-40B4-BE49-F238E27FC236}">
                  <a16:creationId xmlns="" xmlns:a16="http://schemas.microsoft.com/office/drawing/2014/main" id="{72EACCD6-4849-449A-9B0C-D92DAC5E265F}"/>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168;p33">
              <a:extLst>
                <a:ext uri="{FF2B5EF4-FFF2-40B4-BE49-F238E27FC236}">
                  <a16:creationId xmlns="" xmlns:a16="http://schemas.microsoft.com/office/drawing/2014/main" id="{10BBAF0C-5A8A-4027-9DF6-EE5E7A099AE4}"/>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 name="Google Shape;169;p33">
              <a:extLst>
                <a:ext uri="{FF2B5EF4-FFF2-40B4-BE49-F238E27FC236}">
                  <a16:creationId xmlns="" xmlns:a16="http://schemas.microsoft.com/office/drawing/2014/main" id="{5B744984-1DD8-4D9B-AFEA-BC6F93C8BBAE}"/>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 name="Google Shape;170;p33">
              <a:extLst>
                <a:ext uri="{FF2B5EF4-FFF2-40B4-BE49-F238E27FC236}">
                  <a16:creationId xmlns="" xmlns:a16="http://schemas.microsoft.com/office/drawing/2014/main" id="{4563C499-8C63-4448-9462-2D3EF8E0DDC9}"/>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171;p33">
              <a:extLst>
                <a:ext uri="{FF2B5EF4-FFF2-40B4-BE49-F238E27FC236}">
                  <a16:creationId xmlns="" xmlns:a16="http://schemas.microsoft.com/office/drawing/2014/main" id="{04216879-20AF-46D7-9789-89581DE339FF}"/>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 name="Google Shape;172;p33">
              <a:extLst>
                <a:ext uri="{FF2B5EF4-FFF2-40B4-BE49-F238E27FC236}">
                  <a16:creationId xmlns="" xmlns:a16="http://schemas.microsoft.com/office/drawing/2014/main" id="{E0ACF22B-F444-49BC-A17E-54DC9D12BD62}"/>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9" name="Google Shape;173;p33">
              <a:extLst>
                <a:ext uri="{FF2B5EF4-FFF2-40B4-BE49-F238E27FC236}">
                  <a16:creationId xmlns="" xmlns:a16="http://schemas.microsoft.com/office/drawing/2014/main" id="{32D355BD-80D1-4634-9BFA-ACF96AA0579A}"/>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40" name="Google Shape;174;p33">
              <a:extLst>
                <a:ext uri="{FF2B5EF4-FFF2-40B4-BE49-F238E27FC236}">
                  <a16:creationId xmlns="" xmlns:a16="http://schemas.microsoft.com/office/drawing/2014/main" id="{77298DB3-5C26-45C8-983D-D47B909E9848}"/>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75;p33">
              <a:extLst>
                <a:ext uri="{FF2B5EF4-FFF2-40B4-BE49-F238E27FC236}">
                  <a16:creationId xmlns="" xmlns:a16="http://schemas.microsoft.com/office/drawing/2014/main" id="{66FE055A-BC37-4763-9871-8B896036B21F}"/>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176;p33">
              <a:extLst>
                <a:ext uri="{FF2B5EF4-FFF2-40B4-BE49-F238E27FC236}">
                  <a16:creationId xmlns="" xmlns:a16="http://schemas.microsoft.com/office/drawing/2014/main" id="{9874FD2F-BDEC-4DE6-9F2C-A625F283AAD9}"/>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177;p33">
              <a:extLst>
                <a:ext uri="{FF2B5EF4-FFF2-40B4-BE49-F238E27FC236}">
                  <a16:creationId xmlns="" xmlns:a16="http://schemas.microsoft.com/office/drawing/2014/main" id="{DA75656B-E696-455F-B4EA-7C1BE64B9ECD}"/>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8" name="Google Shape;262;p33">
            <a:extLst>
              <a:ext uri="{FF2B5EF4-FFF2-40B4-BE49-F238E27FC236}">
                <a16:creationId xmlns="" xmlns:a16="http://schemas.microsoft.com/office/drawing/2014/main" id="{0D5AEE75-839E-4E49-B544-558E1CFEC82F}"/>
              </a:ext>
            </a:extLst>
          </p:cNvPr>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129" name="Google Shape;263;p33">
            <a:extLst>
              <a:ext uri="{FF2B5EF4-FFF2-40B4-BE49-F238E27FC236}">
                <a16:creationId xmlns="" xmlns:a16="http://schemas.microsoft.com/office/drawing/2014/main" id="{5675FBF0-4776-4F10-A2BA-2F4782174657}"/>
              </a:ext>
            </a:extLst>
          </p:cNvPr>
          <p:cNvGrpSpPr/>
          <p:nvPr/>
        </p:nvGrpSpPr>
        <p:grpSpPr>
          <a:xfrm>
            <a:off x="55812" y="332167"/>
            <a:ext cx="809858" cy="543333"/>
            <a:chOff x="4137713" y="525925"/>
            <a:chExt cx="608900" cy="407500"/>
          </a:xfrm>
        </p:grpSpPr>
        <p:sp>
          <p:nvSpPr>
            <p:cNvPr id="130" name="Google Shape;264;p33">
              <a:extLst>
                <a:ext uri="{FF2B5EF4-FFF2-40B4-BE49-F238E27FC236}">
                  <a16:creationId xmlns="" xmlns:a16="http://schemas.microsoft.com/office/drawing/2014/main" id="{6DD3DC33-4D1C-43EA-A0F4-CFA23EF02573}"/>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265;p33">
              <a:extLst>
                <a:ext uri="{FF2B5EF4-FFF2-40B4-BE49-F238E27FC236}">
                  <a16:creationId xmlns="" xmlns:a16="http://schemas.microsoft.com/office/drawing/2014/main" id="{6F81370D-3B95-47E6-AB5D-3AFEC14DDF65}"/>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2" name="Google Shape;266;p33">
            <a:extLst>
              <a:ext uri="{FF2B5EF4-FFF2-40B4-BE49-F238E27FC236}">
                <a16:creationId xmlns="" xmlns:a16="http://schemas.microsoft.com/office/drawing/2014/main" id="{0F75D4E7-7D36-4137-A61A-DE0CF177B1F7}"/>
              </a:ext>
            </a:extLst>
          </p:cNvPr>
          <p:cNvGrpSpPr/>
          <p:nvPr/>
        </p:nvGrpSpPr>
        <p:grpSpPr>
          <a:xfrm>
            <a:off x="641394" y="961101"/>
            <a:ext cx="632465" cy="383633"/>
            <a:chOff x="622013" y="907250"/>
            <a:chExt cx="475525" cy="287725"/>
          </a:xfrm>
        </p:grpSpPr>
        <p:sp>
          <p:nvSpPr>
            <p:cNvPr id="133" name="Google Shape;267;p33">
              <a:extLst>
                <a:ext uri="{FF2B5EF4-FFF2-40B4-BE49-F238E27FC236}">
                  <a16:creationId xmlns="" xmlns:a16="http://schemas.microsoft.com/office/drawing/2014/main" id="{F880CDB3-311A-422A-A31F-AD9F6F58828B}"/>
                </a:ext>
              </a:extLst>
            </p:cNvPr>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268;p33">
              <a:extLst>
                <a:ext uri="{FF2B5EF4-FFF2-40B4-BE49-F238E27FC236}">
                  <a16:creationId xmlns="" xmlns:a16="http://schemas.microsoft.com/office/drawing/2014/main" id="{CDFFBB53-A2C3-453D-B5C0-9870A03BFC5B}"/>
                </a:ext>
              </a:extLst>
            </p:cNvPr>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5" name="Google Shape;269;p33">
            <a:extLst>
              <a:ext uri="{FF2B5EF4-FFF2-40B4-BE49-F238E27FC236}">
                <a16:creationId xmlns="" xmlns:a16="http://schemas.microsoft.com/office/drawing/2014/main" id="{CA33164C-EE26-452F-AEBD-45671F293927}"/>
              </a:ext>
            </a:extLst>
          </p:cNvPr>
          <p:cNvGrpSpPr/>
          <p:nvPr/>
        </p:nvGrpSpPr>
        <p:grpSpPr>
          <a:xfrm>
            <a:off x="5652665" y="6279134"/>
            <a:ext cx="856476" cy="260900"/>
            <a:chOff x="806663" y="3241275"/>
            <a:chExt cx="643950" cy="195675"/>
          </a:xfrm>
        </p:grpSpPr>
        <p:sp>
          <p:nvSpPr>
            <p:cNvPr id="136" name="Google Shape;270;p33">
              <a:extLst>
                <a:ext uri="{FF2B5EF4-FFF2-40B4-BE49-F238E27FC236}">
                  <a16:creationId xmlns="" xmlns:a16="http://schemas.microsoft.com/office/drawing/2014/main" id="{46AEFFAC-7485-4541-BCD7-64EFC2961F77}"/>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 name="Google Shape;271;p33">
              <a:extLst>
                <a:ext uri="{FF2B5EF4-FFF2-40B4-BE49-F238E27FC236}">
                  <a16:creationId xmlns="" xmlns:a16="http://schemas.microsoft.com/office/drawing/2014/main" id="{E1DDDECE-43CE-4975-800E-FAD09926AAB3}"/>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8" name="TextBox 137">
            <a:extLst>
              <a:ext uri="{FF2B5EF4-FFF2-40B4-BE49-F238E27FC236}">
                <a16:creationId xmlns="" xmlns:a16="http://schemas.microsoft.com/office/drawing/2014/main" id="{3EE88DAF-1AAA-451C-A06B-23D6F834DD89}"/>
              </a:ext>
            </a:extLst>
          </p:cNvPr>
          <p:cNvSpPr txBox="1"/>
          <p:nvPr/>
        </p:nvSpPr>
        <p:spPr>
          <a:xfrm>
            <a:off x="1628415" y="707451"/>
            <a:ext cx="8431683" cy="707886"/>
          </a:xfrm>
          <a:prstGeom prst="rect">
            <a:avLst/>
          </a:prstGeom>
          <a:noFill/>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Thứ …. ngày … tháng ….. năm 2022 </a:t>
            </a:r>
          </a:p>
        </p:txBody>
      </p:sp>
      <p:sp>
        <p:nvSpPr>
          <p:cNvPr id="139" name="TextBox 138">
            <a:extLst>
              <a:ext uri="{FF2B5EF4-FFF2-40B4-BE49-F238E27FC236}">
                <a16:creationId xmlns="" xmlns:a16="http://schemas.microsoft.com/office/drawing/2014/main" id="{B8A520BC-A0AE-41C8-888A-1AE795691C2C}"/>
              </a:ext>
            </a:extLst>
          </p:cNvPr>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Arial-Rounded" pitchFamily="34" charset="0"/>
                <a:ea typeface="Arial-Rounded" pitchFamily="34" charset="0"/>
                <a:cs typeface="Arial-Rounded" pitchFamily="34" charset="0"/>
              </a:rPr>
              <a:t>S/65</a:t>
            </a:r>
          </a:p>
        </p:txBody>
      </p:sp>
      <p:sp>
        <p:nvSpPr>
          <p:cNvPr id="140" name="Google Shape;145;p39">
            <a:extLst>
              <a:ext uri="{FF2B5EF4-FFF2-40B4-BE49-F238E27FC236}">
                <a16:creationId xmlns="" xmlns:a16="http://schemas.microsoft.com/office/drawing/2014/main" id="{C6D088C7-C0FA-434F-BF20-CD78C4A14295}"/>
              </a:ext>
            </a:extLst>
          </p:cNvPr>
          <p:cNvSpPr txBox="1">
            <a:spLocks/>
          </p:cNvSpPr>
          <p:nvPr/>
        </p:nvSpPr>
        <p:spPr>
          <a:xfrm>
            <a:off x="1889919" y="2914650"/>
            <a:ext cx="8180388" cy="1352550"/>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en-US" sz="4000">
                <a:latin typeface="Arial-Rounded" pitchFamily="34" charset="0"/>
                <a:ea typeface="Arial-Rounded" pitchFamily="34" charset="0"/>
                <a:cs typeface="Arial-Rounded" pitchFamily="34" charset="0"/>
              </a:rPr>
              <a:t>Nghe – viết:</a:t>
            </a:r>
            <a:br>
              <a:rPr lang="en-US" sz="4000">
                <a:latin typeface="Arial-Rounded" pitchFamily="34" charset="0"/>
                <a:ea typeface="Arial-Rounded" pitchFamily="34" charset="0"/>
                <a:cs typeface="Arial-Rounded" pitchFamily="34" charset="0"/>
              </a:rPr>
            </a:br>
            <a:r>
              <a:rPr lang="en-US" sz="6000">
                <a:latin typeface="Arial-Rounded" pitchFamily="34" charset="0"/>
                <a:ea typeface="Arial-Rounded" pitchFamily="34" charset="0"/>
                <a:cs typeface="Arial-Rounded" pitchFamily="34" charset="0"/>
              </a:rPr>
              <a:t>Tạm biệt cánh cam</a:t>
            </a:r>
            <a:endParaRPr lang="vi-VN" sz="4800" b="1">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 xmlns:a16="http://schemas.microsoft.com/office/drawing/2014/main" id="{1E431D46-6279-4B9A-90DF-CD74A21952EB}"/>
              </a:ext>
            </a:extLst>
          </p:cNvPr>
          <p:cNvPicPr>
            <a:picLocks noChangeAspect="1"/>
          </p:cNvPicPr>
          <p:nvPr/>
        </p:nvPicPr>
        <p:blipFill>
          <a:blip r:embed="rId3"/>
          <a:stretch>
            <a:fillRect/>
          </a:stretch>
        </p:blipFill>
        <p:spPr>
          <a:xfrm>
            <a:off x="629454" y="3225304"/>
            <a:ext cx="2347163" cy="3292125"/>
          </a:xfrm>
          <a:prstGeom prst="rect">
            <a:avLst/>
          </a:prstGeom>
        </p:spPr>
      </p:pic>
      <p:pic>
        <p:nvPicPr>
          <p:cNvPr id="5" name="Picture 4">
            <a:extLst>
              <a:ext uri="{FF2B5EF4-FFF2-40B4-BE49-F238E27FC236}">
                <a16:creationId xmlns="" xmlns:a16="http://schemas.microsoft.com/office/drawing/2014/main" id="{48ABEB49-6E73-44CF-ACCB-AEF19D1DF9ED}"/>
              </a:ext>
            </a:extLst>
          </p:cNvPr>
          <p:cNvPicPr>
            <a:picLocks noChangeAspect="1"/>
          </p:cNvPicPr>
          <p:nvPr/>
        </p:nvPicPr>
        <p:blipFill>
          <a:blip r:embed="rId4"/>
          <a:stretch>
            <a:fillRect/>
          </a:stretch>
        </p:blipFill>
        <p:spPr>
          <a:xfrm>
            <a:off x="8240692" y="4014651"/>
            <a:ext cx="3158002" cy="2414225"/>
          </a:xfrm>
          <a:prstGeom prst="rect">
            <a:avLst/>
          </a:prstGeom>
        </p:spPr>
      </p:pic>
    </p:spTree>
    <p:extLst>
      <p:ext uri="{BB962C8B-B14F-4D97-AF65-F5344CB8AC3E}">
        <p14:creationId xmlns:p14="http://schemas.microsoft.com/office/powerpoint/2010/main" val="30246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FB41CB57-8F78-4FE7-BA97-4B9860325E2C}"/>
              </a:ext>
            </a:extLst>
          </p:cNvPr>
          <p:cNvSpPr txBox="1"/>
          <p:nvPr/>
        </p:nvSpPr>
        <p:spPr>
          <a:xfrm>
            <a:off x="856551" y="2286000"/>
            <a:ext cx="10448735" cy="3416187"/>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 xmlns:a16="http://schemas.microsoft.com/office/drawing/2014/main" id="{F653C1CB-2E03-4E23-837B-86F9E1D040C8}"/>
              </a:ext>
            </a:extLst>
          </p:cNvPr>
          <p:cNvGrpSpPr/>
          <p:nvPr/>
        </p:nvGrpSpPr>
        <p:grpSpPr>
          <a:xfrm>
            <a:off x="549086" y="399169"/>
            <a:ext cx="11049001" cy="731520"/>
            <a:chOff x="280267" y="915918"/>
            <a:chExt cx="11049001" cy="731520"/>
          </a:xfrm>
        </p:grpSpPr>
        <p:grpSp>
          <p:nvGrpSpPr>
            <p:cNvPr id="4" name="Group 3">
              <a:extLst>
                <a:ext uri="{FF2B5EF4-FFF2-40B4-BE49-F238E27FC236}">
                  <a16:creationId xmlns="" xmlns:a16="http://schemas.microsoft.com/office/drawing/2014/main" id="{796DA6AB-0C05-4E8E-BEF2-F93BA6DA8506}"/>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 xmlns:a16="http://schemas.microsoft.com/office/drawing/2014/main" id="{9139949B-959A-477F-B50F-DE83681594A2}"/>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mj-lt"/>
                  <a:ea typeface="Arial-Rounded" pitchFamily="34" charset="0"/>
                  <a:cs typeface="Arial-Rounded" pitchFamily="34" charset="0"/>
                </a:endParaRPr>
              </a:p>
            </p:txBody>
          </p:sp>
          <p:sp>
            <p:nvSpPr>
              <p:cNvPr id="7" name="Google Shape;423;p36">
                <a:extLst>
                  <a:ext uri="{FF2B5EF4-FFF2-40B4-BE49-F238E27FC236}">
                    <a16:creationId xmlns="" xmlns:a16="http://schemas.microsoft.com/office/drawing/2014/main" id="{E5669EA9-E732-42DA-A8C2-2873C191C601}"/>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mj-lt"/>
                    <a:ea typeface="Arial-Rounded" pitchFamily="34" charset="0"/>
                    <a:cs typeface="Arial-Rounded" pitchFamily="34" charset="0"/>
                  </a:rPr>
                  <a:t>1</a:t>
                </a:r>
              </a:p>
            </p:txBody>
          </p:sp>
        </p:grpSp>
        <p:sp>
          <p:nvSpPr>
            <p:cNvPr id="5" name="TextBox 4">
              <a:extLst>
                <a:ext uri="{FF2B5EF4-FFF2-40B4-BE49-F238E27FC236}">
                  <a16:creationId xmlns="" xmlns:a16="http://schemas.microsoft.com/office/drawing/2014/main" id="{3AF43753-0D70-4854-8B8C-47937B172D56}"/>
                </a:ext>
              </a:extLst>
            </p:cNvPr>
            <p:cNvSpPr txBox="1"/>
            <p:nvPr/>
          </p:nvSpPr>
          <p:spPr>
            <a:xfrm>
              <a:off x="1033374" y="982164"/>
              <a:ext cx="102958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Nghe – viết:</a:t>
              </a:r>
            </a:p>
          </p:txBody>
        </p:sp>
      </p:grpSp>
      <p:sp>
        <p:nvSpPr>
          <p:cNvPr id="14" name="TextBox 13">
            <a:extLst>
              <a:ext uri="{FF2B5EF4-FFF2-40B4-BE49-F238E27FC236}">
                <a16:creationId xmlns="" xmlns:a16="http://schemas.microsoft.com/office/drawing/2014/main" id="{D553B6A6-4A21-4A5B-9BAB-013539211DC5}"/>
              </a:ext>
            </a:extLst>
          </p:cNvPr>
          <p:cNvSpPr txBox="1"/>
          <p:nvPr/>
        </p:nvSpPr>
        <p:spPr>
          <a:xfrm>
            <a:off x="3642519" y="1424017"/>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4353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3E556BD-AB95-4768-A392-1B603B358458}"/>
              </a:ext>
            </a:extLst>
          </p:cNvPr>
          <p:cNvGrpSpPr/>
          <p:nvPr/>
        </p:nvGrpSpPr>
        <p:grpSpPr>
          <a:xfrm>
            <a:off x="157020" y="616284"/>
            <a:ext cx="4631998" cy="2965116"/>
            <a:chOff x="1121" y="616284"/>
            <a:chExt cx="4631998" cy="2965116"/>
          </a:xfrm>
        </p:grpSpPr>
        <p:sp>
          <p:nvSpPr>
            <p:cNvPr id="3" name="Cloud Callout 10">
              <a:extLst>
                <a:ext uri="{FF2B5EF4-FFF2-40B4-BE49-F238E27FC236}">
                  <a16:creationId xmlns="" xmlns:a16="http://schemas.microsoft.com/office/drawing/2014/main" id="{FDEA5465-9D9D-401A-B8D3-5AF339B5944C}"/>
                </a:ext>
              </a:extLst>
            </p:cNvPr>
            <p:cNvSpPr/>
            <p:nvPr/>
          </p:nvSpPr>
          <p:spPr>
            <a:xfrm>
              <a:off x="1121" y="616284"/>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F3C0E278-3AAD-445B-BC77-EFA2913836EF}"/>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Nội dung bài viết gồm có mấy  câu?</a:t>
              </a:r>
            </a:p>
          </p:txBody>
        </p:sp>
      </p:grpSp>
      <p:pic>
        <p:nvPicPr>
          <p:cNvPr id="5" name="Picture 4">
            <a:extLst>
              <a:ext uri="{FF2B5EF4-FFF2-40B4-BE49-F238E27FC236}">
                <a16:creationId xmlns="" xmlns:a16="http://schemas.microsoft.com/office/drawing/2014/main" id="{986A7449-6D59-4F1F-87F7-B06B1A2D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grpSp>
        <p:nvGrpSpPr>
          <p:cNvPr id="9" name="Group 8">
            <a:extLst>
              <a:ext uri="{FF2B5EF4-FFF2-40B4-BE49-F238E27FC236}">
                <a16:creationId xmlns="" xmlns:a16="http://schemas.microsoft.com/office/drawing/2014/main" id="{4BD677AA-57BB-46C7-9977-D7626A04B631}"/>
              </a:ext>
            </a:extLst>
          </p:cNvPr>
          <p:cNvGrpSpPr/>
          <p:nvPr/>
        </p:nvGrpSpPr>
        <p:grpSpPr>
          <a:xfrm>
            <a:off x="157020" y="616284"/>
            <a:ext cx="4631998" cy="2965116"/>
            <a:chOff x="-32858" y="577308"/>
            <a:chExt cx="4631998" cy="2965116"/>
          </a:xfrm>
        </p:grpSpPr>
        <p:sp>
          <p:nvSpPr>
            <p:cNvPr id="10" name="Cloud Callout 15">
              <a:extLst>
                <a:ext uri="{FF2B5EF4-FFF2-40B4-BE49-F238E27FC236}">
                  <a16:creationId xmlns="" xmlns:a16="http://schemas.microsoft.com/office/drawing/2014/main" id="{2E2E842C-065F-4AE2-AAD7-9B3A8CADCBBD}"/>
                </a:ext>
              </a:extLst>
            </p:cNvPr>
            <p:cNvSpPr/>
            <p:nvPr/>
          </p:nvSpPr>
          <p:spPr>
            <a:xfrm>
              <a:off x="-32858" y="577308"/>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A7194763-7344-485B-A46B-466546DDB615}"/>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Cần chú ý gì khi trình bày đoạn?</a:t>
              </a:r>
            </a:p>
          </p:txBody>
        </p:sp>
      </p:grpSp>
      <p:sp>
        <p:nvSpPr>
          <p:cNvPr id="16" name="TextBox 15">
            <a:extLst>
              <a:ext uri="{FF2B5EF4-FFF2-40B4-BE49-F238E27FC236}">
                <a16:creationId xmlns="" xmlns:a16="http://schemas.microsoft.com/office/drawing/2014/main" id="{1279BBF0-B25A-4C51-8602-729C130325F6}"/>
              </a:ext>
            </a:extLst>
          </p:cNvPr>
          <p:cNvSpPr txBox="1"/>
          <p:nvPr/>
        </p:nvSpPr>
        <p:spPr>
          <a:xfrm>
            <a:off x="4692111" y="1458130"/>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 xmlns:a16="http://schemas.microsoft.com/office/drawing/2014/main" id="{C1F27640-8AE7-4385-A1C3-0292C8F8C08E}"/>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cxnSp>
        <p:nvCxnSpPr>
          <p:cNvPr id="7" name="Straight Arrow Connector 6">
            <a:extLst>
              <a:ext uri="{FF2B5EF4-FFF2-40B4-BE49-F238E27FC236}">
                <a16:creationId xmlns="" xmlns:a16="http://schemas.microsoft.com/office/drawing/2014/main" id="{10E3F923-2BBB-492F-B211-2D0D5B938822}"/>
              </a:ext>
            </a:extLst>
          </p:cNvPr>
          <p:cNvCxnSpPr/>
          <p:nvPr/>
        </p:nvCxnSpPr>
        <p:spPr>
          <a:xfrm>
            <a:off x="4789018" y="1828800"/>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371FD5D3-A7D1-413F-A70A-5A5E08C7C265}"/>
              </a:ext>
            </a:extLst>
          </p:cNvPr>
          <p:cNvSpPr txBox="1"/>
          <p:nvPr/>
        </p:nvSpPr>
        <p:spPr>
          <a:xfrm>
            <a:off x="4692111" y="1458130"/>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solidFill>
                  <a:srgbClr val="0070C0"/>
                </a:solidFill>
                <a:ea typeface="Arial-Rounded" panose="020B0500000000000000" pitchFamily="34" charset="0"/>
                <a:cs typeface="Arial-Rounded" panose="020B0500000000000000" pitchFamily="34" charset="0"/>
              </a:rPr>
              <a:t>Cánh cam có đôi cánh xanh biếc, óng ánh dưới nắng mặt trời.</a:t>
            </a:r>
            <a:r>
              <a:rPr lang="en-US" sz="3600">
                <a:ea typeface="Arial-Rounded" panose="020B0500000000000000" pitchFamily="34" charset="0"/>
                <a:cs typeface="Arial-Rounded" panose="020B0500000000000000" pitchFamily="34" charset="0"/>
              </a:rPr>
              <a:t> </a:t>
            </a:r>
            <a:r>
              <a:rPr lang="en-US" sz="3600">
                <a:solidFill>
                  <a:srgbClr val="7030A0"/>
                </a:solidFill>
                <a:ea typeface="Arial-Rounded" panose="020B0500000000000000" pitchFamily="34" charset="0"/>
                <a:cs typeface="Arial-Rounded" panose="020B0500000000000000" pitchFamily="34" charset="0"/>
              </a:rPr>
              <a:t>Chú đi lạc vào nhà Bống. </a:t>
            </a:r>
            <a:r>
              <a:rPr lang="en-US" sz="3600">
                <a:solidFill>
                  <a:srgbClr val="00B050"/>
                </a:solidFill>
                <a:ea typeface="Arial-Rounded" panose="020B0500000000000000" pitchFamily="34" charset="0"/>
                <a:cs typeface="Arial-Rounded" panose="020B0500000000000000" pitchFamily="34" charset="0"/>
              </a:rPr>
              <a:t>Chân chú bị thương, bước đi tập tễnh. </a:t>
            </a:r>
            <a:r>
              <a:rPr lang="en-US" sz="3600">
                <a:solidFill>
                  <a:srgbClr val="C00000"/>
                </a:solidFill>
                <a:ea typeface="Arial-Rounded" panose="020B0500000000000000" pitchFamily="34" charset="0"/>
                <a:cs typeface="Arial-Rounded" panose="020B0500000000000000" pitchFamily="34" charset="0"/>
              </a:rPr>
              <a:t>Bống thương quá, đặt cánh cam vào một chiếc lọ nhỏ đựng đầy cỏ.</a:t>
            </a:r>
            <a:r>
              <a:rPr lang="en-US" sz="3600">
                <a:ea typeface="Arial-Rounded" panose="020B0500000000000000" pitchFamily="34" charset="0"/>
                <a:cs typeface="Arial-Rounded" panose="020B0500000000000000" pitchFamily="34" charset="0"/>
              </a:rPr>
              <a:t> </a:t>
            </a:r>
            <a:r>
              <a:rPr lang="en-US" sz="3600">
                <a:solidFill>
                  <a:srgbClr val="002060"/>
                </a:solidFill>
                <a:ea typeface="Arial-Rounded" panose="020B0500000000000000" pitchFamily="34" charset="0"/>
                <a:cs typeface="Arial-Rounded" panose="020B0500000000000000" pitchFamily="34" charset="0"/>
              </a:rPr>
              <a:t>Từ ngày đó, cánh cam trở thành người bạn nhỏ xíu của Bống.</a:t>
            </a:r>
            <a:endParaRPr lang="en-US" sz="3600" dirty="0">
              <a:solidFill>
                <a:srgbClr val="002060"/>
              </a:solidFill>
              <a:latin typeface="+mj-lt"/>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 xmlns:a16="http://schemas.microsoft.com/office/drawing/2014/main" id="{7D48F28A-2626-437B-8675-0FB76DFB9371}"/>
              </a:ext>
            </a:extLst>
          </p:cNvPr>
          <p:cNvGrpSpPr/>
          <p:nvPr/>
        </p:nvGrpSpPr>
        <p:grpSpPr>
          <a:xfrm>
            <a:off x="157981" y="608535"/>
            <a:ext cx="4631998" cy="2965116"/>
            <a:chOff x="-32858" y="577308"/>
            <a:chExt cx="4631998" cy="2965116"/>
          </a:xfrm>
        </p:grpSpPr>
        <p:sp>
          <p:nvSpPr>
            <p:cNvPr id="18" name="Cloud Callout 15">
              <a:extLst>
                <a:ext uri="{FF2B5EF4-FFF2-40B4-BE49-F238E27FC236}">
                  <a16:creationId xmlns="" xmlns:a16="http://schemas.microsoft.com/office/drawing/2014/main" id="{BC9676A4-197A-4B8E-B8E9-24D6408E7C20}"/>
                </a:ext>
              </a:extLst>
            </p:cNvPr>
            <p:cNvSpPr/>
            <p:nvPr/>
          </p:nvSpPr>
          <p:spPr>
            <a:xfrm>
              <a:off x="-32858" y="577308"/>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96FBBDA8-9AC5-4C85-BD8D-3087FB8FE258}"/>
                </a:ext>
              </a:extLst>
            </p:cNvPr>
            <p:cNvSpPr txBox="1"/>
            <p:nvPr/>
          </p:nvSpPr>
          <p:spPr>
            <a:xfrm>
              <a:off x="463166" y="1047750"/>
              <a:ext cx="3404454" cy="1754326"/>
            </a:xfrm>
            <a:prstGeom prst="rect">
              <a:avLst/>
            </a:prstGeom>
            <a:noFill/>
          </p:spPr>
          <p:txBody>
            <a:bodyPr wrap="square" rtlCol="0">
              <a:spAutoFit/>
            </a:bodyPr>
            <a:lstStyle/>
            <a:p>
              <a:pPr algn="ctr"/>
              <a:r>
                <a:rPr lang="en-US" sz="3600">
                  <a:latin typeface="Arial-Rounded" pitchFamily="34" charset="0"/>
                  <a:ea typeface="Arial-Rounded" pitchFamily="34" charset="0"/>
                  <a:cs typeface="Arial-Rounded" pitchFamily="34" charset="0"/>
                </a:rPr>
                <a:t>Những tiếng nào trong bài được viết hoa? Vì sao?</a:t>
              </a:r>
            </a:p>
          </p:txBody>
        </p:sp>
      </p:grpSp>
      <p:cxnSp>
        <p:nvCxnSpPr>
          <p:cNvPr id="20" name="Straight Connector 19">
            <a:extLst>
              <a:ext uri="{FF2B5EF4-FFF2-40B4-BE49-F238E27FC236}">
                <a16:creationId xmlns="" xmlns:a16="http://schemas.microsoft.com/office/drawing/2014/main" id="{B2BCE0E8-D48E-463B-BB57-D01C574353AA}"/>
              </a:ext>
            </a:extLst>
          </p:cNvPr>
          <p:cNvCxnSpPr>
            <a:cxnSpLocks/>
          </p:cNvCxnSpPr>
          <p:nvPr/>
        </p:nvCxnSpPr>
        <p:spPr>
          <a:xfrm>
            <a:off x="5613775" y="2057400"/>
            <a:ext cx="11965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1153BFDC-0A06-4E4F-AD37-C4A2B3B8F9D8}"/>
              </a:ext>
            </a:extLst>
          </p:cNvPr>
          <p:cNvCxnSpPr>
            <a:cxnSpLocks/>
          </p:cNvCxnSpPr>
          <p:nvPr/>
        </p:nvCxnSpPr>
        <p:spPr>
          <a:xfrm>
            <a:off x="5881607" y="3118706"/>
            <a:ext cx="8172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69FCC8D1-B8F6-466C-8780-70E9D64355C5}"/>
              </a:ext>
            </a:extLst>
          </p:cNvPr>
          <p:cNvCxnSpPr>
            <a:cxnSpLocks/>
          </p:cNvCxnSpPr>
          <p:nvPr/>
        </p:nvCxnSpPr>
        <p:spPr>
          <a:xfrm>
            <a:off x="10424319" y="3118706"/>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E1E2AC97-73F4-4E92-BFD9-8576EF8EAFB7}"/>
              </a:ext>
            </a:extLst>
          </p:cNvPr>
          <p:cNvCxnSpPr>
            <a:cxnSpLocks/>
          </p:cNvCxnSpPr>
          <p:nvPr/>
        </p:nvCxnSpPr>
        <p:spPr>
          <a:xfrm>
            <a:off x="4858923" y="366161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CFA1D278-47D1-4F8D-924C-A85C5C5DB9AA}"/>
              </a:ext>
            </a:extLst>
          </p:cNvPr>
          <p:cNvCxnSpPr>
            <a:cxnSpLocks/>
          </p:cNvCxnSpPr>
          <p:nvPr/>
        </p:nvCxnSpPr>
        <p:spPr>
          <a:xfrm>
            <a:off x="5929733" y="427121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17E471FD-0143-45EA-B002-45DF3B0C0D10}"/>
              </a:ext>
            </a:extLst>
          </p:cNvPr>
          <p:cNvCxnSpPr>
            <a:cxnSpLocks/>
          </p:cNvCxnSpPr>
          <p:nvPr/>
        </p:nvCxnSpPr>
        <p:spPr>
          <a:xfrm>
            <a:off x="6633210" y="5301916"/>
            <a:ext cx="559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56041319-2AED-4E97-BF34-A12D3579E145}"/>
              </a:ext>
            </a:extLst>
          </p:cNvPr>
          <p:cNvCxnSpPr>
            <a:cxnSpLocks/>
          </p:cNvCxnSpPr>
          <p:nvPr/>
        </p:nvCxnSpPr>
        <p:spPr>
          <a:xfrm>
            <a:off x="4789018" y="6427424"/>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110CB483-D501-492D-810A-3D3977EAF694}"/>
              </a:ext>
            </a:extLst>
          </p:cNvPr>
          <p:cNvGrpSpPr/>
          <p:nvPr/>
        </p:nvGrpSpPr>
        <p:grpSpPr>
          <a:xfrm>
            <a:off x="154518" y="616284"/>
            <a:ext cx="4173801" cy="2965116"/>
            <a:chOff x="1121" y="616284"/>
            <a:chExt cx="4391476" cy="2965116"/>
          </a:xfrm>
        </p:grpSpPr>
        <p:sp>
          <p:nvSpPr>
            <p:cNvPr id="6" name="Cloud Callout 33">
              <a:extLst>
                <a:ext uri="{FF2B5EF4-FFF2-40B4-BE49-F238E27FC236}">
                  <a16:creationId xmlns="" xmlns:a16="http://schemas.microsoft.com/office/drawing/2014/main" id="{4E689450-EC8C-46B3-A236-3A1497BD078A}"/>
                </a:ext>
              </a:extLst>
            </p:cNvPr>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EEA2E3E1-72D3-4514-B9E2-CB8B0200F69A}"/>
                </a:ext>
              </a:extLst>
            </p:cNvPr>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sp>
        <p:nvSpPr>
          <p:cNvPr id="15" name="TextBox 14">
            <a:extLst>
              <a:ext uri="{FF2B5EF4-FFF2-40B4-BE49-F238E27FC236}">
                <a16:creationId xmlns="" xmlns:a16="http://schemas.microsoft.com/office/drawing/2014/main" id="{6D12E70A-0971-4705-B9A1-B20DCEE7CFAA}"/>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 xmlns:a16="http://schemas.microsoft.com/office/drawing/2014/main" id="{A40BDD82-2E37-4092-B4E8-171D1A1553B8}"/>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cxnSp>
        <p:nvCxnSpPr>
          <p:cNvPr id="20" name="Straight Connector 19">
            <a:extLst>
              <a:ext uri="{FF2B5EF4-FFF2-40B4-BE49-F238E27FC236}">
                <a16:creationId xmlns="" xmlns:a16="http://schemas.microsoft.com/office/drawing/2014/main" id="{1D0BAA82-4DFB-4F90-B41A-DF2F57401EB8}"/>
              </a:ext>
            </a:extLst>
          </p:cNvPr>
          <p:cNvCxnSpPr>
            <a:cxnSpLocks/>
          </p:cNvCxnSpPr>
          <p:nvPr/>
        </p:nvCxnSpPr>
        <p:spPr>
          <a:xfrm>
            <a:off x="10615259" y="2057400"/>
            <a:ext cx="8989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15AD26D0-5418-4AC3-B5B4-66DAC9A2C7A1}"/>
              </a:ext>
            </a:extLst>
          </p:cNvPr>
          <p:cNvCxnSpPr>
            <a:cxnSpLocks/>
          </p:cNvCxnSpPr>
          <p:nvPr/>
        </p:nvCxnSpPr>
        <p:spPr>
          <a:xfrm>
            <a:off x="4749592" y="2555793"/>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5974843B-791B-4C3C-B47D-151113E6619F}"/>
              </a:ext>
            </a:extLst>
          </p:cNvPr>
          <p:cNvCxnSpPr>
            <a:cxnSpLocks/>
          </p:cNvCxnSpPr>
          <p:nvPr/>
        </p:nvCxnSpPr>
        <p:spPr>
          <a:xfrm>
            <a:off x="6080919" y="2555793"/>
            <a:ext cx="1828800" cy="35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A5EB7AFF-E4F5-4328-B26D-190904EE5600}"/>
              </a:ext>
            </a:extLst>
          </p:cNvPr>
          <p:cNvCxnSpPr>
            <a:cxnSpLocks/>
          </p:cNvCxnSpPr>
          <p:nvPr/>
        </p:nvCxnSpPr>
        <p:spPr>
          <a:xfrm>
            <a:off x="10792643" y="2571835"/>
            <a:ext cx="8172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BAC5B79-ABA3-4CDE-8E50-F4C7AC17F514}"/>
              </a:ext>
            </a:extLst>
          </p:cNvPr>
          <p:cNvCxnSpPr>
            <a:cxnSpLocks/>
          </p:cNvCxnSpPr>
          <p:nvPr/>
        </p:nvCxnSpPr>
        <p:spPr>
          <a:xfrm>
            <a:off x="4745438" y="3092116"/>
            <a:ext cx="7429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A049F2F8-06A6-4BFB-B320-BF4B5176ED3C}"/>
              </a:ext>
            </a:extLst>
          </p:cNvPr>
          <p:cNvCxnSpPr>
            <a:cxnSpLocks/>
          </p:cNvCxnSpPr>
          <p:nvPr/>
        </p:nvCxnSpPr>
        <p:spPr>
          <a:xfrm>
            <a:off x="10907952" y="3685674"/>
            <a:ext cx="6754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2BBC1246-82F4-405D-BA8A-3F221586F181}"/>
              </a:ext>
            </a:extLst>
          </p:cNvPr>
          <p:cNvCxnSpPr>
            <a:cxnSpLocks/>
          </p:cNvCxnSpPr>
          <p:nvPr/>
        </p:nvCxnSpPr>
        <p:spPr>
          <a:xfrm>
            <a:off x="4702690" y="4207042"/>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 xmlns:a16="http://schemas.microsoft.com/office/drawing/2014/main" id="{5A1AF6F9-48DD-4D3D-B82F-369109F962C7}"/>
              </a:ext>
            </a:extLst>
          </p:cNvPr>
          <p:cNvSpPr txBox="1"/>
          <p:nvPr/>
        </p:nvSpPr>
        <p:spPr>
          <a:xfrm>
            <a:off x="3014817" y="1595894"/>
            <a:ext cx="7257101" cy="1446550"/>
          </a:xfrm>
          <a:prstGeom prst="rect">
            <a:avLst/>
          </a:prstGeom>
          <a:noFill/>
        </p:spPr>
        <p:txBody>
          <a:bodyPr wrap="square" rtlCol="0">
            <a:spAutoFit/>
          </a:bodyPr>
          <a:lstStyle/>
          <a:p>
            <a:r>
              <a:rPr lang="vi-VN" sz="8800">
                <a:solidFill>
                  <a:srgbClr val="FFFFFF"/>
                </a:solidFill>
                <a:latin typeface="HP001 4 hàng" pitchFamily="34" charset="0"/>
              </a:rPr>
              <a:t>xa</a:t>
            </a:r>
            <a:r>
              <a:rPr lang="el-GR" sz="8800">
                <a:solidFill>
                  <a:srgbClr val="FFFFFF"/>
                </a:solidFill>
                <a:latin typeface="HP001 4 hàng" pitchFamily="34" charset="0"/>
              </a:rPr>
              <a:t>ζ λμ</a:t>
            </a:r>
            <a:r>
              <a:rPr lang="vi-VN" sz="8800">
                <a:solidFill>
                  <a:srgbClr val="FFFFFF"/>
                </a:solidFill>
                <a:latin typeface="HP001 4 hàng" pitchFamily="34" charset="0"/>
              </a:rPr>
              <a:t>Ğc</a:t>
            </a:r>
            <a:endParaRPr lang="en-US" sz="8800">
              <a:solidFill>
                <a:srgbClr val="FFFFFF"/>
              </a:solidFill>
              <a:latin typeface="HP001 4 hàng" pitchFamily="34" charset="0"/>
            </a:endParaRPr>
          </a:p>
        </p:txBody>
      </p:sp>
      <p:sp>
        <p:nvSpPr>
          <p:cNvPr id="12" name="TextBox 11">
            <a:extLst>
              <a:ext uri="{FF2B5EF4-FFF2-40B4-BE49-F238E27FC236}">
                <a16:creationId xmlns="" xmlns:a16="http://schemas.microsoft.com/office/drawing/2014/main" id="{8B54C274-1F92-4FC2-AD20-168FD56B7DFA}"/>
              </a:ext>
            </a:extLst>
          </p:cNvPr>
          <p:cNvSpPr txBox="1"/>
          <p:nvPr/>
        </p:nvSpPr>
        <p:spPr>
          <a:xfrm>
            <a:off x="3059505" y="3424694"/>
            <a:ext cx="6964906" cy="1446550"/>
          </a:xfrm>
          <a:prstGeom prst="rect">
            <a:avLst/>
          </a:prstGeom>
          <a:noFill/>
        </p:spPr>
        <p:txBody>
          <a:bodyPr wrap="square" rtlCol="0">
            <a:spAutoFit/>
          </a:bodyPr>
          <a:lstStyle/>
          <a:p>
            <a:r>
              <a:rPr lang="lv-LV" sz="8800">
                <a:solidFill>
                  <a:srgbClr val="FFFFFF"/>
                </a:solidFill>
                <a:latin typeface="HP001 4 hàng" pitchFamily="34" charset="0"/>
              </a:rPr>
              <a:t>ŗg á</a:t>
            </a:r>
            <a:r>
              <a:rPr lang="el-GR" sz="8800">
                <a:solidFill>
                  <a:srgbClr val="FFFFFF"/>
                </a:solidFill>
                <a:latin typeface="HP001 4 hàng" pitchFamily="34" charset="0"/>
              </a:rPr>
              <a:t>ζ</a:t>
            </a:r>
            <a:endParaRPr lang="en-US" sz="8800">
              <a:solidFill>
                <a:srgbClr val="FFFFFF"/>
              </a:solidFill>
              <a:latin typeface="HP001 4 hàng" pitchFamily="34" charset="0"/>
            </a:endParaRPr>
          </a:p>
        </p:txBody>
      </p:sp>
      <p:cxnSp>
        <p:nvCxnSpPr>
          <p:cNvPr id="13" name="Straight Connector 12">
            <a:extLst>
              <a:ext uri="{FF2B5EF4-FFF2-40B4-BE49-F238E27FC236}">
                <a16:creationId xmlns="" xmlns:a16="http://schemas.microsoft.com/office/drawing/2014/main" id="{A37DDB4B-A703-4F19-B23F-F40A62912720}"/>
              </a:ext>
            </a:extLst>
          </p:cNvPr>
          <p:cNvCxnSpPr>
            <a:cxnSpLocks/>
          </p:cNvCxnSpPr>
          <p:nvPr/>
        </p:nvCxnSpPr>
        <p:spPr>
          <a:xfrm>
            <a:off x="2970927" y="2590800"/>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0853CEB-938E-428A-9670-A7D3D673656C}"/>
              </a:ext>
            </a:extLst>
          </p:cNvPr>
          <p:cNvCxnSpPr>
            <a:cxnSpLocks/>
          </p:cNvCxnSpPr>
          <p:nvPr/>
        </p:nvCxnSpPr>
        <p:spPr>
          <a:xfrm>
            <a:off x="6658377" y="2590800"/>
            <a:ext cx="10989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2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 xmlns:a16="http://schemas.microsoft.com/office/drawing/2014/main" id="{5A1AF6F9-48DD-4D3D-B82F-369109F962C7}"/>
              </a:ext>
            </a:extLst>
          </p:cNvPr>
          <p:cNvSpPr txBox="1"/>
          <p:nvPr/>
        </p:nvSpPr>
        <p:spPr>
          <a:xfrm>
            <a:off x="3044282" y="1595894"/>
            <a:ext cx="6679633" cy="1446550"/>
          </a:xfrm>
          <a:prstGeom prst="rect">
            <a:avLst/>
          </a:prstGeom>
          <a:noFill/>
        </p:spPr>
        <p:txBody>
          <a:bodyPr wrap="square" rtlCol="0">
            <a:spAutoFit/>
          </a:bodyPr>
          <a:lstStyle/>
          <a:p>
            <a:r>
              <a:rPr lang="vi-VN" sz="8800">
                <a:solidFill>
                  <a:srgbClr val="FFFFFF"/>
                </a:solidFill>
                <a:latin typeface="HP001 4 hàng" pitchFamily="34" charset="0"/>
              </a:rPr>
              <a:t>jặt ǇrƟ</a:t>
            </a:r>
            <a:endParaRPr lang="en-US" sz="8800">
              <a:solidFill>
                <a:srgbClr val="FFFFFF"/>
              </a:solidFill>
              <a:latin typeface="HP001 4 hàng" pitchFamily="34" charset="0"/>
            </a:endParaRPr>
          </a:p>
        </p:txBody>
      </p:sp>
      <p:sp>
        <p:nvSpPr>
          <p:cNvPr id="12" name="TextBox 11">
            <a:extLst>
              <a:ext uri="{FF2B5EF4-FFF2-40B4-BE49-F238E27FC236}">
                <a16:creationId xmlns="" xmlns:a16="http://schemas.microsoft.com/office/drawing/2014/main" id="{8B54C274-1F92-4FC2-AD20-168FD56B7DFA}"/>
              </a:ext>
            </a:extLst>
          </p:cNvPr>
          <p:cNvSpPr txBox="1"/>
          <p:nvPr/>
        </p:nvSpPr>
        <p:spPr>
          <a:xfrm>
            <a:off x="3026978" y="3424694"/>
            <a:ext cx="6964906" cy="1446550"/>
          </a:xfrm>
          <a:prstGeom prst="rect">
            <a:avLst/>
          </a:prstGeom>
          <a:noFill/>
        </p:spPr>
        <p:txBody>
          <a:bodyPr wrap="square" rtlCol="0">
            <a:spAutoFit/>
          </a:bodyPr>
          <a:lstStyle/>
          <a:p>
            <a:r>
              <a:rPr lang="en-US" sz="8800">
                <a:solidFill>
                  <a:srgbClr val="FFFFFF"/>
                </a:solidFill>
                <a:latin typeface="HP001 4 hàng" pitchFamily="34" charset="0"/>
              </a:rPr>
              <a:t>Ǉập </a:t>
            </a:r>
            <a:r>
              <a:rPr lang="el-GR" sz="8800">
                <a:solidFill>
                  <a:srgbClr val="FFFFFF"/>
                </a:solidFill>
                <a:latin typeface="HP001 4 hàng" pitchFamily="34" charset="0"/>
              </a:rPr>
              <a:t>Ι</a:t>
            </a:r>
            <a:r>
              <a:rPr lang="en-US" sz="8800">
                <a:solidFill>
                  <a:srgbClr val="FFFFFF"/>
                </a:solidFill>
                <a:latin typeface="HP001 4 hàng" pitchFamily="34" charset="0"/>
              </a:rPr>
              <a:t>ğ</a:t>
            </a:r>
            <a:r>
              <a:rPr lang="el-GR" sz="8800">
                <a:solidFill>
                  <a:srgbClr val="FFFFFF"/>
                </a:solidFill>
                <a:latin typeface="HP001 4 hàng" pitchFamily="34" charset="0"/>
              </a:rPr>
              <a:t>ζ</a:t>
            </a:r>
            <a:endParaRPr lang="en-US" sz="8800">
              <a:solidFill>
                <a:srgbClr val="FFFFFF"/>
              </a:solidFill>
              <a:latin typeface="HP001 4 hàng" pitchFamily="34" charset="0"/>
            </a:endParaRPr>
          </a:p>
        </p:txBody>
      </p:sp>
      <p:cxnSp>
        <p:nvCxnSpPr>
          <p:cNvPr id="13" name="Straight Connector 12">
            <a:extLst>
              <a:ext uri="{FF2B5EF4-FFF2-40B4-BE49-F238E27FC236}">
                <a16:creationId xmlns="" xmlns:a16="http://schemas.microsoft.com/office/drawing/2014/main" id="{A37DDB4B-A703-4F19-B23F-F40A62912720}"/>
              </a:ext>
            </a:extLst>
          </p:cNvPr>
          <p:cNvCxnSpPr>
            <a:cxnSpLocks/>
          </p:cNvCxnSpPr>
          <p:nvPr/>
        </p:nvCxnSpPr>
        <p:spPr>
          <a:xfrm>
            <a:off x="4099719" y="2667000"/>
            <a:ext cx="774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BE673111-3EF4-4C95-B6F4-4717A7A428DA}"/>
              </a:ext>
            </a:extLst>
          </p:cNvPr>
          <p:cNvCxnSpPr>
            <a:cxnSpLocks/>
          </p:cNvCxnSpPr>
          <p:nvPr/>
        </p:nvCxnSpPr>
        <p:spPr>
          <a:xfrm>
            <a:off x="5436787" y="2594811"/>
            <a:ext cx="6441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3A0F1100-5AD7-4EAA-84B0-E12F476559E0}"/>
              </a:ext>
            </a:extLst>
          </p:cNvPr>
          <p:cNvCxnSpPr>
            <a:cxnSpLocks/>
          </p:cNvCxnSpPr>
          <p:nvPr/>
        </p:nvCxnSpPr>
        <p:spPr>
          <a:xfrm>
            <a:off x="5318919" y="4419600"/>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TotalTime>
  <Words>1081</Words>
  <Application>Microsoft Office PowerPoint</Application>
  <PresentationFormat>Custom</PresentationFormat>
  <Paragraphs>162</Paragraphs>
  <Slides>18</Slides>
  <Notes>15</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Arial</vt:lpstr>
      <vt:lpstr>Calibri</vt:lpstr>
      <vt:lpstr>Times New Roman</vt:lpstr>
      <vt:lpstr>Fira Sans Extra Condensed Medium</vt:lpstr>
      <vt:lpstr>Arial Rounded MT Bold</vt:lpstr>
      <vt:lpstr>Patrick Hand SC</vt:lpstr>
      <vt:lpstr>HP001 5 hàng</vt:lpstr>
      <vt:lpstr>HP001 4 hàng</vt:lpstr>
      <vt:lpstr>Titan One</vt:lpstr>
      <vt:lpstr>Bebas Neue</vt:lpstr>
      <vt:lpstr>Roboto Condensed Light</vt:lpstr>
      <vt:lpstr>Arial-Rounded</vt:lpstr>
      <vt:lpstr>Quicksand</vt:lpstr>
      <vt:lpstr>Dosis</vt:lpstr>
      <vt:lpstr>Source Sans Pro</vt:lpstr>
      <vt:lpstr>Pre-K for Christian Schools: God Created Families to Love One Another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Windows User</cp:lastModifiedBy>
  <cp:revision>149</cp:revision>
  <dcterms:modified xsi:type="dcterms:W3CDTF">2026-03-19T01:46:14Z</dcterms:modified>
</cp:coreProperties>
</file>