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9"/>
  </p:notesMasterIdLst>
  <p:sldIdLst>
    <p:sldId id="313" r:id="rId2"/>
    <p:sldId id="317" r:id="rId3"/>
    <p:sldId id="330" r:id="rId4"/>
    <p:sldId id="514" r:id="rId5"/>
    <p:sldId id="515" r:id="rId6"/>
    <p:sldId id="506" r:id="rId7"/>
    <p:sldId id="327" r:id="rId8"/>
  </p:sldIdLst>
  <p:sldSz cx="12161838" cy="6858000"/>
  <p:notesSz cx="6858000" cy="9144000"/>
  <p:embeddedFontLst>
    <p:embeddedFont>
      <p:font typeface="Dosis" panose="02010703020202060003" pitchFamily="2" charset="0"/>
      <p:bold r:id="rId10"/>
    </p:embeddedFont>
    <p:embeddedFont>
      <p:font typeface="Quicksand" panose="020B0604020202020204" charset="0"/>
      <p:regular r:id="rId11"/>
      <p:bold r:id="rId12"/>
    </p:embeddedFont>
    <p:embeddedFont>
      <p:font typeface="Arial-Rounded" panose="020B0500000000000000" charset="0"/>
      <p:regular r:id="rId13"/>
    </p:embeddedFont>
    <p:embeddedFont>
      <p:font typeface="Source Sans Pro" panose="020B0503030403020204" pitchFamily="34" charset="0"/>
      <p:regular r:id="rId14"/>
    </p:embeddedFont>
    <p:embeddedFont>
      <p:font typeface="Titan One" panose="020B0604020202020204" charset="0"/>
      <p:regular r:id="rId15"/>
    </p:embeddedFont>
    <p:embeddedFont>
      <p:font typeface="Bebas Neue" panose="020B0604020202020204" charset="0"/>
      <p:regular r:id="rId16"/>
    </p:embeddedFont>
    <p:embeddedFont>
      <p:font typeface="Fira Sans Extra Condensed Medium" panose="020B0604020202020204" charset="0"/>
      <p:regular r:id="rId17"/>
      <p:bold r:id="rId18"/>
      <p:italic r:id="rId19"/>
      <p:boldItalic r:id="rId20"/>
    </p:embeddedFont>
    <p:embeddedFont>
      <p:font typeface="Arial Rounded MT Bold" panose="020B0604020202020204" charset="0"/>
      <p:regular r:id="rId21"/>
    </p:embeddedFont>
    <p:embeddedFont>
      <p:font typeface="AvantGarde" panose="00000400000000000000" charset="0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han Thi Linh (FE FSC DN)" initials="PTL(FD" lastIdx="1" clrIdx="0">
    <p:extLst>
      <p:ext uri="{19B8F6BF-5375-455C-9EA6-DF929625EA0E}">
        <p15:presenceInfo xmlns:p15="http://schemas.microsoft.com/office/powerpoint/2012/main" userId="Phan Thi Linh (FE FSC DN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FFEA8F"/>
    <a:srgbClr val="CCFF99"/>
    <a:srgbClr val="FFFFCC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CB95AF5-CCCD-4433-B029-0209CC4ECF57}">
  <a:tblStyle styleId="{2CB95AF5-CCCD-4433-B029-0209CC4ECF5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6" autoAdjust="0"/>
    <p:restoredTop sz="88766" autoAdjust="0"/>
  </p:normalViewPr>
  <p:slideViewPr>
    <p:cSldViewPr>
      <p:cViewPr varScale="1">
        <p:scale>
          <a:sx n="76" d="100"/>
          <a:sy n="76" d="100"/>
        </p:scale>
        <p:origin x="522" y="96"/>
      </p:cViewPr>
      <p:guideLst>
        <p:guide orient="horz" pos="2160"/>
        <p:guide pos="38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commentAuthors" Target="commentAuthor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74658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1"/>
              <a:t>Tác</a:t>
            </a:r>
            <a:r>
              <a:rPr lang="vi-VN" b="1" baseline="0"/>
              <a:t> giả bộ ppt Toán + TV</a:t>
            </a:r>
            <a:r>
              <a:rPr lang="en-US" b="1" baseline="0"/>
              <a:t>1</a:t>
            </a:r>
            <a:r>
              <a:rPr lang="vi-VN" b="1" baseline="0"/>
              <a:t>: Phan Thị Linh – Đà Nẵng</a:t>
            </a:r>
          </a:p>
          <a:p>
            <a:r>
              <a:rPr lang="vi-VN" b="1" baseline="0"/>
              <a:t>Sđt lh: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>
                <a:hlinkClick r:id="rId3"/>
              </a:rPr>
              <a:t>https://www.facebook.com/nhilinh.phan/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>
                <a:hlinkClick r:id="rId4"/>
              </a:rPr>
              <a:t>https://www.facebook.com/groups/443096903751589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1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538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1"/>
              <a:t>Tác</a:t>
            </a:r>
            <a:r>
              <a:rPr lang="vi-VN" b="1" baseline="0"/>
              <a:t> giả bộ ppt Toán + TV2: Phan Thị Linh – Đà Nẵng</a:t>
            </a:r>
          </a:p>
          <a:p>
            <a:r>
              <a:rPr lang="vi-VN" b="1" baseline="0"/>
              <a:t>Sđt lh: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>
                <a:hlinkClick r:id="rId3"/>
              </a:rPr>
              <a:t>https://www.facebook.com/nhilinh.phan/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>
                <a:hlinkClick r:id="rId4"/>
              </a:rPr>
              <a:t>https://www.facebook.com/groups/443096903751589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1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1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901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HD HS tự kể nhé!</a:t>
            </a:r>
          </a:p>
        </p:txBody>
      </p:sp>
    </p:spTree>
    <p:extLst>
      <p:ext uri="{BB962C8B-B14F-4D97-AF65-F5344CB8AC3E}">
        <p14:creationId xmlns:p14="http://schemas.microsoft.com/office/powerpoint/2010/main" val="3398690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HD HS tự kể nhé!</a:t>
            </a:r>
          </a:p>
        </p:txBody>
      </p:sp>
    </p:spTree>
    <p:extLst>
      <p:ext uri="{BB962C8B-B14F-4D97-AF65-F5344CB8AC3E}">
        <p14:creationId xmlns:p14="http://schemas.microsoft.com/office/powerpoint/2010/main" val="4200848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HD HS tự kể nhé!</a:t>
            </a:r>
          </a:p>
        </p:txBody>
      </p:sp>
    </p:spTree>
    <p:extLst>
      <p:ext uri="{BB962C8B-B14F-4D97-AF65-F5344CB8AC3E}">
        <p14:creationId xmlns:p14="http://schemas.microsoft.com/office/powerpoint/2010/main" val="2528586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6c6532119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6c6532119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1"/>
              <a:t>Tác</a:t>
            </a:r>
            <a:r>
              <a:rPr lang="vi-VN" b="1" baseline="0"/>
              <a:t> giả bộ ppt Toán + TV</a:t>
            </a:r>
            <a:r>
              <a:rPr lang="en-US" b="1" baseline="0"/>
              <a:t>1</a:t>
            </a:r>
            <a:r>
              <a:rPr lang="vi-VN" b="1" baseline="0"/>
              <a:t>: Phan Thị Linh – Đà Nẵng</a:t>
            </a:r>
          </a:p>
          <a:p>
            <a:r>
              <a:rPr lang="vi-VN" b="1" baseline="0"/>
              <a:t>Sđt lh: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>
                <a:hlinkClick r:id="rId3"/>
              </a:rPr>
              <a:t>https://www.facebook.com/nhilinh.phan/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>
                <a:hlinkClick r:id="rId4"/>
              </a:rPr>
              <a:t>https://www.facebook.com/groups/443096903751589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1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1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7580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237531" y="2578533"/>
            <a:ext cx="6564520" cy="216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3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237531" y="4774100"/>
            <a:ext cx="6564520" cy="63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title" idx="2"/>
          </p:nvPr>
        </p:nvSpPr>
        <p:spPr>
          <a:xfrm>
            <a:off x="1371765" y="1437000"/>
            <a:ext cx="6301572" cy="63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622877" y="490827"/>
            <a:ext cx="10842281" cy="1810607"/>
            <a:chOff x="468316" y="368120"/>
            <a:chExt cx="8151878" cy="1357955"/>
          </a:xfrm>
        </p:grpSpPr>
        <p:grpSp>
          <p:nvGrpSpPr>
            <p:cNvPr id="14" name="Google Shape;14;p2"/>
            <p:cNvGrpSpPr/>
            <p:nvPr/>
          </p:nvGrpSpPr>
          <p:grpSpPr>
            <a:xfrm>
              <a:off x="7935890" y="368120"/>
              <a:ext cx="684304" cy="634375"/>
              <a:chOff x="6408388" y="676125"/>
              <a:chExt cx="957068" cy="887238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" name="Google Shape;29;p2"/>
            <p:cNvGrpSpPr/>
            <p:nvPr/>
          </p:nvGrpSpPr>
          <p:grpSpPr>
            <a:xfrm>
              <a:off x="468316" y="402231"/>
              <a:ext cx="684280" cy="566153"/>
              <a:chOff x="7558775" y="805000"/>
              <a:chExt cx="862247" cy="713399"/>
            </a:xfrm>
          </p:grpSpPr>
          <p:sp>
            <p:nvSpPr>
              <p:cNvPr id="30" name="Google Shape;30;p2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" name="Google Shape;37;p2"/>
            <p:cNvSpPr/>
            <p:nvPr/>
          </p:nvSpPr>
          <p:spPr>
            <a:xfrm>
              <a:off x="7571588" y="526075"/>
              <a:ext cx="363050" cy="704450"/>
            </a:xfrm>
            <a:custGeom>
              <a:avLst/>
              <a:gdLst/>
              <a:ahLst/>
              <a:cxnLst/>
              <a:rect l="l" t="t" r="r" b="b"/>
              <a:pathLst>
                <a:path w="14522" h="28178" extrusionOk="0">
                  <a:moveTo>
                    <a:pt x="1517" y="0"/>
                  </a:moveTo>
                  <a:cubicBezTo>
                    <a:pt x="1150" y="0"/>
                    <a:pt x="769" y="119"/>
                    <a:pt x="493" y="343"/>
                  </a:cubicBezTo>
                  <a:cubicBezTo>
                    <a:pt x="139" y="658"/>
                    <a:pt x="1" y="1131"/>
                    <a:pt x="60" y="1584"/>
                  </a:cubicBezTo>
                  <a:cubicBezTo>
                    <a:pt x="119" y="2116"/>
                    <a:pt x="414" y="2589"/>
                    <a:pt x="749" y="3003"/>
                  </a:cubicBezTo>
                  <a:cubicBezTo>
                    <a:pt x="1084" y="3436"/>
                    <a:pt x="1478" y="3830"/>
                    <a:pt x="1872" y="4205"/>
                  </a:cubicBezTo>
                  <a:cubicBezTo>
                    <a:pt x="2680" y="4953"/>
                    <a:pt x="3587" y="5584"/>
                    <a:pt x="4552" y="6096"/>
                  </a:cubicBezTo>
                  <a:cubicBezTo>
                    <a:pt x="4769" y="6510"/>
                    <a:pt x="4985" y="6923"/>
                    <a:pt x="5202" y="7337"/>
                  </a:cubicBezTo>
                  <a:cubicBezTo>
                    <a:pt x="5655" y="8283"/>
                    <a:pt x="6089" y="9229"/>
                    <a:pt x="6463" y="10194"/>
                  </a:cubicBezTo>
                  <a:cubicBezTo>
                    <a:pt x="5872" y="9583"/>
                    <a:pt x="5419" y="8835"/>
                    <a:pt x="4887" y="8165"/>
                  </a:cubicBezTo>
                  <a:cubicBezTo>
                    <a:pt x="4355" y="7495"/>
                    <a:pt x="3724" y="6884"/>
                    <a:pt x="2917" y="6589"/>
                  </a:cubicBezTo>
                  <a:cubicBezTo>
                    <a:pt x="2674" y="6497"/>
                    <a:pt x="2382" y="6440"/>
                    <a:pt x="2094" y="6440"/>
                  </a:cubicBezTo>
                  <a:cubicBezTo>
                    <a:pt x="1518" y="6440"/>
                    <a:pt x="953" y="6667"/>
                    <a:pt x="808" y="7298"/>
                  </a:cubicBezTo>
                  <a:cubicBezTo>
                    <a:pt x="572" y="8283"/>
                    <a:pt x="1695" y="8815"/>
                    <a:pt x="2424" y="9091"/>
                  </a:cubicBezTo>
                  <a:cubicBezTo>
                    <a:pt x="3370" y="9445"/>
                    <a:pt x="4394" y="9623"/>
                    <a:pt x="5399" y="9662"/>
                  </a:cubicBezTo>
                  <a:cubicBezTo>
                    <a:pt x="5411" y="9668"/>
                    <a:pt x="5422" y="9670"/>
                    <a:pt x="5434" y="9670"/>
                  </a:cubicBezTo>
                  <a:cubicBezTo>
                    <a:pt x="5462" y="9670"/>
                    <a:pt x="5490" y="9656"/>
                    <a:pt x="5517" y="9642"/>
                  </a:cubicBezTo>
                  <a:cubicBezTo>
                    <a:pt x="5892" y="10155"/>
                    <a:pt x="6286" y="10647"/>
                    <a:pt x="6778" y="11022"/>
                  </a:cubicBezTo>
                  <a:cubicBezTo>
                    <a:pt x="7054" y="11770"/>
                    <a:pt x="7310" y="12539"/>
                    <a:pt x="7547" y="13287"/>
                  </a:cubicBezTo>
                  <a:cubicBezTo>
                    <a:pt x="7409" y="13150"/>
                    <a:pt x="7251" y="12992"/>
                    <a:pt x="7113" y="12854"/>
                  </a:cubicBezTo>
                  <a:cubicBezTo>
                    <a:pt x="7094" y="12775"/>
                    <a:pt x="7035" y="12696"/>
                    <a:pt x="6936" y="12677"/>
                  </a:cubicBezTo>
                  <a:cubicBezTo>
                    <a:pt x="6424" y="12164"/>
                    <a:pt x="5892" y="11672"/>
                    <a:pt x="5281" y="11258"/>
                  </a:cubicBezTo>
                  <a:cubicBezTo>
                    <a:pt x="4564" y="10799"/>
                    <a:pt x="3710" y="10425"/>
                    <a:pt x="2847" y="10425"/>
                  </a:cubicBezTo>
                  <a:cubicBezTo>
                    <a:pt x="2785" y="10425"/>
                    <a:pt x="2723" y="10427"/>
                    <a:pt x="2661" y="10431"/>
                  </a:cubicBezTo>
                  <a:cubicBezTo>
                    <a:pt x="2227" y="10470"/>
                    <a:pt x="1754" y="10608"/>
                    <a:pt x="1478" y="10963"/>
                  </a:cubicBezTo>
                  <a:cubicBezTo>
                    <a:pt x="1222" y="11298"/>
                    <a:pt x="1222" y="11731"/>
                    <a:pt x="1400" y="12105"/>
                  </a:cubicBezTo>
                  <a:cubicBezTo>
                    <a:pt x="1813" y="12992"/>
                    <a:pt x="3074" y="13169"/>
                    <a:pt x="3921" y="13287"/>
                  </a:cubicBezTo>
                  <a:cubicBezTo>
                    <a:pt x="4249" y="13328"/>
                    <a:pt x="4580" y="13347"/>
                    <a:pt x="4910" y="13347"/>
                  </a:cubicBezTo>
                  <a:cubicBezTo>
                    <a:pt x="5552" y="13347"/>
                    <a:pt x="6193" y="13273"/>
                    <a:pt x="6818" y="13130"/>
                  </a:cubicBezTo>
                  <a:cubicBezTo>
                    <a:pt x="7113" y="13425"/>
                    <a:pt x="7409" y="13741"/>
                    <a:pt x="7724" y="14036"/>
                  </a:cubicBezTo>
                  <a:cubicBezTo>
                    <a:pt x="7744" y="14056"/>
                    <a:pt x="7764" y="14076"/>
                    <a:pt x="7783" y="14076"/>
                  </a:cubicBezTo>
                  <a:cubicBezTo>
                    <a:pt x="8039" y="15021"/>
                    <a:pt x="8276" y="15967"/>
                    <a:pt x="8493" y="16913"/>
                  </a:cubicBezTo>
                  <a:cubicBezTo>
                    <a:pt x="8118" y="16617"/>
                    <a:pt x="7823" y="16263"/>
                    <a:pt x="7507" y="15908"/>
                  </a:cubicBezTo>
                  <a:cubicBezTo>
                    <a:pt x="7153" y="15494"/>
                    <a:pt x="6759" y="15100"/>
                    <a:pt x="6286" y="14805"/>
                  </a:cubicBezTo>
                  <a:cubicBezTo>
                    <a:pt x="5615" y="14385"/>
                    <a:pt x="4801" y="14109"/>
                    <a:pt x="4003" y="14109"/>
                  </a:cubicBezTo>
                  <a:cubicBezTo>
                    <a:pt x="3863" y="14109"/>
                    <a:pt x="3724" y="14117"/>
                    <a:pt x="3587" y="14135"/>
                  </a:cubicBezTo>
                  <a:cubicBezTo>
                    <a:pt x="3114" y="14194"/>
                    <a:pt x="2661" y="14411"/>
                    <a:pt x="2385" y="14805"/>
                  </a:cubicBezTo>
                  <a:cubicBezTo>
                    <a:pt x="2129" y="15159"/>
                    <a:pt x="2050" y="15612"/>
                    <a:pt x="2247" y="16006"/>
                  </a:cubicBezTo>
                  <a:cubicBezTo>
                    <a:pt x="2661" y="16854"/>
                    <a:pt x="3862" y="17070"/>
                    <a:pt x="4710" y="17149"/>
                  </a:cubicBezTo>
                  <a:cubicBezTo>
                    <a:pt x="4868" y="17162"/>
                    <a:pt x="5028" y="17168"/>
                    <a:pt x="5188" y="17168"/>
                  </a:cubicBezTo>
                  <a:cubicBezTo>
                    <a:pt x="6003" y="17168"/>
                    <a:pt x="6835" y="17012"/>
                    <a:pt x="7626" y="16814"/>
                  </a:cubicBezTo>
                  <a:cubicBezTo>
                    <a:pt x="7665" y="16795"/>
                    <a:pt x="7704" y="16775"/>
                    <a:pt x="7724" y="16755"/>
                  </a:cubicBezTo>
                  <a:cubicBezTo>
                    <a:pt x="7980" y="17011"/>
                    <a:pt x="8256" y="17267"/>
                    <a:pt x="8552" y="17464"/>
                  </a:cubicBezTo>
                  <a:cubicBezTo>
                    <a:pt x="8571" y="17484"/>
                    <a:pt x="8591" y="17484"/>
                    <a:pt x="8611" y="17484"/>
                  </a:cubicBezTo>
                  <a:cubicBezTo>
                    <a:pt x="8808" y="18489"/>
                    <a:pt x="8985" y="19514"/>
                    <a:pt x="9143" y="20518"/>
                  </a:cubicBezTo>
                  <a:cubicBezTo>
                    <a:pt x="9084" y="20459"/>
                    <a:pt x="9025" y="20400"/>
                    <a:pt x="8946" y="20341"/>
                  </a:cubicBezTo>
                  <a:cubicBezTo>
                    <a:pt x="8788" y="20164"/>
                    <a:pt x="8611" y="19986"/>
                    <a:pt x="8414" y="19829"/>
                  </a:cubicBezTo>
                  <a:cubicBezTo>
                    <a:pt x="8059" y="19533"/>
                    <a:pt x="7704" y="19238"/>
                    <a:pt x="7291" y="19021"/>
                  </a:cubicBezTo>
                  <a:cubicBezTo>
                    <a:pt x="6834" y="18770"/>
                    <a:pt x="6299" y="18575"/>
                    <a:pt x="5762" y="18575"/>
                  </a:cubicBezTo>
                  <a:cubicBezTo>
                    <a:pt x="5582" y="18575"/>
                    <a:pt x="5400" y="18597"/>
                    <a:pt x="5222" y="18647"/>
                  </a:cubicBezTo>
                  <a:cubicBezTo>
                    <a:pt x="4828" y="18745"/>
                    <a:pt x="4552" y="18982"/>
                    <a:pt x="4473" y="19376"/>
                  </a:cubicBezTo>
                  <a:cubicBezTo>
                    <a:pt x="4414" y="19730"/>
                    <a:pt x="4493" y="20085"/>
                    <a:pt x="4670" y="20400"/>
                  </a:cubicBezTo>
                  <a:cubicBezTo>
                    <a:pt x="5084" y="21070"/>
                    <a:pt x="5813" y="21346"/>
                    <a:pt x="6562" y="21425"/>
                  </a:cubicBezTo>
                  <a:cubicBezTo>
                    <a:pt x="6677" y="21431"/>
                    <a:pt x="6794" y="21433"/>
                    <a:pt x="6912" y="21433"/>
                  </a:cubicBezTo>
                  <a:cubicBezTo>
                    <a:pt x="7196" y="21433"/>
                    <a:pt x="7485" y="21419"/>
                    <a:pt x="7764" y="21405"/>
                  </a:cubicBezTo>
                  <a:cubicBezTo>
                    <a:pt x="8236" y="21385"/>
                    <a:pt x="8690" y="21366"/>
                    <a:pt x="9162" y="21326"/>
                  </a:cubicBezTo>
                  <a:cubicBezTo>
                    <a:pt x="9182" y="21366"/>
                    <a:pt x="9222" y="21385"/>
                    <a:pt x="9261" y="21405"/>
                  </a:cubicBezTo>
                  <a:cubicBezTo>
                    <a:pt x="9340" y="21957"/>
                    <a:pt x="9399" y="22508"/>
                    <a:pt x="9458" y="23060"/>
                  </a:cubicBezTo>
                  <a:cubicBezTo>
                    <a:pt x="8847" y="22765"/>
                    <a:pt x="8197" y="22548"/>
                    <a:pt x="7547" y="22410"/>
                  </a:cubicBezTo>
                  <a:cubicBezTo>
                    <a:pt x="7261" y="22344"/>
                    <a:pt x="6913" y="22259"/>
                    <a:pt x="6584" y="22259"/>
                  </a:cubicBezTo>
                  <a:cubicBezTo>
                    <a:pt x="6322" y="22259"/>
                    <a:pt x="6072" y="22312"/>
                    <a:pt x="5872" y="22469"/>
                  </a:cubicBezTo>
                  <a:cubicBezTo>
                    <a:pt x="5399" y="22863"/>
                    <a:pt x="5636" y="23533"/>
                    <a:pt x="5990" y="23907"/>
                  </a:cubicBezTo>
                  <a:cubicBezTo>
                    <a:pt x="6264" y="24207"/>
                    <a:pt x="6640" y="24282"/>
                    <a:pt x="7028" y="24282"/>
                  </a:cubicBezTo>
                  <a:cubicBezTo>
                    <a:pt x="7228" y="24282"/>
                    <a:pt x="7432" y="24262"/>
                    <a:pt x="7626" y="24242"/>
                  </a:cubicBezTo>
                  <a:cubicBezTo>
                    <a:pt x="8256" y="24144"/>
                    <a:pt x="8887" y="23927"/>
                    <a:pt x="9458" y="23612"/>
                  </a:cubicBezTo>
                  <a:cubicBezTo>
                    <a:pt x="9478" y="23612"/>
                    <a:pt x="9497" y="23592"/>
                    <a:pt x="9497" y="23592"/>
                  </a:cubicBezTo>
                  <a:cubicBezTo>
                    <a:pt x="9635" y="25050"/>
                    <a:pt x="9714" y="26508"/>
                    <a:pt x="9754" y="27986"/>
                  </a:cubicBezTo>
                  <a:cubicBezTo>
                    <a:pt x="9763" y="28114"/>
                    <a:pt x="9867" y="28178"/>
                    <a:pt x="9968" y="28178"/>
                  </a:cubicBezTo>
                  <a:cubicBezTo>
                    <a:pt x="10069" y="28178"/>
                    <a:pt x="10167" y="28114"/>
                    <a:pt x="10167" y="27986"/>
                  </a:cubicBezTo>
                  <a:cubicBezTo>
                    <a:pt x="10128" y="26469"/>
                    <a:pt x="10029" y="24971"/>
                    <a:pt x="9891" y="23474"/>
                  </a:cubicBezTo>
                  <a:lnTo>
                    <a:pt x="9891" y="23474"/>
                  </a:lnTo>
                  <a:cubicBezTo>
                    <a:pt x="10522" y="23577"/>
                    <a:pt x="11164" y="23701"/>
                    <a:pt x="11800" y="23701"/>
                  </a:cubicBezTo>
                  <a:cubicBezTo>
                    <a:pt x="12019" y="23701"/>
                    <a:pt x="12236" y="23686"/>
                    <a:pt x="12453" y="23651"/>
                  </a:cubicBezTo>
                  <a:cubicBezTo>
                    <a:pt x="13202" y="23533"/>
                    <a:pt x="13950" y="23099"/>
                    <a:pt x="14246" y="22370"/>
                  </a:cubicBezTo>
                  <a:cubicBezTo>
                    <a:pt x="14522" y="21701"/>
                    <a:pt x="14029" y="21050"/>
                    <a:pt x="13359" y="20932"/>
                  </a:cubicBezTo>
                  <a:cubicBezTo>
                    <a:pt x="13263" y="20914"/>
                    <a:pt x="13167" y="20905"/>
                    <a:pt x="13072" y="20905"/>
                  </a:cubicBezTo>
                  <a:cubicBezTo>
                    <a:pt x="12350" y="20905"/>
                    <a:pt x="11668" y="21392"/>
                    <a:pt x="11093" y="21740"/>
                  </a:cubicBezTo>
                  <a:cubicBezTo>
                    <a:pt x="10739" y="21976"/>
                    <a:pt x="10364" y="22213"/>
                    <a:pt x="10029" y="22489"/>
                  </a:cubicBezTo>
                  <a:cubicBezTo>
                    <a:pt x="9951" y="22548"/>
                    <a:pt x="9891" y="22607"/>
                    <a:pt x="9813" y="22666"/>
                  </a:cubicBezTo>
                  <a:cubicBezTo>
                    <a:pt x="9793" y="22410"/>
                    <a:pt x="9754" y="22154"/>
                    <a:pt x="9734" y="21917"/>
                  </a:cubicBezTo>
                  <a:cubicBezTo>
                    <a:pt x="9694" y="21641"/>
                    <a:pt x="9655" y="21366"/>
                    <a:pt x="9635" y="21090"/>
                  </a:cubicBezTo>
                  <a:cubicBezTo>
                    <a:pt x="10167" y="20105"/>
                    <a:pt x="11566" y="19947"/>
                    <a:pt x="12453" y="19474"/>
                  </a:cubicBezTo>
                  <a:cubicBezTo>
                    <a:pt x="13280" y="19021"/>
                    <a:pt x="14049" y="18154"/>
                    <a:pt x="14049" y="17169"/>
                  </a:cubicBezTo>
                  <a:cubicBezTo>
                    <a:pt x="14066" y="16412"/>
                    <a:pt x="13493" y="15727"/>
                    <a:pt x="12761" y="15727"/>
                  </a:cubicBezTo>
                  <a:cubicBezTo>
                    <a:pt x="12636" y="15727"/>
                    <a:pt x="12506" y="15747"/>
                    <a:pt x="12374" y="15790"/>
                  </a:cubicBezTo>
                  <a:cubicBezTo>
                    <a:pt x="11941" y="15947"/>
                    <a:pt x="11586" y="16263"/>
                    <a:pt x="11271" y="16598"/>
                  </a:cubicBezTo>
                  <a:cubicBezTo>
                    <a:pt x="10955" y="16933"/>
                    <a:pt x="10660" y="17287"/>
                    <a:pt x="10443" y="17681"/>
                  </a:cubicBezTo>
                  <a:cubicBezTo>
                    <a:pt x="9951" y="18489"/>
                    <a:pt x="9655" y="19395"/>
                    <a:pt x="9576" y="20341"/>
                  </a:cubicBezTo>
                  <a:cubicBezTo>
                    <a:pt x="9557" y="20400"/>
                    <a:pt x="9576" y="20440"/>
                    <a:pt x="9596" y="20479"/>
                  </a:cubicBezTo>
                  <a:cubicBezTo>
                    <a:pt x="9576" y="20499"/>
                    <a:pt x="9557" y="20518"/>
                    <a:pt x="9557" y="20538"/>
                  </a:cubicBezTo>
                  <a:cubicBezTo>
                    <a:pt x="9379" y="19415"/>
                    <a:pt x="9182" y="18292"/>
                    <a:pt x="8965" y="17189"/>
                  </a:cubicBezTo>
                  <a:cubicBezTo>
                    <a:pt x="9025" y="17149"/>
                    <a:pt x="9064" y="17070"/>
                    <a:pt x="9044" y="16972"/>
                  </a:cubicBezTo>
                  <a:cubicBezTo>
                    <a:pt x="8709" y="15691"/>
                    <a:pt x="10069" y="14805"/>
                    <a:pt x="10955" y="14154"/>
                  </a:cubicBezTo>
                  <a:cubicBezTo>
                    <a:pt x="11803" y="13524"/>
                    <a:pt x="12729" y="12637"/>
                    <a:pt x="12926" y="11534"/>
                  </a:cubicBezTo>
                  <a:cubicBezTo>
                    <a:pt x="13004" y="11081"/>
                    <a:pt x="12945" y="10608"/>
                    <a:pt x="12630" y="10253"/>
                  </a:cubicBezTo>
                  <a:cubicBezTo>
                    <a:pt x="12371" y="9959"/>
                    <a:pt x="11975" y="9832"/>
                    <a:pt x="11602" y="9832"/>
                  </a:cubicBezTo>
                  <a:cubicBezTo>
                    <a:pt x="11550" y="9832"/>
                    <a:pt x="11499" y="9835"/>
                    <a:pt x="11448" y="9840"/>
                  </a:cubicBezTo>
                  <a:cubicBezTo>
                    <a:pt x="10384" y="9918"/>
                    <a:pt x="9793" y="10864"/>
                    <a:pt x="9497" y="11790"/>
                  </a:cubicBezTo>
                  <a:cubicBezTo>
                    <a:pt x="9162" y="12874"/>
                    <a:pt x="9025" y="14056"/>
                    <a:pt x="9044" y="15179"/>
                  </a:cubicBezTo>
                  <a:cubicBezTo>
                    <a:pt x="9044" y="15218"/>
                    <a:pt x="9064" y="15258"/>
                    <a:pt x="9064" y="15277"/>
                  </a:cubicBezTo>
                  <a:cubicBezTo>
                    <a:pt x="8906" y="15494"/>
                    <a:pt x="8788" y="15750"/>
                    <a:pt x="8690" y="16006"/>
                  </a:cubicBezTo>
                  <a:cubicBezTo>
                    <a:pt x="8473" y="15061"/>
                    <a:pt x="8217" y="14115"/>
                    <a:pt x="7941" y="13169"/>
                  </a:cubicBezTo>
                  <a:cubicBezTo>
                    <a:pt x="7980" y="13130"/>
                    <a:pt x="8020" y="13071"/>
                    <a:pt x="8000" y="12972"/>
                  </a:cubicBezTo>
                  <a:cubicBezTo>
                    <a:pt x="7803" y="11770"/>
                    <a:pt x="8847" y="10805"/>
                    <a:pt x="9517" y="9958"/>
                  </a:cubicBezTo>
                  <a:cubicBezTo>
                    <a:pt x="10148" y="9150"/>
                    <a:pt x="10620" y="8184"/>
                    <a:pt x="10778" y="7180"/>
                  </a:cubicBezTo>
                  <a:cubicBezTo>
                    <a:pt x="10837" y="6726"/>
                    <a:pt x="10817" y="6234"/>
                    <a:pt x="10542" y="5860"/>
                  </a:cubicBezTo>
                  <a:cubicBezTo>
                    <a:pt x="10350" y="5613"/>
                    <a:pt x="10073" y="5500"/>
                    <a:pt x="9789" y="5500"/>
                  </a:cubicBezTo>
                  <a:cubicBezTo>
                    <a:pt x="9665" y="5500"/>
                    <a:pt x="9539" y="5522"/>
                    <a:pt x="9419" y="5564"/>
                  </a:cubicBezTo>
                  <a:cubicBezTo>
                    <a:pt x="8512" y="5899"/>
                    <a:pt x="8177" y="6963"/>
                    <a:pt x="8059" y="7830"/>
                  </a:cubicBezTo>
                  <a:cubicBezTo>
                    <a:pt x="7901" y="8973"/>
                    <a:pt x="7941" y="10135"/>
                    <a:pt x="7980" y="11278"/>
                  </a:cubicBezTo>
                  <a:cubicBezTo>
                    <a:pt x="7980" y="11298"/>
                    <a:pt x="7980" y="11298"/>
                    <a:pt x="7980" y="11298"/>
                  </a:cubicBezTo>
                  <a:cubicBezTo>
                    <a:pt x="7823" y="11593"/>
                    <a:pt x="7685" y="11908"/>
                    <a:pt x="7626" y="12224"/>
                  </a:cubicBezTo>
                  <a:cubicBezTo>
                    <a:pt x="7527" y="11948"/>
                    <a:pt x="7448" y="11672"/>
                    <a:pt x="7350" y="11396"/>
                  </a:cubicBezTo>
                  <a:cubicBezTo>
                    <a:pt x="7291" y="11219"/>
                    <a:pt x="7212" y="11041"/>
                    <a:pt x="7153" y="10864"/>
                  </a:cubicBezTo>
                  <a:cubicBezTo>
                    <a:pt x="7153" y="10844"/>
                    <a:pt x="7153" y="10825"/>
                    <a:pt x="7133" y="10825"/>
                  </a:cubicBezTo>
                  <a:cubicBezTo>
                    <a:pt x="6995" y="10470"/>
                    <a:pt x="6857" y="10115"/>
                    <a:pt x="6719" y="9761"/>
                  </a:cubicBezTo>
                  <a:cubicBezTo>
                    <a:pt x="6719" y="9721"/>
                    <a:pt x="6719" y="9702"/>
                    <a:pt x="6719" y="9662"/>
                  </a:cubicBezTo>
                  <a:cubicBezTo>
                    <a:pt x="6384" y="8500"/>
                    <a:pt x="6818" y="7318"/>
                    <a:pt x="7251" y="6234"/>
                  </a:cubicBezTo>
                  <a:cubicBezTo>
                    <a:pt x="7626" y="5268"/>
                    <a:pt x="8059" y="4264"/>
                    <a:pt x="8039" y="3200"/>
                  </a:cubicBezTo>
                  <a:cubicBezTo>
                    <a:pt x="8020" y="2668"/>
                    <a:pt x="7882" y="2096"/>
                    <a:pt x="7488" y="1742"/>
                  </a:cubicBezTo>
                  <a:cubicBezTo>
                    <a:pt x="7240" y="1521"/>
                    <a:pt x="6934" y="1388"/>
                    <a:pt x="6618" y="1388"/>
                  </a:cubicBezTo>
                  <a:cubicBezTo>
                    <a:pt x="6482" y="1388"/>
                    <a:pt x="6343" y="1412"/>
                    <a:pt x="6207" y="1466"/>
                  </a:cubicBezTo>
                  <a:cubicBezTo>
                    <a:pt x="5104" y="1919"/>
                    <a:pt x="5320" y="3377"/>
                    <a:pt x="5439" y="4303"/>
                  </a:cubicBezTo>
                  <a:cubicBezTo>
                    <a:pt x="5577" y="5525"/>
                    <a:pt x="5833" y="6726"/>
                    <a:pt x="6187" y="7909"/>
                  </a:cubicBezTo>
                  <a:cubicBezTo>
                    <a:pt x="6207" y="7968"/>
                    <a:pt x="6227" y="7987"/>
                    <a:pt x="6266" y="8027"/>
                  </a:cubicBezTo>
                  <a:cubicBezTo>
                    <a:pt x="6227" y="8184"/>
                    <a:pt x="6207" y="8362"/>
                    <a:pt x="6207" y="8539"/>
                  </a:cubicBezTo>
                  <a:cubicBezTo>
                    <a:pt x="5813" y="7652"/>
                    <a:pt x="5380" y="6805"/>
                    <a:pt x="4926" y="5958"/>
                  </a:cubicBezTo>
                  <a:cubicBezTo>
                    <a:pt x="4926" y="5919"/>
                    <a:pt x="4926" y="5879"/>
                    <a:pt x="4887" y="5840"/>
                  </a:cubicBezTo>
                  <a:cubicBezTo>
                    <a:pt x="4710" y="5150"/>
                    <a:pt x="4532" y="4480"/>
                    <a:pt x="4335" y="3791"/>
                  </a:cubicBezTo>
                  <a:cubicBezTo>
                    <a:pt x="4158" y="3141"/>
                    <a:pt x="3981" y="2510"/>
                    <a:pt x="3705" y="1899"/>
                  </a:cubicBezTo>
                  <a:cubicBezTo>
                    <a:pt x="3330" y="1032"/>
                    <a:pt x="2700" y="106"/>
                    <a:pt x="1675" y="8"/>
                  </a:cubicBezTo>
                  <a:cubicBezTo>
                    <a:pt x="1623" y="3"/>
                    <a:pt x="1570" y="0"/>
                    <a:pt x="1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346075" y="7004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" name="Google Shape;39;p2"/>
            <p:cNvGrpSpPr/>
            <p:nvPr/>
          </p:nvGrpSpPr>
          <p:grpSpPr>
            <a:xfrm>
              <a:off x="8243225" y="1343850"/>
              <a:ext cx="375350" cy="382225"/>
              <a:chOff x="8090375" y="1459050"/>
              <a:chExt cx="375350" cy="382225"/>
            </a:xfrm>
          </p:grpSpPr>
          <p:sp>
            <p:nvSpPr>
              <p:cNvPr id="40" name="Google Shape;40;p2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1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8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8"/>
          <p:cNvSpPr txBox="1">
            <a:spLocks noGrp="1"/>
          </p:cNvSpPr>
          <p:nvPr>
            <p:ph type="title"/>
          </p:nvPr>
        </p:nvSpPr>
        <p:spPr>
          <a:xfrm>
            <a:off x="957625" y="719200"/>
            <a:ext cx="10255765" cy="710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3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23"/>
          <p:cNvSpPr txBox="1">
            <a:spLocks noGrp="1"/>
          </p:cNvSpPr>
          <p:nvPr>
            <p:ph type="title"/>
          </p:nvPr>
        </p:nvSpPr>
        <p:spPr>
          <a:xfrm>
            <a:off x="948448" y="2119000"/>
            <a:ext cx="4335248" cy="82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23"/>
          <p:cNvSpPr txBox="1">
            <a:spLocks noGrp="1"/>
          </p:cNvSpPr>
          <p:nvPr>
            <p:ph type="subTitle" idx="1"/>
          </p:nvPr>
        </p:nvSpPr>
        <p:spPr>
          <a:xfrm>
            <a:off x="948448" y="2944600"/>
            <a:ext cx="4335248" cy="179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37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4" name="Google Shape;554;p37"/>
          <p:cNvGrpSpPr/>
          <p:nvPr/>
        </p:nvGrpSpPr>
        <p:grpSpPr>
          <a:xfrm>
            <a:off x="981533" y="757468"/>
            <a:ext cx="10224290" cy="5381337"/>
            <a:chOff x="737975" y="568100"/>
            <a:chExt cx="7687235" cy="4036003"/>
          </a:xfrm>
        </p:grpSpPr>
        <p:sp>
          <p:nvSpPr>
            <p:cNvPr id="555" name="Google Shape;555;p37"/>
            <p:cNvSpPr/>
            <p:nvPr/>
          </p:nvSpPr>
          <p:spPr>
            <a:xfrm>
              <a:off x="7604632" y="3727884"/>
              <a:ext cx="820578" cy="876218"/>
            </a:xfrm>
            <a:custGeom>
              <a:avLst/>
              <a:gdLst/>
              <a:ahLst/>
              <a:cxnLst/>
              <a:rect l="l" t="t" r="r" b="b"/>
              <a:pathLst>
                <a:path w="21753" h="23228" extrusionOk="0">
                  <a:moveTo>
                    <a:pt x="20092" y="0"/>
                  </a:moveTo>
                  <a:cubicBezTo>
                    <a:pt x="20022" y="0"/>
                    <a:pt x="19954" y="35"/>
                    <a:pt x="19920" y="117"/>
                  </a:cubicBezTo>
                  <a:cubicBezTo>
                    <a:pt x="19290" y="1437"/>
                    <a:pt x="18600" y="2738"/>
                    <a:pt x="17891" y="4018"/>
                  </a:cubicBezTo>
                  <a:cubicBezTo>
                    <a:pt x="17891" y="3999"/>
                    <a:pt x="17871" y="3979"/>
                    <a:pt x="17871" y="3959"/>
                  </a:cubicBezTo>
                  <a:cubicBezTo>
                    <a:pt x="17477" y="3447"/>
                    <a:pt x="16984" y="2994"/>
                    <a:pt x="16433" y="2659"/>
                  </a:cubicBezTo>
                  <a:cubicBezTo>
                    <a:pt x="16068" y="2440"/>
                    <a:pt x="15670" y="2210"/>
                    <a:pt x="15256" y="2210"/>
                  </a:cubicBezTo>
                  <a:cubicBezTo>
                    <a:pt x="15111" y="2210"/>
                    <a:pt x="14965" y="2238"/>
                    <a:pt x="14817" y="2304"/>
                  </a:cubicBezTo>
                  <a:cubicBezTo>
                    <a:pt x="14325" y="2501"/>
                    <a:pt x="13852" y="3014"/>
                    <a:pt x="14127" y="3565"/>
                  </a:cubicBezTo>
                  <a:cubicBezTo>
                    <a:pt x="14384" y="4077"/>
                    <a:pt x="15113" y="4196"/>
                    <a:pt x="15625" y="4294"/>
                  </a:cubicBezTo>
                  <a:cubicBezTo>
                    <a:pt x="16275" y="4452"/>
                    <a:pt x="16945" y="4491"/>
                    <a:pt x="17635" y="4491"/>
                  </a:cubicBezTo>
                  <a:cubicBezTo>
                    <a:pt x="17359" y="4964"/>
                    <a:pt x="17063" y="5437"/>
                    <a:pt x="16787" y="5910"/>
                  </a:cubicBezTo>
                  <a:cubicBezTo>
                    <a:pt x="16748" y="5910"/>
                    <a:pt x="16689" y="5910"/>
                    <a:pt x="16669" y="5930"/>
                  </a:cubicBezTo>
                  <a:cubicBezTo>
                    <a:pt x="16255" y="5733"/>
                    <a:pt x="15822" y="5516"/>
                    <a:pt x="15408" y="5299"/>
                  </a:cubicBezTo>
                  <a:cubicBezTo>
                    <a:pt x="15054" y="5122"/>
                    <a:pt x="14699" y="4944"/>
                    <a:pt x="14325" y="4806"/>
                  </a:cubicBezTo>
                  <a:cubicBezTo>
                    <a:pt x="14006" y="4691"/>
                    <a:pt x="13671" y="4624"/>
                    <a:pt x="13341" y="4624"/>
                  </a:cubicBezTo>
                  <a:cubicBezTo>
                    <a:pt x="12935" y="4624"/>
                    <a:pt x="12535" y="4725"/>
                    <a:pt x="12177" y="4964"/>
                  </a:cubicBezTo>
                  <a:cubicBezTo>
                    <a:pt x="11881" y="5181"/>
                    <a:pt x="11665" y="5476"/>
                    <a:pt x="11586" y="5831"/>
                  </a:cubicBezTo>
                  <a:cubicBezTo>
                    <a:pt x="11507" y="6225"/>
                    <a:pt x="11665" y="6540"/>
                    <a:pt x="11960" y="6796"/>
                  </a:cubicBezTo>
                  <a:cubicBezTo>
                    <a:pt x="12451" y="7173"/>
                    <a:pt x="13064" y="7305"/>
                    <a:pt x="13664" y="7305"/>
                  </a:cubicBezTo>
                  <a:cubicBezTo>
                    <a:pt x="13787" y="7305"/>
                    <a:pt x="13909" y="7299"/>
                    <a:pt x="14029" y="7289"/>
                  </a:cubicBezTo>
                  <a:cubicBezTo>
                    <a:pt x="14482" y="7250"/>
                    <a:pt x="14935" y="7151"/>
                    <a:pt x="15369" y="7013"/>
                  </a:cubicBezTo>
                  <a:cubicBezTo>
                    <a:pt x="15605" y="6934"/>
                    <a:pt x="15842" y="6856"/>
                    <a:pt x="16058" y="6777"/>
                  </a:cubicBezTo>
                  <a:cubicBezTo>
                    <a:pt x="16157" y="6737"/>
                    <a:pt x="16236" y="6698"/>
                    <a:pt x="16314" y="6659"/>
                  </a:cubicBezTo>
                  <a:lnTo>
                    <a:pt x="16314" y="6659"/>
                  </a:lnTo>
                  <a:cubicBezTo>
                    <a:pt x="15763" y="7525"/>
                    <a:pt x="15191" y="8392"/>
                    <a:pt x="14600" y="9220"/>
                  </a:cubicBezTo>
                  <a:lnTo>
                    <a:pt x="14541" y="9220"/>
                  </a:lnTo>
                  <a:cubicBezTo>
                    <a:pt x="14167" y="9279"/>
                    <a:pt x="13832" y="9397"/>
                    <a:pt x="13497" y="9535"/>
                  </a:cubicBezTo>
                  <a:cubicBezTo>
                    <a:pt x="13477" y="9515"/>
                    <a:pt x="13458" y="9476"/>
                    <a:pt x="13418" y="9437"/>
                  </a:cubicBezTo>
                  <a:cubicBezTo>
                    <a:pt x="12650" y="8826"/>
                    <a:pt x="11822" y="8274"/>
                    <a:pt x="10877" y="7959"/>
                  </a:cubicBezTo>
                  <a:cubicBezTo>
                    <a:pt x="10434" y="7793"/>
                    <a:pt x="9861" y="7633"/>
                    <a:pt x="9318" y="7633"/>
                  </a:cubicBezTo>
                  <a:cubicBezTo>
                    <a:pt x="8894" y="7633"/>
                    <a:pt x="8488" y="7731"/>
                    <a:pt x="8177" y="7998"/>
                  </a:cubicBezTo>
                  <a:cubicBezTo>
                    <a:pt x="7842" y="8274"/>
                    <a:pt x="7724" y="8708"/>
                    <a:pt x="7803" y="9141"/>
                  </a:cubicBezTo>
                  <a:cubicBezTo>
                    <a:pt x="7901" y="9614"/>
                    <a:pt x="8236" y="9988"/>
                    <a:pt x="8630" y="10244"/>
                  </a:cubicBezTo>
                  <a:cubicBezTo>
                    <a:pt x="9243" y="10618"/>
                    <a:pt x="9980" y="10788"/>
                    <a:pt x="10705" y="10788"/>
                  </a:cubicBezTo>
                  <a:cubicBezTo>
                    <a:pt x="10935" y="10788"/>
                    <a:pt x="11165" y="10770"/>
                    <a:pt x="11389" y="10737"/>
                  </a:cubicBezTo>
                  <a:cubicBezTo>
                    <a:pt x="11940" y="10658"/>
                    <a:pt x="12453" y="10461"/>
                    <a:pt x="12945" y="10225"/>
                  </a:cubicBezTo>
                  <a:cubicBezTo>
                    <a:pt x="13379" y="10028"/>
                    <a:pt x="13793" y="9831"/>
                    <a:pt x="14246" y="9693"/>
                  </a:cubicBezTo>
                  <a:lnTo>
                    <a:pt x="14246" y="9693"/>
                  </a:lnTo>
                  <a:cubicBezTo>
                    <a:pt x="13674" y="10481"/>
                    <a:pt x="13064" y="11249"/>
                    <a:pt x="12433" y="11998"/>
                  </a:cubicBezTo>
                  <a:cubicBezTo>
                    <a:pt x="12413" y="11998"/>
                    <a:pt x="12394" y="12018"/>
                    <a:pt x="12374" y="12018"/>
                  </a:cubicBezTo>
                  <a:cubicBezTo>
                    <a:pt x="11980" y="12156"/>
                    <a:pt x="11586" y="12333"/>
                    <a:pt x="11172" y="12471"/>
                  </a:cubicBezTo>
                  <a:cubicBezTo>
                    <a:pt x="10404" y="11899"/>
                    <a:pt x="9537" y="11446"/>
                    <a:pt x="8611" y="11170"/>
                  </a:cubicBezTo>
                  <a:cubicBezTo>
                    <a:pt x="8131" y="11022"/>
                    <a:pt x="7520" y="10841"/>
                    <a:pt x="6944" y="10841"/>
                  </a:cubicBezTo>
                  <a:cubicBezTo>
                    <a:pt x="6527" y="10841"/>
                    <a:pt x="6128" y="10936"/>
                    <a:pt x="5813" y="11210"/>
                  </a:cubicBezTo>
                  <a:cubicBezTo>
                    <a:pt x="5498" y="11466"/>
                    <a:pt x="5320" y="11880"/>
                    <a:pt x="5419" y="12294"/>
                  </a:cubicBezTo>
                  <a:cubicBezTo>
                    <a:pt x="5537" y="12727"/>
                    <a:pt x="5911" y="13042"/>
                    <a:pt x="6286" y="13239"/>
                  </a:cubicBezTo>
                  <a:cubicBezTo>
                    <a:pt x="6830" y="13524"/>
                    <a:pt x="7451" y="13630"/>
                    <a:pt x="8070" y="13630"/>
                  </a:cubicBezTo>
                  <a:cubicBezTo>
                    <a:pt x="8392" y="13630"/>
                    <a:pt x="8714" y="13602"/>
                    <a:pt x="9024" y="13555"/>
                  </a:cubicBezTo>
                  <a:cubicBezTo>
                    <a:pt x="9734" y="13436"/>
                    <a:pt x="10443" y="13200"/>
                    <a:pt x="11113" y="12944"/>
                  </a:cubicBezTo>
                  <a:cubicBezTo>
                    <a:pt x="11130" y="12947"/>
                    <a:pt x="11146" y="12949"/>
                    <a:pt x="11162" y="12949"/>
                  </a:cubicBezTo>
                  <a:cubicBezTo>
                    <a:pt x="11238" y="12949"/>
                    <a:pt x="11300" y="12911"/>
                    <a:pt x="11349" y="12845"/>
                  </a:cubicBezTo>
                  <a:cubicBezTo>
                    <a:pt x="11527" y="12766"/>
                    <a:pt x="11724" y="12707"/>
                    <a:pt x="11921" y="12628"/>
                  </a:cubicBezTo>
                  <a:lnTo>
                    <a:pt x="11921" y="12628"/>
                  </a:lnTo>
                  <a:cubicBezTo>
                    <a:pt x="11389" y="13220"/>
                    <a:pt x="10857" y="13811"/>
                    <a:pt x="10305" y="14382"/>
                  </a:cubicBezTo>
                  <a:cubicBezTo>
                    <a:pt x="9675" y="14540"/>
                    <a:pt x="9123" y="14816"/>
                    <a:pt x="8571" y="15131"/>
                  </a:cubicBezTo>
                  <a:cubicBezTo>
                    <a:pt x="8552" y="15091"/>
                    <a:pt x="8532" y="15072"/>
                    <a:pt x="8492" y="15072"/>
                  </a:cubicBezTo>
                  <a:cubicBezTo>
                    <a:pt x="7547" y="14697"/>
                    <a:pt x="6542" y="14441"/>
                    <a:pt x="5537" y="14382"/>
                  </a:cubicBezTo>
                  <a:cubicBezTo>
                    <a:pt x="5410" y="14373"/>
                    <a:pt x="5271" y="14366"/>
                    <a:pt x="5127" y="14366"/>
                  </a:cubicBezTo>
                  <a:cubicBezTo>
                    <a:pt x="4376" y="14366"/>
                    <a:pt x="3479" y="14541"/>
                    <a:pt x="3330" y="15367"/>
                  </a:cubicBezTo>
                  <a:cubicBezTo>
                    <a:pt x="3153" y="16313"/>
                    <a:pt x="4178" y="16825"/>
                    <a:pt x="4966" y="16865"/>
                  </a:cubicBezTo>
                  <a:cubicBezTo>
                    <a:pt x="5040" y="16870"/>
                    <a:pt x="5114" y="16872"/>
                    <a:pt x="5188" y="16872"/>
                  </a:cubicBezTo>
                  <a:cubicBezTo>
                    <a:pt x="5974" y="16872"/>
                    <a:pt x="6725" y="16594"/>
                    <a:pt x="7409" y="16234"/>
                  </a:cubicBezTo>
                  <a:cubicBezTo>
                    <a:pt x="8158" y="15840"/>
                    <a:pt x="8887" y="15347"/>
                    <a:pt x="9675" y="15013"/>
                  </a:cubicBezTo>
                  <a:lnTo>
                    <a:pt x="9675" y="15013"/>
                  </a:lnTo>
                  <a:cubicBezTo>
                    <a:pt x="8926" y="15742"/>
                    <a:pt x="8158" y="16431"/>
                    <a:pt x="7350" y="17101"/>
                  </a:cubicBezTo>
                  <a:cubicBezTo>
                    <a:pt x="6995" y="17397"/>
                    <a:pt x="6621" y="17692"/>
                    <a:pt x="6246" y="17988"/>
                  </a:cubicBezTo>
                  <a:cubicBezTo>
                    <a:pt x="5163" y="18047"/>
                    <a:pt x="4079" y="18263"/>
                    <a:pt x="3054" y="18618"/>
                  </a:cubicBezTo>
                  <a:cubicBezTo>
                    <a:pt x="2523" y="18795"/>
                    <a:pt x="2010" y="19012"/>
                    <a:pt x="1518" y="19268"/>
                  </a:cubicBezTo>
                  <a:cubicBezTo>
                    <a:pt x="1045" y="19505"/>
                    <a:pt x="572" y="19800"/>
                    <a:pt x="316" y="20273"/>
                  </a:cubicBezTo>
                  <a:cubicBezTo>
                    <a:pt x="79" y="20667"/>
                    <a:pt x="1" y="21160"/>
                    <a:pt x="198" y="21574"/>
                  </a:cubicBezTo>
                  <a:cubicBezTo>
                    <a:pt x="395" y="21968"/>
                    <a:pt x="749" y="22243"/>
                    <a:pt x="1143" y="22362"/>
                  </a:cubicBezTo>
                  <a:cubicBezTo>
                    <a:pt x="1344" y="22430"/>
                    <a:pt x="1543" y="22461"/>
                    <a:pt x="1739" y="22461"/>
                  </a:cubicBezTo>
                  <a:cubicBezTo>
                    <a:pt x="2503" y="22461"/>
                    <a:pt x="3215" y="21993"/>
                    <a:pt x="3764" y="21475"/>
                  </a:cubicBezTo>
                  <a:cubicBezTo>
                    <a:pt x="4256" y="21022"/>
                    <a:pt x="4690" y="20510"/>
                    <a:pt x="5123" y="19997"/>
                  </a:cubicBezTo>
                  <a:cubicBezTo>
                    <a:pt x="5576" y="19446"/>
                    <a:pt x="6010" y="18914"/>
                    <a:pt x="6463" y="18362"/>
                  </a:cubicBezTo>
                  <a:cubicBezTo>
                    <a:pt x="6502" y="18323"/>
                    <a:pt x="6522" y="18303"/>
                    <a:pt x="6542" y="18263"/>
                  </a:cubicBezTo>
                  <a:cubicBezTo>
                    <a:pt x="7310" y="17672"/>
                    <a:pt x="8039" y="17062"/>
                    <a:pt x="8749" y="16431"/>
                  </a:cubicBezTo>
                  <a:lnTo>
                    <a:pt x="8749" y="16431"/>
                  </a:lnTo>
                  <a:cubicBezTo>
                    <a:pt x="8690" y="16589"/>
                    <a:pt x="8650" y="16746"/>
                    <a:pt x="8591" y="16924"/>
                  </a:cubicBezTo>
                  <a:cubicBezTo>
                    <a:pt x="8552" y="16924"/>
                    <a:pt x="8512" y="16943"/>
                    <a:pt x="8492" y="16983"/>
                  </a:cubicBezTo>
                  <a:cubicBezTo>
                    <a:pt x="7685" y="17929"/>
                    <a:pt x="6956" y="18933"/>
                    <a:pt x="6325" y="19978"/>
                  </a:cubicBezTo>
                  <a:cubicBezTo>
                    <a:pt x="5852" y="20785"/>
                    <a:pt x="5064" y="22027"/>
                    <a:pt x="5892" y="22894"/>
                  </a:cubicBezTo>
                  <a:cubicBezTo>
                    <a:pt x="6103" y="23118"/>
                    <a:pt x="6404" y="23228"/>
                    <a:pt x="6709" y="23228"/>
                  </a:cubicBezTo>
                  <a:cubicBezTo>
                    <a:pt x="6859" y="23228"/>
                    <a:pt x="7010" y="23202"/>
                    <a:pt x="7153" y="23150"/>
                  </a:cubicBezTo>
                  <a:cubicBezTo>
                    <a:pt x="7685" y="22992"/>
                    <a:pt x="8039" y="22539"/>
                    <a:pt x="8256" y="22046"/>
                  </a:cubicBezTo>
                  <a:cubicBezTo>
                    <a:pt x="8709" y="21101"/>
                    <a:pt x="8729" y="19997"/>
                    <a:pt x="8768" y="18953"/>
                  </a:cubicBezTo>
                  <a:cubicBezTo>
                    <a:pt x="8827" y="17791"/>
                    <a:pt x="8906" y="16530"/>
                    <a:pt x="9675" y="15604"/>
                  </a:cubicBezTo>
                  <a:cubicBezTo>
                    <a:pt x="9714" y="15584"/>
                    <a:pt x="9714" y="15545"/>
                    <a:pt x="9734" y="15525"/>
                  </a:cubicBezTo>
                  <a:cubicBezTo>
                    <a:pt x="9990" y="15269"/>
                    <a:pt x="10266" y="14993"/>
                    <a:pt x="10542" y="14717"/>
                  </a:cubicBezTo>
                  <a:cubicBezTo>
                    <a:pt x="10542" y="14717"/>
                    <a:pt x="10561" y="14697"/>
                    <a:pt x="10581" y="14678"/>
                  </a:cubicBezTo>
                  <a:cubicBezTo>
                    <a:pt x="10699" y="14540"/>
                    <a:pt x="10837" y="14421"/>
                    <a:pt x="10955" y="14284"/>
                  </a:cubicBezTo>
                  <a:cubicBezTo>
                    <a:pt x="11152" y="14067"/>
                    <a:pt x="11349" y="13850"/>
                    <a:pt x="11546" y="13633"/>
                  </a:cubicBezTo>
                  <a:lnTo>
                    <a:pt x="11546" y="13633"/>
                  </a:lnTo>
                  <a:cubicBezTo>
                    <a:pt x="11487" y="13949"/>
                    <a:pt x="11468" y="14284"/>
                    <a:pt x="11507" y="14618"/>
                  </a:cubicBezTo>
                  <a:cubicBezTo>
                    <a:pt x="11507" y="14618"/>
                    <a:pt x="11507" y="14638"/>
                    <a:pt x="11487" y="14638"/>
                  </a:cubicBezTo>
                  <a:cubicBezTo>
                    <a:pt x="10995" y="15682"/>
                    <a:pt x="10482" y="16727"/>
                    <a:pt x="10148" y="17830"/>
                  </a:cubicBezTo>
                  <a:cubicBezTo>
                    <a:pt x="9911" y="18658"/>
                    <a:pt x="9793" y="19761"/>
                    <a:pt x="10482" y="20450"/>
                  </a:cubicBezTo>
                  <a:cubicBezTo>
                    <a:pt x="10669" y="20637"/>
                    <a:pt x="10918" y="20745"/>
                    <a:pt x="11175" y="20745"/>
                  </a:cubicBezTo>
                  <a:cubicBezTo>
                    <a:pt x="11326" y="20745"/>
                    <a:pt x="11480" y="20708"/>
                    <a:pt x="11625" y="20628"/>
                  </a:cubicBezTo>
                  <a:cubicBezTo>
                    <a:pt x="12039" y="20411"/>
                    <a:pt x="12256" y="19958"/>
                    <a:pt x="12374" y="19524"/>
                  </a:cubicBezTo>
                  <a:cubicBezTo>
                    <a:pt x="12650" y="18539"/>
                    <a:pt x="12610" y="17475"/>
                    <a:pt x="12354" y="16490"/>
                  </a:cubicBezTo>
                  <a:cubicBezTo>
                    <a:pt x="12098" y="15426"/>
                    <a:pt x="11527" y="14126"/>
                    <a:pt x="12216" y="13101"/>
                  </a:cubicBezTo>
                  <a:cubicBezTo>
                    <a:pt x="12256" y="13023"/>
                    <a:pt x="12256" y="12944"/>
                    <a:pt x="12216" y="12885"/>
                  </a:cubicBezTo>
                  <a:cubicBezTo>
                    <a:pt x="12866" y="12156"/>
                    <a:pt x="13477" y="11387"/>
                    <a:pt x="14068" y="10619"/>
                  </a:cubicBezTo>
                  <a:lnTo>
                    <a:pt x="14068" y="10619"/>
                  </a:lnTo>
                  <a:cubicBezTo>
                    <a:pt x="14049" y="10895"/>
                    <a:pt x="14068" y="11170"/>
                    <a:pt x="14108" y="11427"/>
                  </a:cubicBezTo>
                  <a:cubicBezTo>
                    <a:pt x="14088" y="11446"/>
                    <a:pt x="14068" y="11486"/>
                    <a:pt x="14049" y="11505"/>
                  </a:cubicBezTo>
                  <a:cubicBezTo>
                    <a:pt x="13576" y="12550"/>
                    <a:pt x="13221" y="13653"/>
                    <a:pt x="13083" y="14796"/>
                  </a:cubicBezTo>
                  <a:cubicBezTo>
                    <a:pt x="12985" y="15761"/>
                    <a:pt x="13142" y="16865"/>
                    <a:pt x="14068" y="17377"/>
                  </a:cubicBezTo>
                  <a:cubicBezTo>
                    <a:pt x="14298" y="17498"/>
                    <a:pt x="14565" y="17574"/>
                    <a:pt x="14828" y="17574"/>
                  </a:cubicBezTo>
                  <a:cubicBezTo>
                    <a:pt x="14993" y="17574"/>
                    <a:pt x="15157" y="17544"/>
                    <a:pt x="15310" y="17475"/>
                  </a:cubicBezTo>
                  <a:cubicBezTo>
                    <a:pt x="15743" y="17278"/>
                    <a:pt x="16019" y="16865"/>
                    <a:pt x="16117" y="16411"/>
                  </a:cubicBezTo>
                  <a:cubicBezTo>
                    <a:pt x="16374" y="15328"/>
                    <a:pt x="15901" y="14146"/>
                    <a:pt x="15388" y="13220"/>
                  </a:cubicBezTo>
                  <a:cubicBezTo>
                    <a:pt x="14837" y="12274"/>
                    <a:pt x="13950" y="10914"/>
                    <a:pt x="14778" y="9870"/>
                  </a:cubicBezTo>
                  <a:cubicBezTo>
                    <a:pt x="14837" y="9791"/>
                    <a:pt x="14837" y="9712"/>
                    <a:pt x="14797" y="9634"/>
                  </a:cubicBezTo>
                  <a:cubicBezTo>
                    <a:pt x="15448" y="8727"/>
                    <a:pt x="16078" y="7782"/>
                    <a:pt x="16689" y="6836"/>
                  </a:cubicBezTo>
                  <a:cubicBezTo>
                    <a:pt x="16689" y="6856"/>
                    <a:pt x="16709" y="6875"/>
                    <a:pt x="16709" y="6915"/>
                  </a:cubicBezTo>
                  <a:cubicBezTo>
                    <a:pt x="16669" y="6934"/>
                    <a:pt x="16649" y="6954"/>
                    <a:pt x="16630" y="7013"/>
                  </a:cubicBezTo>
                  <a:cubicBezTo>
                    <a:pt x="16334" y="7900"/>
                    <a:pt x="16236" y="8846"/>
                    <a:pt x="16334" y="9791"/>
                  </a:cubicBezTo>
                  <a:cubicBezTo>
                    <a:pt x="16393" y="10244"/>
                    <a:pt x="16492" y="10698"/>
                    <a:pt x="16649" y="11131"/>
                  </a:cubicBezTo>
                  <a:cubicBezTo>
                    <a:pt x="16807" y="11565"/>
                    <a:pt x="17004" y="11998"/>
                    <a:pt x="17339" y="12313"/>
                  </a:cubicBezTo>
                  <a:cubicBezTo>
                    <a:pt x="17579" y="12527"/>
                    <a:pt x="17858" y="12621"/>
                    <a:pt x="18135" y="12621"/>
                  </a:cubicBezTo>
                  <a:cubicBezTo>
                    <a:pt x="18677" y="12621"/>
                    <a:pt x="19213" y="12263"/>
                    <a:pt x="19447" y="11742"/>
                  </a:cubicBezTo>
                  <a:cubicBezTo>
                    <a:pt x="19841" y="10836"/>
                    <a:pt x="19487" y="9712"/>
                    <a:pt x="18915" y="8983"/>
                  </a:cubicBezTo>
                  <a:cubicBezTo>
                    <a:pt x="18285" y="8176"/>
                    <a:pt x="17083" y="7466"/>
                    <a:pt x="16984" y="6343"/>
                  </a:cubicBezTo>
                  <a:cubicBezTo>
                    <a:pt x="17142" y="6107"/>
                    <a:pt x="17280" y="5870"/>
                    <a:pt x="17418" y="5654"/>
                  </a:cubicBezTo>
                  <a:cubicBezTo>
                    <a:pt x="17556" y="5417"/>
                    <a:pt x="17674" y="5201"/>
                    <a:pt x="17812" y="4984"/>
                  </a:cubicBezTo>
                  <a:cubicBezTo>
                    <a:pt x="17832" y="5082"/>
                    <a:pt x="17871" y="5161"/>
                    <a:pt x="17930" y="5240"/>
                  </a:cubicBezTo>
                  <a:cubicBezTo>
                    <a:pt x="18127" y="5634"/>
                    <a:pt x="18364" y="5989"/>
                    <a:pt x="18600" y="6343"/>
                  </a:cubicBezTo>
                  <a:cubicBezTo>
                    <a:pt x="19033" y="6993"/>
                    <a:pt x="19526" y="7821"/>
                    <a:pt x="20334" y="8018"/>
                  </a:cubicBezTo>
                  <a:cubicBezTo>
                    <a:pt x="20432" y="8041"/>
                    <a:pt x="20532" y="8052"/>
                    <a:pt x="20630" y="8052"/>
                  </a:cubicBezTo>
                  <a:cubicBezTo>
                    <a:pt x="21198" y="8052"/>
                    <a:pt x="21716" y="7674"/>
                    <a:pt x="21733" y="7053"/>
                  </a:cubicBezTo>
                  <a:cubicBezTo>
                    <a:pt x="21752" y="6284"/>
                    <a:pt x="21240" y="5575"/>
                    <a:pt x="20610" y="5161"/>
                  </a:cubicBezTo>
                  <a:cubicBezTo>
                    <a:pt x="19900" y="4688"/>
                    <a:pt x="19033" y="4491"/>
                    <a:pt x="18206" y="4294"/>
                  </a:cubicBezTo>
                  <a:cubicBezTo>
                    <a:pt x="18935" y="2974"/>
                    <a:pt x="19644" y="1634"/>
                    <a:pt x="20294" y="275"/>
                  </a:cubicBezTo>
                  <a:cubicBezTo>
                    <a:pt x="20359" y="121"/>
                    <a:pt x="20222" y="0"/>
                    <a:pt x="200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7"/>
            <p:cNvSpPr/>
            <p:nvPr/>
          </p:nvSpPr>
          <p:spPr>
            <a:xfrm>
              <a:off x="737975" y="568100"/>
              <a:ext cx="764846" cy="876211"/>
            </a:xfrm>
            <a:custGeom>
              <a:avLst/>
              <a:gdLst/>
              <a:ahLst/>
              <a:cxnLst/>
              <a:rect l="l" t="t" r="r" b="b"/>
              <a:pathLst>
                <a:path w="20906" h="23950" extrusionOk="0">
                  <a:moveTo>
                    <a:pt x="14158" y="1"/>
                  </a:moveTo>
                  <a:cubicBezTo>
                    <a:pt x="13988" y="1"/>
                    <a:pt x="13816" y="32"/>
                    <a:pt x="13654" y="91"/>
                  </a:cubicBezTo>
                  <a:cubicBezTo>
                    <a:pt x="13142" y="288"/>
                    <a:pt x="12807" y="780"/>
                    <a:pt x="12610" y="1253"/>
                  </a:cubicBezTo>
                  <a:cubicBezTo>
                    <a:pt x="12216" y="2258"/>
                    <a:pt x="12256" y="3342"/>
                    <a:pt x="12275" y="4386"/>
                  </a:cubicBezTo>
                  <a:cubicBezTo>
                    <a:pt x="12295" y="5548"/>
                    <a:pt x="12275" y="6809"/>
                    <a:pt x="11566" y="7794"/>
                  </a:cubicBezTo>
                  <a:cubicBezTo>
                    <a:pt x="11546" y="7814"/>
                    <a:pt x="11527" y="7834"/>
                    <a:pt x="11527" y="7873"/>
                  </a:cubicBezTo>
                  <a:cubicBezTo>
                    <a:pt x="11270" y="8149"/>
                    <a:pt x="11014" y="8425"/>
                    <a:pt x="10758" y="8701"/>
                  </a:cubicBezTo>
                  <a:cubicBezTo>
                    <a:pt x="10738" y="8720"/>
                    <a:pt x="10738" y="8740"/>
                    <a:pt x="10719" y="8760"/>
                  </a:cubicBezTo>
                  <a:cubicBezTo>
                    <a:pt x="10600" y="8898"/>
                    <a:pt x="10482" y="9036"/>
                    <a:pt x="10364" y="9174"/>
                  </a:cubicBezTo>
                  <a:cubicBezTo>
                    <a:pt x="10167" y="9390"/>
                    <a:pt x="9990" y="9627"/>
                    <a:pt x="9793" y="9843"/>
                  </a:cubicBezTo>
                  <a:cubicBezTo>
                    <a:pt x="9852" y="9528"/>
                    <a:pt x="9852" y="9193"/>
                    <a:pt x="9793" y="8858"/>
                  </a:cubicBezTo>
                  <a:cubicBezTo>
                    <a:pt x="9793" y="8858"/>
                    <a:pt x="9793" y="8858"/>
                    <a:pt x="9812" y="8839"/>
                  </a:cubicBezTo>
                  <a:cubicBezTo>
                    <a:pt x="10246" y="7794"/>
                    <a:pt x="10699" y="6711"/>
                    <a:pt x="10955" y="5588"/>
                  </a:cubicBezTo>
                  <a:cubicBezTo>
                    <a:pt x="11152" y="4740"/>
                    <a:pt x="11231" y="3637"/>
                    <a:pt x="10482" y="2987"/>
                  </a:cubicBezTo>
                  <a:cubicBezTo>
                    <a:pt x="10295" y="2823"/>
                    <a:pt x="10059" y="2729"/>
                    <a:pt x="9820" y="2729"/>
                  </a:cubicBezTo>
                  <a:cubicBezTo>
                    <a:pt x="9656" y="2729"/>
                    <a:pt x="9491" y="2773"/>
                    <a:pt x="9340" y="2869"/>
                  </a:cubicBezTo>
                  <a:cubicBezTo>
                    <a:pt x="8945" y="3105"/>
                    <a:pt x="8748" y="3578"/>
                    <a:pt x="8650" y="4011"/>
                  </a:cubicBezTo>
                  <a:cubicBezTo>
                    <a:pt x="8433" y="5016"/>
                    <a:pt x="8532" y="6080"/>
                    <a:pt x="8847" y="7046"/>
                  </a:cubicBezTo>
                  <a:cubicBezTo>
                    <a:pt x="9162" y="8090"/>
                    <a:pt x="9812" y="9371"/>
                    <a:pt x="9182" y="10415"/>
                  </a:cubicBezTo>
                  <a:cubicBezTo>
                    <a:pt x="9123" y="10494"/>
                    <a:pt x="9142" y="10572"/>
                    <a:pt x="9182" y="10632"/>
                  </a:cubicBezTo>
                  <a:cubicBezTo>
                    <a:pt x="8571" y="11400"/>
                    <a:pt x="8000" y="12208"/>
                    <a:pt x="7468" y="13016"/>
                  </a:cubicBezTo>
                  <a:cubicBezTo>
                    <a:pt x="7468" y="12740"/>
                    <a:pt x="7428" y="12464"/>
                    <a:pt x="7369" y="12188"/>
                  </a:cubicBezTo>
                  <a:cubicBezTo>
                    <a:pt x="7389" y="12168"/>
                    <a:pt x="7409" y="12149"/>
                    <a:pt x="7428" y="12109"/>
                  </a:cubicBezTo>
                  <a:cubicBezTo>
                    <a:pt x="7842" y="11065"/>
                    <a:pt x="8138" y="9922"/>
                    <a:pt x="8197" y="8779"/>
                  </a:cubicBezTo>
                  <a:cubicBezTo>
                    <a:pt x="8256" y="7814"/>
                    <a:pt x="8039" y="6730"/>
                    <a:pt x="7074" y="6258"/>
                  </a:cubicBezTo>
                  <a:cubicBezTo>
                    <a:pt x="6872" y="6162"/>
                    <a:pt x="6641" y="6106"/>
                    <a:pt x="6410" y="6106"/>
                  </a:cubicBezTo>
                  <a:cubicBezTo>
                    <a:pt x="6212" y="6106"/>
                    <a:pt x="6014" y="6147"/>
                    <a:pt x="5832" y="6238"/>
                  </a:cubicBezTo>
                  <a:cubicBezTo>
                    <a:pt x="5399" y="6455"/>
                    <a:pt x="5163" y="6868"/>
                    <a:pt x="5084" y="7341"/>
                  </a:cubicBezTo>
                  <a:cubicBezTo>
                    <a:pt x="4887" y="8425"/>
                    <a:pt x="5438" y="9587"/>
                    <a:pt x="6010" y="10474"/>
                  </a:cubicBezTo>
                  <a:cubicBezTo>
                    <a:pt x="6581" y="11400"/>
                    <a:pt x="7547" y="12700"/>
                    <a:pt x="6798" y="13804"/>
                  </a:cubicBezTo>
                  <a:cubicBezTo>
                    <a:pt x="6739" y="13883"/>
                    <a:pt x="6758" y="13961"/>
                    <a:pt x="6798" y="14020"/>
                  </a:cubicBezTo>
                  <a:cubicBezTo>
                    <a:pt x="6187" y="14966"/>
                    <a:pt x="5596" y="15951"/>
                    <a:pt x="5064" y="16936"/>
                  </a:cubicBezTo>
                  <a:cubicBezTo>
                    <a:pt x="5044" y="16917"/>
                    <a:pt x="5044" y="16877"/>
                    <a:pt x="5025" y="16858"/>
                  </a:cubicBezTo>
                  <a:cubicBezTo>
                    <a:pt x="5064" y="16838"/>
                    <a:pt x="5084" y="16799"/>
                    <a:pt x="5103" y="16739"/>
                  </a:cubicBezTo>
                  <a:cubicBezTo>
                    <a:pt x="5360" y="15833"/>
                    <a:pt x="5399" y="14887"/>
                    <a:pt x="5241" y="13961"/>
                  </a:cubicBezTo>
                  <a:cubicBezTo>
                    <a:pt x="5163" y="13508"/>
                    <a:pt x="5025" y="13075"/>
                    <a:pt x="4847" y="12641"/>
                  </a:cubicBezTo>
                  <a:cubicBezTo>
                    <a:pt x="4670" y="12227"/>
                    <a:pt x="4453" y="11794"/>
                    <a:pt x="4099" y="11498"/>
                  </a:cubicBezTo>
                  <a:cubicBezTo>
                    <a:pt x="3863" y="11312"/>
                    <a:pt x="3602" y="11230"/>
                    <a:pt x="3345" y="11230"/>
                  </a:cubicBezTo>
                  <a:cubicBezTo>
                    <a:pt x="2786" y="11230"/>
                    <a:pt x="2246" y="11621"/>
                    <a:pt x="2030" y="12188"/>
                  </a:cubicBezTo>
                  <a:cubicBezTo>
                    <a:pt x="1695" y="13114"/>
                    <a:pt x="2109" y="14198"/>
                    <a:pt x="2719" y="14907"/>
                  </a:cubicBezTo>
                  <a:cubicBezTo>
                    <a:pt x="3389" y="15675"/>
                    <a:pt x="4631" y="16326"/>
                    <a:pt x="4788" y="17429"/>
                  </a:cubicBezTo>
                  <a:cubicBezTo>
                    <a:pt x="4650" y="17665"/>
                    <a:pt x="4532" y="17922"/>
                    <a:pt x="4394" y="18158"/>
                  </a:cubicBezTo>
                  <a:cubicBezTo>
                    <a:pt x="4276" y="18375"/>
                    <a:pt x="4158" y="18611"/>
                    <a:pt x="4039" y="18828"/>
                  </a:cubicBezTo>
                  <a:cubicBezTo>
                    <a:pt x="4000" y="18749"/>
                    <a:pt x="3961" y="18670"/>
                    <a:pt x="3921" y="18591"/>
                  </a:cubicBezTo>
                  <a:cubicBezTo>
                    <a:pt x="3685" y="18217"/>
                    <a:pt x="3429" y="17862"/>
                    <a:pt x="3173" y="17528"/>
                  </a:cubicBezTo>
                  <a:cubicBezTo>
                    <a:pt x="2719" y="16917"/>
                    <a:pt x="2168" y="16109"/>
                    <a:pt x="1360" y="15951"/>
                  </a:cubicBezTo>
                  <a:cubicBezTo>
                    <a:pt x="1286" y="15938"/>
                    <a:pt x="1212" y="15932"/>
                    <a:pt x="1139" y="15932"/>
                  </a:cubicBezTo>
                  <a:cubicBezTo>
                    <a:pt x="547" y="15932"/>
                    <a:pt x="0" y="16347"/>
                    <a:pt x="0" y="16996"/>
                  </a:cubicBezTo>
                  <a:cubicBezTo>
                    <a:pt x="20" y="17764"/>
                    <a:pt x="572" y="18434"/>
                    <a:pt x="1222" y="18808"/>
                  </a:cubicBezTo>
                  <a:cubicBezTo>
                    <a:pt x="1971" y="19242"/>
                    <a:pt x="2838" y="19399"/>
                    <a:pt x="3685" y="19557"/>
                  </a:cubicBezTo>
                  <a:cubicBezTo>
                    <a:pt x="3015" y="20916"/>
                    <a:pt x="2404" y="22296"/>
                    <a:pt x="1833" y="23675"/>
                  </a:cubicBezTo>
                  <a:cubicBezTo>
                    <a:pt x="1771" y="23835"/>
                    <a:pt x="1895" y="23949"/>
                    <a:pt x="2020" y="23949"/>
                  </a:cubicBezTo>
                  <a:cubicBezTo>
                    <a:pt x="2095" y="23949"/>
                    <a:pt x="2170" y="23908"/>
                    <a:pt x="2207" y="23813"/>
                  </a:cubicBezTo>
                  <a:cubicBezTo>
                    <a:pt x="2778" y="22473"/>
                    <a:pt x="3370" y="21133"/>
                    <a:pt x="4020" y="19813"/>
                  </a:cubicBezTo>
                  <a:cubicBezTo>
                    <a:pt x="4020" y="19833"/>
                    <a:pt x="4039" y="19833"/>
                    <a:pt x="4039" y="19852"/>
                  </a:cubicBezTo>
                  <a:cubicBezTo>
                    <a:pt x="4473" y="20345"/>
                    <a:pt x="4965" y="20778"/>
                    <a:pt x="5537" y="21074"/>
                  </a:cubicBezTo>
                  <a:cubicBezTo>
                    <a:pt x="5899" y="21269"/>
                    <a:pt x="6291" y="21464"/>
                    <a:pt x="6691" y="21464"/>
                  </a:cubicBezTo>
                  <a:cubicBezTo>
                    <a:pt x="6857" y="21464"/>
                    <a:pt x="7025" y="21431"/>
                    <a:pt x="7192" y="21350"/>
                  </a:cubicBezTo>
                  <a:cubicBezTo>
                    <a:pt x="7645" y="21113"/>
                    <a:pt x="8118" y="20581"/>
                    <a:pt x="7803" y="20049"/>
                  </a:cubicBezTo>
                  <a:cubicBezTo>
                    <a:pt x="7507" y="19557"/>
                    <a:pt x="6778" y="19478"/>
                    <a:pt x="6266" y="19399"/>
                  </a:cubicBezTo>
                  <a:cubicBezTo>
                    <a:pt x="5808" y="19332"/>
                    <a:pt x="5350" y="19301"/>
                    <a:pt x="4893" y="19301"/>
                  </a:cubicBezTo>
                  <a:cubicBezTo>
                    <a:pt x="4680" y="19301"/>
                    <a:pt x="4468" y="19308"/>
                    <a:pt x="4256" y="19320"/>
                  </a:cubicBezTo>
                  <a:cubicBezTo>
                    <a:pt x="4493" y="18828"/>
                    <a:pt x="4749" y="18335"/>
                    <a:pt x="5005" y="17862"/>
                  </a:cubicBezTo>
                  <a:cubicBezTo>
                    <a:pt x="5064" y="17862"/>
                    <a:pt x="5103" y="17843"/>
                    <a:pt x="5123" y="17823"/>
                  </a:cubicBezTo>
                  <a:cubicBezTo>
                    <a:pt x="5557" y="18020"/>
                    <a:pt x="5990" y="18197"/>
                    <a:pt x="6404" y="18394"/>
                  </a:cubicBezTo>
                  <a:cubicBezTo>
                    <a:pt x="6778" y="18552"/>
                    <a:pt x="7152" y="18710"/>
                    <a:pt x="7527" y="18828"/>
                  </a:cubicBezTo>
                  <a:cubicBezTo>
                    <a:pt x="7809" y="18904"/>
                    <a:pt x="8101" y="18951"/>
                    <a:pt x="8387" y="18951"/>
                  </a:cubicBezTo>
                  <a:cubicBezTo>
                    <a:pt x="8840" y="18951"/>
                    <a:pt x="9281" y="18834"/>
                    <a:pt x="9655" y="18532"/>
                  </a:cubicBezTo>
                  <a:cubicBezTo>
                    <a:pt x="9931" y="18316"/>
                    <a:pt x="10147" y="18000"/>
                    <a:pt x="10206" y="17646"/>
                  </a:cubicBezTo>
                  <a:cubicBezTo>
                    <a:pt x="10266" y="17252"/>
                    <a:pt x="10088" y="16936"/>
                    <a:pt x="9773" y="16700"/>
                  </a:cubicBezTo>
                  <a:cubicBezTo>
                    <a:pt x="9326" y="16397"/>
                    <a:pt x="8794" y="16284"/>
                    <a:pt x="8263" y="16284"/>
                  </a:cubicBezTo>
                  <a:cubicBezTo>
                    <a:pt x="8068" y="16284"/>
                    <a:pt x="7874" y="16299"/>
                    <a:pt x="7684" y="16326"/>
                  </a:cubicBezTo>
                  <a:cubicBezTo>
                    <a:pt x="7231" y="16385"/>
                    <a:pt x="6798" y="16523"/>
                    <a:pt x="6364" y="16680"/>
                  </a:cubicBezTo>
                  <a:cubicBezTo>
                    <a:pt x="6128" y="16759"/>
                    <a:pt x="5911" y="16858"/>
                    <a:pt x="5675" y="16956"/>
                  </a:cubicBezTo>
                  <a:cubicBezTo>
                    <a:pt x="5596" y="16996"/>
                    <a:pt x="5517" y="17035"/>
                    <a:pt x="5438" y="17074"/>
                  </a:cubicBezTo>
                  <a:cubicBezTo>
                    <a:pt x="5931" y="16188"/>
                    <a:pt x="6463" y="15301"/>
                    <a:pt x="7015" y="14434"/>
                  </a:cubicBezTo>
                  <a:cubicBezTo>
                    <a:pt x="7034" y="14434"/>
                    <a:pt x="7054" y="14434"/>
                    <a:pt x="7074" y="14414"/>
                  </a:cubicBezTo>
                  <a:cubicBezTo>
                    <a:pt x="7428" y="14355"/>
                    <a:pt x="7763" y="14198"/>
                    <a:pt x="8098" y="14040"/>
                  </a:cubicBezTo>
                  <a:cubicBezTo>
                    <a:pt x="8118" y="14080"/>
                    <a:pt x="8138" y="14119"/>
                    <a:pt x="8177" y="14139"/>
                  </a:cubicBezTo>
                  <a:cubicBezTo>
                    <a:pt x="8965" y="14710"/>
                    <a:pt x="9852" y="15222"/>
                    <a:pt x="10798" y="15498"/>
                  </a:cubicBezTo>
                  <a:cubicBezTo>
                    <a:pt x="11206" y="15618"/>
                    <a:pt x="11715" y="15732"/>
                    <a:pt x="12208" y="15732"/>
                  </a:cubicBezTo>
                  <a:cubicBezTo>
                    <a:pt x="12690" y="15732"/>
                    <a:pt x="13156" y="15623"/>
                    <a:pt x="13497" y="15301"/>
                  </a:cubicBezTo>
                  <a:cubicBezTo>
                    <a:pt x="13812" y="14986"/>
                    <a:pt x="13911" y="14552"/>
                    <a:pt x="13792" y="14139"/>
                  </a:cubicBezTo>
                  <a:cubicBezTo>
                    <a:pt x="13674" y="13666"/>
                    <a:pt x="13319" y="13291"/>
                    <a:pt x="12906" y="13075"/>
                  </a:cubicBezTo>
                  <a:cubicBezTo>
                    <a:pt x="12348" y="12782"/>
                    <a:pt x="11691" y="12651"/>
                    <a:pt x="11045" y="12651"/>
                  </a:cubicBezTo>
                  <a:cubicBezTo>
                    <a:pt x="10733" y="12651"/>
                    <a:pt x="10423" y="12682"/>
                    <a:pt x="10128" y="12740"/>
                  </a:cubicBezTo>
                  <a:cubicBezTo>
                    <a:pt x="9596" y="12858"/>
                    <a:pt x="9083" y="13075"/>
                    <a:pt x="8591" y="13331"/>
                  </a:cubicBezTo>
                  <a:cubicBezTo>
                    <a:pt x="8177" y="13548"/>
                    <a:pt x="7783" y="13784"/>
                    <a:pt x="7330" y="13942"/>
                  </a:cubicBezTo>
                  <a:cubicBezTo>
                    <a:pt x="7862" y="13114"/>
                    <a:pt x="8413" y="12306"/>
                    <a:pt x="9005" y="11538"/>
                  </a:cubicBezTo>
                  <a:cubicBezTo>
                    <a:pt x="9024" y="11518"/>
                    <a:pt x="9044" y="11518"/>
                    <a:pt x="9064" y="11518"/>
                  </a:cubicBezTo>
                  <a:cubicBezTo>
                    <a:pt x="9458" y="11341"/>
                    <a:pt x="9852" y="11164"/>
                    <a:pt x="10246" y="10986"/>
                  </a:cubicBezTo>
                  <a:cubicBezTo>
                    <a:pt x="11054" y="11518"/>
                    <a:pt x="11940" y="11932"/>
                    <a:pt x="12886" y="12149"/>
                  </a:cubicBezTo>
                  <a:cubicBezTo>
                    <a:pt x="13328" y="12262"/>
                    <a:pt x="13871" y="12391"/>
                    <a:pt x="14390" y="12391"/>
                  </a:cubicBezTo>
                  <a:cubicBezTo>
                    <a:pt x="14868" y="12391"/>
                    <a:pt x="15325" y="12282"/>
                    <a:pt x="15664" y="11952"/>
                  </a:cubicBezTo>
                  <a:cubicBezTo>
                    <a:pt x="15960" y="11676"/>
                    <a:pt x="16117" y="11262"/>
                    <a:pt x="15999" y="10848"/>
                  </a:cubicBezTo>
                  <a:cubicBezTo>
                    <a:pt x="15861" y="10415"/>
                    <a:pt x="15467" y="10119"/>
                    <a:pt x="15073" y="9942"/>
                  </a:cubicBezTo>
                  <a:cubicBezTo>
                    <a:pt x="14608" y="9732"/>
                    <a:pt x="14081" y="9646"/>
                    <a:pt x="13551" y="9646"/>
                  </a:cubicBezTo>
                  <a:cubicBezTo>
                    <a:pt x="13138" y="9646"/>
                    <a:pt x="12723" y="9698"/>
                    <a:pt x="12334" y="9784"/>
                  </a:cubicBezTo>
                  <a:cubicBezTo>
                    <a:pt x="11625" y="9942"/>
                    <a:pt x="10935" y="10218"/>
                    <a:pt x="10266" y="10533"/>
                  </a:cubicBezTo>
                  <a:cubicBezTo>
                    <a:pt x="10248" y="10524"/>
                    <a:pt x="10231" y="10520"/>
                    <a:pt x="10214" y="10520"/>
                  </a:cubicBezTo>
                  <a:cubicBezTo>
                    <a:pt x="10153" y="10520"/>
                    <a:pt x="10095" y="10570"/>
                    <a:pt x="10049" y="10632"/>
                  </a:cubicBezTo>
                  <a:cubicBezTo>
                    <a:pt x="9871" y="10710"/>
                    <a:pt x="9694" y="10789"/>
                    <a:pt x="9497" y="10868"/>
                  </a:cubicBezTo>
                  <a:cubicBezTo>
                    <a:pt x="9990" y="10257"/>
                    <a:pt x="10482" y="9627"/>
                    <a:pt x="11014" y="9036"/>
                  </a:cubicBezTo>
                  <a:cubicBezTo>
                    <a:pt x="11625" y="8839"/>
                    <a:pt x="12157" y="8543"/>
                    <a:pt x="12689" y="8188"/>
                  </a:cubicBezTo>
                  <a:cubicBezTo>
                    <a:pt x="12709" y="8228"/>
                    <a:pt x="12748" y="8248"/>
                    <a:pt x="12788" y="8248"/>
                  </a:cubicBezTo>
                  <a:cubicBezTo>
                    <a:pt x="13753" y="8563"/>
                    <a:pt x="14758" y="8760"/>
                    <a:pt x="15782" y="8779"/>
                  </a:cubicBezTo>
                  <a:cubicBezTo>
                    <a:pt x="16551" y="8779"/>
                    <a:pt x="17792" y="8661"/>
                    <a:pt x="17930" y="7656"/>
                  </a:cubicBezTo>
                  <a:cubicBezTo>
                    <a:pt x="18048" y="6711"/>
                    <a:pt x="16984" y="6258"/>
                    <a:pt x="16196" y="6258"/>
                  </a:cubicBezTo>
                  <a:cubicBezTo>
                    <a:pt x="15329" y="6258"/>
                    <a:pt x="14521" y="6592"/>
                    <a:pt x="13792" y="7026"/>
                  </a:cubicBezTo>
                  <a:cubicBezTo>
                    <a:pt x="13063" y="7459"/>
                    <a:pt x="12374" y="7991"/>
                    <a:pt x="11605" y="8366"/>
                  </a:cubicBezTo>
                  <a:cubicBezTo>
                    <a:pt x="12295" y="7597"/>
                    <a:pt x="13044" y="6868"/>
                    <a:pt x="13792" y="6159"/>
                  </a:cubicBezTo>
                  <a:cubicBezTo>
                    <a:pt x="14147" y="5824"/>
                    <a:pt x="14502" y="5529"/>
                    <a:pt x="14856" y="5213"/>
                  </a:cubicBezTo>
                  <a:cubicBezTo>
                    <a:pt x="15940" y="5075"/>
                    <a:pt x="17004" y="4800"/>
                    <a:pt x="18009" y="4405"/>
                  </a:cubicBezTo>
                  <a:cubicBezTo>
                    <a:pt x="18521" y="4189"/>
                    <a:pt x="19033" y="3952"/>
                    <a:pt x="19506" y="3657"/>
                  </a:cubicBezTo>
                  <a:cubicBezTo>
                    <a:pt x="19959" y="3401"/>
                    <a:pt x="20412" y="3066"/>
                    <a:pt x="20649" y="2593"/>
                  </a:cubicBezTo>
                  <a:cubicBezTo>
                    <a:pt x="20866" y="2179"/>
                    <a:pt x="20905" y="1686"/>
                    <a:pt x="20688" y="1273"/>
                  </a:cubicBezTo>
                  <a:cubicBezTo>
                    <a:pt x="20472" y="918"/>
                    <a:pt x="20117" y="662"/>
                    <a:pt x="19703" y="544"/>
                  </a:cubicBezTo>
                  <a:cubicBezTo>
                    <a:pt x="19546" y="503"/>
                    <a:pt x="19391" y="484"/>
                    <a:pt x="19238" y="484"/>
                  </a:cubicBezTo>
                  <a:cubicBezTo>
                    <a:pt x="18430" y="484"/>
                    <a:pt x="17685" y="1008"/>
                    <a:pt x="17122" y="1588"/>
                  </a:cubicBezTo>
                  <a:cubicBezTo>
                    <a:pt x="16669" y="2061"/>
                    <a:pt x="16255" y="2593"/>
                    <a:pt x="15861" y="3125"/>
                  </a:cubicBezTo>
                  <a:cubicBezTo>
                    <a:pt x="15447" y="3696"/>
                    <a:pt x="15034" y="4287"/>
                    <a:pt x="14620" y="4859"/>
                  </a:cubicBezTo>
                  <a:cubicBezTo>
                    <a:pt x="14580" y="4878"/>
                    <a:pt x="14561" y="4918"/>
                    <a:pt x="14541" y="4957"/>
                  </a:cubicBezTo>
                  <a:cubicBezTo>
                    <a:pt x="13812" y="5568"/>
                    <a:pt x="13122" y="6238"/>
                    <a:pt x="12453" y="6908"/>
                  </a:cubicBezTo>
                  <a:cubicBezTo>
                    <a:pt x="12492" y="6730"/>
                    <a:pt x="12531" y="6573"/>
                    <a:pt x="12571" y="6395"/>
                  </a:cubicBezTo>
                  <a:cubicBezTo>
                    <a:pt x="12610" y="6395"/>
                    <a:pt x="12650" y="6376"/>
                    <a:pt x="12669" y="6336"/>
                  </a:cubicBezTo>
                  <a:cubicBezTo>
                    <a:pt x="13438" y="5351"/>
                    <a:pt x="14088" y="4307"/>
                    <a:pt x="14659" y="3223"/>
                  </a:cubicBezTo>
                  <a:cubicBezTo>
                    <a:pt x="15093" y="2396"/>
                    <a:pt x="15802" y="1095"/>
                    <a:pt x="14935" y="288"/>
                  </a:cubicBezTo>
                  <a:cubicBezTo>
                    <a:pt x="14725" y="90"/>
                    <a:pt x="14445" y="1"/>
                    <a:pt x="14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7"/>
            <p:cNvSpPr/>
            <p:nvPr/>
          </p:nvSpPr>
          <p:spPr>
            <a:xfrm>
              <a:off x="4284925" y="4204888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8" name="Google Shape;558;p37"/>
            <p:cNvGrpSpPr/>
            <p:nvPr/>
          </p:nvGrpSpPr>
          <p:grpSpPr>
            <a:xfrm>
              <a:off x="966575" y="3822675"/>
              <a:ext cx="375350" cy="382225"/>
              <a:chOff x="8090375" y="1459050"/>
              <a:chExt cx="375350" cy="382225"/>
            </a:xfrm>
          </p:grpSpPr>
          <p:sp>
            <p:nvSpPr>
              <p:cNvPr id="559" name="Google Shape;559;p37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37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37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37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37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37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37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37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7" name="Google Shape;567;p37"/>
            <p:cNvSpPr/>
            <p:nvPr/>
          </p:nvSpPr>
          <p:spPr>
            <a:xfrm>
              <a:off x="7917050" y="280635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8" name="Google Shape;568;p37"/>
            <p:cNvGrpSpPr/>
            <p:nvPr/>
          </p:nvGrpSpPr>
          <p:grpSpPr>
            <a:xfrm>
              <a:off x="1030854" y="2349907"/>
              <a:ext cx="435744" cy="443687"/>
              <a:chOff x="8090375" y="1459050"/>
              <a:chExt cx="375350" cy="382225"/>
            </a:xfrm>
          </p:grpSpPr>
          <p:sp>
            <p:nvSpPr>
              <p:cNvPr id="569" name="Google Shape;569;p37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37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37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37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37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37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37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37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7" name="Google Shape;577;p37"/>
            <p:cNvSpPr/>
            <p:nvPr/>
          </p:nvSpPr>
          <p:spPr>
            <a:xfrm>
              <a:off x="7917050" y="784347"/>
              <a:ext cx="375355" cy="443712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8" name="Google Shape;578;p37"/>
          <p:cNvGrpSpPr/>
          <p:nvPr/>
        </p:nvGrpSpPr>
        <p:grpSpPr>
          <a:xfrm>
            <a:off x="1877781" y="1478931"/>
            <a:ext cx="7970735" cy="1630063"/>
            <a:chOff x="1411828" y="1109198"/>
            <a:chExt cx="5992877" cy="1222547"/>
          </a:xfrm>
        </p:grpSpPr>
        <p:grpSp>
          <p:nvGrpSpPr>
            <p:cNvPr id="579" name="Google Shape;579;p37"/>
            <p:cNvGrpSpPr/>
            <p:nvPr/>
          </p:nvGrpSpPr>
          <p:grpSpPr>
            <a:xfrm>
              <a:off x="6086056" y="1109219"/>
              <a:ext cx="1318649" cy="1222526"/>
              <a:chOff x="6408388" y="676125"/>
              <a:chExt cx="957068" cy="887238"/>
            </a:xfrm>
          </p:grpSpPr>
          <p:sp>
            <p:nvSpPr>
              <p:cNvPr id="580" name="Google Shape;580;p37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37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37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37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37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37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37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37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37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37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37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37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37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37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4" name="Google Shape;594;p37"/>
            <p:cNvGrpSpPr/>
            <p:nvPr/>
          </p:nvGrpSpPr>
          <p:grpSpPr>
            <a:xfrm>
              <a:off x="1411828" y="1109198"/>
              <a:ext cx="1477461" cy="1222409"/>
              <a:chOff x="7558775" y="805000"/>
              <a:chExt cx="862247" cy="713399"/>
            </a:xfrm>
          </p:grpSpPr>
          <p:sp>
            <p:nvSpPr>
              <p:cNvPr id="595" name="Google Shape;595;p37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37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37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37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37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37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37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>
  <p:cSld name="Quote 2">
    <p:bg>
      <p:bgPr>
        <a:solidFill>
          <a:schemeClr val="accent3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4"/>
          <p:cNvSpPr/>
          <p:nvPr/>
        </p:nvSpPr>
        <p:spPr>
          <a:xfrm>
            <a:off x="6309552" y="2393000"/>
            <a:ext cx="7067273" cy="6688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4"/>
          <p:cNvSpPr/>
          <p:nvPr/>
        </p:nvSpPr>
        <p:spPr>
          <a:xfrm>
            <a:off x="10898588" y="184573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Google Shape;163;p14"/>
          <p:cNvSpPr/>
          <p:nvPr/>
        </p:nvSpPr>
        <p:spPr>
          <a:xfrm>
            <a:off x="10201466" y="221283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4" name="Google Shape;164;p14"/>
          <p:cNvSpPr/>
          <p:nvPr/>
        </p:nvSpPr>
        <p:spPr>
          <a:xfrm>
            <a:off x="11853502" y="1137317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4"/>
          <p:cNvSpPr/>
          <p:nvPr/>
        </p:nvSpPr>
        <p:spPr>
          <a:xfrm>
            <a:off x="463685" y="606603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6" name="Google Shape;166;p14"/>
          <p:cNvSpPr/>
          <p:nvPr/>
        </p:nvSpPr>
        <p:spPr>
          <a:xfrm>
            <a:off x="-233437" y="643313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7" name="Google Shape;167;p14"/>
          <p:cNvSpPr/>
          <p:nvPr/>
        </p:nvSpPr>
        <p:spPr>
          <a:xfrm>
            <a:off x="5389601" y="539146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8" name="Google Shape;168;p14"/>
          <p:cNvSpPr/>
          <p:nvPr/>
        </p:nvSpPr>
        <p:spPr>
          <a:xfrm>
            <a:off x="-233420" y="37553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9" name="Google Shape;169;p14"/>
          <p:cNvSpPr/>
          <p:nvPr/>
        </p:nvSpPr>
        <p:spPr>
          <a:xfrm>
            <a:off x="5389600" y="5876517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4"/>
          <p:cNvSpPr/>
          <p:nvPr/>
        </p:nvSpPr>
        <p:spPr>
          <a:xfrm>
            <a:off x="1317765" y="-125316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4"/>
          <p:cNvSpPr/>
          <p:nvPr/>
        </p:nvSpPr>
        <p:spPr>
          <a:xfrm rot="7641468">
            <a:off x="12049569" y="2655793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4"/>
          <p:cNvSpPr/>
          <p:nvPr/>
        </p:nvSpPr>
        <p:spPr>
          <a:xfrm rot="7641468">
            <a:off x="-88295" y="558657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4"/>
          <p:cNvSpPr txBox="1">
            <a:spLocks noGrp="1"/>
          </p:cNvSpPr>
          <p:nvPr>
            <p:ph type="subTitle" idx="1"/>
          </p:nvPr>
        </p:nvSpPr>
        <p:spPr>
          <a:xfrm flipH="1">
            <a:off x="983161" y="911800"/>
            <a:ext cx="5604501" cy="148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4"/>
          <p:cNvSpPr txBox="1">
            <a:spLocks noGrp="1"/>
          </p:cNvSpPr>
          <p:nvPr>
            <p:ph type="subTitle" idx="2"/>
          </p:nvPr>
        </p:nvSpPr>
        <p:spPr>
          <a:xfrm flipH="1">
            <a:off x="912636" y="4436800"/>
            <a:ext cx="3656532" cy="61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9671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"/>
          <p:cNvSpPr txBox="1">
            <a:spLocks noGrp="1"/>
          </p:cNvSpPr>
          <p:nvPr>
            <p:ph type="ctrTitle"/>
          </p:nvPr>
        </p:nvSpPr>
        <p:spPr>
          <a:xfrm>
            <a:off x="-96428" y="4948644"/>
            <a:ext cx="3780225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subTitle" idx="1"/>
          </p:nvPr>
        </p:nvSpPr>
        <p:spPr>
          <a:xfrm>
            <a:off x="559281" y="5473167"/>
            <a:ext cx="3124651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title" idx="2" hasCustomPrompt="1"/>
          </p:nvPr>
        </p:nvSpPr>
        <p:spPr>
          <a:xfrm>
            <a:off x="2757803" y="2583513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3"/>
          <p:cNvSpPr txBox="1">
            <a:spLocks noGrp="1"/>
          </p:cNvSpPr>
          <p:nvPr>
            <p:ph type="subTitle" idx="3"/>
          </p:nvPr>
        </p:nvSpPr>
        <p:spPr>
          <a:xfrm>
            <a:off x="8467964" y="5473167"/>
            <a:ext cx="3243157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title" idx="4" hasCustomPrompt="1"/>
          </p:nvPr>
        </p:nvSpPr>
        <p:spPr>
          <a:xfrm>
            <a:off x="7140645" y="2583491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7" name="Google Shape;147;p13"/>
          <p:cNvSpPr txBox="1">
            <a:spLocks noGrp="1"/>
          </p:cNvSpPr>
          <p:nvPr>
            <p:ph type="subTitle" idx="5"/>
          </p:nvPr>
        </p:nvSpPr>
        <p:spPr>
          <a:xfrm>
            <a:off x="4497446" y="5473167"/>
            <a:ext cx="3166946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title" idx="6" hasCustomPrompt="1"/>
          </p:nvPr>
        </p:nvSpPr>
        <p:spPr>
          <a:xfrm>
            <a:off x="4914612" y="2229297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9" name="Google Shape;149;p13"/>
          <p:cNvSpPr txBox="1">
            <a:spLocks noGrp="1"/>
          </p:cNvSpPr>
          <p:nvPr>
            <p:ph type="ctrTitle" idx="7"/>
          </p:nvPr>
        </p:nvSpPr>
        <p:spPr>
          <a:xfrm>
            <a:off x="4044570" y="4948644"/>
            <a:ext cx="4072699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ctrTitle" idx="8"/>
          </p:nvPr>
        </p:nvSpPr>
        <p:spPr>
          <a:xfrm>
            <a:off x="8467966" y="4948644"/>
            <a:ext cx="2272364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ctrTitle" idx="9"/>
          </p:nvPr>
        </p:nvSpPr>
        <p:spPr>
          <a:xfrm>
            <a:off x="1579483" y="374285"/>
            <a:ext cx="9002872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13"/>
          <p:cNvSpPr/>
          <p:nvPr/>
        </p:nvSpPr>
        <p:spPr>
          <a:xfrm>
            <a:off x="308136" y="2615651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3"/>
          <p:cNvSpPr/>
          <p:nvPr/>
        </p:nvSpPr>
        <p:spPr>
          <a:xfrm rot="7641468">
            <a:off x="10691837" y="159502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3"/>
          <p:cNvSpPr/>
          <p:nvPr/>
        </p:nvSpPr>
        <p:spPr>
          <a:xfrm>
            <a:off x="11252278" y="19746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Google Shape;155;p13"/>
          <p:cNvSpPr/>
          <p:nvPr/>
        </p:nvSpPr>
        <p:spPr>
          <a:xfrm>
            <a:off x="10701825" y="2341781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Google Shape;156;p13"/>
          <p:cNvSpPr/>
          <p:nvPr/>
        </p:nvSpPr>
        <p:spPr>
          <a:xfrm>
            <a:off x="37458" y="31226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Google Shape;157;p13"/>
          <p:cNvSpPr/>
          <p:nvPr/>
        </p:nvSpPr>
        <p:spPr>
          <a:xfrm>
            <a:off x="-512995" y="3489781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Google Shape;158;p13"/>
          <p:cNvSpPr/>
          <p:nvPr/>
        </p:nvSpPr>
        <p:spPr>
          <a:xfrm>
            <a:off x="451531" y="6007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Google Shape;159;p13"/>
          <p:cNvSpPr/>
          <p:nvPr/>
        </p:nvSpPr>
        <p:spPr>
          <a:xfrm rot="7641468">
            <a:off x="1182221" y="1012660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4260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4572" y="5640767"/>
            <a:ext cx="7978613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8076" lvl="0" indent="-3040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68664" y="6217623"/>
            <a:ext cx="72979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934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448" y="719200"/>
            <a:ext cx="10264942" cy="8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an One"/>
              <a:buNone/>
              <a:defRPr sz="36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448" y="1648939"/>
            <a:ext cx="10264942" cy="4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4" r:id="rId2"/>
    <p:sldLayoutId id="2147483669" r:id="rId3"/>
    <p:sldLayoutId id="2147483683" r:id="rId4"/>
    <p:sldLayoutId id="2147483687" r:id="rId5"/>
    <p:sldLayoutId id="2147483688" r:id="rId6"/>
    <p:sldLayoutId id="2147483689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427129" y="304800"/>
            <a:ext cx="1889525" cy="174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3">
            <a:extLst>
              <a:ext uri="{FF2B5EF4-FFF2-40B4-BE49-F238E27FC236}">
                <a16:creationId xmlns="" xmlns:a16="http://schemas.microsoft.com/office/drawing/2014/main" id="{47D16BF3-4C13-42C5-97CF-AE39D496F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7765" y="1874308"/>
            <a:ext cx="8746309" cy="1718800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VIỆT </a:t>
            </a:r>
            <a:r>
              <a:rPr lang="en-US" sz="10600" b="1">
                <a:solidFill>
                  <a:schemeClr val="tx1"/>
                </a:solidFill>
                <a:latin typeface="+mj-lt"/>
                <a:ea typeface="AvantGarde" pitchFamily="2" charset="0"/>
                <a:cs typeface="AvantGarde" pitchFamily="2" charset="0"/>
              </a:rPr>
              <a:t>2</a:t>
            </a:r>
          </a:p>
        </p:txBody>
      </p:sp>
      <p:pic>
        <p:nvPicPr>
          <p:cNvPr id="11" name="Picture 5">
            <a:extLst>
              <a:ext uri="{FF2B5EF4-FFF2-40B4-BE49-F238E27FC236}">
                <a16:creationId xmlns="" xmlns:a16="http://schemas.microsoft.com/office/drawing/2014/main" id="{AC23930E-A78C-4D35-913D-55EC489BB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856" y="4114800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181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F8B298E-07D6-4D8D-BC86-D762053CCE22}"/>
              </a:ext>
            </a:extLst>
          </p:cNvPr>
          <p:cNvSpPr txBox="1"/>
          <p:nvPr/>
        </p:nvSpPr>
        <p:spPr>
          <a:xfrm>
            <a:off x="3916712" y="1682527"/>
            <a:ext cx="4328409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Arial-Rounded" pitchFamily="34" charset="0"/>
                <a:cs typeface="Arial-Rounded" pitchFamily="34" charset="0"/>
              </a:rPr>
              <a:t>BÀI 13</a:t>
            </a: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5DB34668-7209-4FC2-A81B-13DA923DFB0B}"/>
              </a:ext>
            </a:extLst>
          </p:cNvPr>
          <p:cNvSpPr txBox="1">
            <a:spLocks/>
          </p:cNvSpPr>
          <p:nvPr/>
        </p:nvSpPr>
        <p:spPr>
          <a:xfrm>
            <a:off x="1585117" y="2626375"/>
            <a:ext cx="8991600" cy="1501088"/>
          </a:xfrm>
          <a:prstGeom prst="rect">
            <a:avLst/>
          </a:prstGeom>
          <a:solidFill>
            <a:schemeClr val="tx2"/>
          </a:solidFill>
          <a:effectLst>
            <a:softEdge rad="317500"/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72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-Rounded" pitchFamily="34" charset="0"/>
                <a:cs typeface="Arial-Rounded" pitchFamily="34" charset="0"/>
              </a:rPr>
              <a:t>CỎ NON CƯỜI RỒI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EB19052-6D06-4357-9F9D-F816CE7425BE}"/>
              </a:ext>
            </a:extLst>
          </p:cNvPr>
          <p:cNvSpPr txBox="1"/>
          <p:nvPr/>
        </p:nvSpPr>
        <p:spPr>
          <a:xfrm>
            <a:off x="7528719" y="4648200"/>
            <a:ext cx="1219200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itchFamily="34" charset="0"/>
              </a:rPr>
              <a:t>S/60</a:t>
            </a:r>
          </a:p>
        </p:txBody>
      </p:sp>
    </p:spTree>
    <p:extLst>
      <p:ext uri="{BB962C8B-B14F-4D97-AF65-F5344CB8AC3E}">
        <p14:creationId xmlns:p14="http://schemas.microsoft.com/office/powerpoint/2010/main" val="115962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EE82DDF8-A7F0-4696-93E6-44F8F2E07B60}"/>
              </a:ext>
            </a:extLst>
          </p:cNvPr>
          <p:cNvGrpSpPr/>
          <p:nvPr/>
        </p:nvGrpSpPr>
        <p:grpSpPr>
          <a:xfrm>
            <a:off x="964140" y="762000"/>
            <a:ext cx="10534247" cy="584776"/>
            <a:chOff x="265201" y="846108"/>
            <a:chExt cx="14010916" cy="779699"/>
          </a:xfrm>
        </p:grpSpPr>
        <p:grpSp>
          <p:nvGrpSpPr>
            <p:cNvPr id="19" name="Group 18">
              <a:extLst>
                <a:ext uri="{FF2B5EF4-FFF2-40B4-BE49-F238E27FC236}">
                  <a16:creationId xmlns="" xmlns:a16="http://schemas.microsoft.com/office/drawing/2014/main" id="{8F4C76B4-C84E-46F2-ADAF-BE80904E60DB}"/>
                </a:ext>
              </a:extLst>
            </p:cNvPr>
            <p:cNvGrpSpPr/>
            <p:nvPr/>
          </p:nvGrpSpPr>
          <p:grpSpPr>
            <a:xfrm>
              <a:off x="265201" y="915918"/>
              <a:ext cx="731519" cy="640080"/>
              <a:chOff x="3017205" y="1727884"/>
              <a:chExt cx="1196998" cy="1040130"/>
            </a:xfrm>
          </p:grpSpPr>
          <p:sp>
            <p:nvSpPr>
              <p:cNvPr id="21" name="Google Shape;418;p36">
                <a:extLst>
                  <a:ext uri="{FF2B5EF4-FFF2-40B4-BE49-F238E27FC236}">
                    <a16:creationId xmlns="" xmlns:a16="http://schemas.microsoft.com/office/drawing/2014/main" id="{2EF5ADF8-D3EE-4E95-8D7B-41DA7D972CDA}"/>
                  </a:ext>
                </a:extLst>
              </p:cNvPr>
              <p:cNvSpPr/>
              <p:nvPr/>
            </p:nvSpPr>
            <p:spPr>
              <a:xfrm>
                <a:off x="3041858" y="1727884"/>
                <a:ext cx="1047375" cy="1040130"/>
              </a:xfrm>
              <a:prstGeom prst="ellipse">
                <a:avLst/>
              </a:prstGeom>
              <a:solidFill>
                <a:srgbClr val="FFFFAF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140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22" name="Google Shape;423;p36">
                <a:extLst>
                  <a:ext uri="{FF2B5EF4-FFF2-40B4-BE49-F238E27FC236}">
                    <a16:creationId xmlns="" xmlns:a16="http://schemas.microsoft.com/office/drawing/2014/main" id="{CFC656D9-2A43-4AAC-9029-B38D2B5544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17205" y="1822331"/>
                <a:ext cx="1196998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3600">
                    <a:solidFill>
                      <a:srgbClr val="0070C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1</a:t>
                </a: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ADD03D41-B52E-4549-9627-4097D2EF49D7}"/>
                </a:ext>
              </a:extLst>
            </p:cNvPr>
            <p:cNvSpPr txBox="1"/>
            <p:nvPr/>
          </p:nvSpPr>
          <p:spPr>
            <a:xfrm>
              <a:off x="1036588" y="846108"/>
              <a:ext cx="13239529" cy="779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Nói lời xin lỗi.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A2868E9-09D3-44C7-B988-78D9FA50F686}"/>
              </a:ext>
            </a:extLst>
          </p:cNvPr>
          <p:cNvSpPr txBox="1"/>
          <p:nvPr/>
        </p:nvSpPr>
        <p:spPr>
          <a:xfrm>
            <a:off x="1254128" y="1544773"/>
            <a:ext cx="9954272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150000"/>
              </a:lnSpc>
              <a:buAutoNum type="alphaLcPeriod"/>
            </a:pPr>
            <a:r>
              <a:rPr lang="en-US" sz="280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Nếu em là cô bé trong câu chuyện </a:t>
            </a:r>
            <a:r>
              <a:rPr lang="en-US" sz="2800" i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Cho hoa khoe sắc, </a:t>
            </a:r>
            <a:r>
              <a:rPr lang="en-US" sz="280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em sẽ nói lời xin lỗi bông hồng như thế nào?</a:t>
            </a:r>
          </a:p>
          <a:p>
            <a:pPr marL="514350" indent="-514350" algn="just">
              <a:lnSpc>
                <a:spcPct val="150000"/>
              </a:lnSpc>
              <a:buAutoNum type="alphaLcPeriod"/>
            </a:pPr>
            <a:r>
              <a:rPr lang="en-US" sz="280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Nếu em là một bạn nhỏ trong câu chuyện </a:t>
            </a:r>
            <a:r>
              <a:rPr lang="en-US" sz="2800" i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Cỏ non cười rồi, </a:t>
            </a:r>
            <a:r>
              <a:rPr lang="en-US" sz="280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khi em thấy cỏ non khóc, em sẽ nói gì với cỏ non?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31E2AE2-910B-4925-AB01-F5E3E82DCF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409" b="26797"/>
          <a:stretch/>
        </p:blipFill>
        <p:spPr>
          <a:xfrm>
            <a:off x="4846930" y="4297022"/>
            <a:ext cx="2467978" cy="203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29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EE82DDF8-A7F0-4696-93E6-44F8F2E07B60}"/>
              </a:ext>
            </a:extLst>
          </p:cNvPr>
          <p:cNvGrpSpPr/>
          <p:nvPr/>
        </p:nvGrpSpPr>
        <p:grpSpPr>
          <a:xfrm>
            <a:off x="964140" y="762000"/>
            <a:ext cx="10534247" cy="584776"/>
            <a:chOff x="265201" y="846108"/>
            <a:chExt cx="14010916" cy="779699"/>
          </a:xfrm>
        </p:grpSpPr>
        <p:grpSp>
          <p:nvGrpSpPr>
            <p:cNvPr id="19" name="Group 18">
              <a:extLst>
                <a:ext uri="{FF2B5EF4-FFF2-40B4-BE49-F238E27FC236}">
                  <a16:creationId xmlns="" xmlns:a16="http://schemas.microsoft.com/office/drawing/2014/main" id="{8F4C76B4-C84E-46F2-ADAF-BE80904E60DB}"/>
                </a:ext>
              </a:extLst>
            </p:cNvPr>
            <p:cNvGrpSpPr/>
            <p:nvPr/>
          </p:nvGrpSpPr>
          <p:grpSpPr>
            <a:xfrm>
              <a:off x="265201" y="915918"/>
              <a:ext cx="731519" cy="640080"/>
              <a:chOff x="3017205" y="1727884"/>
              <a:chExt cx="1196998" cy="1040130"/>
            </a:xfrm>
          </p:grpSpPr>
          <p:sp>
            <p:nvSpPr>
              <p:cNvPr id="21" name="Google Shape;418;p36">
                <a:extLst>
                  <a:ext uri="{FF2B5EF4-FFF2-40B4-BE49-F238E27FC236}">
                    <a16:creationId xmlns="" xmlns:a16="http://schemas.microsoft.com/office/drawing/2014/main" id="{2EF5ADF8-D3EE-4E95-8D7B-41DA7D972CDA}"/>
                  </a:ext>
                </a:extLst>
              </p:cNvPr>
              <p:cNvSpPr/>
              <p:nvPr/>
            </p:nvSpPr>
            <p:spPr>
              <a:xfrm>
                <a:off x="3041858" y="1727884"/>
                <a:ext cx="1047375" cy="1040130"/>
              </a:xfrm>
              <a:prstGeom prst="ellipse">
                <a:avLst/>
              </a:prstGeom>
              <a:solidFill>
                <a:srgbClr val="FFFFAF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140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22" name="Google Shape;423;p36">
                <a:extLst>
                  <a:ext uri="{FF2B5EF4-FFF2-40B4-BE49-F238E27FC236}">
                    <a16:creationId xmlns="" xmlns:a16="http://schemas.microsoft.com/office/drawing/2014/main" id="{CFC656D9-2A43-4AAC-9029-B38D2B5544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17205" y="1822331"/>
                <a:ext cx="1196998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3600">
                    <a:solidFill>
                      <a:srgbClr val="0070C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1</a:t>
                </a: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ADD03D41-B52E-4549-9627-4097D2EF49D7}"/>
                </a:ext>
              </a:extLst>
            </p:cNvPr>
            <p:cNvSpPr txBox="1"/>
            <p:nvPr/>
          </p:nvSpPr>
          <p:spPr>
            <a:xfrm>
              <a:off x="1036588" y="846108"/>
              <a:ext cx="13239529" cy="779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Nói lời xin lỗi.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A2868E9-09D3-44C7-B988-78D9FA50F686}"/>
              </a:ext>
            </a:extLst>
          </p:cNvPr>
          <p:cNvSpPr txBox="1"/>
          <p:nvPr/>
        </p:nvSpPr>
        <p:spPr>
          <a:xfrm>
            <a:off x="1254128" y="1544773"/>
            <a:ext cx="9954272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150000"/>
              </a:lnSpc>
              <a:buAutoNum type="alphaLcPeriod"/>
            </a:pP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Cho </a:t>
            </a:r>
            <a:r>
              <a:rPr lang="en-US" sz="2800" i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800" i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khoe</a:t>
            </a:r>
            <a:r>
              <a:rPr lang="en-US" sz="2800" i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sz="2800" i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xin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lỗi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AD8153C-A614-4372-99E8-58CC434BE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8719" y="3047935"/>
            <a:ext cx="4272021" cy="324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48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EE82DDF8-A7F0-4696-93E6-44F8F2E07B60}"/>
              </a:ext>
            </a:extLst>
          </p:cNvPr>
          <p:cNvGrpSpPr/>
          <p:nvPr/>
        </p:nvGrpSpPr>
        <p:grpSpPr>
          <a:xfrm>
            <a:off x="964140" y="762000"/>
            <a:ext cx="10534247" cy="584776"/>
            <a:chOff x="265201" y="846108"/>
            <a:chExt cx="14010916" cy="779699"/>
          </a:xfrm>
        </p:grpSpPr>
        <p:grpSp>
          <p:nvGrpSpPr>
            <p:cNvPr id="19" name="Group 18">
              <a:extLst>
                <a:ext uri="{FF2B5EF4-FFF2-40B4-BE49-F238E27FC236}">
                  <a16:creationId xmlns="" xmlns:a16="http://schemas.microsoft.com/office/drawing/2014/main" id="{8F4C76B4-C84E-46F2-ADAF-BE80904E60DB}"/>
                </a:ext>
              </a:extLst>
            </p:cNvPr>
            <p:cNvGrpSpPr/>
            <p:nvPr/>
          </p:nvGrpSpPr>
          <p:grpSpPr>
            <a:xfrm>
              <a:off x="265201" y="915918"/>
              <a:ext cx="731519" cy="640080"/>
              <a:chOff x="3017205" y="1727884"/>
              <a:chExt cx="1196998" cy="1040130"/>
            </a:xfrm>
          </p:grpSpPr>
          <p:sp>
            <p:nvSpPr>
              <p:cNvPr id="21" name="Google Shape;418;p36">
                <a:extLst>
                  <a:ext uri="{FF2B5EF4-FFF2-40B4-BE49-F238E27FC236}">
                    <a16:creationId xmlns="" xmlns:a16="http://schemas.microsoft.com/office/drawing/2014/main" id="{2EF5ADF8-D3EE-4E95-8D7B-41DA7D972CDA}"/>
                  </a:ext>
                </a:extLst>
              </p:cNvPr>
              <p:cNvSpPr/>
              <p:nvPr/>
            </p:nvSpPr>
            <p:spPr>
              <a:xfrm>
                <a:off x="3041858" y="1727884"/>
                <a:ext cx="1047375" cy="1040130"/>
              </a:xfrm>
              <a:prstGeom prst="ellipse">
                <a:avLst/>
              </a:prstGeom>
              <a:solidFill>
                <a:srgbClr val="FFFFAF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140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22" name="Google Shape;423;p36">
                <a:extLst>
                  <a:ext uri="{FF2B5EF4-FFF2-40B4-BE49-F238E27FC236}">
                    <a16:creationId xmlns="" xmlns:a16="http://schemas.microsoft.com/office/drawing/2014/main" id="{CFC656D9-2A43-4AAC-9029-B38D2B5544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17205" y="1822331"/>
                <a:ext cx="1196998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3600">
                    <a:solidFill>
                      <a:srgbClr val="0070C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1</a:t>
                </a: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ADD03D41-B52E-4549-9627-4097D2EF49D7}"/>
                </a:ext>
              </a:extLst>
            </p:cNvPr>
            <p:cNvSpPr txBox="1"/>
            <p:nvPr/>
          </p:nvSpPr>
          <p:spPr>
            <a:xfrm>
              <a:off x="1036588" y="846108"/>
              <a:ext cx="13239529" cy="779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Nói lời xin lỗi.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A2868E9-09D3-44C7-B988-78D9FA50F686}"/>
              </a:ext>
            </a:extLst>
          </p:cNvPr>
          <p:cNvSpPr txBox="1"/>
          <p:nvPr/>
        </p:nvSpPr>
        <p:spPr>
          <a:xfrm>
            <a:off x="1254128" y="1544773"/>
            <a:ext cx="9954272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150000"/>
              </a:lnSpc>
              <a:buAutoNum type="alphaLcPeriod"/>
            </a:pP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800" i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non </a:t>
            </a:r>
            <a:r>
              <a:rPr lang="en-US" sz="2800" i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lang="en-US" sz="2800" i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800" i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non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khóc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non?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FD7D772-00E1-4989-A64B-12AE3E857A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8132" y="3258771"/>
            <a:ext cx="4065574" cy="306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81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127D0C35-7761-4B5B-92F3-C617935FE8DA}"/>
              </a:ext>
            </a:extLst>
          </p:cNvPr>
          <p:cNvSpPr/>
          <p:nvPr/>
        </p:nvSpPr>
        <p:spPr>
          <a:xfrm>
            <a:off x="1163298" y="1109691"/>
            <a:ext cx="10327821" cy="9711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Em làm việc riêng trong giờ học, bị cô giáo nhắc nhở.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A66B0EA6-36E5-40DC-895F-3CAB3603D3E5}"/>
              </a:ext>
            </a:extLst>
          </p:cNvPr>
          <p:cNvGrpSpPr/>
          <p:nvPr/>
        </p:nvGrpSpPr>
        <p:grpSpPr>
          <a:xfrm>
            <a:off x="670719" y="608461"/>
            <a:ext cx="10820400" cy="586586"/>
            <a:chOff x="265202" y="915918"/>
            <a:chExt cx="14391508" cy="782114"/>
          </a:xfrm>
        </p:grpSpPr>
        <p:grpSp>
          <p:nvGrpSpPr>
            <p:cNvPr id="23" name="Group 22">
              <a:extLst>
                <a:ext uri="{FF2B5EF4-FFF2-40B4-BE49-F238E27FC236}">
                  <a16:creationId xmlns="" xmlns:a16="http://schemas.microsoft.com/office/drawing/2014/main" id="{F27CF7A2-2240-4084-9A54-0447CDAF5F8E}"/>
                </a:ext>
              </a:extLst>
            </p:cNvPr>
            <p:cNvGrpSpPr/>
            <p:nvPr/>
          </p:nvGrpSpPr>
          <p:grpSpPr>
            <a:xfrm>
              <a:off x="265202" y="915918"/>
              <a:ext cx="731519" cy="640080"/>
              <a:chOff x="3017207" y="1727884"/>
              <a:chExt cx="1196998" cy="1040130"/>
            </a:xfrm>
          </p:grpSpPr>
          <p:sp>
            <p:nvSpPr>
              <p:cNvPr id="25" name="Google Shape;418;p36">
                <a:extLst>
                  <a:ext uri="{FF2B5EF4-FFF2-40B4-BE49-F238E27FC236}">
                    <a16:creationId xmlns="" xmlns:a16="http://schemas.microsoft.com/office/drawing/2014/main" id="{E4099C8D-B6C5-45F9-BB83-A9064FBF2D93}"/>
                  </a:ext>
                </a:extLst>
              </p:cNvPr>
              <p:cNvSpPr/>
              <p:nvPr/>
            </p:nvSpPr>
            <p:spPr>
              <a:xfrm>
                <a:off x="3041858" y="1727884"/>
                <a:ext cx="1047375" cy="1040130"/>
              </a:xfrm>
              <a:prstGeom prst="ellipse">
                <a:avLst/>
              </a:prstGeom>
              <a:solidFill>
                <a:srgbClr val="FFFFAF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16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26" name="Google Shape;423;p36">
                <a:extLst>
                  <a:ext uri="{FF2B5EF4-FFF2-40B4-BE49-F238E27FC236}">
                    <a16:creationId xmlns="" xmlns:a16="http://schemas.microsoft.com/office/drawing/2014/main" id="{99D39A21-CC6F-44FC-9979-B08F41CE9A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17207" y="1822329"/>
                <a:ext cx="1196998" cy="770401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4000">
                    <a:solidFill>
                      <a:srgbClr val="0070C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2</a:t>
                </a: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B899E357-2A41-44F3-97D7-B3CDF3FCA4C4}"/>
                </a:ext>
              </a:extLst>
            </p:cNvPr>
            <p:cNvSpPr txBox="1"/>
            <p:nvPr/>
          </p:nvSpPr>
          <p:spPr>
            <a:xfrm>
              <a:off x="1011787" y="918333"/>
              <a:ext cx="13644923" cy="779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Viết lời xin lỗi trong tình huống sau: </a:t>
              </a:r>
              <a:endPara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A2E1D8F-03B1-4040-8D4F-174683ACD9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222"/>
          <a:stretch/>
        </p:blipFill>
        <p:spPr>
          <a:xfrm>
            <a:off x="3273242" y="2208551"/>
            <a:ext cx="5615354" cy="384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12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6"/>
          <p:cNvSpPr txBox="1">
            <a:spLocks noGrp="1"/>
          </p:cNvSpPr>
          <p:nvPr>
            <p:ph type="ctrTitle" idx="4294967295"/>
          </p:nvPr>
        </p:nvSpPr>
        <p:spPr>
          <a:xfrm>
            <a:off x="1585119" y="381000"/>
            <a:ext cx="9002713" cy="1260475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pPr algn="ctr"/>
            <a:r>
              <a:rPr lang="en" sz="4400" b="1">
                <a:latin typeface="+mj-lt"/>
              </a:rPr>
              <a:t>DẶN DÒ</a:t>
            </a:r>
            <a:endParaRPr sz="4400" b="1">
              <a:latin typeface="+mj-lt"/>
            </a:endParaRPr>
          </a:p>
        </p:txBody>
      </p:sp>
      <p:sp>
        <p:nvSpPr>
          <p:cNvPr id="416" name="Google Shape;416;p36"/>
          <p:cNvSpPr/>
          <p:nvPr/>
        </p:nvSpPr>
        <p:spPr>
          <a:xfrm>
            <a:off x="7452519" y="2057400"/>
            <a:ext cx="3200400" cy="3200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418" name="Google Shape;418;p36"/>
          <p:cNvSpPr/>
          <p:nvPr/>
        </p:nvSpPr>
        <p:spPr>
          <a:xfrm>
            <a:off x="1542784" y="1828800"/>
            <a:ext cx="3200400" cy="3200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419" name="Google Shape;419;p36"/>
          <p:cNvSpPr/>
          <p:nvPr/>
        </p:nvSpPr>
        <p:spPr>
          <a:xfrm>
            <a:off x="4538397" y="1721833"/>
            <a:ext cx="3200400" cy="3200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426" name="Google Shape;426;p36"/>
          <p:cNvSpPr txBox="1">
            <a:spLocks noGrp="1"/>
          </p:cNvSpPr>
          <p:nvPr>
            <p:ph type="title" idx="4294967295"/>
          </p:nvPr>
        </p:nvSpPr>
        <p:spPr>
          <a:xfrm>
            <a:off x="4743184" y="2887662"/>
            <a:ext cx="2995613" cy="769938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r>
              <a:rPr lang="en-US" sz="4400">
                <a:solidFill>
                  <a:srgbClr val="FFFFFF"/>
                </a:solidFill>
                <a:latin typeface="+mj-lt"/>
              </a:rPr>
              <a:t>H</a:t>
            </a:r>
            <a:r>
              <a:rPr lang="en" sz="4400">
                <a:solidFill>
                  <a:srgbClr val="FFFFFF"/>
                </a:solidFill>
                <a:latin typeface="+mj-lt"/>
              </a:rPr>
              <a:t>oàn thành bài</a:t>
            </a:r>
            <a:endParaRPr sz="440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23" name="Google Shape;423;p36"/>
          <p:cNvSpPr txBox="1">
            <a:spLocks noGrp="1"/>
          </p:cNvSpPr>
          <p:nvPr>
            <p:ph type="title"/>
          </p:nvPr>
        </p:nvSpPr>
        <p:spPr>
          <a:xfrm>
            <a:off x="1661581" y="3002777"/>
            <a:ext cx="2933700" cy="710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r>
              <a:rPr lang="en-US" sz="4400">
                <a:solidFill>
                  <a:srgbClr val="FFFFFF"/>
                </a:solidFill>
                <a:latin typeface="+mj-lt"/>
              </a:rPr>
              <a:t>Xe</a:t>
            </a:r>
            <a:r>
              <a:rPr lang="en" sz="4400">
                <a:solidFill>
                  <a:srgbClr val="FFFFFF"/>
                </a:solidFill>
                <a:latin typeface="+mj-lt"/>
              </a:rPr>
              <a:t>m lại bài đã học </a:t>
            </a:r>
            <a:endParaRPr sz="440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17" name="Google Shape;417;p36"/>
          <p:cNvSpPr txBox="1">
            <a:spLocks noGrp="1"/>
          </p:cNvSpPr>
          <p:nvPr>
            <p:ph type="title" idx="4294967295"/>
          </p:nvPr>
        </p:nvSpPr>
        <p:spPr>
          <a:xfrm>
            <a:off x="7886700" y="3271837"/>
            <a:ext cx="2332038" cy="771525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r>
              <a:rPr lang="en" sz="4000">
                <a:solidFill>
                  <a:srgbClr val="FFFFFF"/>
                </a:solidFill>
                <a:latin typeface="+mj-lt"/>
              </a:rPr>
              <a:t>C</a:t>
            </a:r>
            <a:r>
              <a:rPr lang="en-US" sz="4000">
                <a:solidFill>
                  <a:srgbClr val="FFFFFF"/>
                </a:solidFill>
                <a:latin typeface="+mj-lt"/>
              </a:rPr>
              <a:t>h</a:t>
            </a:r>
            <a:r>
              <a:rPr lang="en" sz="4000">
                <a:solidFill>
                  <a:srgbClr val="FFFFFF"/>
                </a:solidFill>
                <a:latin typeface="+mj-lt"/>
              </a:rPr>
              <a:t>uẩn bị bài mới</a:t>
            </a:r>
            <a:endParaRPr sz="400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6222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-K for Christian Schools: God Created Families to Love One Another by Slidesgo">
  <a:themeElements>
    <a:clrScheme name="Simple Light">
      <a:dk1>
        <a:srgbClr val="10475C"/>
      </a:dk1>
      <a:lt1>
        <a:srgbClr val="FFA3A4"/>
      </a:lt1>
      <a:dk2>
        <a:srgbClr val="2C6076"/>
      </a:dk2>
      <a:lt2>
        <a:srgbClr val="FFF9DE"/>
      </a:lt2>
      <a:accent1>
        <a:srgbClr val="709FA5"/>
      </a:accent1>
      <a:accent2>
        <a:srgbClr val="FF5252"/>
      </a:accent2>
      <a:accent3>
        <a:srgbClr val="FFCE43"/>
      </a:accent3>
      <a:accent4>
        <a:srgbClr val="66C6B9"/>
      </a:accent4>
      <a:accent5>
        <a:srgbClr val="721F1F"/>
      </a:accent5>
      <a:accent6>
        <a:srgbClr val="723737"/>
      </a:accent6>
      <a:hlink>
        <a:srgbClr val="10475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895</TotalTime>
  <Words>384</Words>
  <Application>Microsoft Office PowerPoint</Application>
  <PresentationFormat>Custom</PresentationFormat>
  <Paragraphs>42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Dosis</vt:lpstr>
      <vt:lpstr>Quicksand</vt:lpstr>
      <vt:lpstr>Arial-Rounded</vt:lpstr>
      <vt:lpstr>Source Sans Pro</vt:lpstr>
      <vt:lpstr>Times New Roman</vt:lpstr>
      <vt:lpstr>Titan One</vt:lpstr>
      <vt:lpstr>Bebas Neue</vt:lpstr>
      <vt:lpstr>Arial</vt:lpstr>
      <vt:lpstr>Fira Sans Extra Condensed Medium</vt:lpstr>
      <vt:lpstr>Arial Rounded MT Bold</vt:lpstr>
      <vt:lpstr>AvantGarde</vt:lpstr>
      <vt:lpstr>Pre-K for Christian Schools: God Created Families to Love One Another by Slidesgo</vt:lpstr>
      <vt:lpstr>TIẾNG VIỆT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 Created Families to Love One Another</dc:title>
  <dc:creator>PC</dc:creator>
  <cp:lastModifiedBy>Windows User</cp:lastModifiedBy>
  <cp:revision>124</cp:revision>
  <dcterms:modified xsi:type="dcterms:W3CDTF">2026-03-16T08:59:36Z</dcterms:modified>
</cp:coreProperties>
</file>