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6"/>
  </p:notesMasterIdLst>
  <p:sldIdLst>
    <p:sldId id="334" r:id="rId3"/>
    <p:sldId id="287" r:id="rId4"/>
    <p:sldId id="318" r:id="rId5"/>
    <p:sldId id="256" r:id="rId6"/>
    <p:sldId id="322" r:id="rId7"/>
    <p:sldId id="512" r:id="rId8"/>
    <p:sldId id="340" r:id="rId9"/>
    <p:sldId id="507" r:id="rId10"/>
    <p:sldId id="514" r:id="rId11"/>
    <p:sldId id="259" r:id="rId12"/>
    <p:sldId id="513" r:id="rId13"/>
    <p:sldId id="268" r:id="rId14"/>
    <p:sldId id="330" r:id="rId15"/>
  </p:sldIdLst>
  <p:sldSz cx="12161838" cy="6858000"/>
  <p:notesSz cx="6858000" cy="9144000"/>
  <p:embeddedFontLst>
    <p:embeddedFont>
      <p:font typeface="Quicksand SemiBold" panose="020B0604020202020204" charset="0"/>
      <p:regular r:id="rId17"/>
      <p:bold r:id="rId18"/>
    </p:embeddedFont>
    <p:embeddedFont>
      <p:font typeface="Fredoka One" panose="020B0604020202020204" charset="0"/>
      <p:regular r:id="rId19"/>
    </p:embeddedFont>
    <p:embeddedFont>
      <p:font typeface="Arial-Rounded" panose="020B050000000000000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Arial Rounded MT Bold" panose="020B0604020202020204" charset="0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Quicksand Medium" panose="020B0604020202020204" charset="0"/>
      <p:regular r:id="rId30"/>
      <p:bold r:id="rId31"/>
    </p:embeddedFont>
    <p:embeddedFont>
      <p:font typeface="Hammersmith One" panose="020B0604020202020204" charset="0"/>
      <p:regular r:id="rId32"/>
    </p:embeddedFont>
    <p:embeddedFont>
      <p:font typeface="Bebas Neu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053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85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linh động tổ chức hoạt động. Nếu dạy online, GV cho HS đố nhau theo hình thức truyền điện. 1 bạn đó 1 bạn bạn đó trả lời xong lại đố bạn tiếp theo…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Chim gì e cũng k biết tên nên e gọi là chim ạ</a:t>
            </a:r>
          </a:p>
        </p:txBody>
      </p:sp>
    </p:spTree>
    <p:extLst>
      <p:ext uri="{BB962C8B-B14F-4D97-AF65-F5344CB8AC3E}">
        <p14:creationId xmlns:p14="http://schemas.microsoft.com/office/powerpoint/2010/main" val="25510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cho HS chọn 1 chiếc lá rồi hỏi HS lá có từ đó sẽ về bên cái cây nào</a:t>
            </a:r>
          </a:p>
        </p:txBody>
      </p:sp>
    </p:spTree>
    <p:extLst>
      <p:ext uri="{BB962C8B-B14F-4D97-AF65-F5344CB8AC3E}">
        <p14:creationId xmlns:p14="http://schemas.microsoft.com/office/powerpoint/2010/main" val="381176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Bài này có thể cho HS trình bày vở</a:t>
            </a:r>
          </a:p>
        </p:txBody>
      </p:sp>
    </p:spTree>
    <p:extLst>
      <p:ext uri="{BB962C8B-B14F-4D97-AF65-F5344CB8AC3E}">
        <p14:creationId xmlns:p14="http://schemas.microsoft.com/office/powerpoint/2010/main" val="257819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9199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đố nhau bằng trò chơi truyền điện, 1 HS đố 1 HS khác về từ ngữ là tên vật nuôi trong nhà hoặc từ ngữ chỉ đặc điểm bộ phận của vật nuôi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244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FA7B2-E15E-42CE-A131-A2F3DF2F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27" y="2362200"/>
            <a:ext cx="7264783" cy="1656400"/>
          </a:xfrm>
        </p:spPr>
        <p:txBody>
          <a:bodyPr/>
          <a:lstStyle/>
          <a:p>
            <a:r>
              <a:rPr lang="en-US" sz="8000">
                <a:latin typeface="+mj-lt"/>
              </a:rPr>
              <a:t>Kể những việc em đã làm để bảo vệ cây cối.</a:t>
            </a:r>
          </a:p>
        </p:txBody>
      </p:sp>
    </p:spTree>
    <p:extLst>
      <p:ext uri="{BB962C8B-B14F-4D97-AF65-F5344CB8AC3E}">
        <p14:creationId xmlns:p14="http://schemas.microsoft.com/office/powerpoint/2010/main" val="223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7511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3CF10-E2FB-4101-B868-205C856D1085}"/>
              </a:ext>
            </a:extLst>
          </p:cNvPr>
          <p:cNvSpPr txBox="1"/>
          <p:nvPr/>
        </p:nvSpPr>
        <p:spPr>
          <a:xfrm>
            <a:off x="1993135" y="878087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00206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20BA2-0F33-478F-BD6B-64C9B6C63ADE}"/>
              </a:ext>
            </a:extLst>
          </p:cNvPr>
          <p:cNvSpPr txBox="1"/>
          <p:nvPr/>
        </p:nvSpPr>
        <p:spPr>
          <a:xfrm>
            <a:off x="2588237" y="1527834"/>
            <a:ext cx="8523257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Mở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rộng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vốn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bảo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vệ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môi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trường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5003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13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tháng 3 năm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lang="en-US" sz="3192" b="1" kern="1200" dirty="0">
              <a:solidFill>
                <a:srgbClr val="00206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4050671" y="2424701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Dấu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phẩy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26662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72031" y="3393000"/>
            <a:ext cx="4594376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Tìm từ ngữ chỉ những việc làm bảo vệ cây cối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976478" y="2719649"/>
            <a:ext cx="914399" cy="629179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xmlns="" id="{2614DD92-5411-4DBA-A856-9B32A3B01E9A}"/>
              </a:ext>
            </a:extLst>
          </p:cNvPr>
          <p:cNvSpPr/>
          <p:nvPr/>
        </p:nvSpPr>
        <p:spPr>
          <a:xfrm rot="5400000">
            <a:off x="5082832" y="-308415"/>
            <a:ext cx="914399" cy="6291791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10606" y="3459855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14750" y="1022793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Bài 14: </a:t>
            </a:r>
            <a:br>
              <a:rPr lang="en" sz="7200">
                <a:latin typeface="+mj-lt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CỎ NON CƯỜI RỒI</a:t>
            </a:r>
            <a:endParaRPr sz="7200">
              <a:latin typeface="+mj-lt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788612" y="4235952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+mj-lt"/>
              </a:rPr>
              <a:t>Trang 59</a:t>
            </a:r>
            <a:endParaRPr sz="2800">
              <a:latin typeface="+mj-lt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192318" y="342084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+mj-lt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+mj-lt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457200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hoạt động bảo vệ, chăm sóc cây.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32205F-1C34-4815-8771-A2E8F3F2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519" y="2057400"/>
            <a:ext cx="8305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xmlns="" id="{EC5447C7-0F4D-43C7-A885-78C628BEC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16" t="18839"/>
          <a:stretch/>
        </p:blipFill>
        <p:spPr>
          <a:xfrm>
            <a:off x="6080919" y="3537765"/>
            <a:ext cx="2274451" cy="19836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570A9D-2513-4E10-882C-B9D213D0DC38}"/>
              </a:ext>
            </a:extLst>
          </p:cNvPr>
          <p:cNvGrpSpPr/>
          <p:nvPr/>
        </p:nvGrpSpPr>
        <p:grpSpPr>
          <a:xfrm>
            <a:off x="213871" y="108151"/>
            <a:ext cx="761648" cy="731520"/>
            <a:chOff x="330322" y="169810"/>
            <a:chExt cx="761648" cy="731520"/>
          </a:xfrm>
        </p:grpSpPr>
        <p:sp>
          <p:nvSpPr>
            <p:cNvPr id="10" name="Google Shape;418;p36">
              <a:extLst>
                <a:ext uri="{FF2B5EF4-FFF2-40B4-BE49-F238E27FC236}">
                  <a16:creationId xmlns:a16="http://schemas.microsoft.com/office/drawing/2014/main" xmlns="" id="{5FD22925-B178-48E9-AB93-4BC996DBBEC7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Google Shape;423;p36">
              <a:extLst>
                <a:ext uri="{FF2B5EF4-FFF2-40B4-BE49-F238E27FC236}">
                  <a16:creationId xmlns:a16="http://schemas.microsoft.com/office/drawing/2014/main" xmlns="" id="{8F28A7DB-C61D-4376-8691-6C85396F5227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E972311-5631-456D-8E1C-3DAD86B0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19" y="108152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hoạt động bảo vệ, chăm sóc cây.</a:t>
            </a:r>
          </a:p>
        </p:txBody>
      </p:sp>
      <p:pic>
        <p:nvPicPr>
          <p:cNvPr id="2050" name="Picture 2" descr="Winter tree clipart">
            <a:extLst>
              <a:ext uri="{FF2B5EF4-FFF2-40B4-BE49-F238E27FC236}">
                <a16:creationId xmlns:a16="http://schemas.microsoft.com/office/drawing/2014/main" xmlns="" id="{E205C93D-670D-451C-AF09-CD71EE1F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0" y="21126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inter tree clipart">
            <a:extLst>
              <a:ext uri="{FF2B5EF4-FFF2-40B4-BE49-F238E27FC236}">
                <a16:creationId xmlns:a16="http://schemas.microsoft.com/office/drawing/2014/main" xmlns="" id="{0D39A5B2-3FA4-497F-AAA5-80243E2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7" y="20745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xmlns="" id="{DB52C7DB-FDE1-411D-B576-08CD939AC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38" r="14885"/>
          <a:stretch/>
        </p:blipFill>
        <p:spPr>
          <a:xfrm rot="20107145">
            <a:off x="4542999" y="2182800"/>
            <a:ext cx="1982553" cy="1946904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xmlns="" id="{6D417337-208F-4171-8507-296A3EC88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39" r="20245"/>
          <a:stretch/>
        </p:blipFill>
        <p:spPr>
          <a:xfrm>
            <a:off x="3591793" y="3500208"/>
            <a:ext cx="1991806" cy="1983694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xmlns="" id="{83EC60C2-2E6A-49FD-9D14-92C140355C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001" b="11544"/>
          <a:stretch/>
        </p:blipFill>
        <p:spPr>
          <a:xfrm>
            <a:off x="3128101" y="91757"/>
            <a:ext cx="2027080" cy="216200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8BFADF6-B633-4AB3-BDD7-965CEDEDDC33}"/>
              </a:ext>
            </a:extLst>
          </p:cNvPr>
          <p:cNvGrpSpPr/>
          <p:nvPr/>
        </p:nvGrpSpPr>
        <p:grpSpPr>
          <a:xfrm>
            <a:off x="4402499" y="7897879"/>
            <a:ext cx="2362200" cy="2083803"/>
            <a:chOff x="785382" y="1393889"/>
            <a:chExt cx="2698826" cy="238075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1865514-2F33-4CBE-9AE2-0BEB15713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204" b="80278" l="18300" r="81300"/>
                      </a14:imgEffect>
                    </a14:imgLayer>
                  </a14:imgProps>
                </a:ext>
              </a:extLst>
            </a:blip>
            <a:srcRect l="16400" t="12244" r="12800" b="29926"/>
            <a:stretch/>
          </p:blipFill>
          <p:spPr>
            <a:xfrm rot="349500">
              <a:off x="785382" y="1393889"/>
              <a:ext cx="2698826" cy="2380756"/>
            </a:xfrm>
            <a:prstGeom prst="rect">
              <a:avLst/>
            </a:prstGeom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xmlns="" id="{94773B67-8FBE-431B-BC2E-0B55A5946566}"/>
                </a:ext>
              </a:extLst>
            </p:cNvPr>
            <p:cNvSpPr txBox="1">
              <a:spLocks/>
            </p:cNvSpPr>
            <p:nvPr/>
          </p:nvSpPr>
          <p:spPr>
            <a:xfrm>
              <a:off x="944300" y="2352190"/>
              <a:ext cx="2315795" cy="7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vun gốc</a:t>
              </a: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xmlns="" id="{1D060210-D15B-45EE-9A32-B3D5782BA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134" y="4683866"/>
            <a:ext cx="2502583" cy="2444156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xmlns="" id="{60DAB187-918B-4BF1-B362-C92784BB550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41" t="22886"/>
          <a:stretch/>
        </p:blipFill>
        <p:spPr>
          <a:xfrm>
            <a:off x="6447349" y="1761461"/>
            <a:ext cx="2341405" cy="1884782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xmlns="" id="{ACBAE22D-E5A2-427E-BF7D-DD1C17D3F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3609" y="135430"/>
            <a:ext cx="2213691" cy="2162009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xmlns="" id="{F943EACC-AD95-4E97-A5F8-491F382604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04" t="22192"/>
          <a:stretch/>
        </p:blipFill>
        <p:spPr>
          <a:xfrm>
            <a:off x="6447349" y="5226274"/>
            <a:ext cx="2329823" cy="1901747"/>
          </a:xfrm>
          <a:prstGeom prst="rect">
            <a:avLst/>
          </a:prstGeom>
        </p:spPr>
      </p:pic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xmlns="" id="{B8266603-E2B0-4C69-AA99-B19A6BAAB7BE}"/>
              </a:ext>
            </a:extLst>
          </p:cNvPr>
          <p:cNvSpPr/>
          <p:nvPr/>
        </p:nvSpPr>
        <p:spPr>
          <a:xfrm>
            <a:off x="1038208" y="6208589"/>
            <a:ext cx="2770582" cy="56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xui xẻo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B50F766-ECD8-48F0-B162-8D7BC980E246}"/>
              </a:ext>
            </a:extLst>
          </p:cNvPr>
          <p:cNvSpPr/>
          <p:nvPr/>
        </p:nvSpPr>
        <p:spPr>
          <a:xfrm>
            <a:off x="8561961" y="6155669"/>
            <a:ext cx="2770582" cy="6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may mắn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DFBE5868-56C7-45E5-9FA2-0F081C532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1331">
            <a:off x="9837008" y="809593"/>
            <a:ext cx="2497395" cy="24441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9223699-C4F9-4A53-A279-3F3580B4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5523">
            <a:off x="9892625" y="2989431"/>
            <a:ext cx="2502583" cy="24441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A3A3E52-1908-454F-AE77-52107E32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9548">
            <a:off x="1054631" y="597634"/>
            <a:ext cx="2502583" cy="24441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5B7C3EB-BAD7-456D-AA3D-1FA697D188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667" t="25737"/>
          <a:stretch/>
        </p:blipFill>
        <p:spPr>
          <a:xfrm rot="17771344">
            <a:off x="8417048" y="2883952"/>
            <a:ext cx="1889026" cy="16055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E9F532E-5F08-48A9-96E3-0E99D9FC4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2057" y="2318829"/>
            <a:ext cx="2502583" cy="24441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B38410A-DC16-45B3-BB31-063E73FA0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82048">
            <a:off x="15994" y="1859238"/>
            <a:ext cx="2502583" cy="244415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8F3BAA50-CAB1-44EC-A143-0D321D0465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356" r="29487"/>
          <a:stretch/>
        </p:blipFill>
        <p:spPr>
          <a:xfrm rot="17240501">
            <a:off x="996795" y="3762375"/>
            <a:ext cx="1764636" cy="2068805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xmlns="" id="{3FD8E560-7885-4C63-B4CE-DFE6E22689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66514">
            <a:off x="8572616" y="976164"/>
            <a:ext cx="1990380" cy="17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28600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Chọn từ ngữ thay cho ô vuông.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B937130-0861-4EAC-B9BC-484B39DD0E59}"/>
              </a:ext>
            </a:extLst>
          </p:cNvPr>
          <p:cNvSpPr/>
          <p:nvPr/>
        </p:nvSpPr>
        <p:spPr>
          <a:xfrm>
            <a:off x="173107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giơ tay hái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DF27DE7-11C1-4F0E-ABA3-10B3255BFFF0}"/>
              </a:ext>
            </a:extLst>
          </p:cNvPr>
          <p:cNvSpPr/>
          <p:nvPr/>
        </p:nvSpPr>
        <p:spPr>
          <a:xfrm>
            <a:off x="478551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nhìn thấy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E71DC66-E4E8-4DC2-B417-019F999AB865}"/>
              </a:ext>
            </a:extLst>
          </p:cNvPr>
          <p:cNvSpPr/>
          <p:nvPr/>
        </p:nvSpPr>
        <p:spPr>
          <a:xfrm>
            <a:off x="7839959" y="1233675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đừng hái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AD1122-5AD7-4FD8-94AE-2DCB0A4F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88" y="2966967"/>
            <a:ext cx="3697122" cy="2798214"/>
          </a:xfrm>
          <a:prstGeom prst="round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5BDF5A-AF10-4027-8788-BA543900D296}"/>
              </a:ext>
            </a:extLst>
          </p:cNvPr>
          <p:cNvSpPr txBox="1">
            <a:spLocks/>
          </p:cNvSpPr>
          <p:nvPr/>
        </p:nvSpPr>
        <p:spPr>
          <a:xfrm>
            <a:off x="173997" y="4133171"/>
            <a:ext cx="769841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khoe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sắc</a:t>
            </a:r>
            <a:endParaRPr lang="en-US" sz="3200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bước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thắm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reo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giơ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	- Xin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khoe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sắc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endParaRPr lang="en-US" sz="32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19738F7-FB82-4248-8E6F-B071BBE71983}"/>
              </a:ext>
            </a:extLst>
          </p:cNvPr>
          <p:cNvSpPr/>
          <p:nvPr/>
        </p:nvSpPr>
        <p:spPr>
          <a:xfrm>
            <a:off x="86913" y="3347651"/>
            <a:ext cx="2173121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C07FD3C-171D-44E1-AB15-2DA1AE9C10BD}"/>
              </a:ext>
            </a:extLst>
          </p:cNvPr>
          <p:cNvSpPr/>
          <p:nvPr/>
        </p:nvSpPr>
        <p:spPr>
          <a:xfrm>
            <a:off x="2147548" y="5803281"/>
            <a:ext cx="1905000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8FD8E2D-0FC2-4D83-B6B8-D7A6CDF11ADA}"/>
              </a:ext>
            </a:extLst>
          </p:cNvPr>
          <p:cNvSpPr/>
          <p:nvPr/>
        </p:nvSpPr>
        <p:spPr>
          <a:xfrm>
            <a:off x="4451690" y="4803362"/>
            <a:ext cx="2167719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974CF9-6FD5-4695-A9F3-C4BE4707CCC7}"/>
              </a:ext>
            </a:extLst>
          </p:cNvPr>
          <p:cNvSpPr txBox="1"/>
          <p:nvPr/>
        </p:nvSpPr>
        <p:spPr>
          <a:xfrm>
            <a:off x="7528719" y="6197025"/>
            <a:ext cx="3058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lang="vi-V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529499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Cần đặt </a:t>
            </a:r>
            <a:r>
              <a:rPr lang="en-US" sz="4000" b="1" i="1">
                <a:latin typeface="+mj-lt"/>
                <a:ea typeface="Arial-Rounded" pitchFamily="34" charset="0"/>
                <a:cs typeface="Arial-Rounded" pitchFamily="34" charset="0"/>
              </a:rPr>
              <a:t>dấu phẩy 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vào những vị trí nào trong mỗi câu sau?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8092B41-E63E-4C30-A074-408EE42AFB41}"/>
              </a:ext>
            </a:extLst>
          </p:cNvPr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6" name="Google Shape;418;p36">
              <a:extLst>
                <a:ext uri="{FF2B5EF4-FFF2-40B4-BE49-F238E27FC236}">
                  <a16:creationId xmlns:a16="http://schemas.microsoft.com/office/drawing/2014/main" xmlns="" id="{45753898-4D96-4760-9808-DA26B0A781AE}"/>
                </a:ext>
              </a:extLst>
            </p:cNvPr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Google Shape;423;p36">
              <a:extLst>
                <a:ext uri="{FF2B5EF4-FFF2-40B4-BE49-F238E27FC236}">
                  <a16:creationId xmlns:a16="http://schemas.microsoft.com/office/drawing/2014/main" xmlns="" id="{B9E01BE3-E330-4A4D-BB0F-F6F7FBE35292}"/>
                </a:ext>
              </a:extLst>
            </p:cNvPr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392EC95-C800-4DBA-A48B-46A97827F8DB}"/>
              </a:ext>
            </a:extLst>
          </p:cNvPr>
          <p:cNvSpPr txBox="1">
            <a:spLocks/>
          </p:cNvSpPr>
          <p:nvPr/>
        </p:nvSpPr>
        <p:spPr>
          <a:xfrm>
            <a:off x="1149600" y="2383092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Các bạn học sinh đang tưới nước bắt sâu cho cây.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E52A803-8163-42FE-9BCF-01AF57787029}"/>
              </a:ext>
            </a:extLst>
          </p:cNvPr>
          <p:cNvSpPr txBox="1">
            <a:spLocks/>
          </p:cNvSpPr>
          <p:nvPr/>
        </p:nvSpPr>
        <p:spPr>
          <a:xfrm>
            <a:off x="1149600" y="3753039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 bẻ cành.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7AE3663-4DB3-4997-96CB-8D7372EA23C4}"/>
              </a:ext>
            </a:extLst>
          </p:cNvPr>
          <p:cNvSpPr txBox="1">
            <a:spLocks/>
          </p:cNvSpPr>
          <p:nvPr/>
        </p:nvSpPr>
        <p:spPr>
          <a:xfrm>
            <a:off x="1149600" y="5027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 cỏ non đều đáng yêu.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9DE70D3-0B1D-4D30-9632-BF880A477653}"/>
              </a:ext>
            </a:extLst>
          </p:cNvPr>
          <p:cNvSpPr txBox="1">
            <a:spLocks/>
          </p:cNvSpPr>
          <p:nvPr/>
        </p:nvSpPr>
        <p:spPr>
          <a:xfrm>
            <a:off x="12329319" y="2336641"/>
            <a:ext cx="10246588" cy="134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tưới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+mj-lt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000" dirty="0"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CE7B7FEB-AE5F-40D8-AD1B-4AF47694C11D}"/>
              </a:ext>
            </a:extLst>
          </p:cNvPr>
          <p:cNvSpPr txBox="1">
            <a:spLocks/>
          </p:cNvSpPr>
          <p:nvPr/>
        </p:nvSpPr>
        <p:spPr>
          <a:xfrm>
            <a:off x="12310269" y="4080890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bẻ cành.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31E8F95-8594-491F-96EA-ED7989F11741}"/>
              </a:ext>
            </a:extLst>
          </p:cNvPr>
          <p:cNvSpPr txBox="1">
            <a:spLocks/>
          </p:cNvSpPr>
          <p:nvPr/>
        </p:nvSpPr>
        <p:spPr>
          <a:xfrm>
            <a:off x="12286160" y="5177479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cỏ non đều đáng yêu.</a:t>
            </a:r>
          </a:p>
        </p:txBody>
      </p:sp>
    </p:spTree>
    <p:extLst>
      <p:ext uri="{BB962C8B-B14F-4D97-AF65-F5344CB8AC3E}">
        <p14:creationId xmlns:p14="http://schemas.microsoft.com/office/powerpoint/2010/main" val="4287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3CF10-E2FB-4101-B868-205C856D1085}"/>
              </a:ext>
            </a:extLst>
          </p:cNvPr>
          <p:cNvSpPr txBox="1"/>
          <p:nvPr/>
        </p:nvSpPr>
        <p:spPr>
          <a:xfrm>
            <a:off x="1993135" y="878087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Việt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20BA2-0F33-478F-BD6B-64C9B6C63ADE}"/>
              </a:ext>
            </a:extLst>
          </p:cNvPr>
          <p:cNvSpPr txBox="1"/>
          <p:nvPr/>
        </p:nvSpPr>
        <p:spPr>
          <a:xfrm>
            <a:off x="2588237" y="1527834"/>
            <a:ext cx="8523257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vốn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bảo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vệ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môi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trường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5003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năm ngày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9 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 3 năm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2023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4050671" y="2424701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Dấu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phẩy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2A2AC1-2C8F-4BEC-9E73-BDBCA8019DE8}"/>
              </a:ext>
            </a:extLst>
          </p:cNvPr>
          <p:cNvSpPr txBox="1"/>
          <p:nvPr/>
        </p:nvSpPr>
        <p:spPr>
          <a:xfrm>
            <a:off x="2227220" y="3046974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3: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608A0D-F2E9-4732-AF44-2F1BDC4E3FC7}"/>
              </a:ext>
            </a:extLst>
          </p:cNvPr>
          <p:cNvSpPr txBox="1"/>
          <p:nvPr/>
        </p:nvSpPr>
        <p:spPr>
          <a:xfrm>
            <a:off x="1993135" y="4373312"/>
            <a:ext cx="1051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b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 người không được hái hoa bẻ cành.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75C278-650D-4E3F-9435-C76F1B8676B3}"/>
              </a:ext>
            </a:extLst>
          </p:cNvPr>
          <p:cNvSpPr txBox="1"/>
          <p:nvPr/>
        </p:nvSpPr>
        <p:spPr>
          <a:xfrm>
            <a:off x="2048555" y="5022231"/>
            <a:ext cx="1051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c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 nâu cỏ non đều đáng yêu.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3EA7C6-142C-40C8-B492-279BD19897AA}"/>
              </a:ext>
            </a:extLst>
          </p:cNvPr>
          <p:cNvSpPr txBox="1"/>
          <p:nvPr/>
        </p:nvSpPr>
        <p:spPr>
          <a:xfrm>
            <a:off x="2009178" y="3710403"/>
            <a:ext cx="1051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a.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53319D-E424-42FA-B4BE-3953F52379B0}"/>
              </a:ext>
            </a:extLst>
          </p:cNvPr>
          <p:cNvSpPr txBox="1"/>
          <p:nvPr/>
        </p:nvSpPr>
        <p:spPr>
          <a:xfrm>
            <a:off x="8453591" y="3393038"/>
            <a:ext cx="71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D0DE68-7919-475A-B44F-A9C91DED4CB0}"/>
              </a:ext>
            </a:extLst>
          </p:cNvPr>
          <p:cNvSpPr txBox="1"/>
          <p:nvPr/>
        </p:nvSpPr>
        <p:spPr>
          <a:xfrm>
            <a:off x="7907266" y="4042983"/>
            <a:ext cx="71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614BF7-E06F-440A-9F80-87F8DD9033FC}"/>
              </a:ext>
            </a:extLst>
          </p:cNvPr>
          <p:cNvSpPr txBox="1"/>
          <p:nvPr/>
        </p:nvSpPr>
        <p:spPr>
          <a:xfrm>
            <a:off x="4008801" y="4672005"/>
            <a:ext cx="71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561EAA3-74A4-4579-B026-C0BA8C89029A}"/>
              </a:ext>
            </a:extLst>
          </p:cNvPr>
          <p:cNvCxnSpPr/>
          <p:nvPr/>
        </p:nvCxnSpPr>
        <p:spPr>
          <a:xfrm>
            <a:off x="6995319" y="4114800"/>
            <a:ext cx="1554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98D3AA-8077-49B8-9079-E42A9351705A}"/>
              </a:ext>
            </a:extLst>
          </p:cNvPr>
          <p:cNvCxnSpPr>
            <a:cxnSpLocks/>
          </p:cNvCxnSpPr>
          <p:nvPr/>
        </p:nvCxnSpPr>
        <p:spPr>
          <a:xfrm>
            <a:off x="8747919" y="4114800"/>
            <a:ext cx="1295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1F56956-DA98-4002-9E05-9A571CE2342B}"/>
              </a:ext>
            </a:extLst>
          </p:cNvPr>
          <p:cNvCxnSpPr>
            <a:cxnSpLocks/>
          </p:cNvCxnSpPr>
          <p:nvPr/>
        </p:nvCxnSpPr>
        <p:spPr>
          <a:xfrm>
            <a:off x="6690519" y="4781550"/>
            <a:ext cx="13267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BB88A44-3927-4FFD-83E3-BBF3ADA8DFB2}"/>
              </a:ext>
            </a:extLst>
          </p:cNvPr>
          <p:cNvCxnSpPr>
            <a:cxnSpLocks/>
          </p:cNvCxnSpPr>
          <p:nvPr/>
        </p:nvCxnSpPr>
        <p:spPr>
          <a:xfrm>
            <a:off x="8200395" y="4781550"/>
            <a:ext cx="1295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E8EFE25-0959-4AA9-8954-9287903DE848}"/>
              </a:ext>
            </a:extLst>
          </p:cNvPr>
          <p:cNvCxnSpPr>
            <a:cxnSpLocks/>
          </p:cNvCxnSpPr>
          <p:nvPr/>
        </p:nvCxnSpPr>
        <p:spPr>
          <a:xfrm>
            <a:off x="2651919" y="5410200"/>
            <a:ext cx="13987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C56C117-9925-4896-90B2-F28E73F4ABF7}"/>
              </a:ext>
            </a:extLst>
          </p:cNvPr>
          <p:cNvCxnSpPr>
            <a:cxnSpLocks/>
          </p:cNvCxnSpPr>
          <p:nvPr/>
        </p:nvCxnSpPr>
        <p:spPr>
          <a:xfrm>
            <a:off x="4252119" y="5410200"/>
            <a:ext cx="1143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569</Words>
  <Application>Microsoft Office PowerPoint</Application>
  <PresentationFormat>Custom</PresentationFormat>
  <Paragraphs>108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Quicksand SemiBold</vt:lpstr>
      <vt:lpstr>Fredoka One</vt:lpstr>
      <vt:lpstr>Arial</vt:lpstr>
      <vt:lpstr>Aachen</vt:lpstr>
      <vt:lpstr>Arial-Rounded</vt:lpstr>
      <vt:lpstr>Calibri</vt:lpstr>
      <vt:lpstr>Calibri Light</vt:lpstr>
      <vt:lpstr>Arial Rounded MT Bold</vt:lpstr>
      <vt:lpstr>Frankfurter</vt:lpstr>
      <vt:lpstr>HP001 4 hàng</vt:lpstr>
      <vt:lpstr>Quicksand Medium</vt:lpstr>
      <vt:lpstr>Hammersmith One</vt:lpstr>
      <vt:lpstr>Bebas Neue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Bài 14:  CỎ NON CƯỜI RỒI</vt:lpstr>
      <vt:lpstr>Tìm từ ngữ chỉ hoạt động bảo vệ, chăm sóc cây.</vt:lpstr>
      <vt:lpstr>Tìm từ ngữ chỉ hoạt động bảo vệ, chăm sóc cây.</vt:lpstr>
      <vt:lpstr>Chọn từ ngữ thay cho ô vuông.</vt:lpstr>
      <vt:lpstr>Cần đặt dấu phẩy vào những vị trí nào trong mỗi câu sau? </vt:lpstr>
      <vt:lpstr>PowerPoint Presentation</vt:lpstr>
      <vt:lpstr>Vận dụng</vt:lpstr>
      <vt:lpstr>Kể những việc em đã làm để bảo vệ cây cối.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104</cp:revision>
  <dcterms:modified xsi:type="dcterms:W3CDTF">2025-03-13T01:40:45Z</dcterms:modified>
</cp:coreProperties>
</file>