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313" r:id="rId2"/>
    <p:sldId id="361" r:id="rId3"/>
    <p:sldId id="362" r:id="rId4"/>
    <p:sldId id="363" r:id="rId5"/>
    <p:sldId id="342" r:id="rId6"/>
    <p:sldId id="343" r:id="rId7"/>
    <p:sldId id="344" r:id="rId8"/>
    <p:sldId id="346" r:id="rId9"/>
    <p:sldId id="347" r:id="rId10"/>
    <p:sldId id="352" r:id="rId11"/>
    <p:sldId id="371" r:id="rId12"/>
    <p:sldId id="365" r:id="rId13"/>
    <p:sldId id="348" r:id="rId14"/>
    <p:sldId id="355" r:id="rId15"/>
    <p:sldId id="366" r:id="rId16"/>
    <p:sldId id="372" r:id="rId17"/>
    <p:sldId id="360" r:id="rId18"/>
    <p:sldId id="327" r:id="rId19"/>
    <p:sldId id="329" r:id="rId20"/>
  </p:sldIdLst>
  <p:sldSz cx="12161838" cy="6858000"/>
  <p:notesSz cx="6858000" cy="9144000"/>
  <p:embeddedFontLst>
    <p:embeddedFont>
      <p:font typeface="Arial Rounded MT Bold" panose="020B0604020202020204" charset="0"/>
      <p:regular r:id="rId22"/>
    </p:embeddedFont>
    <p:embeddedFont>
      <p:font typeface="Fira Sans Extra Condensed Medium" panose="020B0604020202020204" charset="0"/>
      <p:regular r:id="rId23"/>
      <p:bold r:id="rId24"/>
      <p:italic r:id="rId25"/>
      <p:boldItalic r:id="rId26"/>
    </p:embeddedFont>
    <p:embeddedFont>
      <p:font typeface="Arial-Rounded" panose="020B0500000000000000" charset="0"/>
      <p:regular r:id="rId27"/>
    </p:embeddedFont>
    <p:embeddedFont>
      <p:font typeface="Titan One" panose="020B0604020202020204" charset="0"/>
      <p:regular r:id="rId28"/>
    </p:embeddedFont>
    <p:embeddedFont>
      <p:font typeface="Quicksand" panose="020B0604020202020204" charset="0"/>
      <p:regular r:id="rId29"/>
      <p:bold r:id="rId30"/>
    </p:embeddedFont>
    <p:embeddedFont>
      <p:font typeface="Dosis" panose="02010703020202060003" pitchFamily="2" charset="0"/>
      <p:bold r:id="rId31"/>
    </p:embeddedFont>
    <p:embeddedFont>
      <p:font typeface="Source Sans Pro" panose="020B0503030403020204" pitchFamily="34" charset="0"/>
      <p:regular r:id="rId32"/>
    </p:embeddedFont>
    <p:embeddedFont>
      <p:font typeface="Bebas Neue" panose="020B0604020202020204" charset="0"/>
      <p:regular r:id="rId33"/>
    </p:embeddedFont>
    <p:embeddedFont>
      <p:font typeface="HP001 4 hàng" panose="020B0603050302020204" pitchFamily="34" charset="0"/>
      <p:regular r:id="rId34"/>
      <p:bold r:id="rId35"/>
    </p:embeddedFont>
    <p:embeddedFont>
      <p:font typeface="Roboto Condensed Light" panose="020B0604020202020204" charset="0"/>
      <p:regular r:id="rId36"/>
      <p:italic r:id="rId37"/>
    </p:embeddedFont>
    <p:embeddedFont>
      <p:font typeface="HP001 5 hàng" panose="020B0603050302020204" pitchFamily="34" charset="0"/>
      <p:regular r:id="rId38"/>
      <p:bold r:id="rId39"/>
    </p:embeddedFont>
    <p:embeddedFont>
      <p:font typeface="Calibri" panose="020F0502020204030204" pitchFamily="34" charset="0"/>
      <p:regular r:id="rId40"/>
      <p:bold r:id="rId41"/>
      <p:italic r:id="rId42"/>
      <p:boldItalic r:id="rId43"/>
    </p:embeddedFont>
    <p:embeddedFont>
      <p:font typeface="Patrick Hand SC"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5820" autoAdjust="0"/>
  </p:normalViewPr>
  <p:slideViewPr>
    <p:cSldViewPr>
      <p:cViewPr varScale="1">
        <p:scale>
          <a:sx n="64" d="100"/>
          <a:sy n="64" d="100"/>
        </p:scale>
        <p:origin x="996" y="6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64781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 vần này chỉ đi với dấu sắc, nặng thôi</a:t>
            </a:r>
            <a:endParaRPr lang="en-US"/>
          </a:p>
        </p:txBody>
      </p:sp>
    </p:spTree>
    <p:extLst>
      <p:ext uri="{BB962C8B-B14F-4D97-AF65-F5344CB8AC3E}">
        <p14:creationId xmlns:p14="http://schemas.microsoft.com/office/powerpoint/2010/main" val="399439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9453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đáp án phù hợp, gv linh động</a:t>
            </a:r>
          </a:p>
          <a:p>
            <a:r>
              <a:rPr lang="en-US"/>
              <a:t>GV có thể khuấy động không khí lớp học bằng việc tặng quà, thi đua ai nhanh ai đúng…</a:t>
            </a:r>
          </a:p>
        </p:txBody>
      </p:sp>
    </p:spTree>
    <p:extLst>
      <p:ext uri="{BB962C8B-B14F-4D97-AF65-F5344CB8AC3E}">
        <p14:creationId xmlns:p14="http://schemas.microsoft.com/office/powerpoint/2010/main" val="216385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 dục thêm bạn nhỏ này cầm bút chưa đúng</a:t>
            </a:r>
          </a:p>
        </p:txBody>
      </p:sp>
    </p:spTree>
    <p:extLst>
      <p:ext uri="{BB962C8B-B14F-4D97-AF65-F5344CB8AC3E}">
        <p14:creationId xmlns:p14="http://schemas.microsoft.com/office/powerpoint/2010/main" val="398187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ý: từ ngữ này chỉ đặc điểm của mái tóc, có chứa vần ươt hoặc ươc</a:t>
            </a:r>
          </a:p>
        </p:txBody>
      </p:sp>
    </p:spTree>
    <p:extLst>
      <p:ext uri="{BB962C8B-B14F-4D97-AF65-F5344CB8AC3E}">
        <p14:creationId xmlns:p14="http://schemas.microsoft.com/office/powerpoint/2010/main" val="220553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Viết từng này xong là cháy giờ mất tiêu rồi.</a:t>
            </a:r>
          </a:p>
        </p:txBody>
      </p:sp>
    </p:spTree>
    <p:extLst>
      <p:ext uri="{BB962C8B-B14F-4D97-AF65-F5344CB8AC3E}">
        <p14:creationId xmlns:p14="http://schemas.microsoft.com/office/powerpoint/2010/main" val="415705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xmlns=""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xmlns=""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x</a:t>
            </a:r>
            <a:r>
              <a:rPr lang="el-GR" sz="8800">
                <a:solidFill>
                  <a:srgbClr val="FFFFFF"/>
                </a:solidFill>
                <a:latin typeface="HP001 4 hàng" pitchFamily="34" charset="0"/>
              </a:rPr>
              <a:t>Ϊ</a:t>
            </a:r>
            <a:r>
              <a:rPr lang="vi-VN" sz="8800">
                <a:solidFill>
                  <a:srgbClr val="FFFFFF"/>
                </a:solidFill>
                <a:latin typeface="HP001 4 hàng" pitchFamily="34" charset="0"/>
              </a:rPr>
              <a:t>g</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xmlns="" id="{8B54C274-1F92-4FC2-AD20-168FD56B7DFA}"/>
              </a:ext>
            </a:extLst>
          </p:cNvPr>
          <p:cNvSpPr txBox="1"/>
          <p:nvPr/>
        </p:nvSpPr>
        <p:spPr>
          <a:xfrm>
            <a:off x="3026978" y="3424694"/>
            <a:ext cx="6964906" cy="1446550"/>
          </a:xfrm>
          <a:prstGeom prst="rect">
            <a:avLst/>
          </a:prstGeom>
          <a:noFill/>
        </p:spPr>
        <p:txBody>
          <a:bodyPr wrap="square" rtlCol="0">
            <a:spAutoFit/>
          </a:bodyPr>
          <a:lstStyle/>
          <a:p>
            <a:r>
              <a:rPr lang="el-GR" sz="8800">
                <a:solidFill>
                  <a:srgbClr val="FFFFFF"/>
                </a:solidFill>
                <a:latin typeface="HP001 4 hàng" pitchFamily="34" charset="0"/>
              </a:rPr>
              <a:t>νμ</a:t>
            </a:r>
            <a:r>
              <a:rPr lang="en-US" sz="8800">
                <a:solidFill>
                  <a:srgbClr val="FFFFFF"/>
                </a:solidFill>
                <a:latin typeface="HP001 4 hàng" pitchFamily="34" charset="0"/>
              </a:rPr>
              <a:t>İc</a:t>
            </a:r>
          </a:p>
        </p:txBody>
      </p:sp>
      <p:cxnSp>
        <p:nvCxnSpPr>
          <p:cNvPr id="13" name="Straight Connector 12">
            <a:extLst>
              <a:ext uri="{FF2B5EF4-FFF2-40B4-BE49-F238E27FC236}">
                <a16:creationId xmlns:a16="http://schemas.microsoft.com/office/drawing/2014/main" xmlns="" id="{A37DDB4B-A703-4F19-B23F-F40A62912720}"/>
              </a:ext>
            </a:extLst>
          </p:cNvPr>
          <p:cNvCxnSpPr>
            <a:cxnSpLocks/>
          </p:cNvCxnSpPr>
          <p:nvPr/>
        </p:nvCxnSpPr>
        <p:spPr>
          <a:xfrm>
            <a:off x="3008316" y="2605008"/>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E673111-3EF4-4C95-B6F4-4717A7A428DA}"/>
              </a:ext>
            </a:extLst>
          </p:cNvPr>
          <p:cNvCxnSpPr>
            <a:cxnSpLocks/>
          </p:cNvCxnSpPr>
          <p:nvPr/>
        </p:nvCxnSpPr>
        <p:spPr>
          <a:xfrm>
            <a:off x="4099719" y="4419600"/>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a16="http://schemas.microsoft.com/office/drawing/2014/main" xmlns="" id="{5A1AF6F9-48DD-4D3D-B82F-369109F962C7}"/>
              </a:ext>
            </a:extLst>
          </p:cNvPr>
          <p:cNvSpPr txBox="1"/>
          <p:nvPr/>
        </p:nvSpPr>
        <p:spPr>
          <a:xfrm>
            <a:off x="1825084" y="2796798"/>
            <a:ext cx="2350836"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Éw</a:t>
            </a:r>
          </a:p>
        </p:txBody>
      </p:sp>
      <p:pic>
        <p:nvPicPr>
          <p:cNvPr id="2" name="E">
            <a:hlinkClick r:id="" action="ppaction://media"/>
            <a:extLst>
              <a:ext uri="{FF2B5EF4-FFF2-40B4-BE49-F238E27FC236}">
                <a16:creationId xmlns:a16="http://schemas.microsoft.com/office/drawing/2014/main" xmlns="" id="{0876025D-0219-40CA-939A-25AB4667724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501707" y="1059363"/>
            <a:ext cx="4739273" cy="4739273"/>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2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dirty="0">
                <a:solidFill>
                  <a:srgbClr val="FFFFFF"/>
                </a:solidFill>
                <a:latin typeface="HP001 4 hàng" pitchFamily="34" charset="0"/>
              </a:rPr>
              <a:t> Thứ </a:t>
            </a:r>
            <a:r>
              <a:rPr lang="en-US" altLang="en-US" sz="3600" b="1" dirty="0" smtClean="0">
                <a:solidFill>
                  <a:srgbClr val="FFFFFF"/>
                </a:solidFill>
                <a:latin typeface="HP001 4 hàng" pitchFamily="34" charset="0"/>
              </a:rPr>
              <a:t>Năm </a:t>
            </a:r>
            <a:r>
              <a:rPr lang="en-US" sz="3600" b="1" dirty="0">
                <a:solidFill>
                  <a:srgbClr val="FFFFFF"/>
                </a:solidFill>
                <a:latin typeface="HP001 4 hàng" pitchFamily="34" charset="0"/>
              </a:rPr>
              <a:t>w</a:t>
            </a:r>
            <a:r>
              <a:rPr lang="en-US" altLang="en-US" sz="3600" b="1" dirty="0">
                <a:solidFill>
                  <a:srgbClr val="FFFFFF"/>
                </a:solidFill>
                <a:latin typeface="HP001 4 hàng" pitchFamily="34" charset="0"/>
              </a:rPr>
              <a:t>gày </a:t>
            </a:r>
            <a:r>
              <a:rPr lang="en-US" altLang="en-US" sz="3600" b="1" dirty="0" smtClean="0">
                <a:solidFill>
                  <a:srgbClr val="FFFFFF"/>
                </a:solidFill>
                <a:latin typeface="HP001 4 hàng" pitchFamily="34" charset="0"/>
              </a:rPr>
              <a:t>13 </a:t>
            </a:r>
            <a:r>
              <a:rPr lang="en-US" sz="3600" b="1" dirty="0">
                <a:solidFill>
                  <a:srgbClr val="FFFFFF"/>
                </a:solidFill>
                <a:latin typeface="HP001 4 hàng" pitchFamily="34" charset="0"/>
                <a:ea typeface="Calibri"/>
              </a:rPr>
              <a:t>Ǉ</a:t>
            </a:r>
            <a:r>
              <a:rPr lang="en-US" altLang="en-US" sz="3600" b="1" dirty="0">
                <a:solidFill>
                  <a:srgbClr val="FFFFFF"/>
                </a:solidFill>
                <a:latin typeface="HP001 4 hàng" pitchFamily="34" charset="0"/>
              </a:rPr>
              <a:t>háng </a:t>
            </a:r>
            <a:r>
              <a:rPr lang="en-US" altLang="en-US" sz="3600" b="1" dirty="0" smtClean="0">
                <a:solidFill>
                  <a:srgbClr val="FFFFFF"/>
                </a:solidFill>
                <a:latin typeface="HP001 4 hàng" pitchFamily="34" charset="0"/>
              </a:rPr>
              <a:t>3 </a:t>
            </a:r>
            <a:r>
              <a:rPr lang="en-US" sz="3600" b="1" dirty="0" smtClean="0">
                <a:solidFill>
                  <a:srgbClr val="FFFFFF"/>
                </a:solidFill>
                <a:latin typeface="HP001 4 hàng" pitchFamily="34" charset="0"/>
              </a:rPr>
              <a:t>w</a:t>
            </a:r>
            <a:r>
              <a:rPr lang="en-US" altLang="en-US" sz="3600" b="1" dirty="0" smtClean="0">
                <a:solidFill>
                  <a:srgbClr val="FFFFFF"/>
                </a:solidFill>
                <a:latin typeface="HP001 4 hàng" pitchFamily="34" charset="0"/>
              </a:rPr>
              <a:t>ăm 2025</a:t>
            </a:r>
            <a:endParaRPr lang="en-US" altLang="en-US" sz="3600" b="1" dirty="0">
              <a:solidFill>
                <a:srgbClr val="FFFFFF"/>
              </a:solidFill>
              <a:latin typeface="HP001 4 hàng" pitchFamily="34" charset="0"/>
            </a:endParaRP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dirty="0">
                <a:solidFill>
                  <a:srgbClr val="FFFFFF"/>
                </a:solidFill>
                <a:latin typeface="HP001 4 hàng" pitchFamily="34" charset="0"/>
              </a:rPr>
              <a:t>Cỏ w</a:t>
            </a:r>
            <a:r>
              <a:rPr lang="el-GR" sz="3600" b="1" dirty="0">
                <a:solidFill>
                  <a:srgbClr val="FFFFFF"/>
                </a:solidFill>
                <a:latin typeface="HP001 4 hàng" pitchFamily="34" charset="0"/>
              </a:rPr>
              <a:t>Ϊ </a:t>
            </a:r>
            <a:r>
              <a:rPr lang="vi-VN" sz="3600" b="1" dirty="0">
                <a:solidFill>
                  <a:srgbClr val="FFFFFF"/>
                </a:solidFill>
                <a:latin typeface="HP001 4 hàng" pitchFamily="34" charset="0"/>
              </a:rPr>
              <a:t>cưƟ ǟē</a:t>
            </a:r>
            <a:endParaRPr lang="en-US" sz="3600" b="1" dirty="0">
              <a:solidFill>
                <a:srgbClr val="FFFFFF"/>
              </a:solidFill>
              <a:latin typeface="HP001 4 hàng" pitchFamily="34" charset="0"/>
            </a:endParaRPr>
          </a:p>
        </p:txBody>
      </p:sp>
      <p:sp>
        <p:nvSpPr>
          <p:cNvPr id="21" name="Rectangle 20"/>
          <p:cNvSpPr/>
          <p:nvPr/>
        </p:nvSpPr>
        <p:spPr>
          <a:xfrm>
            <a:off x="1750574" y="1974242"/>
            <a:ext cx="3733800" cy="646331"/>
          </a:xfrm>
          <a:prstGeom prst="rect">
            <a:avLst/>
          </a:prstGeom>
        </p:spPr>
        <p:txBody>
          <a:bodyPr wrap="square">
            <a:spAutoFit/>
          </a:bodyPr>
          <a:lstStyle/>
          <a:p>
            <a:pPr algn="just"/>
            <a:r>
              <a:rPr lang="en-US" sz="3600" b="1" dirty="0">
                <a:solidFill>
                  <a:srgbClr val="FFFFFF"/>
                </a:solidFill>
                <a:latin typeface="HP001 4 hàng" pitchFamily="34" charset="0"/>
              </a:rPr>
              <a:t> N</a:t>
            </a:r>
            <a:r>
              <a:rPr lang="el-GR" sz="3600" b="1" dirty="0">
                <a:solidFill>
                  <a:srgbClr val="FFFFFF"/>
                </a:solidFill>
                <a:latin typeface="HP001 4 hàng" pitchFamily="34" charset="0"/>
              </a:rPr>
              <a:t>Ή; - νμ</a:t>
            </a:r>
            <a:r>
              <a:rPr lang="en-US" sz="3600" b="1" dirty="0">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xmlns="" id="{DE8E93A4-CCF0-42E7-89DA-CFD7CBCDE3EC}"/>
              </a:ext>
            </a:extLst>
          </p:cNvPr>
          <p:cNvSpPr/>
          <p:nvPr/>
        </p:nvSpPr>
        <p:spPr>
          <a:xfrm>
            <a:off x="594517" y="2778222"/>
            <a:ext cx="10896600" cy="3970318"/>
          </a:xfrm>
          <a:prstGeom prst="rect">
            <a:avLst/>
          </a:prstGeom>
        </p:spPr>
        <p:txBody>
          <a:bodyPr wrap="square">
            <a:spAutoFit/>
          </a:bodyPr>
          <a:lstStyle/>
          <a:p>
            <a:pPr algn="just"/>
            <a:r>
              <a:rPr lang="en-US" sz="3600" b="1" dirty="0">
                <a:solidFill>
                  <a:srgbClr val="FFFFFF"/>
                </a:solidFill>
                <a:latin typeface="HP001 4 hàng" pitchFamily="34" charset="0"/>
              </a:rPr>
              <a:t>	</a:t>
            </a:r>
            <a:r>
              <a:rPr lang="vi-VN" sz="3600" b="1" dirty="0">
                <a:solidFill>
                  <a:srgbClr val="FFFFFF"/>
                </a:solidFill>
                <a:latin typeface="HP001 5 hàng" panose="020B0603050302020204" pitchFamily="34" charset="0"/>
              </a:rPr>
              <a:t>É</a:t>
            </a:r>
            <a:r>
              <a:rPr lang="vi-VN" sz="3600" b="1" dirty="0">
                <a:solidFill>
                  <a:srgbClr val="FFFFFF"/>
                </a:solidFill>
                <a:latin typeface="HP001 4 hàng" pitchFamily="34" charset="0"/>
              </a:rPr>
              <a:t>n wâu gĊ các bạn của jì</a:t>
            </a:r>
            <a:r>
              <a:rPr lang="el-GR" sz="3600" b="1" dirty="0">
                <a:solidFill>
                  <a:srgbClr val="FFFFFF"/>
                </a:solidFill>
                <a:latin typeface="HP001 4 hàng" pitchFamily="34" charset="0"/>
              </a:rPr>
              <a:t>ζ Α</a:t>
            </a:r>
            <a:r>
              <a:rPr lang="vi-VN" sz="3600" b="1" dirty="0">
                <a:solidFill>
                  <a:srgbClr val="FFFFFF"/>
                </a:solidFill>
                <a:latin typeface="HP001 4 hàng" pitchFamily="34" charset="0"/>
              </a:rPr>
              <a:t>Ğn. Suō </a:t>
            </a:r>
            <a:r>
              <a:rPr lang="el-GR" sz="3600" b="1" dirty="0">
                <a:solidFill>
                  <a:srgbClr val="FFFFFF"/>
                </a:solidFill>
                <a:latin typeface="HP001 4 hàng" pitchFamily="34" charset="0"/>
              </a:rPr>
              <a:t>Α</a:t>
            </a:r>
            <a:r>
              <a:rPr lang="vi-VN" sz="3600" b="1" dirty="0">
                <a:solidFill>
                  <a:srgbClr val="FFFFFF"/>
                </a:solidFill>
                <a:latin typeface="HP001 4 hàng" pitchFamily="34" charset="0"/>
              </a:rPr>
              <a:t>łm, cả đàn đi Ǉìm cỏ </a:t>
            </a:r>
            <a:r>
              <a:rPr lang="el-GR" sz="3600" b="1" dirty="0">
                <a:solidFill>
                  <a:srgbClr val="FFFFFF"/>
                </a:solidFill>
                <a:latin typeface="HP001 4 hàng" pitchFamily="34" charset="0"/>
              </a:rPr>
              <a:t>δ</a:t>
            </a:r>
            <a:r>
              <a:rPr lang="vi-VN" sz="3600" b="1" dirty="0">
                <a:solidFill>
                  <a:srgbClr val="FFFFFF"/>
                </a:solidFill>
                <a:latin typeface="HP001 4 hàng" pitchFamily="34" charset="0"/>
              </a:rPr>
              <a:t>ô </a:t>
            </a:r>
            <a:r>
              <a:rPr lang="el-GR" sz="3600" b="1" dirty="0">
                <a:solidFill>
                  <a:srgbClr val="FFFFFF"/>
                </a:solidFill>
                <a:latin typeface="HP001 4 hàng" pitchFamily="34" charset="0"/>
              </a:rPr>
              <a:t>Ι</a:t>
            </a:r>
            <a:r>
              <a:rPr lang="vi-VN" sz="3600" b="1" dirty="0">
                <a:solidFill>
                  <a:srgbClr val="FFFFFF"/>
                </a:solidFill>
                <a:latin typeface="HP001 4 hàng" pitchFamily="34" charset="0"/>
              </a:rPr>
              <a:t>Ğt </a:t>
            </a:r>
            <a:r>
              <a:rPr lang="el-GR" sz="3600" b="1" dirty="0">
                <a:solidFill>
                  <a:srgbClr val="FFFFFF"/>
                </a:solidFill>
                <a:latin typeface="HP001 4 hàng" pitchFamily="34" charset="0"/>
              </a:rPr>
              <a:t>κ</a:t>
            </a:r>
            <a:r>
              <a:rPr lang="vi-VN" sz="3600" b="1" dirty="0">
                <a:solidFill>
                  <a:srgbClr val="FFFFFF"/>
                </a:solidFill>
                <a:latin typeface="HP001 4 hàng" pitchFamily="34" charset="0"/>
              </a:rPr>
              <a:t>à</a:t>
            </a:r>
            <a:r>
              <a:rPr lang="el-GR" sz="3600" b="1" dirty="0">
                <a:solidFill>
                  <a:srgbClr val="FFFFFF"/>
                </a:solidFill>
                <a:latin typeface="HP001 4 hàng" pitchFamily="34" charset="0"/>
              </a:rPr>
              <a:t>ζ </a:t>
            </a:r>
            <a:r>
              <a:rPr lang="vi-VN" sz="3600" b="1" dirty="0">
                <a:solidFill>
                  <a:srgbClr val="FFFFFF"/>
                </a:solidFill>
                <a:latin typeface="HP001 4 hàng" pitchFamily="34" charset="0"/>
              </a:rPr>
              <a:t>dŜg </a:t>
            </a:r>
            <a:r>
              <a:rPr lang="el-GR" sz="3600" b="1" dirty="0">
                <a:solidFill>
                  <a:srgbClr val="FFFFFF"/>
                </a:solidFill>
                <a:latin typeface="HP001 4 hàng" pitchFamily="34" charset="0"/>
              </a:rPr>
              <a:t>ε</a:t>
            </a:r>
            <a:r>
              <a:rPr lang="vi-VN" sz="3600" b="1" dirty="0">
                <a:solidFill>
                  <a:srgbClr val="FFFFFF"/>
                </a:solidFill>
                <a:latin typeface="HP001 4 hàng" pitchFamily="34" charset="0"/>
              </a:rPr>
              <a:t>ữ “KhŪg giẫm </a:t>
            </a:r>
            <a:r>
              <a:rPr lang="el-GR" sz="3600" b="1" dirty="0">
                <a:solidFill>
                  <a:srgbClr val="FFFFFF"/>
                </a:solidFill>
                <a:latin typeface="HP001 4 hàng" pitchFamily="34" charset="0"/>
              </a:rPr>
              <a:t>ε</a:t>
            </a:r>
            <a:r>
              <a:rPr lang="vi-VN" sz="3600" b="1" dirty="0">
                <a:solidFill>
                  <a:srgbClr val="FFFFFF"/>
                </a:solidFill>
                <a:latin typeface="HP001 4 hàng" pitchFamily="34" charset="0"/>
              </a:rPr>
              <a:t>ân </a:t>
            </a:r>
            <a:r>
              <a:rPr lang="el-GR" sz="3600" b="1" dirty="0">
                <a:solidFill>
                  <a:srgbClr val="FFFFFF"/>
                </a:solidFill>
                <a:latin typeface="HP001 4 hàng" pitchFamily="34" charset="0"/>
              </a:rPr>
              <a:t>Δ</a:t>
            </a:r>
            <a:r>
              <a:rPr lang="vi-VN" sz="3600" b="1" dirty="0">
                <a:solidFill>
                  <a:srgbClr val="FFFFFF"/>
                </a:solidFill>
                <a:latin typeface="HP001 4 hàng" pitchFamily="34" charset="0"/>
              </a:rPr>
              <a:t>łn cỏ!”, ǟē đặt </a:t>
            </a:r>
            <a:r>
              <a:rPr lang="el-GR" sz="3600" b="1" dirty="0">
                <a:solidFill>
                  <a:srgbClr val="FFFFFF"/>
                </a:solidFill>
                <a:latin typeface="HP001 4 hàng" pitchFamily="34" charset="0"/>
              </a:rPr>
              <a:t>Λ</a:t>
            </a:r>
            <a:r>
              <a:rPr lang="vi-VN" sz="3600" b="1" dirty="0">
                <a:solidFill>
                  <a:srgbClr val="FFFFFF"/>
                </a:solidFill>
                <a:latin typeface="HP001 4 hàng" pitchFamily="34" charset="0"/>
              </a:rPr>
              <a:t>łn bãi cỏ. X</a:t>
            </a:r>
            <a:r>
              <a:rPr lang="el-GR" sz="3600" b="1" dirty="0">
                <a:solidFill>
                  <a:srgbClr val="FFFFFF"/>
                </a:solidFill>
                <a:latin typeface="HP001 4 hàng" pitchFamily="34" charset="0"/>
              </a:rPr>
              <a:t>Ϊ</a:t>
            </a:r>
            <a:r>
              <a:rPr lang="vi-VN" sz="3600" b="1" dirty="0">
                <a:solidFill>
                  <a:srgbClr val="FFFFFF"/>
                </a:solidFill>
                <a:latin typeface="HP001 4 hàng" pitchFamily="34" charset="0"/>
              </a:rPr>
              <a:t>g </a:t>
            </a:r>
            <a:r>
              <a:rPr lang="el-GR" sz="3600" b="1" dirty="0">
                <a:solidFill>
                  <a:srgbClr val="FFFFFF"/>
                </a:solidFill>
                <a:latin typeface="HP001 4 hàng" pitchFamily="34" charset="0"/>
              </a:rPr>
              <a:t>νμ</a:t>
            </a:r>
            <a:r>
              <a:rPr lang="vi-VN" sz="3600" b="1" dirty="0">
                <a:solidFill>
                  <a:srgbClr val="FFFFFF"/>
                </a:solidFill>
                <a:latin typeface="HP001 4 hàng" pitchFamily="34" charset="0"/>
              </a:rPr>
              <a:t>İc, én wâu Ǉư</a:t>
            </a:r>
            <a:r>
              <a:rPr lang="el-GR" sz="3600" b="1" dirty="0">
                <a:solidFill>
                  <a:srgbClr val="FFFFFF"/>
                </a:solidFill>
                <a:latin typeface="HP001 4 hàng" pitchFamily="34" charset="0"/>
              </a:rPr>
              <a:t>Π </a:t>
            </a:r>
            <a:r>
              <a:rPr lang="vi-VN" sz="3600" b="1" dirty="0">
                <a:solidFill>
                  <a:srgbClr val="FFFFFF"/>
                </a:solidFill>
                <a:latin typeface="HP001 4 hàng" pitchFamily="34" charset="0"/>
              </a:rPr>
              <a:t>cưƟ bảo cỏ w</a:t>
            </a:r>
            <a:r>
              <a:rPr lang="el-GR" sz="3600" b="1" dirty="0">
                <a:solidFill>
                  <a:srgbClr val="FFFFFF"/>
                </a:solidFill>
                <a:latin typeface="HP001 4 hàng" pitchFamily="34" charset="0"/>
              </a:rPr>
              <a:t>Ϊ:</a:t>
            </a:r>
          </a:p>
          <a:p>
            <a:pPr algn="just"/>
            <a:r>
              <a:rPr lang="el-GR" sz="3600" b="1" dirty="0">
                <a:solidFill>
                  <a:srgbClr val="FFFFFF"/>
                </a:solidFill>
                <a:latin typeface="HP001 4 hàng" pitchFamily="34" charset="0"/>
              </a:rPr>
              <a:t>	- </a:t>
            </a:r>
            <a:r>
              <a:rPr lang="vi-VN" sz="3600" b="1" dirty="0">
                <a:solidFill>
                  <a:srgbClr val="FFFFFF"/>
                </a:solidFill>
                <a:latin typeface="HP001 4 hàng" pitchFamily="34" charset="0"/>
              </a:rPr>
              <a:t>Từ way em </a:t>
            </a:r>
            <a:r>
              <a:rPr lang="el-GR" sz="3600" b="1" dirty="0">
                <a:solidFill>
                  <a:srgbClr val="FFFFFF"/>
                </a:solidFill>
                <a:latin typeface="HP001 4 hàng" pitchFamily="34" charset="0"/>
              </a:rPr>
              <a:t>ΐ</a:t>
            </a:r>
            <a:r>
              <a:rPr lang="vi-VN" sz="3600" b="1" dirty="0">
                <a:solidFill>
                  <a:srgbClr val="FFFFFF"/>
                </a:solidFill>
                <a:latin typeface="HP001 4 hàng" pitchFamily="34" charset="0"/>
              </a:rPr>
              <a:t>łn Ǉâm ǟē! KhŪg cŜ ai giẫm </a:t>
            </a:r>
            <a:r>
              <a:rPr lang="el-GR" sz="3600" b="1" dirty="0">
                <a:solidFill>
                  <a:srgbClr val="FFFFFF"/>
                </a:solidFill>
                <a:latin typeface="HP001 4 hàng" pitchFamily="34" charset="0"/>
              </a:rPr>
              <a:t>Δ</a:t>
            </a:r>
            <a:r>
              <a:rPr lang="vi-VN" sz="3600" b="1" dirty="0">
                <a:solidFill>
                  <a:srgbClr val="FFFFFF"/>
                </a:solidFill>
                <a:latin typeface="HP001 4 hàng" pitchFamily="34" charset="0"/>
              </a:rPr>
              <a:t>łn em wữa đâu. </a:t>
            </a:r>
          </a:p>
          <a:p>
            <a:pPr algn="just"/>
            <a:r>
              <a:rPr lang="vi-VN" sz="3600" b="1" dirty="0">
                <a:solidFill>
                  <a:srgbClr val="FFFFFF"/>
                </a:solidFill>
                <a:latin typeface="HP001 4 hàng" pitchFamily="34" charset="0"/>
              </a:rPr>
              <a:t> </a:t>
            </a:r>
          </a:p>
        </p:txBody>
      </p:sp>
      <p:pic>
        <p:nvPicPr>
          <p:cNvPr id="2" name="Picture 1"/>
          <p:cNvPicPr>
            <a:picLocks noChangeAspect="1"/>
          </p:cNvPicPr>
          <p:nvPr/>
        </p:nvPicPr>
        <p:blipFill rotWithShape="1">
          <a:blip r:embed="rId4"/>
          <a:srcRect l="1" t="30209" r="-2709"/>
          <a:stretch/>
        </p:blipFill>
        <p:spPr>
          <a:xfrm>
            <a:off x="-777081" y="2522064"/>
            <a:ext cx="13363575" cy="5105400"/>
          </a:xfrm>
          <a:prstGeom prst="rect">
            <a:avLst/>
          </a:prstGeom>
        </p:spPr>
      </p:pic>
    </p:spTree>
    <p:extLst>
      <p:ext uri="{BB962C8B-B14F-4D97-AF65-F5344CB8AC3E}">
        <p14:creationId xmlns:p14="http://schemas.microsoft.com/office/powerpoint/2010/main" val="3962411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a16="http://schemas.microsoft.com/office/drawing/2014/main" xmlns=""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xmlns=""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xmlns=""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xmlns=""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400" b="1" i="1">
                  <a:solidFill>
                    <a:schemeClr val="tx1"/>
                  </a:solidFill>
                  <a:latin typeface="Arial-Rounded" panose="020B0500000000000000" pitchFamily="34" charset="0"/>
                  <a:ea typeface="Arial-Rounded" panose="020B0500000000000000" pitchFamily="34" charset="0"/>
                  <a:cs typeface="Arial-Rounded" panose="020B0500000000000000" pitchFamily="34" charset="0"/>
                </a:rPr>
                <a:t>ng</a:t>
              </a:r>
              <a:r>
                <a:rPr lang="vi-VN" sz="44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4400" b="1" i="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 </a:t>
              </a:r>
              <a:r>
                <a:rPr lang="vi-VN" sz="44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thay cho ô vuông.</a:t>
              </a:r>
              <a:endParaRPr lang="vi-VN" sz="4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7" name="TextBox 6">
            <a:extLst>
              <a:ext uri="{FF2B5EF4-FFF2-40B4-BE49-F238E27FC236}">
                <a16:creationId xmlns:a16="http://schemas.microsoft.com/office/drawing/2014/main" xmlns="" id="{285050E7-0A9F-4BC3-B0B7-BBFDF454DC35}"/>
              </a:ext>
            </a:extLst>
          </p:cNvPr>
          <p:cNvSpPr txBox="1"/>
          <p:nvPr/>
        </p:nvSpPr>
        <p:spPr>
          <a:xfrm>
            <a:off x="1005608" y="2435208"/>
            <a:ext cx="9910433" cy="2123658"/>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Buổi sớm, muôn </a:t>
            </a:r>
            <a:r>
              <a:rPr lang="en-US" sz="440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ngh</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 giọt sương đọng trên những ngọn cỏ, lóng lánh như </a:t>
            </a:r>
            <a:r>
              <a:rPr lang="en-US" sz="440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ọc. </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15">
            <a:extLst>
              <a:ext uri="{FF2B5EF4-FFF2-40B4-BE49-F238E27FC236}">
                <a16:creationId xmlns:a16="http://schemas.microsoft.com/office/drawing/2014/main" xmlns="" id="{456DE8CF-B2E6-4F7C-B1BF-E72560B13720}"/>
              </a:ext>
            </a:extLst>
          </p:cNvPr>
          <p:cNvSpPr/>
          <p:nvPr/>
        </p:nvSpPr>
        <p:spPr>
          <a:xfrm flipH="1">
            <a:off x="6666462" y="2333646"/>
            <a:ext cx="868680" cy="86868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5">
            <a:extLst>
              <a:ext uri="{FF2B5EF4-FFF2-40B4-BE49-F238E27FC236}">
                <a16:creationId xmlns:a16="http://schemas.microsoft.com/office/drawing/2014/main" xmlns="" id="{7EA4F482-33F8-45BB-9938-7C6C8092440A}"/>
              </a:ext>
            </a:extLst>
          </p:cNvPr>
          <p:cNvSpPr/>
          <p:nvPr/>
        </p:nvSpPr>
        <p:spPr>
          <a:xfrm flipH="1">
            <a:off x="843672" y="3791748"/>
            <a:ext cx="868680" cy="86868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3"/>
                                        </p:tgtEl>
                                        <p:attrNameLst>
                                          <p:attrName>ppt_x</p:attrName>
                                        </p:attrNameLst>
                                      </p:cBhvr>
                                      <p:tavLst>
                                        <p:tav tm="0">
                                          <p:val>
                                            <p:strVal val="ppt_x"/>
                                          </p:val>
                                        </p:tav>
                                        <p:tav tm="100000">
                                          <p:val>
                                            <p:strVal val="ppt_x"/>
                                          </p:val>
                                        </p:tav>
                                      </p:tavLst>
                                    </p:anim>
                                    <p:anim calcmode="lin" valueType="num">
                                      <p:cBhvr additive="base">
                                        <p:cTn id="7" dur="10"/>
                                        <p:tgtEl>
                                          <p:spTgt spid="13"/>
                                        </p:tgtEl>
                                        <p:attrNameLst>
                                          <p:attrName>ppt_y</p:attrName>
                                        </p:attrNameLst>
                                      </p:cBhvr>
                                      <p:tavLst>
                                        <p:tav tm="0">
                                          <p:val>
                                            <p:strVal val="ppt_y"/>
                                          </p:val>
                                        </p:tav>
                                        <p:tav tm="100000">
                                          <p:val>
                                            <p:strVal val="1+ppt_h/2"/>
                                          </p:val>
                                        </p:tav>
                                      </p:tavLst>
                                    </p:anim>
                                    <p:set>
                                      <p:cBhvr>
                                        <p:cTn id="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12"/>
                                        </p:tgtEl>
                                        <p:attrNameLst>
                                          <p:attrName>ppt_x</p:attrName>
                                        </p:attrNameLst>
                                      </p:cBhvr>
                                      <p:tavLst>
                                        <p:tav tm="0">
                                          <p:val>
                                            <p:strVal val="ppt_x"/>
                                          </p:val>
                                        </p:tav>
                                        <p:tav tm="100000">
                                          <p:val>
                                            <p:strVal val="ppt_x"/>
                                          </p:val>
                                        </p:tav>
                                      </p:tavLst>
                                    </p:anim>
                                    <p:anim calcmode="lin" valueType="num">
                                      <p:cBhvr additive="base">
                                        <p:cTn id="14" dur="10"/>
                                        <p:tgtEl>
                                          <p:spTgt spid="12"/>
                                        </p:tgtEl>
                                        <p:attrNameLst>
                                          <p:attrName>ppt_y</p:attrName>
                                        </p:attrNameLst>
                                      </p:cBhvr>
                                      <p:tavLst>
                                        <p:tav tm="0">
                                          <p:val>
                                            <p:strVal val="ppt_y"/>
                                          </p:val>
                                        </p:tav>
                                        <p:tav tm="100000">
                                          <p:val>
                                            <p:strVal val="1+ppt_h/2"/>
                                          </p:val>
                                        </p:tav>
                                      </p:tavLst>
                                    </p:anim>
                                    <p:set>
                                      <p:cBhvr>
                                        <p:cTn id="15"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childTnLst>
        </p:cTn>
      </p:par>
    </p:tnLst>
    <p:bldLst>
      <p:bldP spid="1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a:solidFill>
                  <a:srgbClr val="00B0F0"/>
                </a:solidFill>
                <a:latin typeface="Arial-Rounded" pitchFamily="34" charset="0"/>
                <a:ea typeface="Arial-Rounded" pitchFamily="34" charset="0"/>
                <a:cs typeface="Arial-Rounded" pitchFamily="34" charset="0"/>
              </a:rPr>
              <a:t>ngh</a:t>
            </a:r>
            <a:endParaRPr lang="en-US" sz="4400" b="1" dirty="0">
              <a:solidFill>
                <a:srgbClr val="00B0F0"/>
              </a:solidFill>
              <a:latin typeface="Arial-Rounded" pitchFamily="34" charset="0"/>
              <a:ea typeface="Arial-Rounded" pitchFamily="34" charset="0"/>
              <a:cs typeface="Arial-Rounded" pitchFamily="34" charset="0"/>
            </a:endParaRPr>
          </a:p>
        </p:txBody>
      </p:sp>
      <p:sp>
        <p:nvSpPr>
          <p:cNvPr id="3" name="Rectangle 1">
            <a:extLst>
              <a:ext uri="{FF2B5EF4-FFF2-40B4-BE49-F238E27FC236}">
                <a16:creationId xmlns:a16="http://schemas.microsoft.com/office/drawing/2014/main" xmlns=""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xmlns=""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xmlns=""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xmlns=""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err="1">
                <a:solidFill>
                  <a:schemeClr val="bg2">
                    <a:lumMod val="75000"/>
                  </a:schemeClr>
                </a:solidFill>
                <a:latin typeface="Arial-Rounded" pitchFamily="34" charset="0"/>
                <a:ea typeface="Arial-Rounded" pitchFamily="34" charset="0"/>
                <a:cs typeface="Arial-Rounded" pitchFamily="34" charset="0"/>
              </a:rPr>
              <a:t>i</a:t>
            </a:r>
            <a:endParaRPr lang="en-US" sz="60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xmlns=""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xmlns=""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xmlns=""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nghĩ</a:t>
            </a:r>
          </a:p>
        </p:txBody>
      </p:sp>
      <p:sp>
        <p:nvSpPr>
          <p:cNvPr id="10" name="Title 1">
            <a:extLst>
              <a:ext uri="{FF2B5EF4-FFF2-40B4-BE49-F238E27FC236}">
                <a16:creationId xmlns:a16="http://schemas.microsoft.com/office/drawing/2014/main" xmlns=""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nghèo</a:t>
            </a:r>
          </a:p>
        </p:txBody>
      </p:sp>
      <p:sp>
        <p:nvSpPr>
          <p:cNvPr id="11" name="Title 1">
            <a:extLst>
              <a:ext uri="{FF2B5EF4-FFF2-40B4-BE49-F238E27FC236}">
                <a16:creationId xmlns:a16="http://schemas.microsoft.com/office/drawing/2014/main" xmlns=""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nghệ</a:t>
            </a:r>
          </a:p>
        </p:txBody>
      </p:sp>
      <p:sp>
        <p:nvSpPr>
          <p:cNvPr id="12" name="Rectangle 1">
            <a:extLst>
              <a:ext uri="{FF2B5EF4-FFF2-40B4-BE49-F238E27FC236}">
                <a16:creationId xmlns:a16="http://schemas.microsoft.com/office/drawing/2014/main" xmlns=""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xmlns=""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xmlns=""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xmlns=""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xmlns=""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o</a:t>
            </a:r>
          </a:p>
        </p:txBody>
      </p:sp>
      <p:sp>
        <p:nvSpPr>
          <p:cNvPr id="17" name="Title 1">
            <a:extLst>
              <a:ext uri="{FF2B5EF4-FFF2-40B4-BE49-F238E27FC236}">
                <a16:creationId xmlns:a16="http://schemas.microsoft.com/office/drawing/2014/main" xmlns=""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a:solidFill>
                  <a:schemeClr val="bg2">
                    <a:lumMod val="75000"/>
                  </a:schemeClr>
                </a:solidFill>
                <a:latin typeface="Arial-Rounded" pitchFamily="34" charset="0"/>
                <a:ea typeface="Arial-Rounded" pitchFamily="34" charset="0"/>
                <a:cs typeface="Arial-Rounded" pitchFamily="34" charset="0"/>
              </a:rPr>
              <a:t>ư</a:t>
            </a:r>
            <a:endParaRPr lang="en-US" sz="6000" b="1" dirty="0">
              <a:solidFill>
                <a:schemeClr val="bg2">
                  <a:lumMod val="75000"/>
                </a:schemeClr>
              </a:solidFill>
              <a:latin typeface="Arial-Rounded" pitchFamily="34" charset="0"/>
              <a:ea typeface="Arial-Rounded" pitchFamily="34" charset="0"/>
              <a:cs typeface="Arial-Rounded" pitchFamily="34" charset="0"/>
            </a:endParaRPr>
          </a:p>
        </p:txBody>
      </p:sp>
      <p:sp>
        <p:nvSpPr>
          <p:cNvPr id="18" name="Title 1">
            <a:extLst>
              <a:ext uri="{FF2B5EF4-FFF2-40B4-BE49-F238E27FC236}">
                <a16:creationId xmlns:a16="http://schemas.microsoft.com/office/drawing/2014/main" xmlns=""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xmlns=""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ngon</a:t>
            </a:r>
          </a:p>
        </p:txBody>
      </p:sp>
      <p:sp>
        <p:nvSpPr>
          <p:cNvPr id="20" name="Title 1">
            <a:extLst>
              <a:ext uri="{FF2B5EF4-FFF2-40B4-BE49-F238E27FC236}">
                <a16:creationId xmlns:a16="http://schemas.microsoft.com/office/drawing/2014/main" xmlns=""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ngừ</a:t>
            </a:r>
          </a:p>
        </p:txBody>
      </p:sp>
      <p:sp>
        <p:nvSpPr>
          <p:cNvPr id="21" name="Title 1">
            <a:extLst>
              <a:ext uri="{FF2B5EF4-FFF2-40B4-BE49-F238E27FC236}">
                <a16:creationId xmlns:a16="http://schemas.microsoft.com/office/drawing/2014/main" xmlns=""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00B0F0"/>
                </a:solidFill>
                <a:latin typeface="Arial-Rounded" pitchFamily="34" charset="0"/>
                <a:ea typeface="Arial-Rounded" pitchFamily="34" charset="0"/>
                <a:cs typeface="Arial-Rounded" pitchFamily="34" charset="0"/>
              </a:rPr>
              <a:t>ng</a:t>
            </a:r>
            <a:endParaRPr lang="en-US" sz="5400" b="1" dirty="0">
              <a:solidFill>
                <a:srgbClr val="00B0F0"/>
              </a:solidFill>
              <a:latin typeface="Arial-Rounded" pitchFamily="34" charset="0"/>
              <a:ea typeface="Arial-Rounded" pitchFamily="34" charset="0"/>
              <a:cs typeface="Arial-Rounded" pitchFamily="34" charset="0"/>
            </a:endParaRPr>
          </a:p>
        </p:txBody>
      </p:sp>
      <p:sp>
        <p:nvSpPr>
          <p:cNvPr id="22" name="Rounded Rectangle 12">
            <a:extLst>
              <a:ext uri="{FF2B5EF4-FFF2-40B4-BE49-F238E27FC236}">
                <a16:creationId xmlns:a16="http://schemas.microsoft.com/office/drawing/2014/main" xmlns="" id="{2CA23BDE-973D-4FE8-B057-9098A32D9F99}"/>
              </a:ext>
            </a:extLst>
          </p:cNvPr>
          <p:cNvSpPr/>
          <p:nvPr/>
        </p:nvSpPr>
        <p:spPr>
          <a:xfrm>
            <a:off x="3568875" y="533400"/>
            <a:ext cx="4945707" cy="74783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Các em cần nhớ</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
        <p:nvSpPr>
          <p:cNvPr id="23" name="Rectangle 1">
            <a:extLst>
              <a:ext uri="{FF2B5EF4-FFF2-40B4-BE49-F238E27FC236}">
                <a16:creationId xmlns:a16="http://schemas.microsoft.com/office/drawing/2014/main" xmlns="" id="{3B778A30-4CDF-412F-ACD0-BECBAA64DC0B}"/>
              </a:ext>
            </a:extLst>
          </p:cNvPr>
          <p:cNvSpPr/>
          <p:nvPr/>
        </p:nvSpPr>
        <p:spPr>
          <a:xfrm rot="2509383">
            <a:off x="7070730" y="4655880"/>
            <a:ext cx="1687761" cy="210758"/>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 name="connsiteX0" fmla="*/ 0 w 1663853"/>
              <a:gd name="connsiteY0" fmla="*/ 163394 h 187882"/>
              <a:gd name="connsiteX1" fmla="*/ 1432679 w 1663853"/>
              <a:gd name="connsiteY1" fmla="*/ 0 h 187882"/>
              <a:gd name="connsiteX2" fmla="*/ 1663853 w 1663853"/>
              <a:gd name="connsiteY2" fmla="*/ 187882 h 187882"/>
              <a:gd name="connsiteX3" fmla="*/ 4762 w 1663853"/>
              <a:gd name="connsiteY3" fmla="*/ 167973 h 187882"/>
              <a:gd name="connsiteX4" fmla="*/ 0 w 1663853"/>
              <a:gd name="connsiteY4" fmla="*/ 163394 h 1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853" h="187882">
                <a:moveTo>
                  <a:pt x="0" y="163394"/>
                </a:moveTo>
                <a:lnTo>
                  <a:pt x="1432679" y="0"/>
                </a:lnTo>
                <a:cubicBezTo>
                  <a:pt x="1467765" y="61225"/>
                  <a:pt x="1618978" y="124047"/>
                  <a:pt x="1663853" y="187882"/>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4" name="Title 1">
            <a:extLst>
              <a:ext uri="{FF2B5EF4-FFF2-40B4-BE49-F238E27FC236}">
                <a16:creationId xmlns:a16="http://schemas.microsoft.com/office/drawing/2014/main" xmlns="" id="{D46A1C1D-1165-4AAC-832A-6D58E66B1B1D}"/>
              </a:ext>
            </a:extLst>
          </p:cNvPr>
          <p:cNvSpPr txBox="1">
            <a:spLocks/>
          </p:cNvSpPr>
          <p:nvPr/>
        </p:nvSpPr>
        <p:spPr>
          <a:xfrm>
            <a:off x="8211962" y="517727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2">
                    <a:lumMod val="75000"/>
                  </a:schemeClr>
                </a:solidFill>
                <a:latin typeface="Arial-Rounded" pitchFamily="34" charset="0"/>
                <a:ea typeface="Arial-Rounded" pitchFamily="34" charset="0"/>
                <a:cs typeface="Arial-Rounded" pitchFamily="34" charset="0"/>
              </a:rPr>
              <a:t>…</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4158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C22B502-8F11-4211-9DAA-0C703123CFC1}"/>
              </a:ext>
            </a:extLst>
          </p:cNvPr>
          <p:cNvSpPr txBox="1"/>
          <p:nvPr/>
        </p:nvSpPr>
        <p:spPr>
          <a:xfrm>
            <a:off x="2083910" y="2015649"/>
            <a:ext cx="8721721" cy="4401205"/>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Đồng làng vương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út heo may</a:t>
            </a:r>
          </a:p>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Mầm cây tỉnh giấc, vườn đầy tiếng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im</a:t>
            </a:r>
          </a:p>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Hạt mưa mải miết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ốn tìm</a:t>
            </a:r>
          </a:p>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Cây đào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ước cửa lim dim mắt cười</a:t>
            </a:r>
          </a:p>
          <a:p>
            <a:pPr algn="r"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 Đỗ Quang Huỳnh)</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xmlns=""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xmlns=""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xmlns=""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xmlns=""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xmlns=""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Chọn </a:t>
            </a:r>
            <a:r>
              <a:rPr lang="en-US" sz="3600" i="1">
                <a:solidFill>
                  <a:srgbClr val="002060"/>
                </a:solidFill>
                <a:latin typeface="Arial-Rounded" pitchFamily="34" charset="0"/>
                <a:ea typeface="Arial-Rounded" pitchFamily="34" charset="0"/>
                <a:cs typeface="Arial-Rounded" pitchFamily="34" charset="0"/>
              </a:rPr>
              <a:t>tr</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ch</a:t>
            </a:r>
            <a:r>
              <a:rPr lang="en-US" sz="3600">
                <a:solidFill>
                  <a:srgbClr val="002060"/>
                </a:solidFill>
                <a:latin typeface="Arial-Rounded" pitchFamily="34" charset="0"/>
                <a:ea typeface="Arial-Rounded" pitchFamily="34" charset="0"/>
                <a:cs typeface="Arial-Rounded" pitchFamily="34" charset="0"/>
              </a:rPr>
              <a:t> thay cho ô vuông.</a:t>
            </a:r>
          </a:p>
        </p:txBody>
      </p:sp>
      <p:sp>
        <p:nvSpPr>
          <p:cNvPr id="18" name="Rounded Rectangle 15">
            <a:extLst>
              <a:ext uri="{FF2B5EF4-FFF2-40B4-BE49-F238E27FC236}">
                <a16:creationId xmlns:a16="http://schemas.microsoft.com/office/drawing/2014/main" xmlns="" id="{4B169C1C-B4BA-4005-B35C-D21F9F5DB248}"/>
              </a:ext>
            </a:extLst>
          </p:cNvPr>
          <p:cNvSpPr/>
          <p:nvPr/>
        </p:nvSpPr>
        <p:spPr>
          <a:xfrm>
            <a:off x="6614319" y="2133600"/>
            <a:ext cx="561184"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xmlns="" id="{A986A5AE-B6BA-43AB-A093-1C2890512A7A}"/>
              </a:ext>
            </a:extLst>
          </p:cNvPr>
          <p:cNvSpPr/>
          <p:nvPr/>
        </p:nvSpPr>
        <p:spPr>
          <a:xfrm>
            <a:off x="9453771" y="3019926"/>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5">
            <a:extLst>
              <a:ext uri="{FF2B5EF4-FFF2-40B4-BE49-F238E27FC236}">
                <a16:creationId xmlns:a16="http://schemas.microsoft.com/office/drawing/2014/main" xmlns="" id="{7D907AC3-A8E6-4FE4-9041-7A1778B71E7D}"/>
              </a:ext>
            </a:extLst>
          </p:cNvPr>
          <p:cNvSpPr/>
          <p:nvPr/>
        </p:nvSpPr>
        <p:spPr>
          <a:xfrm>
            <a:off x="6766719" y="3941931"/>
            <a:ext cx="472952"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xmlns="" id="{2BA64FD0-7D46-4E07-83E7-55D2608E4465}"/>
              </a:ext>
            </a:extLst>
          </p:cNvPr>
          <p:cNvSpPr/>
          <p:nvPr/>
        </p:nvSpPr>
        <p:spPr>
          <a:xfrm>
            <a:off x="3947319" y="4876800"/>
            <a:ext cx="396752"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8"/>
                                        </p:tgtEl>
                                        <p:attrNameLst>
                                          <p:attrName>ppt_x</p:attrName>
                                        </p:attrNameLst>
                                      </p:cBhvr>
                                      <p:tavLst>
                                        <p:tav tm="0">
                                          <p:val>
                                            <p:strVal val="ppt_x"/>
                                          </p:val>
                                        </p:tav>
                                        <p:tav tm="100000">
                                          <p:val>
                                            <p:strVal val="ppt_x"/>
                                          </p:val>
                                        </p:tav>
                                      </p:tavLst>
                                    </p:anim>
                                    <p:anim calcmode="lin" valueType="num">
                                      <p:cBhvr additive="base">
                                        <p:cTn id="7" dur="10"/>
                                        <p:tgtEl>
                                          <p:spTgt spid="18"/>
                                        </p:tgtEl>
                                        <p:attrNameLst>
                                          <p:attrName>ppt_y</p:attrName>
                                        </p:attrNameLst>
                                      </p:cBhvr>
                                      <p:tavLst>
                                        <p:tav tm="0">
                                          <p:val>
                                            <p:strVal val="ppt_y"/>
                                          </p:val>
                                        </p:tav>
                                        <p:tav tm="100000">
                                          <p:val>
                                            <p:strVal val="1+ppt_h/2"/>
                                          </p:val>
                                        </p:tav>
                                      </p:tavLst>
                                    </p:anim>
                                    <p:set>
                                      <p:cBhvr>
                                        <p:cTn id="8"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21"/>
                                        </p:tgtEl>
                                        <p:attrNameLst>
                                          <p:attrName>ppt_x</p:attrName>
                                        </p:attrNameLst>
                                      </p:cBhvr>
                                      <p:tavLst>
                                        <p:tav tm="0">
                                          <p:val>
                                            <p:strVal val="ppt_x"/>
                                          </p:val>
                                        </p:tav>
                                        <p:tav tm="100000">
                                          <p:val>
                                            <p:strVal val="ppt_x"/>
                                          </p:val>
                                        </p:tav>
                                      </p:tavLst>
                                    </p:anim>
                                    <p:anim calcmode="lin" valueType="num">
                                      <p:cBhvr additive="base">
                                        <p:cTn id="14" dur="10"/>
                                        <p:tgtEl>
                                          <p:spTgt spid="21"/>
                                        </p:tgtEl>
                                        <p:attrNameLst>
                                          <p:attrName>ppt_y</p:attrName>
                                        </p:attrNameLst>
                                      </p:cBhvr>
                                      <p:tavLst>
                                        <p:tav tm="0">
                                          <p:val>
                                            <p:strVal val="ppt_y"/>
                                          </p:val>
                                        </p:tav>
                                        <p:tav tm="100000">
                                          <p:val>
                                            <p:strVal val="1+ppt_h/2"/>
                                          </p:val>
                                        </p:tav>
                                      </p:tavLst>
                                    </p:anim>
                                    <p:set>
                                      <p:cBhvr>
                                        <p:cTn id="15"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10"/>
                                        <p:tgtEl>
                                          <p:spTgt spid="24"/>
                                        </p:tgtEl>
                                        <p:attrNameLst>
                                          <p:attrName>ppt_x</p:attrName>
                                        </p:attrNameLst>
                                      </p:cBhvr>
                                      <p:tavLst>
                                        <p:tav tm="0">
                                          <p:val>
                                            <p:strVal val="ppt_x"/>
                                          </p:val>
                                        </p:tav>
                                        <p:tav tm="100000">
                                          <p:val>
                                            <p:strVal val="ppt_x"/>
                                          </p:val>
                                        </p:tav>
                                      </p:tavLst>
                                    </p:anim>
                                    <p:anim calcmode="lin" valueType="num">
                                      <p:cBhvr additive="base">
                                        <p:cTn id="21" dur="10"/>
                                        <p:tgtEl>
                                          <p:spTgt spid="24"/>
                                        </p:tgtEl>
                                        <p:attrNameLst>
                                          <p:attrName>ppt_y</p:attrName>
                                        </p:attrNameLst>
                                      </p:cBhvr>
                                      <p:tavLst>
                                        <p:tav tm="0">
                                          <p:val>
                                            <p:strVal val="ppt_y"/>
                                          </p:val>
                                        </p:tav>
                                        <p:tav tm="100000">
                                          <p:val>
                                            <p:strVal val="1+ppt_h/2"/>
                                          </p:val>
                                        </p:tav>
                                      </p:tavLst>
                                    </p:anim>
                                    <p:set>
                                      <p:cBhvr>
                                        <p:cTn id="22"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10"/>
                                        <p:tgtEl>
                                          <p:spTgt spid="19"/>
                                        </p:tgtEl>
                                        <p:attrNameLst>
                                          <p:attrName>ppt_x</p:attrName>
                                        </p:attrNameLst>
                                      </p:cBhvr>
                                      <p:tavLst>
                                        <p:tav tm="0">
                                          <p:val>
                                            <p:strVal val="ppt_x"/>
                                          </p:val>
                                        </p:tav>
                                        <p:tav tm="100000">
                                          <p:val>
                                            <p:strVal val="ppt_x"/>
                                          </p:val>
                                        </p:tav>
                                      </p:tavLst>
                                    </p:anim>
                                    <p:anim calcmode="lin" valueType="num">
                                      <p:cBhvr additive="base">
                                        <p:cTn id="28" dur="10"/>
                                        <p:tgtEl>
                                          <p:spTgt spid="19"/>
                                        </p:tgtEl>
                                        <p:attrNameLst>
                                          <p:attrName>ppt_y</p:attrName>
                                        </p:attrNameLst>
                                      </p:cBhvr>
                                      <p:tavLst>
                                        <p:tav tm="0">
                                          <p:val>
                                            <p:strVal val="ppt_y"/>
                                          </p:val>
                                        </p:tav>
                                        <p:tav tm="100000">
                                          <p:val>
                                            <p:strVal val="1+ppt_h/2"/>
                                          </p:val>
                                        </p:tav>
                                      </p:tavLst>
                                    </p:anim>
                                    <p:set>
                                      <p:cBhvr>
                                        <p:cTn id="2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childTnLst>
        </p:cTn>
      </p:par>
    </p:tnLst>
    <p:bldLst>
      <p:bldP spid="18" grpId="0" animBg="1"/>
      <p:bldP spid="21" grpId="0" animBg="1"/>
      <p:bldP spid="24"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B5C8E606-0D57-4B2C-B764-5DCD3944AAFB}"/>
              </a:ext>
            </a:extLst>
          </p:cNvPr>
          <p:cNvSpPr txBox="1"/>
          <p:nvPr/>
        </p:nvSpPr>
        <p:spPr>
          <a:xfrm>
            <a:off x="2012370" y="2771434"/>
            <a:ext cx="9910433" cy="2554545"/>
          </a:xfrm>
          <a:prstGeom prst="rect">
            <a:avLst/>
          </a:prstGeom>
          <a:noFill/>
        </p:spPr>
        <p:txBody>
          <a:bodyPr wrap="square" rtlCol="0">
            <a:spAutoFit/>
          </a:bodyPr>
          <a:lstStyle/>
          <a:p>
            <a:pPr marL="571500" indent="-571500" algn="just" defTabSz="1219140">
              <a:spcBef>
                <a:spcPts val="1200"/>
              </a:spcBef>
              <a:spcAft>
                <a:spcPts val="1200"/>
              </a:spcAft>
              <a:buFontTx/>
              <a:buChar char="-"/>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Vui như t   .</a:t>
            </a:r>
          </a:p>
          <a:p>
            <a:pPr marL="571500" indent="-571500" algn="just" defTabSz="1219140">
              <a:spcBef>
                <a:spcPts val="1200"/>
              </a:spcBef>
              <a:spcAft>
                <a:spcPts val="1200"/>
              </a:spcAft>
              <a:buFontTx/>
              <a:buChar char="-"/>
              <a:defRPr/>
            </a:pPr>
            <a:r>
              <a:rPr lang="en-US" sz="4000">
                <a:latin typeface="Arial-Rounded" panose="020B0500000000000000" pitchFamily="34" charset="0"/>
                <a:ea typeface="Arial-Rounded" panose="020B0500000000000000" pitchFamily="34" charset="0"/>
                <a:cs typeface="Arial-Rounded" panose="020B0500000000000000" pitchFamily="34" charset="0"/>
              </a:rPr>
              <a:t>       </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kêu uôm uôm, ao chuôm đầy nước.</a:t>
            </a:r>
          </a:p>
          <a:p>
            <a:pPr marL="571500" indent="-571500" algn="just" defTabSz="1219140">
              <a:spcBef>
                <a:spcPts val="1200"/>
              </a:spcBef>
              <a:spcAft>
                <a:spcPts val="1200"/>
              </a:spcAft>
              <a:buFontTx/>
              <a:buChar char="-"/>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Ánh trăng chênh ch        đầu làng.</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8C22B502-8F11-4211-9DAA-0C703123CFC1}"/>
              </a:ext>
            </a:extLst>
          </p:cNvPr>
          <p:cNvSpPr txBox="1"/>
          <p:nvPr/>
        </p:nvSpPr>
        <p:spPr>
          <a:xfrm>
            <a:off x="2012370" y="2771434"/>
            <a:ext cx="9910433" cy="707886"/>
          </a:xfrm>
          <a:prstGeom prst="rect">
            <a:avLst/>
          </a:prstGeom>
          <a:noFill/>
        </p:spPr>
        <p:txBody>
          <a:bodyPr wrap="square" rtlCol="0">
            <a:spAutoFit/>
          </a:bodyPr>
          <a:lstStyle/>
          <a:p>
            <a:pPr marL="571500" indent="-571500" algn="just" defTabSz="1219140">
              <a:spcBef>
                <a:spcPts val="1200"/>
              </a:spcBef>
              <a:spcAft>
                <a:spcPts val="1200"/>
              </a:spcAft>
              <a:buFontTx/>
              <a:buChar char="-"/>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Vui như t</a:t>
            </a:r>
            <a:r>
              <a:rPr lang="en-US" sz="400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êt   </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xmlns="" id="{7B1D6738-21D6-4C1F-A98B-1AEDCCB9B8CA}"/>
              </a:ext>
            </a:extLst>
          </p:cNvPr>
          <p:cNvGrpSpPr/>
          <p:nvPr/>
        </p:nvGrpSpPr>
        <p:grpSpPr>
          <a:xfrm>
            <a:off x="581817" y="602535"/>
            <a:ext cx="10972801" cy="731520"/>
            <a:chOff x="280267" y="915918"/>
            <a:chExt cx="10972801" cy="731520"/>
          </a:xfrm>
        </p:grpSpPr>
        <p:grpSp>
          <p:nvGrpSpPr>
            <p:cNvPr id="4" name="Group 3">
              <a:extLst>
                <a:ext uri="{FF2B5EF4-FFF2-40B4-BE49-F238E27FC236}">
                  <a16:creationId xmlns:a16="http://schemas.microsoft.com/office/drawing/2014/main" xmlns=""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xmlns=""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xmlns=""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xmlns="" id="{92EBD2EB-BD11-4C78-850B-9B43DE80B793}"/>
              </a:ext>
            </a:extLst>
          </p:cNvPr>
          <p:cNvSpPr txBox="1"/>
          <p:nvPr/>
        </p:nvSpPr>
        <p:spPr>
          <a:xfrm>
            <a:off x="1355233" y="1722067"/>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Chọn </a:t>
            </a:r>
            <a:r>
              <a:rPr lang="en-US" sz="3600" i="1">
                <a:solidFill>
                  <a:srgbClr val="002060"/>
                </a:solidFill>
                <a:latin typeface="Arial-Rounded" pitchFamily="34" charset="0"/>
                <a:ea typeface="Arial-Rounded" pitchFamily="34" charset="0"/>
                <a:cs typeface="Arial-Rounded" pitchFamily="34" charset="0"/>
              </a:rPr>
              <a:t>êt</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êch</a:t>
            </a:r>
            <a:r>
              <a:rPr lang="en-US" sz="3600">
                <a:solidFill>
                  <a:srgbClr val="002060"/>
                </a:solidFill>
                <a:latin typeface="Arial-Rounded" pitchFamily="34" charset="0"/>
                <a:ea typeface="Arial-Rounded" pitchFamily="34" charset="0"/>
                <a:cs typeface="Arial-Rounded" pitchFamily="34" charset="0"/>
              </a:rPr>
              <a:t> thay cho ô vuông.</a:t>
            </a:r>
          </a:p>
        </p:txBody>
      </p:sp>
      <p:sp>
        <p:nvSpPr>
          <p:cNvPr id="18" name="Rounded Rectangle 15">
            <a:extLst>
              <a:ext uri="{FF2B5EF4-FFF2-40B4-BE49-F238E27FC236}">
                <a16:creationId xmlns:a16="http://schemas.microsoft.com/office/drawing/2014/main" xmlns="" id="{4B169C1C-B4BA-4005-B35C-D21F9F5DB248}"/>
              </a:ext>
            </a:extLst>
          </p:cNvPr>
          <p:cNvSpPr/>
          <p:nvPr/>
        </p:nvSpPr>
        <p:spPr>
          <a:xfrm>
            <a:off x="4524835" y="3017407"/>
            <a:ext cx="561184"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B37BDE6-03E5-4C4E-BF94-B5F1409C30C9}"/>
              </a:ext>
            </a:extLst>
          </p:cNvPr>
          <p:cNvSpPr txBox="1"/>
          <p:nvPr/>
        </p:nvSpPr>
        <p:spPr>
          <a:xfrm>
            <a:off x="4569289" y="2599230"/>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8C68F956-6B46-478A-A8B0-068B71B462A7}"/>
              </a:ext>
            </a:extLst>
          </p:cNvPr>
          <p:cNvSpPr txBox="1"/>
          <p:nvPr/>
        </p:nvSpPr>
        <p:spPr>
          <a:xfrm>
            <a:off x="2575719" y="3682144"/>
            <a:ext cx="1620045" cy="707886"/>
          </a:xfrm>
          <a:prstGeom prst="rect">
            <a:avLst/>
          </a:prstGeom>
          <a:noFill/>
        </p:spPr>
        <p:txBody>
          <a:bodyPr wrap="square" rtlCol="0">
            <a:spAutoFit/>
          </a:bodyPr>
          <a:lstStyle/>
          <a:p>
            <a:pPr algn="just" defTabSz="1219140">
              <a:spcBef>
                <a:spcPts val="1200"/>
              </a:spcBef>
              <a:spcAft>
                <a:spcPts val="1200"/>
              </a:spcAft>
              <a:defRPr/>
            </a:pPr>
            <a:r>
              <a:rPr lang="en-US" sz="400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Êch</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xmlns="" id="{A986A5AE-B6BA-43AB-A093-1C2890512A7A}"/>
              </a:ext>
            </a:extLst>
          </p:cNvPr>
          <p:cNvSpPr/>
          <p:nvPr/>
        </p:nvSpPr>
        <p:spPr>
          <a:xfrm>
            <a:off x="2728739" y="3785921"/>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88D1EAA0-7396-451A-9C73-917306D78508}"/>
              </a:ext>
            </a:extLst>
          </p:cNvPr>
          <p:cNvSpPr txBox="1"/>
          <p:nvPr/>
        </p:nvSpPr>
        <p:spPr>
          <a:xfrm>
            <a:off x="2700527" y="3435743"/>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xmlns="" id="{331FC423-C2D2-476F-BD31-32D926ADFD3C}"/>
              </a:ext>
            </a:extLst>
          </p:cNvPr>
          <p:cNvSpPr txBox="1"/>
          <p:nvPr/>
        </p:nvSpPr>
        <p:spPr>
          <a:xfrm>
            <a:off x="6706561" y="4602051"/>
            <a:ext cx="1620045" cy="707886"/>
          </a:xfrm>
          <a:prstGeom prst="rect">
            <a:avLst/>
          </a:prstGeom>
          <a:noFill/>
        </p:spPr>
        <p:txBody>
          <a:bodyPr wrap="square" rtlCol="0">
            <a:spAutoFit/>
          </a:bodyPr>
          <a:lstStyle/>
          <a:p>
            <a:pPr algn="just" defTabSz="1219140">
              <a:spcBef>
                <a:spcPts val="1200"/>
              </a:spcBef>
              <a:spcAft>
                <a:spcPts val="1200"/>
              </a:spcAft>
              <a:defRPr/>
            </a:pPr>
            <a:r>
              <a:rPr lang="en-US" sz="400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êch</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xmlns="" id="{768ADCD4-1AD7-498C-B6EB-5AAE4868DB4C}"/>
              </a:ext>
            </a:extLst>
          </p:cNvPr>
          <p:cNvSpPr txBox="1"/>
          <p:nvPr/>
        </p:nvSpPr>
        <p:spPr>
          <a:xfrm>
            <a:off x="6850642" y="4422114"/>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ounded Rectangle 15">
            <a:extLst>
              <a:ext uri="{FF2B5EF4-FFF2-40B4-BE49-F238E27FC236}">
                <a16:creationId xmlns:a16="http://schemas.microsoft.com/office/drawing/2014/main" xmlns="" id="{7D907AC3-A8E6-4FE4-9041-7A1778B71E7D}"/>
              </a:ext>
            </a:extLst>
          </p:cNvPr>
          <p:cNvSpPr/>
          <p:nvPr/>
        </p:nvSpPr>
        <p:spPr>
          <a:xfrm>
            <a:off x="6814186" y="4785360"/>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675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8"/>
                                        </p:tgtEl>
                                        <p:attrNameLst>
                                          <p:attrName>ppt_x</p:attrName>
                                        </p:attrNameLst>
                                      </p:cBhvr>
                                      <p:tavLst>
                                        <p:tav tm="0">
                                          <p:val>
                                            <p:strVal val="ppt_x"/>
                                          </p:val>
                                        </p:tav>
                                        <p:tav tm="100000">
                                          <p:val>
                                            <p:strVal val="ppt_x"/>
                                          </p:val>
                                        </p:tav>
                                      </p:tavLst>
                                    </p:anim>
                                    <p:anim calcmode="lin" valueType="num">
                                      <p:cBhvr additive="base">
                                        <p:cTn id="7" dur="10"/>
                                        <p:tgtEl>
                                          <p:spTgt spid="18"/>
                                        </p:tgtEl>
                                        <p:attrNameLst>
                                          <p:attrName>ppt_y</p:attrName>
                                        </p:attrNameLst>
                                      </p:cBhvr>
                                      <p:tavLst>
                                        <p:tav tm="0">
                                          <p:val>
                                            <p:strVal val="ppt_y"/>
                                          </p:val>
                                        </p:tav>
                                        <p:tav tm="100000">
                                          <p:val>
                                            <p:strVal val="1+ppt_h/2"/>
                                          </p:val>
                                        </p:tav>
                                      </p:tavLst>
                                    </p:anim>
                                    <p:set>
                                      <p:cBhvr>
                                        <p:cTn id="8"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
                                        <p:tgtEl>
                                          <p:spTgt spid="16"/>
                                        </p:tgtEl>
                                      </p:cBhvr>
                                    </p:animEffec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10"/>
                                        <p:tgtEl>
                                          <p:spTgt spid="21"/>
                                        </p:tgtEl>
                                        <p:attrNameLst>
                                          <p:attrName>ppt_x</p:attrName>
                                        </p:attrNameLst>
                                      </p:cBhvr>
                                      <p:tavLst>
                                        <p:tav tm="0">
                                          <p:val>
                                            <p:strVal val="ppt_x"/>
                                          </p:val>
                                        </p:tav>
                                        <p:tav tm="100000">
                                          <p:val>
                                            <p:strVal val="ppt_x"/>
                                          </p:val>
                                        </p:tav>
                                      </p:tavLst>
                                    </p:anim>
                                    <p:anim calcmode="lin" valueType="num">
                                      <p:cBhvr additive="base">
                                        <p:cTn id="17" dur="10"/>
                                        <p:tgtEl>
                                          <p:spTgt spid="21"/>
                                        </p:tgtEl>
                                        <p:attrNameLst>
                                          <p:attrName>ppt_y</p:attrName>
                                        </p:attrNameLst>
                                      </p:cBhvr>
                                      <p:tavLst>
                                        <p:tav tm="0">
                                          <p:val>
                                            <p:strVal val="ppt_y"/>
                                          </p:val>
                                        </p:tav>
                                        <p:tav tm="100000">
                                          <p:val>
                                            <p:strVal val="1+ppt_h/2"/>
                                          </p:val>
                                        </p:tav>
                                      </p:tavLst>
                                    </p:anim>
                                    <p:set>
                                      <p:cBhvr>
                                        <p:cTn id="18"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
                                        <p:tgtEl>
                                          <p:spTgt spid="15"/>
                                        </p:tgtEl>
                                      </p:cBhvr>
                                    </p:animEffec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10"/>
                                        <p:tgtEl>
                                          <p:spTgt spid="24"/>
                                        </p:tgtEl>
                                        <p:attrNameLst>
                                          <p:attrName>ppt_x</p:attrName>
                                        </p:attrNameLst>
                                      </p:cBhvr>
                                      <p:tavLst>
                                        <p:tav tm="0">
                                          <p:val>
                                            <p:strVal val="ppt_x"/>
                                          </p:val>
                                        </p:tav>
                                        <p:tav tm="100000">
                                          <p:val>
                                            <p:strVal val="ppt_x"/>
                                          </p:val>
                                        </p:tav>
                                      </p:tavLst>
                                    </p:anim>
                                    <p:anim calcmode="lin" valueType="num">
                                      <p:cBhvr additive="base">
                                        <p:cTn id="27" dur="10"/>
                                        <p:tgtEl>
                                          <p:spTgt spid="24"/>
                                        </p:tgtEl>
                                        <p:attrNameLst>
                                          <p:attrName>ppt_y</p:attrName>
                                        </p:attrNameLst>
                                      </p:cBhvr>
                                      <p:tavLst>
                                        <p:tav tm="0">
                                          <p:val>
                                            <p:strVal val="ppt_y"/>
                                          </p:val>
                                        </p:tav>
                                        <p:tav tm="100000">
                                          <p:val>
                                            <p:strVal val="1+ppt_h/2"/>
                                          </p:val>
                                        </p:tav>
                                      </p:tavLst>
                                    </p:anim>
                                    <p:set>
                                      <p:cBhvr>
                                        <p:cTn id="28"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
                                        <p:tgtEl>
                                          <p:spTgt spid="19"/>
                                        </p:tgtEl>
                                      </p:cBhvr>
                                    </p:animEffect>
                                  </p:childTnLst>
                                </p:cTn>
                              </p:par>
                            </p:childTnLst>
                          </p:cTn>
                        </p:par>
                      </p:childTnLst>
                    </p:cTn>
                  </p:par>
                </p:childTnLst>
              </p:cTn>
              <p:nextCondLst>
                <p:cond evt="onClick" delay="0">
                  <p:tgtEl>
                    <p:spTgt spid="24"/>
                  </p:tgtEl>
                </p:cond>
              </p:nextCondLst>
            </p:seq>
          </p:childTnLst>
        </p:cTn>
      </p:par>
    </p:tnLst>
    <p:bldLst>
      <p:bldP spid="16" grpId="0"/>
      <p:bldP spid="18" grpId="0" animBg="1"/>
      <p:bldP spid="15" grpId="0"/>
      <p:bldP spid="21"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xmlns="" id="{5142FC1C-BA28-4F6F-A523-A70019BA2395}"/>
              </a:ext>
            </a:extLst>
          </p:cNvPr>
          <p:cNvSpPr txBox="1">
            <a:spLocks/>
          </p:cNvSpPr>
          <p:nvPr/>
        </p:nvSpPr>
        <p:spPr>
          <a:xfrm>
            <a:off x="753596" y="428092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trăm sóc</a:t>
            </a:r>
            <a:endParaRPr lang="vi-VN" sz="3600">
              <a:solidFill>
                <a:schemeClr val="tx1"/>
              </a:solidFill>
              <a:latin typeface="Arial-Rounded" pitchFamily="34" charset="0"/>
              <a:ea typeface="Arial-Rounded" pitchFamily="34" charset="0"/>
              <a:cs typeface="Arial-Rounded" pitchFamily="34" charset="0"/>
            </a:endParaRPr>
          </a:p>
        </p:txBody>
      </p:sp>
      <p:sp>
        <p:nvSpPr>
          <p:cNvPr id="4" name="2">
            <a:extLst>
              <a:ext uri="{FF2B5EF4-FFF2-40B4-BE49-F238E27FC236}">
                <a16:creationId xmlns:a16="http://schemas.microsoft.com/office/drawing/2014/main" xmlns="" id="{3274F3D3-450D-4EBB-83B9-93C773834911}"/>
              </a:ext>
            </a:extLst>
          </p:cNvPr>
          <p:cNvSpPr txBox="1">
            <a:spLocks/>
          </p:cNvSpPr>
          <p:nvPr/>
        </p:nvSpPr>
        <p:spPr>
          <a:xfrm>
            <a:off x="785093" y="2776201"/>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chăm sóc</a:t>
            </a:r>
            <a:endParaRPr lang="vi-VN" sz="3600">
              <a:solidFill>
                <a:schemeClr val="tx1"/>
              </a:solidFill>
              <a:latin typeface="Arial-Rounded" pitchFamily="34" charset="0"/>
              <a:ea typeface="Arial-Rounded" pitchFamily="34" charset="0"/>
              <a:cs typeface="Arial-Rounded" pitchFamily="34" charset="0"/>
            </a:endParaRPr>
          </a:p>
        </p:txBody>
      </p:sp>
      <p:sp>
        <p:nvSpPr>
          <p:cNvPr id="5" name="4">
            <a:extLst>
              <a:ext uri="{FF2B5EF4-FFF2-40B4-BE49-F238E27FC236}">
                <a16:creationId xmlns:a16="http://schemas.microsoft.com/office/drawing/2014/main" xmlns="" id="{31675A0A-2679-46FA-AAD3-E96E72F4CAAD}"/>
              </a:ext>
            </a:extLst>
          </p:cNvPr>
          <p:cNvSpPr txBox="1">
            <a:spLocks/>
          </p:cNvSpPr>
          <p:nvPr/>
        </p:nvSpPr>
        <p:spPr>
          <a:xfrm>
            <a:off x="4123651" y="4288140"/>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nghĩ ngợi</a:t>
            </a:r>
            <a:endParaRPr lang="vi-VN" sz="3600">
              <a:solidFill>
                <a:schemeClr val="tx1"/>
              </a:solidFill>
              <a:latin typeface="Arial-Rounded" pitchFamily="34" charset="0"/>
              <a:ea typeface="Arial-Rounded" pitchFamily="34" charset="0"/>
              <a:cs typeface="Arial-Rounded" pitchFamily="34" charset="0"/>
            </a:endParaRPr>
          </a:p>
        </p:txBody>
      </p:sp>
      <p:sp>
        <p:nvSpPr>
          <p:cNvPr id="6" name="5">
            <a:extLst>
              <a:ext uri="{FF2B5EF4-FFF2-40B4-BE49-F238E27FC236}">
                <a16:creationId xmlns:a16="http://schemas.microsoft.com/office/drawing/2014/main" xmlns="" id="{A23F63DA-5C2E-465A-942C-45A9363D9CCC}"/>
              </a:ext>
            </a:extLst>
          </p:cNvPr>
          <p:cNvSpPr txBox="1">
            <a:spLocks/>
          </p:cNvSpPr>
          <p:nvPr/>
        </p:nvSpPr>
        <p:spPr>
          <a:xfrm>
            <a:off x="4087739" y="2776201"/>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ngĩ ngợi</a:t>
            </a:r>
            <a:endParaRPr lang="vi-VN" sz="3600">
              <a:solidFill>
                <a:schemeClr val="tx1"/>
              </a:solidFill>
              <a:latin typeface="Arial-Rounded" pitchFamily="34" charset="0"/>
              <a:ea typeface="Arial-Rounded" pitchFamily="34" charset="0"/>
              <a:cs typeface="Arial-Rounded" pitchFamily="34" charset="0"/>
            </a:endParaRPr>
          </a:p>
        </p:txBody>
      </p:sp>
      <p:sp>
        <p:nvSpPr>
          <p:cNvPr id="7" name="8">
            <a:extLst>
              <a:ext uri="{FF2B5EF4-FFF2-40B4-BE49-F238E27FC236}">
                <a16:creationId xmlns:a16="http://schemas.microsoft.com/office/drawing/2014/main" xmlns="" id="{54454F72-D2D6-4E4A-9C64-175288279FC9}"/>
              </a:ext>
            </a:extLst>
          </p:cNvPr>
          <p:cNvSpPr txBox="1">
            <a:spLocks/>
          </p:cNvSpPr>
          <p:nvPr/>
        </p:nvSpPr>
        <p:spPr>
          <a:xfrm>
            <a:off x="8437290" y="4288140"/>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chênh lệch</a:t>
            </a:r>
            <a:endParaRPr lang="vi-VN" sz="3600">
              <a:solidFill>
                <a:schemeClr val="tx1"/>
              </a:solidFill>
              <a:latin typeface="Arial-Rounded" pitchFamily="34" charset="0"/>
              <a:ea typeface="Arial-Rounded" pitchFamily="34" charset="0"/>
              <a:cs typeface="Arial-Rounded" pitchFamily="34" charset="0"/>
            </a:endParaRPr>
          </a:p>
        </p:txBody>
      </p:sp>
      <p:sp>
        <p:nvSpPr>
          <p:cNvPr id="8" name="9">
            <a:extLst>
              <a:ext uri="{FF2B5EF4-FFF2-40B4-BE49-F238E27FC236}">
                <a16:creationId xmlns:a16="http://schemas.microsoft.com/office/drawing/2014/main" xmlns="" id="{E17418BE-16B1-4771-931E-00A781886101}"/>
              </a:ext>
            </a:extLst>
          </p:cNvPr>
          <p:cNvSpPr txBox="1">
            <a:spLocks/>
          </p:cNvSpPr>
          <p:nvPr/>
        </p:nvSpPr>
        <p:spPr>
          <a:xfrm>
            <a:off x="8437290" y="2769046"/>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chênh lệt</a:t>
            </a:r>
            <a:endParaRPr lang="vi-VN" sz="3600">
              <a:solidFill>
                <a:schemeClr val="tx1"/>
              </a:solidFill>
              <a:latin typeface="Arial-Rounded"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xmlns="" id="{AD6DF55F-E614-4031-91FC-BB3153169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3228288" y="3108705"/>
            <a:ext cx="675409" cy="666497"/>
          </a:xfrm>
          <a:prstGeom prst="rect">
            <a:avLst/>
          </a:prstGeom>
        </p:spPr>
      </p:pic>
      <p:pic>
        <p:nvPicPr>
          <p:cNvPr id="10" name="Picture 9">
            <a:extLst>
              <a:ext uri="{FF2B5EF4-FFF2-40B4-BE49-F238E27FC236}">
                <a16:creationId xmlns:a16="http://schemas.microsoft.com/office/drawing/2014/main" xmlns="" id="{086F2DD9-3B6D-4E25-BB58-33BB3E37E5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3163326" y="4547189"/>
            <a:ext cx="675409" cy="666497"/>
          </a:xfrm>
          <a:prstGeom prst="rect">
            <a:avLst/>
          </a:prstGeom>
        </p:spPr>
      </p:pic>
      <p:pic>
        <p:nvPicPr>
          <p:cNvPr id="11" name="Picture 10">
            <a:extLst>
              <a:ext uri="{FF2B5EF4-FFF2-40B4-BE49-F238E27FC236}">
                <a16:creationId xmlns:a16="http://schemas.microsoft.com/office/drawing/2014/main" xmlns="" id="{6076C25B-F0FB-4739-8488-200FDBD97E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7484233" y="4527768"/>
            <a:ext cx="675409" cy="666497"/>
          </a:xfrm>
          <a:prstGeom prst="rect">
            <a:avLst/>
          </a:prstGeom>
        </p:spPr>
      </p:pic>
      <p:pic>
        <p:nvPicPr>
          <p:cNvPr id="12" name="Picture 11">
            <a:extLst>
              <a:ext uri="{FF2B5EF4-FFF2-40B4-BE49-F238E27FC236}">
                <a16:creationId xmlns:a16="http://schemas.microsoft.com/office/drawing/2014/main" xmlns="" id="{C2DAC750-60DB-4EC4-A5A9-C19D58D3B3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11130080" y="4577329"/>
            <a:ext cx="675409" cy="666497"/>
          </a:xfrm>
          <a:prstGeom prst="rect">
            <a:avLst/>
          </a:prstGeom>
        </p:spPr>
      </p:pic>
      <p:pic>
        <p:nvPicPr>
          <p:cNvPr id="13" name="Picture 12">
            <a:extLst>
              <a:ext uri="{FF2B5EF4-FFF2-40B4-BE49-F238E27FC236}">
                <a16:creationId xmlns:a16="http://schemas.microsoft.com/office/drawing/2014/main" xmlns="" id="{AE96E68E-24C1-4039-865F-3414DE14EF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7433476" y="2988119"/>
            <a:ext cx="675409" cy="666497"/>
          </a:xfrm>
          <a:prstGeom prst="rect">
            <a:avLst/>
          </a:prstGeom>
        </p:spPr>
      </p:pic>
      <p:pic>
        <p:nvPicPr>
          <p:cNvPr id="14" name="Picture 13">
            <a:extLst>
              <a:ext uri="{FF2B5EF4-FFF2-40B4-BE49-F238E27FC236}">
                <a16:creationId xmlns:a16="http://schemas.microsoft.com/office/drawing/2014/main" xmlns="" id="{CFEF2C1C-FDB7-4CEF-AC3D-F645AF50E5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11100944" y="2980964"/>
            <a:ext cx="675409" cy="666497"/>
          </a:xfrm>
          <a:prstGeom prst="rect">
            <a:avLst/>
          </a:prstGeom>
        </p:spPr>
      </p:pic>
      <p:pic>
        <p:nvPicPr>
          <p:cNvPr id="15" name="Picture 14">
            <a:extLst>
              <a:ext uri="{FF2B5EF4-FFF2-40B4-BE49-F238E27FC236}">
                <a16:creationId xmlns:a16="http://schemas.microsoft.com/office/drawing/2014/main" xmlns="" id="{98ACFFA7-65CF-49A9-BA53-4275DAABE359}"/>
              </a:ext>
            </a:extLst>
          </p:cNvPr>
          <p:cNvPicPr>
            <a:picLocks noChangeAspect="1"/>
          </p:cNvPicPr>
          <p:nvPr/>
        </p:nvPicPr>
        <p:blipFill rotWithShape="1">
          <a:blip r:embed="rId6">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6" name="Picture 15">
            <a:extLst>
              <a:ext uri="{FF2B5EF4-FFF2-40B4-BE49-F238E27FC236}">
                <a16:creationId xmlns:a16="http://schemas.microsoft.com/office/drawing/2014/main" xmlns="" id="{AE14E60A-A4F4-45B0-9961-612465E667EE}"/>
              </a:ext>
            </a:extLst>
          </p:cNvPr>
          <p:cNvPicPr>
            <a:picLocks noChangeAspect="1"/>
          </p:cNvPicPr>
          <p:nvPr/>
        </p:nvPicPr>
        <p:blipFill rotWithShape="1">
          <a:blip r:embed="rId6">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7" name="Picture 2">
            <a:extLst>
              <a:ext uri="{FF2B5EF4-FFF2-40B4-BE49-F238E27FC236}">
                <a16:creationId xmlns:a16="http://schemas.microsoft.com/office/drawing/2014/main" xmlns="" id="{2989B4E5-2479-417B-93EE-FBD1F1EFC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xmlns="" id="{7CF65CAC-E6EE-4A65-A539-BFE2AB3DE701}"/>
              </a:ext>
            </a:extLst>
          </p:cNvPr>
          <p:cNvSpPr txBox="1"/>
          <p:nvPr/>
        </p:nvSpPr>
        <p:spPr>
          <a:xfrm>
            <a:off x="420265" y="1603505"/>
            <a:ext cx="1752600"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MỞ RỘNG</a:t>
            </a:r>
            <a:endParaRPr lang="en-US" sz="2800" b="1" dirty="0">
              <a:solidFill>
                <a:srgbClr val="FFFFFF"/>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subTnLst>
                                    <p:audio>
                                      <p:cMediaNode>
                                        <p:cTn display="0" masterRel="sameClick">
                                          <p:stCondLst>
                                            <p:cond evt="begin" delay="0">
                                              <p:tn val="1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A57BD6E2-BBEB-4F37-ADD4-D92B7821085A}"/>
              </a:ext>
            </a:extLst>
          </p:cNvPr>
          <p:cNvSpPr txBox="1"/>
          <p:nvPr/>
        </p:nvSpPr>
        <p:spPr>
          <a:xfrm>
            <a:off x="3504501" y="831931"/>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xmlns="" id="{F255D015-6568-4B5B-9935-30DFC504C9DA}"/>
              </a:ext>
            </a:extLst>
          </p:cNvPr>
          <p:cNvSpPr txBox="1"/>
          <p:nvPr/>
        </p:nvSpPr>
        <p:spPr>
          <a:xfrm>
            <a:off x="1966119" y="3385066"/>
            <a:ext cx="3199505"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con </a:t>
            </a:r>
            <a:r>
              <a:rPr lang="en-US" sz="4000">
                <a:solidFill>
                  <a:srgbClr val="FF0000"/>
                </a:solidFill>
                <a:latin typeface="Arial-Rounded" pitchFamily="34" charset="0"/>
                <a:ea typeface="Arial-Rounded" pitchFamily="34" charset="0"/>
                <a:cs typeface="Arial-Rounded" pitchFamily="34" charset="0"/>
              </a:rPr>
              <a:t>gi</a:t>
            </a:r>
            <a:r>
              <a:rPr lang="en-US" sz="4000">
                <a:solidFill>
                  <a:schemeClr val="tx1"/>
                </a:solidFill>
                <a:latin typeface="Arial-Rounded" pitchFamily="34" charset="0"/>
                <a:ea typeface="Arial-Rounded" pitchFamily="34" charset="0"/>
                <a:cs typeface="Arial-Rounded" pitchFamily="34" charset="0"/>
              </a:rPr>
              <a:t>án</a:t>
            </a:r>
            <a:endParaRPr lang="vi-VN" sz="4800">
              <a:solidFill>
                <a:schemeClr val="tx1"/>
              </a:solidFill>
              <a:latin typeface="Arial-Rounded" pitchFamily="34" charset="0"/>
              <a:ea typeface="Arial-Rounded" pitchFamily="34" charset="0"/>
              <a:cs typeface="Arial-Rounded" pitchFamily="34" charset="0"/>
            </a:endParaRPr>
          </a:p>
        </p:txBody>
      </p:sp>
      <p:pic>
        <p:nvPicPr>
          <p:cNvPr id="1026" name="Picture 2" descr="Thông Tin Đầy Đủ Nhất Về Loài Gián - Tìm Hiểu Ngay">
            <a:extLst>
              <a:ext uri="{FF2B5EF4-FFF2-40B4-BE49-F238E27FC236}">
                <a16:creationId xmlns:a16="http://schemas.microsoft.com/office/drawing/2014/main" xmlns="" id="{8C790206-FA25-4514-A1DC-53A1CB021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519" y="1910209"/>
            <a:ext cx="54889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A57BD6E2-BBEB-4F37-ADD4-D92B7821085A}"/>
              </a:ext>
            </a:extLst>
          </p:cNvPr>
          <p:cNvSpPr txBox="1"/>
          <p:nvPr/>
        </p:nvSpPr>
        <p:spPr>
          <a:xfrm>
            <a:off x="3504501" y="657806"/>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a16="http://schemas.microsoft.com/office/drawing/2014/main" xmlns="" id="{18E6D60E-5CD6-4871-8A61-9822104E11FD}"/>
              </a:ext>
            </a:extLst>
          </p:cNvPr>
          <p:cNvSpPr txBox="1"/>
          <p:nvPr/>
        </p:nvSpPr>
        <p:spPr>
          <a:xfrm>
            <a:off x="2042319" y="3940968"/>
            <a:ext cx="3199505"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lính c</a:t>
            </a:r>
            <a:r>
              <a:rPr lang="en-US" sz="4000">
                <a:solidFill>
                  <a:srgbClr val="FF0000"/>
                </a:solidFill>
                <a:latin typeface="Arial-Rounded" pitchFamily="34" charset="0"/>
                <a:ea typeface="Arial-Rounded" pitchFamily="34" charset="0"/>
                <a:cs typeface="Arial-Rounded" pitchFamily="34" charset="0"/>
              </a:rPr>
              <a:t>ứu</a:t>
            </a:r>
            <a:r>
              <a:rPr lang="en-US" sz="4000">
                <a:solidFill>
                  <a:schemeClr val="tx1"/>
                </a:solidFill>
                <a:latin typeface="Arial-Rounded" pitchFamily="34" charset="0"/>
                <a:ea typeface="Arial-Rounded" pitchFamily="34" charset="0"/>
                <a:cs typeface="Arial-Rounded" pitchFamily="34" charset="0"/>
              </a:rPr>
              <a:t> hoả</a:t>
            </a:r>
            <a:endParaRPr lang="vi-VN" sz="4800">
              <a:solidFill>
                <a:schemeClr val="tx1"/>
              </a:solidFill>
              <a:latin typeface="Arial-Rounded" pitchFamily="34" charset="0"/>
              <a:ea typeface="Arial-Rounded" pitchFamily="34" charset="0"/>
              <a:cs typeface="Arial-Rounded" pitchFamily="34" charset="0"/>
            </a:endParaRPr>
          </a:p>
        </p:txBody>
      </p:sp>
      <p:pic>
        <p:nvPicPr>
          <p:cNvPr id="2050" name="Picture 2" descr="Lính cứu hỏa – Wikipedia tiếng Việt">
            <a:extLst>
              <a:ext uri="{FF2B5EF4-FFF2-40B4-BE49-F238E27FC236}">
                <a16:creationId xmlns:a16="http://schemas.microsoft.com/office/drawing/2014/main" xmlns="" id="{E674BA29-C1FD-43AB-81A3-B13B6C514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919" y="2035684"/>
            <a:ext cx="5334794" cy="3810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D9FFA55C-E78F-4064-94A9-28A5EC5C5C11}"/>
              </a:ext>
            </a:extLst>
          </p:cNvPr>
          <p:cNvSpPr txBox="1"/>
          <p:nvPr/>
        </p:nvSpPr>
        <p:spPr>
          <a:xfrm>
            <a:off x="6080919" y="5969361"/>
            <a:ext cx="4570311" cy="461665"/>
          </a:xfrm>
          <a:prstGeom prst="rect">
            <a:avLst/>
          </a:prstGeom>
          <a:noFill/>
        </p:spPr>
        <p:txBody>
          <a:bodyPr wrap="square">
            <a:spAutoFit/>
          </a:bodyPr>
          <a:lstStyle/>
          <a:p>
            <a:pPr algn="ctr"/>
            <a:r>
              <a:rPr lang="en-US" sz="2400"/>
              <a:t>Đây là một nghề nghiệp</a:t>
            </a:r>
          </a:p>
        </p:txBody>
      </p:sp>
    </p:spTree>
    <p:extLst>
      <p:ext uri="{BB962C8B-B14F-4D97-AF65-F5344CB8AC3E}">
        <p14:creationId xmlns:p14="http://schemas.microsoft.com/office/powerpoint/2010/main" val="25062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19" y="288273"/>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7A020FBA-1E29-4273-932B-4F95705B9A41}"/>
              </a:ext>
            </a:extLst>
          </p:cNvPr>
          <p:cNvSpPr txBox="1"/>
          <p:nvPr/>
        </p:nvSpPr>
        <p:spPr>
          <a:xfrm>
            <a:off x="841242" y="1938902"/>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A57BD6E2-BBEB-4F37-ADD4-D92B7821085A}"/>
              </a:ext>
            </a:extLst>
          </p:cNvPr>
          <p:cNvSpPr txBox="1"/>
          <p:nvPr/>
        </p:nvSpPr>
        <p:spPr>
          <a:xfrm>
            <a:off x="3504501" y="737564"/>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xmlns="" id="{F255D015-6568-4B5B-9935-30DFC504C9DA}"/>
              </a:ext>
            </a:extLst>
          </p:cNvPr>
          <p:cNvSpPr txBox="1"/>
          <p:nvPr/>
        </p:nvSpPr>
        <p:spPr>
          <a:xfrm>
            <a:off x="2107936" y="3886087"/>
            <a:ext cx="3244377"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suôn m</a:t>
            </a:r>
            <a:r>
              <a:rPr lang="en-US" sz="4000">
                <a:solidFill>
                  <a:srgbClr val="FF0000"/>
                </a:solidFill>
                <a:latin typeface="Arial-Rounded" pitchFamily="34" charset="0"/>
                <a:ea typeface="Arial-Rounded" pitchFamily="34" charset="0"/>
                <a:cs typeface="Arial-Rounded" pitchFamily="34" charset="0"/>
              </a:rPr>
              <a:t>ượt</a:t>
            </a:r>
            <a:endParaRPr lang="vi-VN" sz="4800">
              <a:solidFill>
                <a:srgbClr val="FF0000"/>
              </a:solidFill>
              <a:latin typeface="Arial-Rounded" pitchFamily="34" charset="0"/>
              <a:ea typeface="Arial-Rounded" pitchFamily="34" charset="0"/>
              <a:cs typeface="Arial-Rounded" pitchFamily="34" charset="0"/>
            </a:endParaRPr>
          </a:p>
        </p:txBody>
      </p:sp>
      <p:pic>
        <p:nvPicPr>
          <p:cNvPr id="3074" name="Picture 2" descr="19 Mẹo Để Bạn Có Được Một &amp;quot;Mái Tóc Mượt Mà&amp;quot; Tự Nhiên Ngay Tại Nhà">
            <a:extLst>
              <a:ext uri="{FF2B5EF4-FFF2-40B4-BE49-F238E27FC236}">
                <a16:creationId xmlns:a16="http://schemas.microsoft.com/office/drawing/2014/main" xmlns="" id="{454596FB-8AF5-4881-BA04-C9F9AE4C3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477" y="2196400"/>
            <a:ext cx="5649119" cy="36553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E20C5E6E-9DAB-41EF-B61C-C6B3B9D403D9}"/>
              </a:ext>
            </a:extLst>
          </p:cNvPr>
          <p:cNvSpPr txBox="1"/>
          <p:nvPr/>
        </p:nvSpPr>
        <p:spPr>
          <a:xfrm>
            <a:off x="486708" y="6058444"/>
            <a:ext cx="10776553" cy="461665"/>
          </a:xfrm>
          <a:prstGeom prst="rect">
            <a:avLst/>
          </a:prstGeom>
          <a:noFill/>
        </p:spPr>
        <p:txBody>
          <a:bodyPr wrap="square">
            <a:spAutoFit/>
          </a:bodyPr>
          <a:lstStyle/>
          <a:p>
            <a:pPr algn="ctr"/>
            <a:r>
              <a:rPr lang="en-US" sz="2400"/>
              <a:t>Từ ngữ này chỉ đặc điểm của mái tóc, có chứa vần </a:t>
            </a:r>
            <a:r>
              <a:rPr lang="en-US" sz="2400">
                <a:solidFill>
                  <a:srgbClr val="FF0000"/>
                </a:solidFill>
              </a:rPr>
              <a:t>ươt</a:t>
            </a:r>
            <a:r>
              <a:rPr lang="en-US" sz="2400"/>
              <a:t> hoặc </a:t>
            </a:r>
            <a:r>
              <a:rPr lang="en-US" sz="2400">
                <a:solidFill>
                  <a:srgbClr val="FF0000"/>
                </a:solidFill>
              </a:rPr>
              <a:t>ươc</a:t>
            </a:r>
            <a:endParaRPr lang="en-US" sz="2400"/>
          </a:p>
        </p:txBody>
      </p:sp>
    </p:spTree>
    <p:extLst>
      <p:ext uri="{BB962C8B-B14F-4D97-AF65-F5344CB8AC3E}">
        <p14:creationId xmlns:p14="http://schemas.microsoft.com/office/powerpoint/2010/main" val="26606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xmlns=""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a16="http://schemas.microsoft.com/office/drawing/2014/main" xmlns=""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a16="http://schemas.microsoft.com/office/drawing/2014/main" xmlns=""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a16="http://schemas.microsoft.com/office/drawing/2014/main" xmlns=""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xmlns=""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a16="http://schemas.microsoft.com/office/drawing/2014/main" xmlns=""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a16="http://schemas.microsoft.com/office/drawing/2014/main" xmlns=""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a16="http://schemas.microsoft.com/office/drawing/2014/main" xmlns=""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a16="http://schemas.microsoft.com/office/drawing/2014/main" xmlns=""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a16="http://schemas.microsoft.com/office/drawing/2014/main" xmlns=""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a16="http://schemas.microsoft.com/office/drawing/2014/main" xmlns=""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a16="http://schemas.microsoft.com/office/drawing/2014/main" xmlns=""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a16="http://schemas.microsoft.com/office/drawing/2014/main" xmlns=""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a16="http://schemas.microsoft.com/office/drawing/2014/main" xmlns=""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a16="http://schemas.microsoft.com/office/drawing/2014/main" xmlns=""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xmlns=""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a16="http://schemas.microsoft.com/office/drawing/2014/main" xmlns=""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a16="http://schemas.microsoft.com/office/drawing/2014/main" xmlns=""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a16="http://schemas.microsoft.com/office/drawing/2014/main" xmlns=""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a16="http://schemas.microsoft.com/office/drawing/2014/main" xmlns=""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a16="http://schemas.microsoft.com/office/drawing/2014/main" xmlns=""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a16="http://schemas.microsoft.com/office/drawing/2014/main" xmlns=""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a16="http://schemas.microsoft.com/office/drawing/2014/main" xmlns=""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a16="http://schemas.microsoft.com/office/drawing/2014/main" xmlns=""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a16="http://schemas.microsoft.com/office/drawing/2014/main" xmlns=""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a16="http://schemas.microsoft.com/office/drawing/2014/main" xmlns=""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a16="http://schemas.microsoft.com/office/drawing/2014/main" xmlns=""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a16="http://schemas.microsoft.com/office/drawing/2014/main" xmlns=""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a16="http://schemas.microsoft.com/office/drawing/2014/main" xmlns=""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xmlns=""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a16="http://schemas.microsoft.com/office/drawing/2014/main" xmlns=""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a16="http://schemas.microsoft.com/office/drawing/2014/main" xmlns=""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xmlns=""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a16="http://schemas.microsoft.com/office/drawing/2014/main" xmlns=""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a16="http://schemas.microsoft.com/office/drawing/2014/main" xmlns=""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xmlns=""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a16="http://schemas.microsoft.com/office/drawing/2014/main" xmlns=""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8" name="TextBox 137">
            <a:extLst>
              <a:ext uri="{FF2B5EF4-FFF2-40B4-BE49-F238E27FC236}">
                <a16:creationId xmlns:a16="http://schemas.microsoft.com/office/drawing/2014/main" xmlns="" id="{3EE88DAF-1AAA-451C-A06B-23D6F834DD89}"/>
              </a:ext>
            </a:extLst>
          </p:cNvPr>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xmlns=""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S/57</a:t>
            </a:r>
          </a:p>
        </p:txBody>
      </p:sp>
      <p:sp>
        <p:nvSpPr>
          <p:cNvPr id="140" name="Google Shape;145;p39">
            <a:extLst>
              <a:ext uri="{FF2B5EF4-FFF2-40B4-BE49-F238E27FC236}">
                <a16:creationId xmlns:a16="http://schemas.microsoft.com/office/drawing/2014/main" xmlns=""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Cỏ non cười rồi</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xmlns=""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xmlns=""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xmlns=""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a16="http://schemas.microsoft.com/office/drawing/2014/main" xmlns=""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xmlns=""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 </a:t>
              </a:r>
              <a:r>
                <a:rPr lang="en-US" sz="3600" i="1">
                  <a:solidFill>
                    <a:srgbClr val="002060"/>
                  </a:solidFill>
                  <a:latin typeface="+mj-lt"/>
                  <a:ea typeface="Arial-Rounded" pitchFamily="34" charset="0"/>
                  <a:cs typeface="Arial-Rounded" pitchFamily="34" charset="0"/>
                </a:rPr>
                <a:t>Cỏ non cười rồi</a:t>
              </a:r>
              <a:endParaRPr lang="en-US" sz="3600">
                <a:solidFill>
                  <a:srgbClr val="002060"/>
                </a:solidFill>
                <a:latin typeface="+mj-lt"/>
                <a:ea typeface="Arial-Rounded" pitchFamily="34" charset="0"/>
                <a:cs typeface="Arial-Rounded" pitchFamily="34" charset="0"/>
              </a:endParaRPr>
            </a:p>
          </p:txBody>
        </p:sp>
      </p:grpSp>
      <p:sp>
        <p:nvSpPr>
          <p:cNvPr id="14" name="TextBox 13">
            <a:extLst>
              <a:ext uri="{FF2B5EF4-FFF2-40B4-BE49-F238E27FC236}">
                <a16:creationId xmlns:a16="http://schemas.microsoft.com/office/drawing/2014/main" xmlns=""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xmlns=""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xmlns=""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xmlns="" id="{4BD677AA-57BB-46C7-9977-D7626A04B631}"/>
              </a:ext>
            </a:extLst>
          </p:cNvPr>
          <p:cNvGrpSpPr/>
          <p:nvPr/>
        </p:nvGrpSpPr>
        <p:grpSpPr>
          <a:xfrm>
            <a:off x="161992" y="608535"/>
            <a:ext cx="4631998" cy="2965116"/>
            <a:chOff x="-32858" y="577308"/>
            <a:chExt cx="4631998" cy="2965116"/>
          </a:xfrm>
        </p:grpSpPr>
        <p:sp>
          <p:nvSpPr>
            <p:cNvPr id="10" name="Cloud Callout 15">
              <a:extLst>
                <a:ext uri="{FF2B5EF4-FFF2-40B4-BE49-F238E27FC236}">
                  <a16:creationId xmlns:a16="http://schemas.microsoft.com/office/drawing/2014/main" xmlns=""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xmlns="" id="{1279BBF0-B25A-4C51-8602-729C130325F6}"/>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xmlns=""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a16="http://schemas.microsoft.com/office/drawing/2014/main" xmlns=""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80EAA3C2-CB9A-4EB3-8B71-16634E33FF71}"/>
              </a:ext>
            </a:extLst>
          </p:cNvPr>
          <p:cNvCxnSpPr/>
          <p:nvPr/>
        </p:nvCxnSpPr>
        <p:spPr>
          <a:xfrm>
            <a:off x="4898204" y="5091192"/>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D8CA1FC4-B229-483E-A88E-2F8D45850E03}"/>
              </a:ext>
            </a:extLst>
          </p:cNvPr>
          <p:cNvSpPr/>
          <p:nvPr/>
        </p:nvSpPr>
        <p:spPr>
          <a:xfrm>
            <a:off x="4328319" y="3064377"/>
            <a:ext cx="6629399" cy="714627"/>
          </a:xfrm>
          <a:prstGeom prst="ellipse">
            <a:avLst/>
          </a:prstGeom>
          <a:solidFill>
            <a:srgbClr val="FFC0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71FD5D3-A7D1-413F-A70A-5A5E08C7C265}"/>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D60093"/>
                </a:solidFill>
                <a:latin typeface="+mj-lt"/>
                <a:ea typeface="Arial-Rounded" panose="020B0500000000000000" pitchFamily="34" charset="0"/>
                <a:cs typeface="Arial-Rounded" panose="020B0500000000000000" pitchFamily="34" charset="0"/>
              </a:rPr>
              <a:t>Én nâu gọi các bạn của mình đến.</a:t>
            </a:r>
            <a:r>
              <a:rPr lang="en-US" sz="3600">
                <a:latin typeface="+mj-lt"/>
                <a:ea typeface="Arial-Rounded" panose="020B0500000000000000" pitchFamily="34" charset="0"/>
                <a:cs typeface="Arial-Rounded" panose="020B0500000000000000" pitchFamily="34" charset="0"/>
              </a:rPr>
              <a:t> </a:t>
            </a:r>
            <a:r>
              <a:rPr lang="en-US" sz="3600">
                <a:solidFill>
                  <a:srgbClr val="002060"/>
                </a:solidFill>
                <a:latin typeface="+mj-lt"/>
                <a:ea typeface="Arial-Rounded" panose="020B0500000000000000" pitchFamily="34" charset="0"/>
                <a:cs typeface="Arial-Rounded" panose="020B0500000000000000" pitchFamily="34" charset="0"/>
              </a:rPr>
              <a:t>Suốt đêm, cả đàn đi tìm cỏ khô tết thành dòng chữ “Không giẫm chân lên cỏ!”, rồi đặt trên bãi cỏ. </a:t>
            </a:r>
            <a:r>
              <a:rPr lang="en-US" sz="3600">
                <a:solidFill>
                  <a:srgbClr val="00B050"/>
                </a:solidFill>
                <a:latin typeface="+mj-lt"/>
                <a:ea typeface="Arial-Rounded" panose="020B0500000000000000" pitchFamily="34" charset="0"/>
                <a:cs typeface="Arial-Rounded" panose="020B0500000000000000" pitchFamily="34" charset="0"/>
              </a:rPr>
              <a:t>Xong việc, én nâu tươi cười bảo cỏ non:</a:t>
            </a:r>
          </a:p>
          <a:p>
            <a:pPr algn="just"/>
            <a:r>
              <a:rPr lang="en-US" sz="3600">
                <a:solidFill>
                  <a:srgbClr val="00B050"/>
                </a:solidFill>
                <a:latin typeface="+mj-lt"/>
                <a:ea typeface="Arial-Rounded" panose="020B0500000000000000" pitchFamily="34" charset="0"/>
                <a:cs typeface="Arial-Rounded" panose="020B0500000000000000" pitchFamily="34" charset="0"/>
              </a:rPr>
              <a:t>	 - Từ nay em yên tâm rồi! </a:t>
            </a:r>
            <a:r>
              <a:rPr lang="en-US" sz="3600">
                <a:solidFill>
                  <a:srgbClr val="C00000"/>
                </a:solidFill>
                <a:latin typeface="+mj-lt"/>
                <a:ea typeface="Arial-Rounded" panose="020B0500000000000000" pitchFamily="34" charset="0"/>
                <a:cs typeface="Arial-Rounded" panose="020B0500000000000000" pitchFamily="34" charset="0"/>
              </a:rPr>
              <a:t>Không còn ai giẫm lên em nữa đâu.</a:t>
            </a:r>
            <a:endParaRPr lang="en-US" sz="3600" dirty="0">
              <a:solidFill>
                <a:srgbClr val="C00000"/>
              </a:solidFill>
              <a:latin typeface="+mj-lt"/>
              <a:ea typeface="Arial-Rounded" panose="020B0500000000000000" pitchFamily="34" charset="0"/>
              <a:cs typeface="Arial-Rounded" panose="020B0500000000000000" pitchFamily="34" charset="0"/>
            </a:endParaRPr>
          </a:p>
        </p:txBody>
      </p:sp>
      <p:sp>
        <p:nvSpPr>
          <p:cNvPr id="25" name="Oval 24">
            <a:extLst>
              <a:ext uri="{FF2B5EF4-FFF2-40B4-BE49-F238E27FC236}">
                <a16:creationId xmlns:a16="http://schemas.microsoft.com/office/drawing/2014/main" xmlns="" id="{16561D27-523D-46AA-B708-6B6F52D5AE56}"/>
              </a:ext>
            </a:extLst>
          </p:cNvPr>
          <p:cNvSpPr/>
          <p:nvPr/>
        </p:nvSpPr>
        <p:spPr>
          <a:xfrm>
            <a:off x="9904342" y="4402401"/>
            <a:ext cx="235659" cy="3799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xmlns=""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EA2E3E1-72D3-4514-B9E2-CB8B0200F69A}"/>
                </a:ext>
              </a:extLst>
            </p:cNvPr>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sp>
        <p:nvSpPr>
          <p:cNvPr id="15" name="TextBox 14">
            <a:extLst>
              <a:ext uri="{FF2B5EF4-FFF2-40B4-BE49-F238E27FC236}">
                <a16:creationId xmlns:a16="http://schemas.microsoft.com/office/drawing/2014/main" xmlns=""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xmlns=""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xmlns="" id="{5D8222A3-6B32-49AD-AFB4-3D7F518BCFB5}"/>
              </a:ext>
            </a:extLst>
          </p:cNvPr>
          <p:cNvCxnSpPr>
            <a:cxnSpLocks/>
          </p:cNvCxnSpPr>
          <p:nvPr/>
        </p:nvCxnSpPr>
        <p:spPr>
          <a:xfrm>
            <a:off x="8121946" y="1227324"/>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1D0BAA82-4DFB-4F90-B41A-DF2F57401EB8}"/>
              </a:ext>
            </a:extLst>
          </p:cNvPr>
          <p:cNvCxnSpPr>
            <a:cxnSpLocks/>
          </p:cNvCxnSpPr>
          <p:nvPr/>
        </p:nvCxnSpPr>
        <p:spPr>
          <a:xfrm>
            <a:off x="7147651" y="25908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5AD26D0-5418-4AC3-B5B4-66DAC9A2C7A1}"/>
              </a:ext>
            </a:extLst>
          </p:cNvPr>
          <p:cNvCxnSpPr>
            <a:cxnSpLocks/>
          </p:cNvCxnSpPr>
          <p:nvPr/>
        </p:nvCxnSpPr>
        <p:spPr>
          <a:xfrm>
            <a:off x="6524167" y="3702804"/>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974843B-791B-4C3C-B47D-151113E6619F}"/>
              </a:ext>
            </a:extLst>
          </p:cNvPr>
          <p:cNvCxnSpPr>
            <a:cxnSpLocks/>
          </p:cNvCxnSpPr>
          <p:nvPr/>
        </p:nvCxnSpPr>
        <p:spPr>
          <a:xfrm>
            <a:off x="7787025" y="3682141"/>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5EB7AFF-E4F5-4328-B26D-190904EE5600}"/>
              </a:ext>
            </a:extLst>
          </p:cNvPr>
          <p:cNvCxnSpPr>
            <a:cxnSpLocks/>
          </p:cNvCxnSpPr>
          <p:nvPr/>
        </p:nvCxnSpPr>
        <p:spPr>
          <a:xfrm>
            <a:off x="8534817" y="4267200"/>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E2E99E5-4E90-4BB9-8CDA-11591B587DF8}"/>
              </a:ext>
            </a:extLst>
          </p:cNvPr>
          <p:cNvCxnSpPr>
            <a:cxnSpLocks/>
          </p:cNvCxnSpPr>
          <p:nvPr/>
        </p:nvCxnSpPr>
        <p:spPr>
          <a:xfrm>
            <a:off x="9844169" y="42672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xmlns="" id="{5A1AF6F9-48DD-4D3D-B82F-369109F962C7}"/>
              </a:ext>
            </a:extLst>
          </p:cNvPr>
          <p:cNvSpPr txBox="1"/>
          <p:nvPr/>
        </p:nvSpPr>
        <p:spPr>
          <a:xfrm>
            <a:off x="3014818" y="1595894"/>
            <a:ext cx="2238474" cy="1446550"/>
          </a:xfrm>
          <a:prstGeom prst="rect">
            <a:avLst/>
          </a:prstGeom>
          <a:noFill/>
        </p:spPr>
        <p:txBody>
          <a:bodyPr wrap="square" rtlCol="0">
            <a:spAutoFit/>
          </a:bodyPr>
          <a:lstStyle/>
          <a:p>
            <a:r>
              <a:rPr lang="vi-VN" sz="8800">
                <a:solidFill>
                  <a:srgbClr val="FFFFFF"/>
                </a:solidFill>
                <a:latin typeface="HP001 4 hàng" pitchFamily="34" charset="0"/>
              </a:rPr>
              <a:t>cưƟ</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xmlns=""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ǧ</a:t>
            </a:r>
            <a:r>
              <a:rPr lang="el-GR" sz="8800">
                <a:solidFill>
                  <a:srgbClr val="FFFFFF"/>
                </a:solidFill>
                <a:latin typeface="HP001 4 hàng" pitchFamily="34" charset="0"/>
              </a:rPr>
              <a:t>ί</a:t>
            </a:r>
            <a:r>
              <a:rPr lang="en-US" sz="8800">
                <a:solidFill>
                  <a:srgbClr val="FFFFFF"/>
                </a:solidFill>
                <a:latin typeface="HP001 4 hàng" pitchFamily="34" charset="0"/>
              </a:rPr>
              <a:t>ō</a:t>
            </a:r>
          </a:p>
        </p:txBody>
      </p:sp>
      <p:cxnSp>
        <p:nvCxnSpPr>
          <p:cNvPr id="13" name="Straight Connector 12">
            <a:extLst>
              <a:ext uri="{FF2B5EF4-FFF2-40B4-BE49-F238E27FC236}">
                <a16:creationId xmlns:a16="http://schemas.microsoft.com/office/drawing/2014/main" xmlns="" id="{A37DDB4B-A703-4F19-B23F-F40A62912720}"/>
              </a:ext>
            </a:extLst>
          </p:cNvPr>
          <p:cNvCxnSpPr>
            <a:cxnSpLocks/>
          </p:cNvCxnSpPr>
          <p:nvPr/>
        </p:nvCxnSpPr>
        <p:spPr>
          <a:xfrm>
            <a:off x="3475824"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76B9D96-52A4-4580-98A5-D5A5DD7C99D1}"/>
              </a:ext>
            </a:extLst>
          </p:cNvPr>
          <p:cNvCxnSpPr>
            <a:cxnSpLocks/>
          </p:cNvCxnSpPr>
          <p:nvPr/>
        </p:nvCxnSpPr>
        <p:spPr>
          <a:xfrm>
            <a:off x="2970927" y="4419600"/>
            <a:ext cx="640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517C270-CAED-48E6-8DA1-69FCE4F6BB81}"/>
              </a:ext>
            </a:extLst>
          </p:cNvPr>
          <p:cNvCxnSpPr>
            <a:cxnSpLocks/>
          </p:cNvCxnSpPr>
          <p:nvPr/>
        </p:nvCxnSpPr>
        <p:spPr>
          <a:xfrm>
            <a:off x="4536110" y="4419600"/>
            <a:ext cx="5083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6AD2F25-74D5-49F9-88AF-C3CC91AD4DB8}"/>
              </a:ext>
            </a:extLst>
          </p:cNvPr>
          <p:cNvSpPr txBox="1"/>
          <p:nvPr/>
        </p:nvSpPr>
        <p:spPr>
          <a:xfrm>
            <a:off x="6648919" y="1592880"/>
            <a:ext cx="4077619" cy="1446550"/>
          </a:xfrm>
          <a:prstGeom prst="rect">
            <a:avLst/>
          </a:prstGeom>
          <a:noFill/>
        </p:spPr>
        <p:txBody>
          <a:bodyPr wrap="square" rtlCol="0">
            <a:spAutoFit/>
          </a:bodyPr>
          <a:lstStyle/>
          <a:p>
            <a:r>
              <a:rPr lang="vi-VN" sz="8800">
                <a:solidFill>
                  <a:srgbClr val="FFFFFF"/>
                </a:solidFill>
                <a:latin typeface="HP001 4 hàng" pitchFamily="34" charset="0"/>
              </a:rPr>
              <a:t>giẫm</a:t>
            </a:r>
            <a:endParaRPr lang="en-US" sz="8800">
              <a:solidFill>
                <a:srgbClr val="FFFFFF"/>
              </a:solidFill>
              <a:latin typeface="HP001 4 hàng" pitchFamily="34" charset="0"/>
            </a:endParaRPr>
          </a:p>
        </p:txBody>
      </p:sp>
      <p:cxnSp>
        <p:nvCxnSpPr>
          <p:cNvPr id="14" name="Straight Connector 13">
            <a:extLst>
              <a:ext uri="{FF2B5EF4-FFF2-40B4-BE49-F238E27FC236}">
                <a16:creationId xmlns:a16="http://schemas.microsoft.com/office/drawing/2014/main" xmlns="" id="{60853CEB-938E-428A-9670-A7D3D673656C}"/>
              </a:ext>
            </a:extLst>
          </p:cNvPr>
          <p:cNvCxnSpPr>
            <a:cxnSpLocks/>
          </p:cNvCxnSpPr>
          <p:nvPr/>
        </p:nvCxnSpPr>
        <p:spPr>
          <a:xfrm>
            <a:off x="6648919"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625156AD-61B5-4F58-802F-87162E429669}"/>
              </a:ext>
            </a:extLst>
          </p:cNvPr>
          <p:cNvSpPr txBox="1"/>
          <p:nvPr/>
        </p:nvSpPr>
        <p:spPr>
          <a:xfrm>
            <a:off x="6658377" y="3429000"/>
            <a:ext cx="4077619" cy="1446550"/>
          </a:xfrm>
          <a:prstGeom prst="rect">
            <a:avLst/>
          </a:prstGeom>
          <a:noFill/>
        </p:spPr>
        <p:txBody>
          <a:bodyPr wrap="square" rtlCol="0">
            <a:spAutoFit/>
          </a:bodyPr>
          <a:lstStyle/>
          <a:p>
            <a:r>
              <a:rPr lang="el-GR" sz="8800">
                <a:solidFill>
                  <a:srgbClr val="FFFFFF"/>
                </a:solidFill>
                <a:latin typeface="HP001 4 hàng" pitchFamily="34" charset="0"/>
              </a:rPr>
              <a:t>ε</a:t>
            </a:r>
            <a:r>
              <a:rPr lang="vi-VN" sz="8800">
                <a:solidFill>
                  <a:srgbClr val="FFFFFF"/>
                </a:solidFill>
                <a:latin typeface="HP001 4 hàng" pitchFamily="34" charset="0"/>
              </a:rPr>
              <a:t>ân</a:t>
            </a:r>
            <a:endParaRPr lang="en-US" sz="8800">
              <a:solidFill>
                <a:srgbClr val="FFFFFF"/>
              </a:solidFill>
              <a:latin typeface="HP001 4 hàng" pitchFamily="34" charset="0"/>
            </a:endParaRPr>
          </a:p>
        </p:txBody>
      </p:sp>
      <p:cxnSp>
        <p:nvCxnSpPr>
          <p:cNvPr id="17" name="Straight Connector 16">
            <a:extLst>
              <a:ext uri="{FF2B5EF4-FFF2-40B4-BE49-F238E27FC236}">
                <a16:creationId xmlns:a16="http://schemas.microsoft.com/office/drawing/2014/main" xmlns="" id="{28CF46A7-5EA9-4CE0-B3E7-2DDE4D2E1344}"/>
              </a:ext>
            </a:extLst>
          </p:cNvPr>
          <p:cNvCxnSpPr>
            <a:cxnSpLocks/>
          </p:cNvCxnSpPr>
          <p:nvPr/>
        </p:nvCxnSpPr>
        <p:spPr>
          <a:xfrm>
            <a:off x="6751221" y="4404101"/>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16"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1131</Words>
  <Application>Microsoft Office PowerPoint</Application>
  <PresentationFormat>Custom</PresentationFormat>
  <Paragraphs>184</Paragraphs>
  <Slides>19</Slides>
  <Notes>16</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Arial Rounded MT Bold</vt:lpstr>
      <vt:lpstr>Fira Sans Extra Condensed Medium</vt:lpstr>
      <vt:lpstr>Arial-Rounded</vt:lpstr>
      <vt:lpstr>Titan One</vt:lpstr>
      <vt:lpstr>Quicksand</vt:lpstr>
      <vt:lpstr>Dosis</vt:lpstr>
      <vt:lpstr>Source Sans Pro</vt:lpstr>
      <vt:lpstr>Bebas Neue</vt:lpstr>
      <vt:lpstr>HP001 4 hàng</vt:lpstr>
      <vt:lpstr>Roboto Condensed Light</vt:lpstr>
      <vt:lpstr>Arial</vt:lpstr>
      <vt:lpstr>HP001 5 hàng</vt:lpstr>
      <vt:lpstr>Calibri</vt:lpstr>
      <vt:lpstr>Times New Roman</vt:lpstr>
      <vt:lpstr>Patrick Hand SC</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User</cp:lastModifiedBy>
  <cp:revision>123</cp:revision>
  <dcterms:modified xsi:type="dcterms:W3CDTF">2025-03-18T02:06:26Z</dcterms:modified>
</cp:coreProperties>
</file>