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4"/>
  </p:notesMasterIdLst>
  <p:sldIdLst>
    <p:sldId id="334" r:id="rId2"/>
    <p:sldId id="318" r:id="rId3"/>
    <p:sldId id="256" r:id="rId4"/>
    <p:sldId id="322" r:id="rId5"/>
    <p:sldId id="340" r:id="rId6"/>
    <p:sldId id="507" r:id="rId7"/>
    <p:sldId id="508" r:id="rId8"/>
    <p:sldId id="509" r:id="rId9"/>
    <p:sldId id="510" r:id="rId10"/>
    <p:sldId id="505" r:id="rId11"/>
    <p:sldId id="259" r:id="rId12"/>
    <p:sldId id="268" r:id="rId13"/>
  </p:sldIdLst>
  <p:sldSz cx="12161838" cy="6858000"/>
  <p:notesSz cx="6858000" cy="9144000"/>
  <p:embeddedFontLst>
    <p:embeddedFont>
      <p:font typeface="Quicksand Medium" panose="020B0604020202020204" charset="0"/>
      <p:regular r:id="rId15"/>
      <p:bold r:id="rId16"/>
    </p:embeddedFont>
    <p:embeddedFont>
      <p:font typeface="Bebas Neue" panose="020B0604020202020204" charset="0"/>
      <p:regular r:id="rId17"/>
    </p:embeddedFont>
    <p:embeddedFont>
      <p:font typeface="Aachen" panose="02020500000000000000" charset="0"/>
      <p:bold r:id="rId18"/>
    </p:embeddedFont>
    <p:embeddedFont>
      <p:font typeface="Quicksand SemiBold" panose="020B0604020202020204" charset="0"/>
      <p:regular r:id="rId19"/>
      <p:bold r:id="rId20"/>
    </p:embeddedFont>
    <p:embeddedFont>
      <p:font typeface="Fredoka One" panose="020B0604020202020204" charset="0"/>
      <p:regular r:id="rId21"/>
    </p:embeddedFont>
    <p:embeddedFont>
      <p:font typeface="Arial-Rounded" panose="020B0500000000000000" charset="0"/>
      <p:regular r:id="rId22"/>
    </p:embeddedFont>
    <p:embeddedFont>
      <p:font typeface="Arial Rounded MT Bold" panose="020B0604020202020204" charset="0"/>
      <p:regular r:id="rId23"/>
    </p:embeddedFont>
    <p:embeddedFont>
      <p:font typeface="Hammersmith One" panose="020B0604020202020204" charset="0"/>
      <p:regular r:id="rId24"/>
    </p:embeddedFont>
  </p:embeddedFontLst>
  <p:custDataLst>
    <p:tags r:id="rId2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0A9CCA-FA07-4F9C-BD01-891D97483D46}">
  <a:tblStyle styleId="{CD0A9CCA-FA07-4F9C-BD01-891D97483D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969" autoAdjust="0"/>
  </p:normalViewPr>
  <p:slideViewPr>
    <p:cSldViewPr>
      <p:cViewPr varScale="1">
        <p:scale>
          <a:sx n="74" d="100"/>
          <a:sy n="74" d="100"/>
        </p:scale>
        <p:origin x="564" y="54"/>
      </p:cViewPr>
      <p:guideLst>
        <p:guide orient="horz" pos="2160"/>
        <p:guide pos="3831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35628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91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baseline="0"/>
          </a:p>
        </p:txBody>
      </p:sp>
    </p:spTree>
    <p:extLst>
      <p:ext uri="{BB962C8B-B14F-4D97-AF65-F5344CB8AC3E}">
        <p14:creationId xmlns:p14="http://schemas.microsoft.com/office/powerpoint/2010/main" val="1858988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e7f82909be_0_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e7f82909be_0_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có thể cho HS đố nhau bằng trò chơi truyền điện, 1 HS đố 1 HS khác về từ ngữ là tên vật nuôi trong nhà hoặc từ ngữ chỉ đặc điểm bộ phận của vật nuôi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95966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e7f82909be_0_1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e7f82909be_0_1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862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43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e7f82909b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e7f82909b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2484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/>
              <a:t>GV linh động tổ chức hoạt động. Nếu dạy online, GV cho HS đố nhau theo hình thức truyền điện. 1 bạn đó 1 bạn bạn đó trả lời xong lại đố bạn tiếp theo…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/>
              <a:t>Chim gì e cũng k biết tên nên e gọi là chim ạ</a:t>
            </a:r>
          </a:p>
        </p:txBody>
      </p:sp>
    </p:spTree>
    <p:extLst>
      <p:ext uri="{BB962C8B-B14F-4D97-AF65-F5344CB8AC3E}">
        <p14:creationId xmlns:p14="http://schemas.microsoft.com/office/powerpoint/2010/main" val="1183300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/>
              <a:t>GV có thể phân tổ làm 1 tranh rồi sau đó cho HS trình bày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/>
              <a:t>GV chiếu mẫu và kết luận sau</a:t>
            </a:r>
          </a:p>
        </p:txBody>
      </p:sp>
    </p:spTree>
    <p:extLst>
      <p:ext uri="{BB962C8B-B14F-4D97-AF65-F5344CB8AC3E}">
        <p14:creationId xmlns:p14="http://schemas.microsoft.com/office/powerpoint/2010/main" val="149414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/>
              <a:t>GV nên để HS nêu thoải mái rồi nhận xét. Phần này dễ nên ng soạn k thể hiện trên slide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/>
              <a:t>GV chốt miệng HS cũng sẽ nhớ đc</a:t>
            </a:r>
          </a:p>
        </p:txBody>
      </p:sp>
    </p:spTree>
    <p:extLst>
      <p:ext uri="{BB962C8B-B14F-4D97-AF65-F5344CB8AC3E}">
        <p14:creationId xmlns:p14="http://schemas.microsoft.com/office/powerpoint/2010/main" val="2578196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/>
              <a:t>GV nên để HS nêu thoải mái rồi nhận xét. Phần này dễ nên ng soạn k thể hiện trên slide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/>
              <a:t>GV chốt miệng HS cũng sẽ nhớ đc</a:t>
            </a:r>
          </a:p>
        </p:txBody>
      </p:sp>
    </p:spTree>
    <p:extLst>
      <p:ext uri="{BB962C8B-B14F-4D97-AF65-F5344CB8AC3E}">
        <p14:creationId xmlns:p14="http://schemas.microsoft.com/office/powerpoint/2010/main" val="873677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/>
              <a:t>GV nên để HS nêu thoải mái rồi nhận xét. Phần này dễ nên ng soạn k thể hiện trên slide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/>
              <a:t>GV chốt miệng HS cũng sẽ nhớ đc</a:t>
            </a:r>
          </a:p>
        </p:txBody>
      </p:sp>
    </p:spTree>
    <p:extLst>
      <p:ext uri="{BB962C8B-B14F-4D97-AF65-F5344CB8AC3E}">
        <p14:creationId xmlns:p14="http://schemas.microsoft.com/office/powerpoint/2010/main" val="2390398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/>
              <a:t>GV nên để HS nêu thoải mái rồi nhận xét. Phần này dễ nên ng soạn k thể hiện trên slide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/>
              <a:t>GV chốt miệng HS cũng sẽ nhớ đc</a:t>
            </a:r>
          </a:p>
        </p:txBody>
      </p:sp>
    </p:spTree>
    <p:extLst>
      <p:ext uri="{BB962C8B-B14F-4D97-AF65-F5344CB8AC3E}">
        <p14:creationId xmlns:p14="http://schemas.microsoft.com/office/powerpoint/2010/main" val="3971926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3113135" y="2227647"/>
            <a:ext cx="18388106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244028" y="3890133"/>
            <a:ext cx="14547620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4900171" y="3134020"/>
            <a:ext cx="9259520" cy="489260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5304879" y="3485746"/>
            <a:ext cx="8853889" cy="45408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413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746599" y="3375012"/>
            <a:ext cx="8212110" cy="4339024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1745779" y="3686918"/>
            <a:ext cx="7852362" cy="40271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663594" y="1629351"/>
            <a:ext cx="6834650" cy="2198400"/>
          </a:xfrm>
          <a:prstGeom prst="rect">
            <a:avLst/>
          </a:prstGeom>
          <a:effectLst>
            <a:outerShdw dist="3810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1331"/>
              </a:spcBef>
              <a:spcAft>
                <a:spcPts val="0"/>
              </a:spcAft>
              <a:buClr>
                <a:srgbClr val="A3376C"/>
              </a:buClr>
              <a:buSzPts val="5200"/>
              <a:buNone/>
              <a:defRPr sz="8800">
                <a:solidFill>
                  <a:schemeClr val="lt2"/>
                </a:solidFill>
              </a:defRPr>
            </a:lvl1pPr>
            <a:lvl2pPr lvl="1" algn="ctr">
              <a:spcBef>
                <a:spcPts val="1331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3182108" y="4761800"/>
            <a:ext cx="5797622" cy="546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>
                <a:solidFill>
                  <a:schemeClr val="lt2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2"/>
          </p:nvPr>
        </p:nvSpPr>
        <p:spPr>
          <a:xfrm>
            <a:off x="4328997" y="4062600"/>
            <a:ext cx="3651344" cy="609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>
              <a:spcBef>
                <a:spcPts val="2130"/>
              </a:spcBef>
              <a:spcAft>
                <a:spcPts val="213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"/>
          <p:cNvSpPr/>
          <p:nvPr/>
        </p:nvSpPr>
        <p:spPr>
          <a:xfrm>
            <a:off x="-1246474" y="3301502"/>
            <a:ext cx="7561119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4"/>
          <p:cNvSpPr/>
          <p:nvPr/>
        </p:nvSpPr>
        <p:spPr>
          <a:xfrm>
            <a:off x="-1246485" y="3445116"/>
            <a:ext cx="7229888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5" name="Google Shape;215;p14"/>
          <p:cNvGrpSpPr/>
          <p:nvPr/>
        </p:nvGrpSpPr>
        <p:grpSpPr>
          <a:xfrm flipH="1">
            <a:off x="-443573" y="340063"/>
            <a:ext cx="1981731" cy="1850952"/>
            <a:chOff x="7195051" y="-202918"/>
            <a:chExt cx="880241" cy="820118"/>
          </a:xfrm>
        </p:grpSpPr>
        <p:sp>
          <p:nvSpPr>
            <p:cNvPr id="216" name="Google Shape;216;p14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4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4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4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4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4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4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14"/>
          <p:cNvGrpSpPr/>
          <p:nvPr/>
        </p:nvGrpSpPr>
        <p:grpSpPr>
          <a:xfrm>
            <a:off x="10534741" y="1606305"/>
            <a:ext cx="891787" cy="584699"/>
            <a:chOff x="7555450" y="377766"/>
            <a:chExt cx="670499" cy="438524"/>
          </a:xfrm>
        </p:grpSpPr>
        <p:sp>
          <p:nvSpPr>
            <p:cNvPr id="224" name="Google Shape;224;p14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14"/>
          <p:cNvGrpSpPr/>
          <p:nvPr/>
        </p:nvGrpSpPr>
        <p:grpSpPr>
          <a:xfrm>
            <a:off x="1145975" y="3175871"/>
            <a:ext cx="652020" cy="811748"/>
            <a:chOff x="7376250" y="1989890"/>
            <a:chExt cx="490228" cy="608811"/>
          </a:xfrm>
        </p:grpSpPr>
        <p:sp>
          <p:nvSpPr>
            <p:cNvPr id="228" name="Google Shape;228;p1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" name="Google Shape;231;p14"/>
          <p:cNvSpPr txBox="1">
            <a:spLocks noGrp="1"/>
          </p:cNvSpPr>
          <p:nvPr>
            <p:ph type="title"/>
          </p:nvPr>
        </p:nvSpPr>
        <p:spPr>
          <a:xfrm>
            <a:off x="2256588" y="1606300"/>
            <a:ext cx="7264783" cy="1656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"/>
              <a:buNone/>
              <a:defRPr sz="11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4"/>
          <p:cNvSpPr txBox="1">
            <a:spLocks noGrp="1"/>
          </p:cNvSpPr>
          <p:nvPr>
            <p:ph type="subTitle" idx="1"/>
          </p:nvPr>
        </p:nvSpPr>
        <p:spPr>
          <a:xfrm>
            <a:off x="2972811" y="3236000"/>
            <a:ext cx="5832336" cy="143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331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46730" y="4413937"/>
            <a:ext cx="547133" cy="4307327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198661" y="4506633"/>
            <a:ext cx="575724" cy="4127009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1"/>
          <p:cNvSpPr/>
          <p:nvPr/>
        </p:nvSpPr>
        <p:spPr>
          <a:xfrm>
            <a:off x="6755180" y="6448033"/>
            <a:ext cx="4747056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38916" y="5850480"/>
            <a:ext cx="4022896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799568" y="5058464"/>
            <a:ext cx="999979" cy="2599101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2682" y="2865933"/>
            <a:ext cx="8356475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2493" y="4118533"/>
            <a:ext cx="7236852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39529" y="-820372"/>
            <a:ext cx="510603" cy="2372935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21916" y="-2874670"/>
            <a:ext cx="598819" cy="634816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390398" y="-1860104"/>
            <a:ext cx="533072" cy="4253286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1"/>
          <p:cNvSpPr/>
          <p:nvPr/>
        </p:nvSpPr>
        <p:spPr>
          <a:xfrm rot="5400000">
            <a:off x="9995320" y="-1385274"/>
            <a:ext cx="781176" cy="3551730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55580" y="-1411337"/>
            <a:ext cx="774121" cy="359680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67102" y="470533"/>
            <a:ext cx="280517" cy="253539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12310" y="506861"/>
            <a:ext cx="141161" cy="144604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13015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13845" y="48187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12347" y="366897"/>
            <a:ext cx="51716" cy="5267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785377" y="133474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31600" y="806720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199539" y="543074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3574" y="679463"/>
            <a:ext cx="86287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2447" y="507547"/>
            <a:ext cx="68956" cy="7023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3995830" y="471153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8226" y="332100"/>
            <a:ext cx="86195" cy="8779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22291" y="535203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08325" y="228020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1694" y="824294"/>
            <a:ext cx="141161" cy="144604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34236" y="6352763"/>
            <a:ext cx="86287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21182" y="6160201"/>
            <a:ext cx="86196" cy="8779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22618" y="6170578"/>
            <a:ext cx="60400" cy="6151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66628" y="6558490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789379" y="6550620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2283" y="6325713"/>
            <a:ext cx="86287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6935" y="5978351"/>
            <a:ext cx="86195" cy="8779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4812" y="5517090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1"/>
          <p:cNvSpPr/>
          <p:nvPr/>
        </p:nvSpPr>
        <p:spPr>
          <a:xfrm rot="-5400000">
            <a:off x="9983322" y="6229740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39706" y="6327702"/>
            <a:ext cx="69029" cy="7030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591559" y="6609069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49507" y="6695697"/>
            <a:ext cx="51716" cy="5267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35777" y="6455631"/>
            <a:ext cx="51716" cy="5267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1635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/>
          <p:nvPr/>
        </p:nvSpPr>
        <p:spPr>
          <a:xfrm flipH="1">
            <a:off x="-4085457" y="1639447"/>
            <a:ext cx="18388106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"/>
          <p:cNvSpPr/>
          <p:nvPr/>
        </p:nvSpPr>
        <p:spPr>
          <a:xfrm>
            <a:off x="-1086639" y="3991167"/>
            <a:ext cx="14547620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957625" y="719328"/>
            <a:ext cx="10246588" cy="763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/>
          <p:nvPr/>
        </p:nvSpPr>
        <p:spPr>
          <a:xfrm flipH="1">
            <a:off x="-4085457" y="1639447"/>
            <a:ext cx="18388106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"/>
          <p:cNvSpPr/>
          <p:nvPr/>
        </p:nvSpPr>
        <p:spPr>
          <a:xfrm>
            <a:off x="-1086639" y="3991167"/>
            <a:ext cx="14547620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957625" y="719328"/>
            <a:ext cx="10246588" cy="763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293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/>
          <p:nvPr/>
        </p:nvSpPr>
        <p:spPr>
          <a:xfrm flipH="1">
            <a:off x="-4085457" y="1639447"/>
            <a:ext cx="18388106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"/>
          <p:cNvSpPr/>
          <p:nvPr/>
        </p:nvSpPr>
        <p:spPr>
          <a:xfrm>
            <a:off x="-1086639" y="3991167"/>
            <a:ext cx="14547620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957625" y="719328"/>
            <a:ext cx="10246588" cy="763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1080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/>
          <p:nvPr/>
        </p:nvSpPr>
        <p:spPr>
          <a:xfrm flipH="1">
            <a:off x="-4085457" y="1639447"/>
            <a:ext cx="18388106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"/>
          <p:cNvSpPr/>
          <p:nvPr/>
        </p:nvSpPr>
        <p:spPr>
          <a:xfrm>
            <a:off x="-1086639" y="3991167"/>
            <a:ext cx="14547620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957625" y="719328"/>
            <a:ext cx="10246588" cy="763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9812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/>
          <p:nvPr/>
        </p:nvSpPr>
        <p:spPr>
          <a:xfrm flipH="1">
            <a:off x="-4085457" y="1639447"/>
            <a:ext cx="18388106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"/>
          <p:cNvSpPr/>
          <p:nvPr/>
        </p:nvSpPr>
        <p:spPr>
          <a:xfrm>
            <a:off x="-1086639" y="3991167"/>
            <a:ext cx="14547620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957625" y="719328"/>
            <a:ext cx="10246588" cy="763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888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/>
          <p:nvPr/>
        </p:nvSpPr>
        <p:spPr>
          <a:xfrm flipH="1">
            <a:off x="-4085457" y="1639447"/>
            <a:ext cx="18388106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"/>
          <p:cNvSpPr/>
          <p:nvPr/>
        </p:nvSpPr>
        <p:spPr>
          <a:xfrm>
            <a:off x="-1086639" y="3991167"/>
            <a:ext cx="14547620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957625" y="719328"/>
            <a:ext cx="10246588" cy="763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2376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/>
          <p:nvPr/>
        </p:nvSpPr>
        <p:spPr>
          <a:xfrm flipH="1">
            <a:off x="-4085457" y="1639447"/>
            <a:ext cx="18388106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"/>
          <p:cNvSpPr/>
          <p:nvPr/>
        </p:nvSpPr>
        <p:spPr>
          <a:xfrm>
            <a:off x="-1086639" y="3991167"/>
            <a:ext cx="14547620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957625" y="719328"/>
            <a:ext cx="10246588" cy="763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3292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8"/>
          <p:cNvGrpSpPr/>
          <p:nvPr/>
        </p:nvGrpSpPr>
        <p:grpSpPr>
          <a:xfrm flipH="1">
            <a:off x="302508" y="2662955"/>
            <a:ext cx="891787" cy="584699"/>
            <a:chOff x="7555450" y="377766"/>
            <a:chExt cx="670499" cy="438524"/>
          </a:xfrm>
        </p:grpSpPr>
        <p:sp>
          <p:nvSpPr>
            <p:cNvPr id="140" name="Google Shape;140;p8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8"/>
          <p:cNvGrpSpPr/>
          <p:nvPr/>
        </p:nvGrpSpPr>
        <p:grpSpPr>
          <a:xfrm>
            <a:off x="5711103" y="5489654"/>
            <a:ext cx="652020" cy="811748"/>
            <a:chOff x="7376250" y="1989890"/>
            <a:chExt cx="490228" cy="608811"/>
          </a:xfrm>
        </p:grpSpPr>
        <p:sp>
          <p:nvSpPr>
            <p:cNvPr id="144" name="Google Shape;144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8"/>
          <p:cNvGrpSpPr/>
          <p:nvPr/>
        </p:nvGrpSpPr>
        <p:grpSpPr>
          <a:xfrm rot="-784911">
            <a:off x="10617727" y="1855914"/>
            <a:ext cx="1484251" cy="2317689"/>
            <a:chOff x="8424000" y="2335625"/>
            <a:chExt cx="981301" cy="1528532"/>
          </a:xfrm>
        </p:grpSpPr>
        <p:sp>
          <p:nvSpPr>
            <p:cNvPr id="148" name="Google Shape;148;p8"/>
            <p:cNvSpPr/>
            <p:nvPr/>
          </p:nvSpPr>
          <p:spPr>
            <a:xfrm>
              <a:off x="9155054" y="2569286"/>
              <a:ext cx="250248" cy="432683"/>
            </a:xfrm>
            <a:custGeom>
              <a:avLst/>
              <a:gdLst/>
              <a:ahLst/>
              <a:cxnLst/>
              <a:rect l="l" t="t" r="r" b="b"/>
              <a:pathLst>
                <a:path w="3229" h="5583" extrusionOk="0">
                  <a:moveTo>
                    <a:pt x="1323" y="1"/>
                  </a:moveTo>
                  <a:cubicBezTo>
                    <a:pt x="1109" y="1"/>
                    <a:pt x="914" y="59"/>
                    <a:pt x="720" y="156"/>
                  </a:cubicBezTo>
                  <a:cubicBezTo>
                    <a:pt x="584" y="215"/>
                    <a:pt x="428" y="351"/>
                    <a:pt x="331" y="506"/>
                  </a:cubicBezTo>
                  <a:cubicBezTo>
                    <a:pt x="234" y="662"/>
                    <a:pt x="156" y="837"/>
                    <a:pt x="117" y="1012"/>
                  </a:cubicBezTo>
                  <a:cubicBezTo>
                    <a:pt x="0" y="1479"/>
                    <a:pt x="39" y="1984"/>
                    <a:pt x="59" y="2373"/>
                  </a:cubicBezTo>
                  <a:cubicBezTo>
                    <a:pt x="117" y="2821"/>
                    <a:pt x="214" y="3288"/>
                    <a:pt x="389" y="3891"/>
                  </a:cubicBezTo>
                  <a:cubicBezTo>
                    <a:pt x="448" y="4182"/>
                    <a:pt x="545" y="4474"/>
                    <a:pt x="700" y="4844"/>
                  </a:cubicBezTo>
                  <a:cubicBezTo>
                    <a:pt x="778" y="5038"/>
                    <a:pt x="837" y="5213"/>
                    <a:pt x="914" y="5388"/>
                  </a:cubicBezTo>
                  <a:cubicBezTo>
                    <a:pt x="895" y="5466"/>
                    <a:pt x="934" y="5544"/>
                    <a:pt x="992" y="5563"/>
                  </a:cubicBezTo>
                  <a:cubicBezTo>
                    <a:pt x="1012" y="5583"/>
                    <a:pt x="1070" y="5583"/>
                    <a:pt x="1089" y="5583"/>
                  </a:cubicBezTo>
                  <a:cubicBezTo>
                    <a:pt x="1128" y="5583"/>
                    <a:pt x="1187" y="5563"/>
                    <a:pt x="1226" y="5524"/>
                  </a:cubicBezTo>
                  <a:lnTo>
                    <a:pt x="1303" y="5446"/>
                  </a:lnTo>
                  <a:lnTo>
                    <a:pt x="1595" y="5077"/>
                  </a:lnTo>
                  <a:cubicBezTo>
                    <a:pt x="1673" y="5019"/>
                    <a:pt x="1712" y="4902"/>
                    <a:pt x="1790" y="4844"/>
                  </a:cubicBezTo>
                  <a:cubicBezTo>
                    <a:pt x="1945" y="4649"/>
                    <a:pt x="2081" y="4455"/>
                    <a:pt x="2237" y="4241"/>
                  </a:cubicBezTo>
                  <a:cubicBezTo>
                    <a:pt x="2373" y="4007"/>
                    <a:pt x="2529" y="3754"/>
                    <a:pt x="2665" y="3482"/>
                  </a:cubicBezTo>
                  <a:cubicBezTo>
                    <a:pt x="2820" y="3210"/>
                    <a:pt x="2918" y="2937"/>
                    <a:pt x="3015" y="2685"/>
                  </a:cubicBezTo>
                  <a:cubicBezTo>
                    <a:pt x="3112" y="2412"/>
                    <a:pt x="3171" y="2140"/>
                    <a:pt x="3209" y="1868"/>
                  </a:cubicBezTo>
                  <a:cubicBezTo>
                    <a:pt x="3229" y="1615"/>
                    <a:pt x="3229" y="1362"/>
                    <a:pt x="3171" y="1148"/>
                  </a:cubicBezTo>
                  <a:cubicBezTo>
                    <a:pt x="3132" y="934"/>
                    <a:pt x="3015" y="701"/>
                    <a:pt x="2859" y="545"/>
                  </a:cubicBezTo>
                  <a:cubicBezTo>
                    <a:pt x="2684" y="370"/>
                    <a:pt x="2470" y="215"/>
                    <a:pt x="2179" y="117"/>
                  </a:cubicBezTo>
                  <a:cubicBezTo>
                    <a:pt x="2042" y="78"/>
                    <a:pt x="1867" y="59"/>
                    <a:pt x="1751" y="20"/>
                  </a:cubicBezTo>
                  <a:cubicBezTo>
                    <a:pt x="1634" y="20"/>
                    <a:pt x="1498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8424000" y="3007934"/>
              <a:ext cx="521575" cy="284967"/>
            </a:xfrm>
            <a:custGeom>
              <a:avLst/>
              <a:gdLst/>
              <a:ahLst/>
              <a:cxnLst/>
              <a:rect l="l" t="t" r="r" b="b"/>
              <a:pathLst>
                <a:path w="6730" h="3677" extrusionOk="0">
                  <a:moveTo>
                    <a:pt x="2801" y="0"/>
                  </a:moveTo>
                  <a:cubicBezTo>
                    <a:pt x="2529" y="0"/>
                    <a:pt x="2237" y="39"/>
                    <a:pt x="1965" y="59"/>
                  </a:cubicBezTo>
                  <a:cubicBezTo>
                    <a:pt x="1692" y="78"/>
                    <a:pt x="1459" y="156"/>
                    <a:pt x="1245" y="234"/>
                  </a:cubicBezTo>
                  <a:cubicBezTo>
                    <a:pt x="992" y="331"/>
                    <a:pt x="778" y="428"/>
                    <a:pt x="603" y="545"/>
                  </a:cubicBezTo>
                  <a:cubicBezTo>
                    <a:pt x="506" y="623"/>
                    <a:pt x="409" y="681"/>
                    <a:pt x="370" y="759"/>
                  </a:cubicBezTo>
                  <a:cubicBezTo>
                    <a:pt x="292" y="837"/>
                    <a:pt x="214" y="934"/>
                    <a:pt x="175" y="1031"/>
                  </a:cubicBezTo>
                  <a:cubicBezTo>
                    <a:pt x="78" y="1226"/>
                    <a:pt x="0" y="1440"/>
                    <a:pt x="0" y="1654"/>
                  </a:cubicBezTo>
                  <a:cubicBezTo>
                    <a:pt x="0" y="1906"/>
                    <a:pt x="39" y="2140"/>
                    <a:pt x="175" y="2432"/>
                  </a:cubicBezTo>
                  <a:cubicBezTo>
                    <a:pt x="292" y="2723"/>
                    <a:pt x="467" y="2976"/>
                    <a:pt x="681" y="3171"/>
                  </a:cubicBezTo>
                  <a:cubicBezTo>
                    <a:pt x="876" y="3326"/>
                    <a:pt x="1090" y="3482"/>
                    <a:pt x="1381" y="3560"/>
                  </a:cubicBezTo>
                  <a:cubicBezTo>
                    <a:pt x="1595" y="3618"/>
                    <a:pt x="1867" y="3676"/>
                    <a:pt x="2159" y="3676"/>
                  </a:cubicBezTo>
                  <a:lnTo>
                    <a:pt x="2179" y="3676"/>
                  </a:lnTo>
                  <a:cubicBezTo>
                    <a:pt x="2451" y="3676"/>
                    <a:pt x="2743" y="3657"/>
                    <a:pt x="3093" y="3579"/>
                  </a:cubicBezTo>
                  <a:cubicBezTo>
                    <a:pt x="3346" y="3521"/>
                    <a:pt x="3676" y="3462"/>
                    <a:pt x="4026" y="3326"/>
                  </a:cubicBezTo>
                  <a:cubicBezTo>
                    <a:pt x="4299" y="3268"/>
                    <a:pt x="4571" y="3171"/>
                    <a:pt x="4843" y="3093"/>
                  </a:cubicBezTo>
                  <a:cubicBezTo>
                    <a:pt x="4999" y="3034"/>
                    <a:pt x="5154" y="2996"/>
                    <a:pt x="5329" y="2937"/>
                  </a:cubicBezTo>
                  <a:cubicBezTo>
                    <a:pt x="5738" y="2821"/>
                    <a:pt x="6049" y="2723"/>
                    <a:pt x="6419" y="2684"/>
                  </a:cubicBezTo>
                  <a:cubicBezTo>
                    <a:pt x="6438" y="2684"/>
                    <a:pt x="6458" y="2684"/>
                    <a:pt x="6496" y="2645"/>
                  </a:cubicBezTo>
                  <a:lnTo>
                    <a:pt x="6516" y="2645"/>
                  </a:lnTo>
                  <a:cubicBezTo>
                    <a:pt x="6555" y="2645"/>
                    <a:pt x="6594" y="2645"/>
                    <a:pt x="6613" y="2626"/>
                  </a:cubicBezTo>
                  <a:cubicBezTo>
                    <a:pt x="6710" y="2587"/>
                    <a:pt x="6730" y="2490"/>
                    <a:pt x="6691" y="2393"/>
                  </a:cubicBezTo>
                  <a:cubicBezTo>
                    <a:pt x="6613" y="2237"/>
                    <a:pt x="6516" y="2062"/>
                    <a:pt x="6380" y="1887"/>
                  </a:cubicBezTo>
                  <a:cubicBezTo>
                    <a:pt x="6263" y="1712"/>
                    <a:pt x="6146" y="1537"/>
                    <a:pt x="6030" y="1401"/>
                  </a:cubicBezTo>
                  <a:cubicBezTo>
                    <a:pt x="5777" y="1109"/>
                    <a:pt x="5485" y="856"/>
                    <a:pt x="5154" y="623"/>
                  </a:cubicBezTo>
                  <a:cubicBezTo>
                    <a:pt x="4999" y="526"/>
                    <a:pt x="4843" y="428"/>
                    <a:pt x="4629" y="331"/>
                  </a:cubicBezTo>
                  <a:cubicBezTo>
                    <a:pt x="4474" y="253"/>
                    <a:pt x="4338" y="175"/>
                    <a:pt x="4201" y="156"/>
                  </a:cubicBezTo>
                  <a:cubicBezTo>
                    <a:pt x="3987" y="78"/>
                    <a:pt x="3735" y="39"/>
                    <a:pt x="3540" y="0"/>
                  </a:cubicBezTo>
                  <a:cubicBezTo>
                    <a:pt x="3462" y="13"/>
                    <a:pt x="3382" y="18"/>
                    <a:pt x="3301" y="18"/>
                  </a:cubicBezTo>
                  <a:cubicBezTo>
                    <a:pt x="3138" y="18"/>
                    <a:pt x="2970" y="0"/>
                    <a:pt x="2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8521960" y="2335625"/>
              <a:ext cx="530643" cy="491505"/>
            </a:xfrm>
            <a:custGeom>
              <a:avLst/>
              <a:gdLst/>
              <a:ahLst/>
              <a:cxnLst/>
              <a:rect l="l" t="t" r="r" b="b"/>
              <a:pathLst>
                <a:path w="6847" h="6342" extrusionOk="0">
                  <a:moveTo>
                    <a:pt x="2510" y="1"/>
                  </a:moveTo>
                  <a:cubicBezTo>
                    <a:pt x="2354" y="20"/>
                    <a:pt x="2179" y="20"/>
                    <a:pt x="2043" y="20"/>
                  </a:cubicBezTo>
                  <a:cubicBezTo>
                    <a:pt x="1868" y="20"/>
                    <a:pt x="1693" y="59"/>
                    <a:pt x="1537" y="79"/>
                  </a:cubicBezTo>
                  <a:cubicBezTo>
                    <a:pt x="1401" y="98"/>
                    <a:pt x="1265" y="157"/>
                    <a:pt x="1148" y="195"/>
                  </a:cubicBezTo>
                  <a:cubicBezTo>
                    <a:pt x="992" y="254"/>
                    <a:pt x="876" y="312"/>
                    <a:pt x="779" y="390"/>
                  </a:cubicBezTo>
                  <a:cubicBezTo>
                    <a:pt x="584" y="507"/>
                    <a:pt x="409" y="701"/>
                    <a:pt x="292" y="896"/>
                  </a:cubicBezTo>
                  <a:cubicBezTo>
                    <a:pt x="234" y="993"/>
                    <a:pt x="195" y="1090"/>
                    <a:pt x="137" y="1226"/>
                  </a:cubicBezTo>
                  <a:cubicBezTo>
                    <a:pt x="98" y="1343"/>
                    <a:pt x="78" y="1479"/>
                    <a:pt x="39" y="1576"/>
                  </a:cubicBezTo>
                  <a:cubicBezTo>
                    <a:pt x="1" y="1810"/>
                    <a:pt x="1" y="2043"/>
                    <a:pt x="20" y="2335"/>
                  </a:cubicBezTo>
                  <a:cubicBezTo>
                    <a:pt x="39" y="2568"/>
                    <a:pt x="98" y="2821"/>
                    <a:pt x="195" y="3113"/>
                  </a:cubicBezTo>
                  <a:cubicBezTo>
                    <a:pt x="253" y="3366"/>
                    <a:pt x="390" y="3619"/>
                    <a:pt x="526" y="3852"/>
                  </a:cubicBezTo>
                  <a:cubicBezTo>
                    <a:pt x="681" y="4085"/>
                    <a:pt x="837" y="4299"/>
                    <a:pt x="1051" y="4474"/>
                  </a:cubicBezTo>
                  <a:cubicBezTo>
                    <a:pt x="1381" y="4786"/>
                    <a:pt x="1770" y="5077"/>
                    <a:pt x="2237" y="5330"/>
                  </a:cubicBezTo>
                  <a:cubicBezTo>
                    <a:pt x="2626" y="5544"/>
                    <a:pt x="3093" y="5719"/>
                    <a:pt x="3599" y="5855"/>
                  </a:cubicBezTo>
                  <a:cubicBezTo>
                    <a:pt x="4416" y="6108"/>
                    <a:pt x="5291" y="6205"/>
                    <a:pt x="6147" y="6303"/>
                  </a:cubicBezTo>
                  <a:lnTo>
                    <a:pt x="6574" y="6341"/>
                  </a:lnTo>
                  <a:cubicBezTo>
                    <a:pt x="6613" y="6341"/>
                    <a:pt x="6633" y="6341"/>
                    <a:pt x="6633" y="6322"/>
                  </a:cubicBezTo>
                  <a:lnTo>
                    <a:pt x="6711" y="6322"/>
                  </a:lnTo>
                  <a:cubicBezTo>
                    <a:pt x="6749" y="6322"/>
                    <a:pt x="6808" y="6283"/>
                    <a:pt x="6827" y="6244"/>
                  </a:cubicBezTo>
                  <a:cubicBezTo>
                    <a:pt x="6847" y="6205"/>
                    <a:pt x="6847" y="6147"/>
                    <a:pt x="6847" y="6108"/>
                  </a:cubicBezTo>
                  <a:cubicBezTo>
                    <a:pt x="6808" y="5466"/>
                    <a:pt x="6691" y="4844"/>
                    <a:pt x="6497" y="4202"/>
                  </a:cubicBezTo>
                  <a:cubicBezTo>
                    <a:pt x="6263" y="3521"/>
                    <a:pt x="5972" y="2879"/>
                    <a:pt x="5641" y="2315"/>
                  </a:cubicBezTo>
                  <a:cubicBezTo>
                    <a:pt x="5252" y="1674"/>
                    <a:pt x="4805" y="1168"/>
                    <a:pt x="4299" y="779"/>
                  </a:cubicBezTo>
                  <a:cubicBezTo>
                    <a:pt x="4065" y="584"/>
                    <a:pt x="3774" y="409"/>
                    <a:pt x="3443" y="273"/>
                  </a:cubicBezTo>
                  <a:cubicBezTo>
                    <a:pt x="3151" y="157"/>
                    <a:pt x="2840" y="59"/>
                    <a:pt x="2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8591322" y="2388402"/>
              <a:ext cx="467325" cy="446245"/>
            </a:xfrm>
            <a:custGeom>
              <a:avLst/>
              <a:gdLst/>
              <a:ahLst/>
              <a:cxnLst/>
              <a:rect l="l" t="t" r="r" b="b"/>
              <a:pathLst>
                <a:path w="6030" h="5758" extrusionOk="0">
                  <a:moveTo>
                    <a:pt x="1439" y="1"/>
                  </a:moveTo>
                  <a:cubicBezTo>
                    <a:pt x="1342" y="20"/>
                    <a:pt x="1264" y="20"/>
                    <a:pt x="1187" y="20"/>
                  </a:cubicBezTo>
                  <a:cubicBezTo>
                    <a:pt x="1089" y="20"/>
                    <a:pt x="992" y="20"/>
                    <a:pt x="875" y="59"/>
                  </a:cubicBezTo>
                  <a:cubicBezTo>
                    <a:pt x="681" y="98"/>
                    <a:pt x="506" y="176"/>
                    <a:pt x="370" y="312"/>
                  </a:cubicBezTo>
                  <a:cubicBezTo>
                    <a:pt x="253" y="409"/>
                    <a:pt x="156" y="565"/>
                    <a:pt x="78" y="740"/>
                  </a:cubicBezTo>
                  <a:cubicBezTo>
                    <a:pt x="59" y="798"/>
                    <a:pt x="20" y="895"/>
                    <a:pt x="20" y="973"/>
                  </a:cubicBezTo>
                  <a:cubicBezTo>
                    <a:pt x="20" y="1051"/>
                    <a:pt x="0" y="1148"/>
                    <a:pt x="20" y="1265"/>
                  </a:cubicBezTo>
                  <a:cubicBezTo>
                    <a:pt x="59" y="1401"/>
                    <a:pt x="78" y="1557"/>
                    <a:pt x="175" y="1751"/>
                  </a:cubicBezTo>
                  <a:cubicBezTo>
                    <a:pt x="253" y="1926"/>
                    <a:pt x="311" y="2062"/>
                    <a:pt x="467" y="2257"/>
                  </a:cubicBezTo>
                  <a:cubicBezTo>
                    <a:pt x="564" y="2412"/>
                    <a:pt x="681" y="2549"/>
                    <a:pt x="856" y="2704"/>
                  </a:cubicBezTo>
                  <a:cubicBezTo>
                    <a:pt x="992" y="2840"/>
                    <a:pt x="1148" y="2957"/>
                    <a:pt x="1342" y="3093"/>
                  </a:cubicBezTo>
                  <a:cubicBezTo>
                    <a:pt x="1673" y="3327"/>
                    <a:pt x="2042" y="3521"/>
                    <a:pt x="2392" y="3696"/>
                  </a:cubicBezTo>
                  <a:lnTo>
                    <a:pt x="2529" y="3774"/>
                  </a:lnTo>
                  <a:lnTo>
                    <a:pt x="2606" y="3793"/>
                  </a:lnTo>
                  <a:lnTo>
                    <a:pt x="2684" y="3832"/>
                  </a:lnTo>
                  <a:lnTo>
                    <a:pt x="2918" y="3968"/>
                  </a:lnTo>
                  <a:cubicBezTo>
                    <a:pt x="3073" y="4027"/>
                    <a:pt x="3209" y="4105"/>
                    <a:pt x="3346" y="4202"/>
                  </a:cubicBezTo>
                  <a:lnTo>
                    <a:pt x="3443" y="4260"/>
                  </a:lnTo>
                  <a:lnTo>
                    <a:pt x="3501" y="4280"/>
                  </a:lnTo>
                  <a:cubicBezTo>
                    <a:pt x="4221" y="4688"/>
                    <a:pt x="5077" y="5155"/>
                    <a:pt x="5874" y="5738"/>
                  </a:cubicBezTo>
                  <a:cubicBezTo>
                    <a:pt x="5913" y="5738"/>
                    <a:pt x="5913" y="5758"/>
                    <a:pt x="5932" y="5758"/>
                  </a:cubicBezTo>
                  <a:cubicBezTo>
                    <a:pt x="5952" y="5758"/>
                    <a:pt x="6010" y="5738"/>
                    <a:pt x="6010" y="5719"/>
                  </a:cubicBezTo>
                  <a:cubicBezTo>
                    <a:pt x="6030" y="5660"/>
                    <a:pt x="6030" y="5622"/>
                    <a:pt x="5971" y="5563"/>
                  </a:cubicBezTo>
                  <a:lnTo>
                    <a:pt x="5932" y="5544"/>
                  </a:lnTo>
                  <a:lnTo>
                    <a:pt x="5913" y="5524"/>
                  </a:lnTo>
                  <a:cubicBezTo>
                    <a:pt x="5932" y="5466"/>
                    <a:pt x="5932" y="5427"/>
                    <a:pt x="5913" y="5388"/>
                  </a:cubicBezTo>
                  <a:cubicBezTo>
                    <a:pt x="5835" y="5194"/>
                    <a:pt x="5757" y="5038"/>
                    <a:pt x="5679" y="4844"/>
                  </a:cubicBezTo>
                  <a:cubicBezTo>
                    <a:pt x="5621" y="4649"/>
                    <a:pt x="5524" y="4455"/>
                    <a:pt x="5446" y="4221"/>
                  </a:cubicBezTo>
                  <a:cubicBezTo>
                    <a:pt x="5271" y="3813"/>
                    <a:pt x="5096" y="3424"/>
                    <a:pt x="4901" y="3093"/>
                  </a:cubicBezTo>
                  <a:cubicBezTo>
                    <a:pt x="4707" y="2704"/>
                    <a:pt x="4493" y="2354"/>
                    <a:pt x="4279" y="2023"/>
                  </a:cubicBezTo>
                  <a:cubicBezTo>
                    <a:pt x="4065" y="1693"/>
                    <a:pt x="3773" y="1382"/>
                    <a:pt x="3482" y="1090"/>
                  </a:cubicBezTo>
                  <a:cubicBezTo>
                    <a:pt x="3190" y="818"/>
                    <a:pt x="2859" y="604"/>
                    <a:pt x="2529" y="409"/>
                  </a:cubicBezTo>
                  <a:cubicBezTo>
                    <a:pt x="2140" y="195"/>
                    <a:pt x="1770" y="40"/>
                    <a:pt x="1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8472205" y="3075746"/>
              <a:ext cx="462830" cy="155310"/>
            </a:xfrm>
            <a:custGeom>
              <a:avLst/>
              <a:gdLst/>
              <a:ahLst/>
              <a:cxnLst/>
              <a:rect l="l" t="t" r="r" b="b"/>
              <a:pathLst>
                <a:path w="5972" h="2004" extrusionOk="0">
                  <a:moveTo>
                    <a:pt x="1654" y="1"/>
                  </a:moveTo>
                  <a:cubicBezTo>
                    <a:pt x="1421" y="1"/>
                    <a:pt x="1226" y="40"/>
                    <a:pt x="1051" y="59"/>
                  </a:cubicBezTo>
                  <a:cubicBezTo>
                    <a:pt x="837" y="98"/>
                    <a:pt x="506" y="195"/>
                    <a:pt x="273" y="448"/>
                  </a:cubicBezTo>
                  <a:cubicBezTo>
                    <a:pt x="98" y="623"/>
                    <a:pt x="1" y="837"/>
                    <a:pt x="1" y="1051"/>
                  </a:cubicBezTo>
                  <a:cubicBezTo>
                    <a:pt x="1" y="1265"/>
                    <a:pt x="98" y="1498"/>
                    <a:pt x="273" y="1634"/>
                  </a:cubicBezTo>
                  <a:cubicBezTo>
                    <a:pt x="468" y="1809"/>
                    <a:pt x="740" y="1926"/>
                    <a:pt x="1070" y="1984"/>
                  </a:cubicBezTo>
                  <a:cubicBezTo>
                    <a:pt x="1187" y="2004"/>
                    <a:pt x="1343" y="2004"/>
                    <a:pt x="1459" y="2004"/>
                  </a:cubicBezTo>
                  <a:lnTo>
                    <a:pt x="1907" y="2004"/>
                  </a:lnTo>
                  <a:cubicBezTo>
                    <a:pt x="2218" y="2004"/>
                    <a:pt x="2529" y="1946"/>
                    <a:pt x="2840" y="1926"/>
                  </a:cubicBezTo>
                  <a:cubicBezTo>
                    <a:pt x="2996" y="1907"/>
                    <a:pt x="3113" y="1907"/>
                    <a:pt x="3268" y="1887"/>
                  </a:cubicBezTo>
                  <a:cubicBezTo>
                    <a:pt x="3774" y="1809"/>
                    <a:pt x="4260" y="1751"/>
                    <a:pt x="4746" y="1732"/>
                  </a:cubicBezTo>
                  <a:lnTo>
                    <a:pt x="4844" y="1732"/>
                  </a:lnTo>
                  <a:cubicBezTo>
                    <a:pt x="5213" y="1732"/>
                    <a:pt x="5544" y="1751"/>
                    <a:pt x="5874" y="1829"/>
                  </a:cubicBezTo>
                  <a:cubicBezTo>
                    <a:pt x="5913" y="1829"/>
                    <a:pt x="5972" y="1790"/>
                    <a:pt x="5972" y="1751"/>
                  </a:cubicBezTo>
                  <a:cubicBezTo>
                    <a:pt x="5972" y="1712"/>
                    <a:pt x="5933" y="1654"/>
                    <a:pt x="5894" y="1654"/>
                  </a:cubicBezTo>
                  <a:cubicBezTo>
                    <a:pt x="5913" y="1634"/>
                    <a:pt x="5933" y="1595"/>
                    <a:pt x="5913" y="1537"/>
                  </a:cubicBezTo>
                  <a:cubicBezTo>
                    <a:pt x="5913" y="1498"/>
                    <a:pt x="5894" y="1440"/>
                    <a:pt x="5836" y="1401"/>
                  </a:cubicBezTo>
                  <a:cubicBezTo>
                    <a:pt x="5213" y="876"/>
                    <a:pt x="4435" y="526"/>
                    <a:pt x="3541" y="253"/>
                  </a:cubicBezTo>
                  <a:cubicBezTo>
                    <a:pt x="3113" y="137"/>
                    <a:pt x="2685" y="59"/>
                    <a:pt x="2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9192719" y="2597961"/>
              <a:ext cx="135702" cy="404008"/>
            </a:xfrm>
            <a:custGeom>
              <a:avLst/>
              <a:gdLst/>
              <a:ahLst/>
              <a:cxnLst/>
              <a:rect l="l" t="t" r="r" b="b"/>
              <a:pathLst>
                <a:path w="1751" h="5213" extrusionOk="0">
                  <a:moveTo>
                    <a:pt x="895" y="0"/>
                  </a:moveTo>
                  <a:cubicBezTo>
                    <a:pt x="798" y="0"/>
                    <a:pt x="720" y="20"/>
                    <a:pt x="681" y="39"/>
                  </a:cubicBezTo>
                  <a:cubicBezTo>
                    <a:pt x="603" y="78"/>
                    <a:pt x="526" y="117"/>
                    <a:pt x="487" y="175"/>
                  </a:cubicBezTo>
                  <a:cubicBezTo>
                    <a:pt x="390" y="234"/>
                    <a:pt x="331" y="331"/>
                    <a:pt x="292" y="409"/>
                  </a:cubicBezTo>
                  <a:cubicBezTo>
                    <a:pt x="195" y="564"/>
                    <a:pt x="137" y="759"/>
                    <a:pt x="98" y="895"/>
                  </a:cubicBezTo>
                  <a:cubicBezTo>
                    <a:pt x="39" y="1070"/>
                    <a:pt x="20" y="1245"/>
                    <a:pt x="1" y="1459"/>
                  </a:cubicBezTo>
                  <a:lnTo>
                    <a:pt x="1" y="2023"/>
                  </a:lnTo>
                  <a:cubicBezTo>
                    <a:pt x="20" y="2237"/>
                    <a:pt x="20" y="2431"/>
                    <a:pt x="78" y="2665"/>
                  </a:cubicBezTo>
                  <a:cubicBezTo>
                    <a:pt x="98" y="2918"/>
                    <a:pt x="137" y="3151"/>
                    <a:pt x="195" y="3423"/>
                  </a:cubicBezTo>
                  <a:lnTo>
                    <a:pt x="195" y="3443"/>
                  </a:lnTo>
                  <a:cubicBezTo>
                    <a:pt x="273" y="3832"/>
                    <a:pt x="331" y="4298"/>
                    <a:pt x="370" y="4726"/>
                  </a:cubicBezTo>
                  <a:lnTo>
                    <a:pt x="370" y="5115"/>
                  </a:lnTo>
                  <a:cubicBezTo>
                    <a:pt x="370" y="5174"/>
                    <a:pt x="390" y="5213"/>
                    <a:pt x="428" y="5213"/>
                  </a:cubicBezTo>
                  <a:cubicBezTo>
                    <a:pt x="487" y="5213"/>
                    <a:pt x="526" y="5193"/>
                    <a:pt x="526" y="5154"/>
                  </a:cubicBezTo>
                  <a:lnTo>
                    <a:pt x="526" y="5096"/>
                  </a:lnTo>
                  <a:lnTo>
                    <a:pt x="526" y="5076"/>
                  </a:lnTo>
                  <a:lnTo>
                    <a:pt x="565" y="5076"/>
                  </a:lnTo>
                  <a:cubicBezTo>
                    <a:pt x="623" y="5076"/>
                    <a:pt x="681" y="5018"/>
                    <a:pt x="701" y="4979"/>
                  </a:cubicBezTo>
                  <a:cubicBezTo>
                    <a:pt x="798" y="4610"/>
                    <a:pt x="973" y="4279"/>
                    <a:pt x="1148" y="3948"/>
                  </a:cubicBezTo>
                  <a:lnTo>
                    <a:pt x="1206" y="3812"/>
                  </a:lnTo>
                  <a:cubicBezTo>
                    <a:pt x="1304" y="3618"/>
                    <a:pt x="1381" y="3423"/>
                    <a:pt x="1459" y="3248"/>
                  </a:cubicBezTo>
                  <a:cubicBezTo>
                    <a:pt x="1537" y="3054"/>
                    <a:pt x="1595" y="2840"/>
                    <a:pt x="1654" y="2626"/>
                  </a:cubicBezTo>
                  <a:cubicBezTo>
                    <a:pt x="1693" y="2354"/>
                    <a:pt x="1751" y="2042"/>
                    <a:pt x="1751" y="1653"/>
                  </a:cubicBezTo>
                  <a:cubicBezTo>
                    <a:pt x="1751" y="1264"/>
                    <a:pt x="1693" y="973"/>
                    <a:pt x="1634" y="720"/>
                  </a:cubicBezTo>
                  <a:cubicBezTo>
                    <a:pt x="1576" y="584"/>
                    <a:pt x="1537" y="467"/>
                    <a:pt x="1459" y="370"/>
                  </a:cubicBezTo>
                  <a:cubicBezTo>
                    <a:pt x="1401" y="311"/>
                    <a:pt x="1381" y="272"/>
                    <a:pt x="1323" y="214"/>
                  </a:cubicBezTo>
                  <a:cubicBezTo>
                    <a:pt x="1284" y="175"/>
                    <a:pt x="1245" y="136"/>
                    <a:pt x="1167" y="97"/>
                  </a:cubicBezTo>
                  <a:cubicBezTo>
                    <a:pt x="1090" y="20"/>
                    <a:pt x="1012" y="20"/>
                    <a:pt x="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8846063" y="3188818"/>
              <a:ext cx="1550" cy="7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8500880" y="2459237"/>
              <a:ext cx="890863" cy="1404920"/>
            </a:xfrm>
            <a:custGeom>
              <a:avLst/>
              <a:gdLst/>
              <a:ahLst/>
              <a:cxnLst/>
              <a:rect l="l" t="t" r="r" b="b"/>
              <a:pathLst>
                <a:path w="11495" h="18128" extrusionOk="0">
                  <a:moveTo>
                    <a:pt x="1926" y="1"/>
                  </a:moveTo>
                  <a:cubicBezTo>
                    <a:pt x="1848" y="1"/>
                    <a:pt x="1790" y="137"/>
                    <a:pt x="1867" y="156"/>
                  </a:cubicBezTo>
                  <a:cubicBezTo>
                    <a:pt x="2256" y="370"/>
                    <a:pt x="2645" y="623"/>
                    <a:pt x="3034" y="876"/>
                  </a:cubicBezTo>
                  <a:cubicBezTo>
                    <a:pt x="3579" y="1265"/>
                    <a:pt x="4104" y="1693"/>
                    <a:pt x="4590" y="2121"/>
                  </a:cubicBezTo>
                  <a:cubicBezTo>
                    <a:pt x="5077" y="2568"/>
                    <a:pt x="5524" y="3054"/>
                    <a:pt x="5952" y="3541"/>
                  </a:cubicBezTo>
                  <a:cubicBezTo>
                    <a:pt x="6438" y="4124"/>
                    <a:pt x="6905" y="4746"/>
                    <a:pt x="7294" y="5408"/>
                  </a:cubicBezTo>
                  <a:cubicBezTo>
                    <a:pt x="7488" y="5738"/>
                    <a:pt x="7683" y="6069"/>
                    <a:pt x="7877" y="6400"/>
                  </a:cubicBezTo>
                  <a:cubicBezTo>
                    <a:pt x="8072" y="6750"/>
                    <a:pt x="8208" y="7080"/>
                    <a:pt x="8383" y="7450"/>
                  </a:cubicBezTo>
                  <a:cubicBezTo>
                    <a:pt x="8830" y="8364"/>
                    <a:pt x="9161" y="9317"/>
                    <a:pt x="9453" y="10290"/>
                  </a:cubicBezTo>
                  <a:cubicBezTo>
                    <a:pt x="9628" y="10873"/>
                    <a:pt x="9764" y="11456"/>
                    <a:pt x="9900" y="12040"/>
                  </a:cubicBezTo>
                  <a:cubicBezTo>
                    <a:pt x="9744" y="11923"/>
                    <a:pt x="9569" y="11807"/>
                    <a:pt x="9433" y="11670"/>
                  </a:cubicBezTo>
                  <a:cubicBezTo>
                    <a:pt x="8733" y="11145"/>
                    <a:pt x="7974" y="10679"/>
                    <a:pt x="7197" y="10251"/>
                  </a:cubicBezTo>
                  <a:cubicBezTo>
                    <a:pt x="6419" y="9803"/>
                    <a:pt x="5582" y="9434"/>
                    <a:pt x="4746" y="9181"/>
                  </a:cubicBezTo>
                  <a:cubicBezTo>
                    <a:pt x="3910" y="8909"/>
                    <a:pt x="3093" y="8734"/>
                    <a:pt x="2217" y="8636"/>
                  </a:cubicBezTo>
                  <a:cubicBezTo>
                    <a:pt x="1965" y="8617"/>
                    <a:pt x="1731" y="8617"/>
                    <a:pt x="1459" y="8617"/>
                  </a:cubicBezTo>
                  <a:cubicBezTo>
                    <a:pt x="992" y="8617"/>
                    <a:pt x="525" y="8656"/>
                    <a:pt x="78" y="8734"/>
                  </a:cubicBezTo>
                  <a:cubicBezTo>
                    <a:pt x="20" y="8734"/>
                    <a:pt x="0" y="8811"/>
                    <a:pt x="20" y="8831"/>
                  </a:cubicBezTo>
                  <a:cubicBezTo>
                    <a:pt x="34" y="8875"/>
                    <a:pt x="60" y="8896"/>
                    <a:pt x="88" y="8896"/>
                  </a:cubicBezTo>
                  <a:cubicBezTo>
                    <a:pt x="98" y="8896"/>
                    <a:pt x="107" y="8894"/>
                    <a:pt x="117" y="8889"/>
                  </a:cubicBezTo>
                  <a:lnTo>
                    <a:pt x="136" y="8889"/>
                  </a:lnTo>
                  <a:cubicBezTo>
                    <a:pt x="530" y="8828"/>
                    <a:pt x="917" y="8789"/>
                    <a:pt x="1295" y="8789"/>
                  </a:cubicBezTo>
                  <a:cubicBezTo>
                    <a:pt x="1514" y="8789"/>
                    <a:pt x="1731" y="8802"/>
                    <a:pt x="1945" y="8831"/>
                  </a:cubicBezTo>
                  <a:cubicBezTo>
                    <a:pt x="2354" y="8889"/>
                    <a:pt x="2762" y="8948"/>
                    <a:pt x="3190" y="9045"/>
                  </a:cubicBezTo>
                  <a:cubicBezTo>
                    <a:pt x="3598" y="9142"/>
                    <a:pt x="4007" y="9278"/>
                    <a:pt x="4396" y="9434"/>
                  </a:cubicBezTo>
                  <a:cubicBezTo>
                    <a:pt x="4415" y="9434"/>
                    <a:pt x="4415" y="9434"/>
                    <a:pt x="4454" y="9473"/>
                  </a:cubicBezTo>
                  <a:lnTo>
                    <a:pt x="4415" y="9473"/>
                  </a:lnTo>
                  <a:cubicBezTo>
                    <a:pt x="5174" y="9764"/>
                    <a:pt x="5913" y="10114"/>
                    <a:pt x="6632" y="10503"/>
                  </a:cubicBezTo>
                  <a:cubicBezTo>
                    <a:pt x="7333" y="10892"/>
                    <a:pt x="8013" y="11359"/>
                    <a:pt x="8694" y="11826"/>
                  </a:cubicBezTo>
                  <a:cubicBezTo>
                    <a:pt x="8675" y="11807"/>
                    <a:pt x="8655" y="11807"/>
                    <a:pt x="8655" y="11768"/>
                  </a:cubicBezTo>
                  <a:lnTo>
                    <a:pt x="8655" y="11768"/>
                  </a:lnTo>
                  <a:cubicBezTo>
                    <a:pt x="9064" y="12059"/>
                    <a:pt x="9453" y="12390"/>
                    <a:pt x="9842" y="12701"/>
                  </a:cubicBezTo>
                  <a:cubicBezTo>
                    <a:pt x="9919" y="12740"/>
                    <a:pt x="9958" y="12818"/>
                    <a:pt x="10036" y="12876"/>
                  </a:cubicBezTo>
                  <a:lnTo>
                    <a:pt x="10114" y="13226"/>
                  </a:lnTo>
                  <a:cubicBezTo>
                    <a:pt x="10231" y="13965"/>
                    <a:pt x="10308" y="14724"/>
                    <a:pt x="10328" y="15463"/>
                  </a:cubicBezTo>
                  <a:cubicBezTo>
                    <a:pt x="10347" y="15852"/>
                    <a:pt x="10347" y="16222"/>
                    <a:pt x="10328" y="16611"/>
                  </a:cubicBezTo>
                  <a:lnTo>
                    <a:pt x="10328" y="17194"/>
                  </a:lnTo>
                  <a:lnTo>
                    <a:pt x="10328" y="17778"/>
                  </a:lnTo>
                  <a:cubicBezTo>
                    <a:pt x="10328" y="17972"/>
                    <a:pt x="10503" y="18128"/>
                    <a:pt x="10697" y="18128"/>
                  </a:cubicBezTo>
                  <a:cubicBezTo>
                    <a:pt x="10795" y="18128"/>
                    <a:pt x="10872" y="18069"/>
                    <a:pt x="10931" y="17991"/>
                  </a:cubicBezTo>
                  <a:cubicBezTo>
                    <a:pt x="10970" y="17972"/>
                    <a:pt x="10970" y="17953"/>
                    <a:pt x="10989" y="17933"/>
                  </a:cubicBezTo>
                  <a:cubicBezTo>
                    <a:pt x="11009" y="17875"/>
                    <a:pt x="11028" y="17797"/>
                    <a:pt x="11028" y="17758"/>
                  </a:cubicBezTo>
                  <a:cubicBezTo>
                    <a:pt x="11067" y="17505"/>
                    <a:pt x="11067" y="17252"/>
                    <a:pt x="11067" y="16980"/>
                  </a:cubicBezTo>
                  <a:cubicBezTo>
                    <a:pt x="11067" y="16708"/>
                    <a:pt x="11067" y="16416"/>
                    <a:pt x="11028" y="16144"/>
                  </a:cubicBezTo>
                  <a:cubicBezTo>
                    <a:pt x="11009" y="15619"/>
                    <a:pt x="10989" y="15074"/>
                    <a:pt x="10931" y="14568"/>
                  </a:cubicBezTo>
                  <a:cubicBezTo>
                    <a:pt x="10911" y="14238"/>
                    <a:pt x="10872" y="13888"/>
                    <a:pt x="10814" y="13518"/>
                  </a:cubicBezTo>
                  <a:lnTo>
                    <a:pt x="10814" y="13518"/>
                  </a:lnTo>
                  <a:cubicBezTo>
                    <a:pt x="10892" y="13596"/>
                    <a:pt x="10989" y="13674"/>
                    <a:pt x="11067" y="13752"/>
                  </a:cubicBezTo>
                  <a:cubicBezTo>
                    <a:pt x="11116" y="13800"/>
                    <a:pt x="11179" y="13824"/>
                    <a:pt x="11242" y="13824"/>
                  </a:cubicBezTo>
                  <a:cubicBezTo>
                    <a:pt x="11305" y="13824"/>
                    <a:pt x="11368" y="13800"/>
                    <a:pt x="11417" y="13752"/>
                  </a:cubicBezTo>
                  <a:cubicBezTo>
                    <a:pt x="11495" y="13596"/>
                    <a:pt x="11495" y="13440"/>
                    <a:pt x="11398" y="13343"/>
                  </a:cubicBezTo>
                  <a:cubicBezTo>
                    <a:pt x="11300" y="13246"/>
                    <a:pt x="11223" y="13168"/>
                    <a:pt x="11145" y="13090"/>
                  </a:cubicBezTo>
                  <a:lnTo>
                    <a:pt x="10892" y="12876"/>
                  </a:lnTo>
                  <a:cubicBezTo>
                    <a:pt x="10814" y="12798"/>
                    <a:pt x="10736" y="12721"/>
                    <a:pt x="10659" y="12682"/>
                  </a:cubicBezTo>
                  <a:cubicBezTo>
                    <a:pt x="10600" y="12390"/>
                    <a:pt x="10522" y="12098"/>
                    <a:pt x="10483" y="11826"/>
                  </a:cubicBezTo>
                  <a:cubicBezTo>
                    <a:pt x="10308" y="11126"/>
                    <a:pt x="10114" y="10406"/>
                    <a:pt x="9861" y="9725"/>
                  </a:cubicBezTo>
                  <a:cubicBezTo>
                    <a:pt x="9842" y="9667"/>
                    <a:pt x="9842" y="9589"/>
                    <a:pt x="9822" y="9492"/>
                  </a:cubicBezTo>
                  <a:lnTo>
                    <a:pt x="9822" y="9512"/>
                  </a:lnTo>
                  <a:cubicBezTo>
                    <a:pt x="9744" y="9006"/>
                    <a:pt x="9667" y="8520"/>
                    <a:pt x="9628" y="8014"/>
                  </a:cubicBezTo>
                  <a:cubicBezTo>
                    <a:pt x="9628" y="7878"/>
                    <a:pt x="9608" y="7761"/>
                    <a:pt x="9608" y="7644"/>
                  </a:cubicBezTo>
                  <a:lnTo>
                    <a:pt x="9608" y="7197"/>
                  </a:lnTo>
                  <a:lnTo>
                    <a:pt x="9608" y="6866"/>
                  </a:lnTo>
                  <a:cubicBezTo>
                    <a:pt x="9608" y="6750"/>
                    <a:pt x="9628" y="6614"/>
                    <a:pt x="9628" y="6477"/>
                  </a:cubicBezTo>
                  <a:cubicBezTo>
                    <a:pt x="9705" y="5777"/>
                    <a:pt x="9803" y="5097"/>
                    <a:pt x="9842" y="4377"/>
                  </a:cubicBezTo>
                  <a:cubicBezTo>
                    <a:pt x="9861" y="4027"/>
                    <a:pt x="9900" y="3677"/>
                    <a:pt x="9900" y="3307"/>
                  </a:cubicBezTo>
                  <a:cubicBezTo>
                    <a:pt x="9900" y="2977"/>
                    <a:pt x="9842" y="2626"/>
                    <a:pt x="9803" y="2315"/>
                  </a:cubicBezTo>
                  <a:cubicBezTo>
                    <a:pt x="9803" y="2296"/>
                    <a:pt x="9744" y="2276"/>
                    <a:pt x="9725" y="2276"/>
                  </a:cubicBezTo>
                  <a:lnTo>
                    <a:pt x="9705" y="2276"/>
                  </a:lnTo>
                  <a:cubicBezTo>
                    <a:pt x="9647" y="2296"/>
                    <a:pt x="9647" y="2315"/>
                    <a:pt x="9647" y="2374"/>
                  </a:cubicBezTo>
                  <a:lnTo>
                    <a:pt x="9647" y="2413"/>
                  </a:lnTo>
                  <a:cubicBezTo>
                    <a:pt x="9744" y="2977"/>
                    <a:pt x="9725" y="3560"/>
                    <a:pt x="9686" y="4144"/>
                  </a:cubicBezTo>
                  <a:cubicBezTo>
                    <a:pt x="9647" y="4377"/>
                    <a:pt x="9628" y="4649"/>
                    <a:pt x="9589" y="4902"/>
                  </a:cubicBezTo>
                  <a:cubicBezTo>
                    <a:pt x="9530" y="5155"/>
                    <a:pt x="9492" y="5447"/>
                    <a:pt x="9433" y="5719"/>
                  </a:cubicBezTo>
                  <a:cubicBezTo>
                    <a:pt x="9375" y="5991"/>
                    <a:pt x="9336" y="6264"/>
                    <a:pt x="9317" y="6555"/>
                  </a:cubicBezTo>
                  <a:cubicBezTo>
                    <a:pt x="9258" y="6808"/>
                    <a:pt x="9239" y="7080"/>
                    <a:pt x="9219" y="7353"/>
                  </a:cubicBezTo>
                  <a:cubicBezTo>
                    <a:pt x="9200" y="7606"/>
                    <a:pt x="9200" y="7839"/>
                    <a:pt x="9200" y="8092"/>
                  </a:cubicBezTo>
                  <a:cubicBezTo>
                    <a:pt x="9064" y="7781"/>
                    <a:pt x="8928" y="7528"/>
                    <a:pt x="8772" y="7255"/>
                  </a:cubicBezTo>
                  <a:cubicBezTo>
                    <a:pt x="8597" y="6886"/>
                    <a:pt x="8383" y="6555"/>
                    <a:pt x="8188" y="6205"/>
                  </a:cubicBezTo>
                  <a:cubicBezTo>
                    <a:pt x="7994" y="5875"/>
                    <a:pt x="7780" y="5524"/>
                    <a:pt x="7527" y="5194"/>
                  </a:cubicBezTo>
                  <a:cubicBezTo>
                    <a:pt x="7080" y="4533"/>
                    <a:pt x="6594" y="3891"/>
                    <a:pt x="6049" y="3307"/>
                  </a:cubicBezTo>
                  <a:cubicBezTo>
                    <a:pt x="4979" y="2121"/>
                    <a:pt x="3715" y="1071"/>
                    <a:pt x="2354" y="234"/>
                  </a:cubicBezTo>
                  <a:cubicBezTo>
                    <a:pt x="2237" y="156"/>
                    <a:pt x="2081" y="79"/>
                    <a:pt x="1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156;p8"/>
          <p:cNvSpPr/>
          <p:nvPr/>
        </p:nvSpPr>
        <p:spPr>
          <a:xfrm flipH="1">
            <a:off x="5512049" y="3504735"/>
            <a:ext cx="7561119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"/>
          <p:cNvSpPr/>
          <p:nvPr/>
        </p:nvSpPr>
        <p:spPr>
          <a:xfrm flipH="1">
            <a:off x="5843288" y="3648350"/>
            <a:ext cx="7229888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" name="Google Shape;158;p8"/>
          <p:cNvGrpSpPr/>
          <p:nvPr/>
        </p:nvGrpSpPr>
        <p:grpSpPr>
          <a:xfrm flipH="1">
            <a:off x="11092293" y="626238"/>
            <a:ext cx="652020" cy="811748"/>
            <a:chOff x="7376250" y="1989890"/>
            <a:chExt cx="490228" cy="608811"/>
          </a:xfrm>
        </p:grpSpPr>
        <p:sp>
          <p:nvSpPr>
            <p:cNvPr id="159" name="Google Shape;159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Google Shape;162;p8"/>
          <p:cNvSpPr txBox="1">
            <a:spLocks noGrp="1"/>
          </p:cNvSpPr>
          <p:nvPr>
            <p:ph type="title"/>
          </p:nvPr>
        </p:nvSpPr>
        <p:spPr>
          <a:xfrm>
            <a:off x="2504289" y="1438000"/>
            <a:ext cx="6876147" cy="3372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1108" y="593367"/>
            <a:ext cx="10259755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108" y="1536633"/>
            <a:ext cx="10259755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97" r:id="rId3"/>
    <p:sldLayoutId id="2147483696" r:id="rId4"/>
    <p:sldLayoutId id="2147483695" r:id="rId5"/>
    <p:sldLayoutId id="2147483694" r:id="rId6"/>
    <p:sldLayoutId id="2147483693" r:id="rId7"/>
    <p:sldLayoutId id="2147483680" r:id="rId8"/>
    <p:sldLayoutId id="2147483654" r:id="rId9"/>
    <p:sldLayoutId id="2147483658" r:id="rId10"/>
    <p:sldLayoutId id="2147483660" r:id="rId11"/>
    <p:sldLayoutId id="214748367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12157087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042" y="2743200"/>
            <a:ext cx="7970839" cy="1371600"/>
          </a:xfrm>
          <a:prstGeom prst="rect">
            <a:avLst/>
          </a:prstGeom>
          <a:solidFill>
            <a:schemeClr val="bg1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>
                <a:latin typeface="Arial" pitchFamily="34" charset="0"/>
                <a:ea typeface="Arial-Rounded" pitchFamily="34" charset="0"/>
                <a:cs typeface="Arial" pitchFamily="34" charset="0"/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09655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03681" y="477158"/>
            <a:ext cx="914401" cy="731520"/>
            <a:chOff x="3041857" y="1727885"/>
            <a:chExt cx="1496251" cy="1188721"/>
          </a:xfrm>
        </p:grpSpPr>
        <p:sp>
          <p:nvSpPr>
            <p:cNvPr id="14" name="Google Shape;418;p36"/>
            <p:cNvSpPr/>
            <p:nvPr/>
          </p:nvSpPr>
          <p:spPr>
            <a:xfrm>
              <a:off x="3041857" y="1727885"/>
              <a:ext cx="1188720" cy="118872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341110" y="1920830"/>
              <a:ext cx="1196998" cy="7704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515" y="457200"/>
            <a:ext cx="11259242" cy="763600"/>
          </a:xfrm>
        </p:spPr>
        <p:txBody>
          <a:bodyPr/>
          <a:lstStyle/>
          <a:p>
            <a:pPr algn="just"/>
            <a:r>
              <a:rPr lang="en-US" sz="4000" b="1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 một câu về bộ phận của con vật nuôi trong nhà.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="" xmlns:a16="http://schemas.microsoft.com/office/drawing/2014/main" id="{B83454A0-5CC1-4E00-A3DD-714359969D52}"/>
              </a:ext>
            </a:extLst>
          </p:cNvPr>
          <p:cNvSpPr txBox="1">
            <a:spLocks/>
          </p:cNvSpPr>
          <p:nvPr/>
        </p:nvSpPr>
        <p:spPr>
          <a:xfrm>
            <a:off x="1041101" y="1905000"/>
            <a:ext cx="11259242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40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en-US" sz="400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Lông gà con </a:t>
            </a:r>
            <a:r>
              <a:rPr lang="en-US" sz="4000" b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 óng</a:t>
            </a:r>
            <a:r>
              <a:rPr lang="en-US" sz="40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364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36"/>
          <p:cNvSpPr/>
          <p:nvPr/>
        </p:nvSpPr>
        <p:spPr>
          <a:xfrm flipH="1">
            <a:off x="2256623" y="732567"/>
            <a:ext cx="7341873" cy="5055443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1" name="Google Shape;841;p36"/>
          <p:cNvSpPr txBox="1">
            <a:spLocks noGrp="1"/>
          </p:cNvSpPr>
          <p:nvPr>
            <p:ph type="title"/>
          </p:nvPr>
        </p:nvSpPr>
        <p:spPr>
          <a:xfrm>
            <a:off x="2256623" y="1737236"/>
            <a:ext cx="7264783" cy="165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r>
              <a:rPr lang="en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Vận dụng</a:t>
            </a:r>
            <a:endParaRPr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43" name="Google Shape;843;p36"/>
          <p:cNvSpPr/>
          <p:nvPr/>
        </p:nvSpPr>
        <p:spPr>
          <a:xfrm>
            <a:off x="4141995" y="-1336733"/>
            <a:ext cx="11272" cy="15833"/>
          </a:xfrm>
          <a:custGeom>
            <a:avLst/>
            <a:gdLst/>
            <a:ahLst/>
            <a:cxnLst/>
            <a:rect l="l" t="t" r="r" b="b"/>
            <a:pathLst>
              <a:path w="339" h="475" extrusionOk="0">
                <a:moveTo>
                  <a:pt x="109" y="1"/>
                </a:moveTo>
                <a:cubicBezTo>
                  <a:pt x="95" y="1"/>
                  <a:pt x="82" y="1"/>
                  <a:pt x="68" y="14"/>
                </a:cubicBezTo>
                <a:cubicBezTo>
                  <a:pt x="14" y="41"/>
                  <a:pt x="0" y="96"/>
                  <a:pt x="27" y="136"/>
                </a:cubicBezTo>
                <a:cubicBezTo>
                  <a:pt x="54" y="177"/>
                  <a:pt x="68" y="231"/>
                  <a:pt x="95" y="271"/>
                </a:cubicBezTo>
                <a:cubicBezTo>
                  <a:pt x="109" y="312"/>
                  <a:pt x="122" y="353"/>
                  <a:pt x="136" y="407"/>
                </a:cubicBezTo>
                <a:cubicBezTo>
                  <a:pt x="149" y="420"/>
                  <a:pt x="163" y="447"/>
                  <a:pt x="190" y="461"/>
                </a:cubicBezTo>
                <a:cubicBezTo>
                  <a:pt x="203" y="474"/>
                  <a:pt x="230" y="474"/>
                  <a:pt x="257" y="474"/>
                </a:cubicBezTo>
                <a:cubicBezTo>
                  <a:pt x="312" y="447"/>
                  <a:pt x="339" y="407"/>
                  <a:pt x="325" y="353"/>
                </a:cubicBezTo>
                <a:cubicBezTo>
                  <a:pt x="284" y="244"/>
                  <a:pt x="244" y="136"/>
                  <a:pt x="190" y="41"/>
                </a:cubicBezTo>
                <a:cubicBezTo>
                  <a:pt x="176" y="14"/>
                  <a:pt x="136" y="1"/>
                  <a:pt x="109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4" name="Google Shape;844;p36"/>
          <p:cNvSpPr/>
          <p:nvPr/>
        </p:nvSpPr>
        <p:spPr>
          <a:xfrm>
            <a:off x="4157291" y="-1338533"/>
            <a:ext cx="9476" cy="12567"/>
          </a:xfrm>
          <a:custGeom>
            <a:avLst/>
            <a:gdLst/>
            <a:ahLst/>
            <a:cxnLst/>
            <a:rect l="l" t="t" r="r" b="b"/>
            <a:pathLst>
              <a:path w="285" h="377" extrusionOk="0">
                <a:moveTo>
                  <a:pt x="95" y="1"/>
                </a:moveTo>
                <a:cubicBezTo>
                  <a:pt x="82" y="1"/>
                  <a:pt x="68" y="1"/>
                  <a:pt x="55" y="14"/>
                </a:cubicBezTo>
                <a:cubicBezTo>
                  <a:pt x="14" y="28"/>
                  <a:pt x="0" y="82"/>
                  <a:pt x="27" y="109"/>
                </a:cubicBezTo>
                <a:cubicBezTo>
                  <a:pt x="68" y="177"/>
                  <a:pt x="95" y="231"/>
                  <a:pt x="122" y="298"/>
                </a:cubicBezTo>
                <a:lnTo>
                  <a:pt x="122" y="325"/>
                </a:lnTo>
                <a:cubicBezTo>
                  <a:pt x="136" y="339"/>
                  <a:pt x="149" y="353"/>
                  <a:pt x="163" y="366"/>
                </a:cubicBezTo>
                <a:cubicBezTo>
                  <a:pt x="170" y="373"/>
                  <a:pt x="180" y="376"/>
                  <a:pt x="190" y="376"/>
                </a:cubicBezTo>
                <a:cubicBezTo>
                  <a:pt x="200" y="376"/>
                  <a:pt x="210" y="373"/>
                  <a:pt x="217" y="366"/>
                </a:cubicBezTo>
                <a:cubicBezTo>
                  <a:pt x="257" y="353"/>
                  <a:pt x="285" y="312"/>
                  <a:pt x="271" y="285"/>
                </a:cubicBezTo>
                <a:cubicBezTo>
                  <a:pt x="244" y="190"/>
                  <a:pt x="203" y="109"/>
                  <a:pt x="163" y="41"/>
                </a:cubicBezTo>
                <a:cubicBezTo>
                  <a:pt x="149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5" name="Google Shape;845;p36"/>
          <p:cNvSpPr/>
          <p:nvPr/>
        </p:nvSpPr>
        <p:spPr>
          <a:xfrm>
            <a:off x="4176177" y="-1324100"/>
            <a:ext cx="11272" cy="12567"/>
          </a:xfrm>
          <a:custGeom>
            <a:avLst/>
            <a:gdLst/>
            <a:ahLst/>
            <a:cxnLst/>
            <a:rect l="l" t="t" r="r" b="b"/>
            <a:pathLst>
              <a:path w="339" h="377" extrusionOk="0">
                <a:moveTo>
                  <a:pt x="95" y="1"/>
                </a:moveTo>
                <a:cubicBezTo>
                  <a:pt x="82" y="1"/>
                  <a:pt x="55" y="14"/>
                  <a:pt x="41" y="28"/>
                </a:cubicBezTo>
                <a:cubicBezTo>
                  <a:pt x="1" y="68"/>
                  <a:pt x="1" y="123"/>
                  <a:pt x="41" y="150"/>
                </a:cubicBezTo>
                <a:cubicBezTo>
                  <a:pt x="68" y="177"/>
                  <a:pt x="95" y="204"/>
                  <a:pt x="109" y="231"/>
                </a:cubicBezTo>
                <a:cubicBezTo>
                  <a:pt x="136" y="258"/>
                  <a:pt x="150" y="271"/>
                  <a:pt x="163" y="298"/>
                </a:cubicBezTo>
                <a:lnTo>
                  <a:pt x="163" y="312"/>
                </a:lnTo>
                <a:cubicBezTo>
                  <a:pt x="163" y="339"/>
                  <a:pt x="177" y="353"/>
                  <a:pt x="204" y="366"/>
                </a:cubicBezTo>
                <a:cubicBezTo>
                  <a:pt x="210" y="373"/>
                  <a:pt x="221" y="376"/>
                  <a:pt x="232" y="376"/>
                </a:cubicBezTo>
                <a:cubicBezTo>
                  <a:pt x="244" y="376"/>
                  <a:pt x="258" y="373"/>
                  <a:pt x="271" y="366"/>
                </a:cubicBezTo>
                <a:cubicBezTo>
                  <a:pt x="298" y="366"/>
                  <a:pt x="312" y="353"/>
                  <a:pt x="325" y="325"/>
                </a:cubicBezTo>
                <a:cubicBezTo>
                  <a:pt x="339" y="298"/>
                  <a:pt x="339" y="285"/>
                  <a:pt x="325" y="258"/>
                </a:cubicBezTo>
                <a:cubicBezTo>
                  <a:pt x="312" y="217"/>
                  <a:pt x="285" y="177"/>
                  <a:pt x="271" y="136"/>
                </a:cubicBezTo>
                <a:cubicBezTo>
                  <a:pt x="244" y="95"/>
                  <a:pt x="204" y="68"/>
                  <a:pt x="163" y="28"/>
                </a:cubicBezTo>
                <a:cubicBezTo>
                  <a:pt x="150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6" name="Google Shape;846;p36"/>
          <p:cNvSpPr/>
          <p:nvPr/>
        </p:nvSpPr>
        <p:spPr>
          <a:xfrm>
            <a:off x="3962473" y="-1366033"/>
            <a:ext cx="11605" cy="13167"/>
          </a:xfrm>
          <a:custGeom>
            <a:avLst/>
            <a:gdLst/>
            <a:ahLst/>
            <a:cxnLst/>
            <a:rect l="l" t="t" r="r" b="b"/>
            <a:pathLst>
              <a:path w="349" h="395" extrusionOk="0">
                <a:moveTo>
                  <a:pt x="82" y="0"/>
                </a:moveTo>
                <a:cubicBezTo>
                  <a:pt x="68" y="0"/>
                  <a:pt x="55" y="0"/>
                  <a:pt x="41" y="14"/>
                </a:cubicBezTo>
                <a:cubicBezTo>
                  <a:pt x="27" y="14"/>
                  <a:pt x="14" y="27"/>
                  <a:pt x="14" y="54"/>
                </a:cubicBezTo>
                <a:cubicBezTo>
                  <a:pt x="0" y="68"/>
                  <a:pt x="0" y="82"/>
                  <a:pt x="14" y="109"/>
                </a:cubicBezTo>
                <a:cubicBezTo>
                  <a:pt x="82" y="190"/>
                  <a:pt x="136" y="271"/>
                  <a:pt x="176" y="352"/>
                </a:cubicBezTo>
                <a:cubicBezTo>
                  <a:pt x="194" y="383"/>
                  <a:pt x="219" y="395"/>
                  <a:pt x="245" y="395"/>
                </a:cubicBezTo>
                <a:cubicBezTo>
                  <a:pt x="298" y="395"/>
                  <a:pt x="348" y="340"/>
                  <a:pt x="312" y="285"/>
                </a:cubicBezTo>
                <a:cubicBezTo>
                  <a:pt x="258" y="190"/>
                  <a:pt x="203" y="109"/>
                  <a:pt x="149" y="27"/>
                </a:cubicBezTo>
                <a:cubicBezTo>
                  <a:pt x="136" y="14"/>
                  <a:pt x="122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7" name="Google Shape;847;p36"/>
          <p:cNvSpPr/>
          <p:nvPr/>
        </p:nvSpPr>
        <p:spPr>
          <a:xfrm>
            <a:off x="3983156" y="-1359900"/>
            <a:ext cx="12203" cy="13467"/>
          </a:xfrm>
          <a:custGeom>
            <a:avLst/>
            <a:gdLst/>
            <a:ahLst/>
            <a:cxnLst/>
            <a:rect l="l" t="t" r="r" b="b"/>
            <a:pathLst>
              <a:path w="367" h="404" extrusionOk="0">
                <a:moveTo>
                  <a:pt x="110" y="0"/>
                </a:moveTo>
                <a:cubicBezTo>
                  <a:pt x="105" y="0"/>
                  <a:pt x="100" y="2"/>
                  <a:pt x="96" y="6"/>
                </a:cubicBezTo>
                <a:cubicBezTo>
                  <a:pt x="69" y="6"/>
                  <a:pt x="55" y="6"/>
                  <a:pt x="28" y="19"/>
                </a:cubicBezTo>
                <a:cubicBezTo>
                  <a:pt x="14" y="33"/>
                  <a:pt x="1" y="60"/>
                  <a:pt x="14" y="87"/>
                </a:cubicBezTo>
                <a:cubicBezTo>
                  <a:pt x="14" y="101"/>
                  <a:pt x="14" y="128"/>
                  <a:pt x="28" y="141"/>
                </a:cubicBezTo>
                <a:lnTo>
                  <a:pt x="96" y="222"/>
                </a:lnTo>
                <a:cubicBezTo>
                  <a:pt x="136" y="276"/>
                  <a:pt x="163" y="317"/>
                  <a:pt x="204" y="371"/>
                </a:cubicBezTo>
                <a:cubicBezTo>
                  <a:pt x="214" y="391"/>
                  <a:pt x="245" y="403"/>
                  <a:pt x="278" y="403"/>
                </a:cubicBezTo>
                <a:cubicBezTo>
                  <a:pt x="289" y="403"/>
                  <a:pt x="301" y="402"/>
                  <a:pt x="312" y="398"/>
                </a:cubicBezTo>
                <a:cubicBezTo>
                  <a:pt x="353" y="371"/>
                  <a:pt x="366" y="317"/>
                  <a:pt x="339" y="276"/>
                </a:cubicBezTo>
                <a:cubicBezTo>
                  <a:pt x="285" y="195"/>
                  <a:pt x="217" y="101"/>
                  <a:pt x="150" y="19"/>
                </a:cubicBezTo>
                <a:cubicBezTo>
                  <a:pt x="140" y="10"/>
                  <a:pt x="124" y="0"/>
                  <a:pt x="110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8" name="Google Shape;848;p36"/>
          <p:cNvSpPr/>
          <p:nvPr/>
        </p:nvSpPr>
        <p:spPr>
          <a:xfrm>
            <a:off x="4005666" y="-1338066"/>
            <a:ext cx="11272" cy="15100"/>
          </a:xfrm>
          <a:custGeom>
            <a:avLst/>
            <a:gdLst/>
            <a:ahLst/>
            <a:cxnLst/>
            <a:rect l="l" t="t" r="r" b="b"/>
            <a:pathLst>
              <a:path w="339" h="453" extrusionOk="0">
                <a:moveTo>
                  <a:pt x="122" y="0"/>
                </a:moveTo>
                <a:cubicBezTo>
                  <a:pt x="109" y="0"/>
                  <a:pt x="82" y="0"/>
                  <a:pt x="68" y="14"/>
                </a:cubicBezTo>
                <a:cubicBezTo>
                  <a:pt x="14" y="41"/>
                  <a:pt x="0" y="109"/>
                  <a:pt x="27" y="163"/>
                </a:cubicBezTo>
                <a:cubicBezTo>
                  <a:pt x="55" y="217"/>
                  <a:pt x="82" y="257"/>
                  <a:pt x="109" y="311"/>
                </a:cubicBezTo>
                <a:cubicBezTo>
                  <a:pt x="109" y="339"/>
                  <a:pt x="122" y="366"/>
                  <a:pt x="136" y="379"/>
                </a:cubicBezTo>
                <a:cubicBezTo>
                  <a:pt x="136" y="406"/>
                  <a:pt x="149" y="433"/>
                  <a:pt x="176" y="447"/>
                </a:cubicBezTo>
                <a:cubicBezTo>
                  <a:pt x="194" y="447"/>
                  <a:pt x="212" y="453"/>
                  <a:pt x="230" y="453"/>
                </a:cubicBezTo>
                <a:cubicBezTo>
                  <a:pt x="239" y="453"/>
                  <a:pt x="248" y="451"/>
                  <a:pt x="257" y="447"/>
                </a:cubicBezTo>
                <a:cubicBezTo>
                  <a:pt x="312" y="433"/>
                  <a:pt x="339" y="379"/>
                  <a:pt x="325" y="325"/>
                </a:cubicBezTo>
                <a:cubicBezTo>
                  <a:pt x="298" y="230"/>
                  <a:pt x="257" y="136"/>
                  <a:pt x="217" y="54"/>
                </a:cubicBezTo>
                <a:cubicBezTo>
                  <a:pt x="190" y="14"/>
                  <a:pt x="163" y="0"/>
                  <a:pt x="122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9" name="Google Shape;849;p36"/>
          <p:cNvSpPr/>
          <p:nvPr/>
        </p:nvSpPr>
        <p:spPr>
          <a:xfrm>
            <a:off x="3986780" y="-1330400"/>
            <a:ext cx="9476" cy="9333"/>
          </a:xfrm>
          <a:custGeom>
            <a:avLst/>
            <a:gdLst/>
            <a:ahLst/>
            <a:cxnLst/>
            <a:rect l="l" t="t" r="r" b="b"/>
            <a:pathLst>
              <a:path w="285" h="280" extrusionOk="0">
                <a:moveTo>
                  <a:pt x="95" y="0"/>
                </a:moveTo>
                <a:cubicBezTo>
                  <a:pt x="68" y="0"/>
                  <a:pt x="41" y="0"/>
                  <a:pt x="27" y="27"/>
                </a:cubicBezTo>
                <a:cubicBezTo>
                  <a:pt x="14" y="41"/>
                  <a:pt x="0" y="54"/>
                  <a:pt x="0" y="81"/>
                </a:cubicBezTo>
                <a:cubicBezTo>
                  <a:pt x="0" y="95"/>
                  <a:pt x="14" y="122"/>
                  <a:pt x="27" y="136"/>
                </a:cubicBezTo>
                <a:lnTo>
                  <a:pt x="135" y="257"/>
                </a:lnTo>
                <a:cubicBezTo>
                  <a:pt x="151" y="273"/>
                  <a:pt x="167" y="280"/>
                  <a:pt x="186" y="280"/>
                </a:cubicBezTo>
                <a:cubicBezTo>
                  <a:pt x="199" y="280"/>
                  <a:pt x="213" y="277"/>
                  <a:pt x="230" y="271"/>
                </a:cubicBezTo>
                <a:cubicBezTo>
                  <a:pt x="271" y="244"/>
                  <a:pt x="284" y="203"/>
                  <a:pt x="257" y="163"/>
                </a:cubicBezTo>
                <a:cubicBezTo>
                  <a:pt x="217" y="122"/>
                  <a:pt x="190" y="68"/>
                  <a:pt x="149" y="27"/>
                </a:cubicBezTo>
                <a:cubicBezTo>
                  <a:pt x="135" y="14"/>
                  <a:pt x="108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50" name="Google Shape;850;p36"/>
          <p:cNvSpPr/>
          <p:nvPr/>
        </p:nvSpPr>
        <p:spPr>
          <a:xfrm>
            <a:off x="3897667" y="-1390400"/>
            <a:ext cx="9443" cy="9933"/>
          </a:xfrm>
          <a:custGeom>
            <a:avLst/>
            <a:gdLst/>
            <a:ahLst/>
            <a:cxnLst/>
            <a:rect l="l" t="t" r="r" b="b"/>
            <a:pathLst>
              <a:path w="284" h="298" extrusionOk="0">
                <a:moveTo>
                  <a:pt x="82" y="1"/>
                </a:moveTo>
                <a:cubicBezTo>
                  <a:pt x="69" y="1"/>
                  <a:pt x="55" y="1"/>
                  <a:pt x="42" y="14"/>
                </a:cubicBezTo>
                <a:cubicBezTo>
                  <a:pt x="14" y="28"/>
                  <a:pt x="1" y="68"/>
                  <a:pt x="28" y="109"/>
                </a:cubicBezTo>
                <a:cubicBezTo>
                  <a:pt x="55" y="150"/>
                  <a:pt x="96" y="217"/>
                  <a:pt x="123" y="271"/>
                </a:cubicBezTo>
                <a:cubicBezTo>
                  <a:pt x="134" y="290"/>
                  <a:pt x="152" y="297"/>
                  <a:pt x="171" y="297"/>
                </a:cubicBezTo>
                <a:cubicBezTo>
                  <a:pt x="223" y="297"/>
                  <a:pt x="284" y="243"/>
                  <a:pt x="244" y="204"/>
                </a:cubicBezTo>
                <a:cubicBezTo>
                  <a:pt x="217" y="136"/>
                  <a:pt x="177" y="82"/>
                  <a:pt x="136" y="28"/>
                </a:cubicBezTo>
                <a:cubicBezTo>
                  <a:pt x="123" y="14"/>
                  <a:pt x="109" y="1"/>
                  <a:pt x="82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51" name="Google Shape;851;p36"/>
          <p:cNvSpPr/>
          <p:nvPr/>
        </p:nvSpPr>
        <p:spPr>
          <a:xfrm>
            <a:off x="3908940" y="-1393567"/>
            <a:ext cx="11272" cy="11533"/>
          </a:xfrm>
          <a:custGeom>
            <a:avLst/>
            <a:gdLst/>
            <a:ahLst/>
            <a:cxnLst/>
            <a:rect l="l" t="t" r="r" b="b"/>
            <a:pathLst>
              <a:path w="339" h="346" extrusionOk="0">
                <a:moveTo>
                  <a:pt x="81" y="1"/>
                </a:moveTo>
                <a:cubicBezTo>
                  <a:pt x="68" y="1"/>
                  <a:pt x="41" y="14"/>
                  <a:pt x="27" y="28"/>
                </a:cubicBezTo>
                <a:cubicBezTo>
                  <a:pt x="0" y="55"/>
                  <a:pt x="0" y="109"/>
                  <a:pt x="27" y="136"/>
                </a:cubicBezTo>
                <a:cubicBezTo>
                  <a:pt x="81" y="190"/>
                  <a:pt x="136" y="258"/>
                  <a:pt x="190" y="326"/>
                </a:cubicBezTo>
                <a:cubicBezTo>
                  <a:pt x="210" y="339"/>
                  <a:pt x="230" y="346"/>
                  <a:pt x="251" y="346"/>
                </a:cubicBezTo>
                <a:cubicBezTo>
                  <a:pt x="271" y="346"/>
                  <a:pt x="291" y="339"/>
                  <a:pt x="311" y="326"/>
                </a:cubicBezTo>
                <a:cubicBezTo>
                  <a:pt x="325" y="312"/>
                  <a:pt x="325" y="285"/>
                  <a:pt x="338" y="272"/>
                </a:cubicBezTo>
                <a:cubicBezTo>
                  <a:pt x="325" y="245"/>
                  <a:pt x="325" y="231"/>
                  <a:pt x="311" y="217"/>
                </a:cubicBezTo>
                <a:cubicBezTo>
                  <a:pt x="257" y="150"/>
                  <a:pt x="203" y="82"/>
                  <a:pt x="136" y="28"/>
                </a:cubicBezTo>
                <a:cubicBezTo>
                  <a:pt x="122" y="14"/>
                  <a:pt x="108" y="1"/>
                  <a:pt x="8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52" name="Google Shape;852;p36"/>
          <p:cNvSpPr/>
          <p:nvPr/>
        </p:nvSpPr>
        <p:spPr>
          <a:xfrm>
            <a:off x="3916587" y="-1368300"/>
            <a:ext cx="11738" cy="14933"/>
          </a:xfrm>
          <a:custGeom>
            <a:avLst/>
            <a:gdLst/>
            <a:ahLst/>
            <a:cxnLst/>
            <a:rect l="l" t="t" r="r" b="b"/>
            <a:pathLst>
              <a:path w="353" h="448" extrusionOk="0">
                <a:moveTo>
                  <a:pt x="95" y="1"/>
                </a:moveTo>
                <a:cubicBezTo>
                  <a:pt x="81" y="1"/>
                  <a:pt x="68" y="1"/>
                  <a:pt x="54" y="14"/>
                </a:cubicBezTo>
                <a:cubicBezTo>
                  <a:pt x="14" y="41"/>
                  <a:pt x="0" y="95"/>
                  <a:pt x="14" y="136"/>
                </a:cubicBezTo>
                <a:cubicBezTo>
                  <a:pt x="68" y="217"/>
                  <a:pt x="122" y="312"/>
                  <a:pt x="163" y="407"/>
                </a:cubicBezTo>
                <a:cubicBezTo>
                  <a:pt x="180" y="433"/>
                  <a:pt x="209" y="448"/>
                  <a:pt x="238" y="448"/>
                </a:cubicBezTo>
                <a:cubicBezTo>
                  <a:pt x="254" y="448"/>
                  <a:pt x="270" y="443"/>
                  <a:pt x="284" y="434"/>
                </a:cubicBezTo>
                <a:cubicBezTo>
                  <a:pt x="339" y="407"/>
                  <a:pt x="352" y="353"/>
                  <a:pt x="325" y="312"/>
                </a:cubicBezTo>
                <a:cubicBezTo>
                  <a:pt x="284" y="217"/>
                  <a:pt x="230" y="136"/>
                  <a:pt x="176" y="41"/>
                </a:cubicBezTo>
                <a:cubicBezTo>
                  <a:pt x="163" y="14"/>
                  <a:pt x="136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53" name="Google Shape;853;p36"/>
          <p:cNvSpPr/>
          <p:nvPr/>
        </p:nvSpPr>
        <p:spPr>
          <a:xfrm>
            <a:off x="3912963" y="-1304233"/>
            <a:ext cx="499" cy="33"/>
          </a:xfrm>
          <a:custGeom>
            <a:avLst/>
            <a:gdLst/>
            <a:ahLst/>
            <a:cxnLst/>
            <a:rect l="l" t="t" r="r" b="b"/>
            <a:pathLst>
              <a:path w="15" h="1" extrusionOk="0">
                <a:moveTo>
                  <a:pt x="15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C8D7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854" name="Google Shape;854;p36"/>
          <p:cNvGrpSpPr/>
          <p:nvPr/>
        </p:nvGrpSpPr>
        <p:grpSpPr>
          <a:xfrm>
            <a:off x="8045713" y="2747167"/>
            <a:ext cx="3489801" cy="3679749"/>
            <a:chOff x="5699225" y="1848700"/>
            <a:chExt cx="2623842" cy="2759812"/>
          </a:xfrm>
        </p:grpSpPr>
        <p:sp>
          <p:nvSpPr>
            <p:cNvPr id="855" name="Google Shape;855;p36"/>
            <p:cNvSpPr/>
            <p:nvPr/>
          </p:nvSpPr>
          <p:spPr>
            <a:xfrm>
              <a:off x="5699225" y="1848700"/>
              <a:ext cx="2623842" cy="2759812"/>
            </a:xfrm>
            <a:custGeom>
              <a:avLst/>
              <a:gdLst/>
              <a:ahLst/>
              <a:cxnLst/>
              <a:rect l="l" t="t" r="r" b="b"/>
              <a:pathLst>
                <a:path w="33693" h="35439" extrusionOk="0">
                  <a:moveTo>
                    <a:pt x="27496" y="5535"/>
                  </a:moveTo>
                  <a:cubicBezTo>
                    <a:pt x="27496" y="5589"/>
                    <a:pt x="27509" y="5643"/>
                    <a:pt x="27509" y="5698"/>
                  </a:cubicBezTo>
                  <a:lnTo>
                    <a:pt x="27509" y="5765"/>
                  </a:lnTo>
                  <a:cubicBezTo>
                    <a:pt x="27387" y="5873"/>
                    <a:pt x="27266" y="5982"/>
                    <a:pt x="27130" y="6131"/>
                  </a:cubicBezTo>
                  <a:cubicBezTo>
                    <a:pt x="26968" y="6279"/>
                    <a:pt x="26819" y="6455"/>
                    <a:pt x="26684" y="6631"/>
                  </a:cubicBezTo>
                  <a:cubicBezTo>
                    <a:pt x="26616" y="6604"/>
                    <a:pt x="26535" y="6563"/>
                    <a:pt x="26467" y="6550"/>
                  </a:cubicBezTo>
                  <a:cubicBezTo>
                    <a:pt x="26630" y="6455"/>
                    <a:pt x="26792" y="6347"/>
                    <a:pt x="26927" y="6212"/>
                  </a:cubicBezTo>
                  <a:cubicBezTo>
                    <a:pt x="27103" y="6049"/>
                    <a:pt x="27252" y="5873"/>
                    <a:pt x="27387" y="5684"/>
                  </a:cubicBezTo>
                  <a:cubicBezTo>
                    <a:pt x="27428" y="5630"/>
                    <a:pt x="27469" y="5576"/>
                    <a:pt x="27496" y="5535"/>
                  </a:cubicBezTo>
                  <a:close/>
                  <a:moveTo>
                    <a:pt x="25398" y="1"/>
                  </a:moveTo>
                  <a:cubicBezTo>
                    <a:pt x="25358" y="1"/>
                    <a:pt x="25317" y="1"/>
                    <a:pt x="25263" y="14"/>
                  </a:cubicBezTo>
                  <a:cubicBezTo>
                    <a:pt x="25060" y="42"/>
                    <a:pt x="24871" y="163"/>
                    <a:pt x="24762" y="353"/>
                  </a:cubicBezTo>
                  <a:cubicBezTo>
                    <a:pt x="24654" y="529"/>
                    <a:pt x="24614" y="732"/>
                    <a:pt x="24668" y="935"/>
                  </a:cubicBezTo>
                  <a:cubicBezTo>
                    <a:pt x="24695" y="1043"/>
                    <a:pt x="24722" y="1151"/>
                    <a:pt x="24735" y="1259"/>
                  </a:cubicBezTo>
                  <a:cubicBezTo>
                    <a:pt x="24221" y="1368"/>
                    <a:pt x="23761" y="1692"/>
                    <a:pt x="23490" y="2152"/>
                  </a:cubicBezTo>
                  <a:cubicBezTo>
                    <a:pt x="23382" y="2328"/>
                    <a:pt x="23301" y="2518"/>
                    <a:pt x="23233" y="2734"/>
                  </a:cubicBezTo>
                  <a:cubicBezTo>
                    <a:pt x="23152" y="2991"/>
                    <a:pt x="23125" y="3275"/>
                    <a:pt x="23166" y="3560"/>
                  </a:cubicBezTo>
                  <a:cubicBezTo>
                    <a:pt x="23233" y="3857"/>
                    <a:pt x="23423" y="4128"/>
                    <a:pt x="23693" y="4290"/>
                  </a:cubicBezTo>
                  <a:cubicBezTo>
                    <a:pt x="23869" y="4385"/>
                    <a:pt x="24059" y="4439"/>
                    <a:pt x="24262" y="4439"/>
                  </a:cubicBezTo>
                  <a:lnTo>
                    <a:pt x="24302" y="4439"/>
                  </a:lnTo>
                  <a:cubicBezTo>
                    <a:pt x="24221" y="4615"/>
                    <a:pt x="24167" y="4818"/>
                    <a:pt x="24153" y="5021"/>
                  </a:cubicBezTo>
                  <a:cubicBezTo>
                    <a:pt x="24126" y="5319"/>
                    <a:pt x="24153" y="5616"/>
                    <a:pt x="24248" y="5900"/>
                  </a:cubicBezTo>
                  <a:cubicBezTo>
                    <a:pt x="24356" y="6171"/>
                    <a:pt x="24532" y="6415"/>
                    <a:pt x="24776" y="6577"/>
                  </a:cubicBezTo>
                  <a:cubicBezTo>
                    <a:pt x="24438" y="6672"/>
                    <a:pt x="24099" y="6794"/>
                    <a:pt x="23761" y="6942"/>
                  </a:cubicBezTo>
                  <a:cubicBezTo>
                    <a:pt x="23044" y="7294"/>
                    <a:pt x="22340" y="7700"/>
                    <a:pt x="21677" y="8174"/>
                  </a:cubicBezTo>
                  <a:cubicBezTo>
                    <a:pt x="21068" y="8593"/>
                    <a:pt x="20432" y="9094"/>
                    <a:pt x="19729" y="9676"/>
                  </a:cubicBezTo>
                  <a:cubicBezTo>
                    <a:pt x="19255" y="10068"/>
                    <a:pt x="18768" y="10501"/>
                    <a:pt x="18267" y="10961"/>
                  </a:cubicBezTo>
                  <a:cubicBezTo>
                    <a:pt x="18308" y="10812"/>
                    <a:pt x="18335" y="10663"/>
                    <a:pt x="18349" y="10488"/>
                  </a:cubicBezTo>
                  <a:cubicBezTo>
                    <a:pt x="18403" y="10149"/>
                    <a:pt x="18457" y="9811"/>
                    <a:pt x="18497" y="9459"/>
                  </a:cubicBezTo>
                  <a:cubicBezTo>
                    <a:pt x="18511" y="9324"/>
                    <a:pt x="18552" y="9013"/>
                    <a:pt x="18552" y="9013"/>
                  </a:cubicBezTo>
                  <a:cubicBezTo>
                    <a:pt x="18552" y="8999"/>
                    <a:pt x="18565" y="8891"/>
                    <a:pt x="18565" y="8891"/>
                  </a:cubicBezTo>
                  <a:cubicBezTo>
                    <a:pt x="18592" y="8769"/>
                    <a:pt x="18606" y="8634"/>
                    <a:pt x="18619" y="8512"/>
                  </a:cubicBezTo>
                  <a:cubicBezTo>
                    <a:pt x="18646" y="8025"/>
                    <a:pt x="18254" y="7619"/>
                    <a:pt x="17767" y="7619"/>
                  </a:cubicBezTo>
                  <a:cubicBezTo>
                    <a:pt x="17713" y="7619"/>
                    <a:pt x="17659" y="7619"/>
                    <a:pt x="17604" y="7632"/>
                  </a:cubicBezTo>
                  <a:cubicBezTo>
                    <a:pt x="17483" y="7660"/>
                    <a:pt x="17361" y="7673"/>
                    <a:pt x="17239" y="7700"/>
                  </a:cubicBezTo>
                  <a:lnTo>
                    <a:pt x="17009" y="7727"/>
                  </a:lnTo>
                  <a:cubicBezTo>
                    <a:pt x="16779" y="7768"/>
                    <a:pt x="16549" y="7822"/>
                    <a:pt x="16332" y="7862"/>
                  </a:cubicBezTo>
                  <a:cubicBezTo>
                    <a:pt x="15845" y="7971"/>
                    <a:pt x="15372" y="8120"/>
                    <a:pt x="14912" y="8295"/>
                  </a:cubicBezTo>
                  <a:cubicBezTo>
                    <a:pt x="14682" y="8390"/>
                    <a:pt x="14452" y="8498"/>
                    <a:pt x="14235" y="8620"/>
                  </a:cubicBezTo>
                  <a:cubicBezTo>
                    <a:pt x="14019" y="8742"/>
                    <a:pt x="13816" y="8891"/>
                    <a:pt x="13626" y="9040"/>
                  </a:cubicBezTo>
                  <a:cubicBezTo>
                    <a:pt x="13572" y="8959"/>
                    <a:pt x="13504" y="8877"/>
                    <a:pt x="13437" y="8810"/>
                  </a:cubicBezTo>
                  <a:cubicBezTo>
                    <a:pt x="13207" y="8553"/>
                    <a:pt x="12896" y="8377"/>
                    <a:pt x="12557" y="8323"/>
                  </a:cubicBezTo>
                  <a:cubicBezTo>
                    <a:pt x="12490" y="8309"/>
                    <a:pt x="12422" y="8309"/>
                    <a:pt x="12341" y="8309"/>
                  </a:cubicBezTo>
                  <a:cubicBezTo>
                    <a:pt x="12111" y="8309"/>
                    <a:pt x="11867" y="8363"/>
                    <a:pt x="11651" y="8471"/>
                  </a:cubicBezTo>
                  <a:cubicBezTo>
                    <a:pt x="11177" y="8715"/>
                    <a:pt x="10771" y="9067"/>
                    <a:pt x="10460" y="9500"/>
                  </a:cubicBezTo>
                  <a:cubicBezTo>
                    <a:pt x="10392" y="9594"/>
                    <a:pt x="10338" y="9703"/>
                    <a:pt x="10298" y="9824"/>
                  </a:cubicBezTo>
                  <a:cubicBezTo>
                    <a:pt x="10271" y="9892"/>
                    <a:pt x="10243" y="9960"/>
                    <a:pt x="10230" y="10027"/>
                  </a:cubicBezTo>
                  <a:cubicBezTo>
                    <a:pt x="10203" y="10122"/>
                    <a:pt x="10203" y="10230"/>
                    <a:pt x="10203" y="10325"/>
                  </a:cubicBezTo>
                  <a:cubicBezTo>
                    <a:pt x="10203" y="10501"/>
                    <a:pt x="10230" y="10677"/>
                    <a:pt x="10284" y="10839"/>
                  </a:cubicBezTo>
                  <a:cubicBezTo>
                    <a:pt x="10338" y="10988"/>
                    <a:pt x="10406" y="11137"/>
                    <a:pt x="10487" y="11286"/>
                  </a:cubicBezTo>
                  <a:cubicBezTo>
                    <a:pt x="10568" y="11408"/>
                    <a:pt x="10649" y="11529"/>
                    <a:pt x="10731" y="11638"/>
                  </a:cubicBezTo>
                  <a:cubicBezTo>
                    <a:pt x="10339" y="11558"/>
                    <a:pt x="9936" y="11517"/>
                    <a:pt x="9534" y="11517"/>
                  </a:cubicBezTo>
                  <a:cubicBezTo>
                    <a:pt x="9185" y="11517"/>
                    <a:pt x="8837" y="11548"/>
                    <a:pt x="8498" y="11611"/>
                  </a:cubicBezTo>
                  <a:cubicBezTo>
                    <a:pt x="8254" y="11665"/>
                    <a:pt x="8011" y="11732"/>
                    <a:pt x="7781" y="11814"/>
                  </a:cubicBezTo>
                  <a:cubicBezTo>
                    <a:pt x="7537" y="11895"/>
                    <a:pt x="7307" y="11989"/>
                    <a:pt x="7091" y="12111"/>
                  </a:cubicBezTo>
                  <a:cubicBezTo>
                    <a:pt x="6644" y="12355"/>
                    <a:pt x="6238" y="12666"/>
                    <a:pt x="5886" y="13031"/>
                  </a:cubicBezTo>
                  <a:cubicBezTo>
                    <a:pt x="5548" y="13370"/>
                    <a:pt x="5250" y="13762"/>
                    <a:pt x="5007" y="14195"/>
                  </a:cubicBezTo>
                  <a:cubicBezTo>
                    <a:pt x="4777" y="14587"/>
                    <a:pt x="4601" y="15020"/>
                    <a:pt x="4479" y="15467"/>
                  </a:cubicBezTo>
                  <a:lnTo>
                    <a:pt x="4182" y="15386"/>
                  </a:lnTo>
                  <a:cubicBezTo>
                    <a:pt x="4127" y="15359"/>
                    <a:pt x="4060" y="15359"/>
                    <a:pt x="4006" y="15345"/>
                  </a:cubicBezTo>
                  <a:lnTo>
                    <a:pt x="3924" y="15345"/>
                  </a:lnTo>
                  <a:cubicBezTo>
                    <a:pt x="3776" y="15345"/>
                    <a:pt x="3627" y="15386"/>
                    <a:pt x="3505" y="15467"/>
                  </a:cubicBezTo>
                  <a:cubicBezTo>
                    <a:pt x="3086" y="15724"/>
                    <a:pt x="2734" y="16076"/>
                    <a:pt x="2490" y="16509"/>
                  </a:cubicBezTo>
                  <a:cubicBezTo>
                    <a:pt x="2260" y="16901"/>
                    <a:pt x="2071" y="17307"/>
                    <a:pt x="1935" y="17740"/>
                  </a:cubicBezTo>
                  <a:cubicBezTo>
                    <a:pt x="1597" y="18728"/>
                    <a:pt x="1489" y="19783"/>
                    <a:pt x="1624" y="20812"/>
                  </a:cubicBezTo>
                  <a:cubicBezTo>
                    <a:pt x="1651" y="21069"/>
                    <a:pt x="1705" y="21312"/>
                    <a:pt x="1787" y="21556"/>
                  </a:cubicBezTo>
                  <a:cubicBezTo>
                    <a:pt x="1800" y="21569"/>
                    <a:pt x="1800" y="21597"/>
                    <a:pt x="1814" y="21610"/>
                  </a:cubicBezTo>
                  <a:cubicBezTo>
                    <a:pt x="1489" y="21867"/>
                    <a:pt x="1205" y="22178"/>
                    <a:pt x="1002" y="22530"/>
                  </a:cubicBezTo>
                  <a:cubicBezTo>
                    <a:pt x="772" y="22923"/>
                    <a:pt x="582" y="23342"/>
                    <a:pt x="447" y="23775"/>
                  </a:cubicBezTo>
                  <a:cubicBezTo>
                    <a:pt x="109" y="24763"/>
                    <a:pt x="0" y="25805"/>
                    <a:pt x="136" y="26847"/>
                  </a:cubicBezTo>
                  <a:cubicBezTo>
                    <a:pt x="163" y="27090"/>
                    <a:pt x="217" y="27334"/>
                    <a:pt x="298" y="27564"/>
                  </a:cubicBezTo>
                  <a:cubicBezTo>
                    <a:pt x="393" y="27848"/>
                    <a:pt x="636" y="28051"/>
                    <a:pt x="921" y="28091"/>
                  </a:cubicBezTo>
                  <a:lnTo>
                    <a:pt x="1895" y="28362"/>
                  </a:lnTo>
                  <a:cubicBezTo>
                    <a:pt x="1895" y="28389"/>
                    <a:pt x="1895" y="28430"/>
                    <a:pt x="1895" y="28470"/>
                  </a:cubicBezTo>
                  <a:cubicBezTo>
                    <a:pt x="1922" y="28646"/>
                    <a:pt x="2003" y="28822"/>
                    <a:pt x="2125" y="28957"/>
                  </a:cubicBezTo>
                  <a:cubicBezTo>
                    <a:pt x="2436" y="29269"/>
                    <a:pt x="2774" y="29526"/>
                    <a:pt x="3167" y="29729"/>
                  </a:cubicBezTo>
                  <a:cubicBezTo>
                    <a:pt x="3559" y="29932"/>
                    <a:pt x="3965" y="30094"/>
                    <a:pt x="4398" y="30216"/>
                  </a:cubicBezTo>
                  <a:cubicBezTo>
                    <a:pt x="4817" y="30338"/>
                    <a:pt x="5264" y="30432"/>
                    <a:pt x="5697" y="30473"/>
                  </a:cubicBezTo>
                  <a:cubicBezTo>
                    <a:pt x="5995" y="30514"/>
                    <a:pt x="6279" y="30527"/>
                    <a:pt x="6577" y="30527"/>
                  </a:cubicBezTo>
                  <a:cubicBezTo>
                    <a:pt x="6698" y="30527"/>
                    <a:pt x="6834" y="30527"/>
                    <a:pt x="6955" y="30514"/>
                  </a:cubicBezTo>
                  <a:cubicBezTo>
                    <a:pt x="7118" y="30514"/>
                    <a:pt x="7294" y="30486"/>
                    <a:pt x="7456" y="30459"/>
                  </a:cubicBezTo>
                  <a:cubicBezTo>
                    <a:pt x="7551" y="30446"/>
                    <a:pt x="7645" y="30405"/>
                    <a:pt x="7727" y="30365"/>
                  </a:cubicBezTo>
                  <a:cubicBezTo>
                    <a:pt x="7889" y="30284"/>
                    <a:pt x="8011" y="30148"/>
                    <a:pt x="8092" y="29986"/>
                  </a:cubicBezTo>
                  <a:lnTo>
                    <a:pt x="16332" y="32164"/>
                  </a:lnTo>
                  <a:lnTo>
                    <a:pt x="16387" y="32178"/>
                  </a:lnTo>
                  <a:lnTo>
                    <a:pt x="20879" y="33355"/>
                  </a:lnTo>
                  <a:cubicBezTo>
                    <a:pt x="20879" y="33369"/>
                    <a:pt x="20879" y="33369"/>
                    <a:pt x="20879" y="33382"/>
                  </a:cubicBezTo>
                  <a:cubicBezTo>
                    <a:pt x="20906" y="33558"/>
                    <a:pt x="20974" y="33734"/>
                    <a:pt x="21109" y="33869"/>
                  </a:cubicBezTo>
                  <a:cubicBezTo>
                    <a:pt x="21407" y="34180"/>
                    <a:pt x="21758" y="34438"/>
                    <a:pt x="22137" y="34641"/>
                  </a:cubicBezTo>
                  <a:cubicBezTo>
                    <a:pt x="22530" y="34843"/>
                    <a:pt x="22949" y="35006"/>
                    <a:pt x="23382" y="35128"/>
                  </a:cubicBezTo>
                  <a:cubicBezTo>
                    <a:pt x="23802" y="35249"/>
                    <a:pt x="24235" y="35344"/>
                    <a:pt x="24681" y="35385"/>
                  </a:cubicBezTo>
                  <a:cubicBezTo>
                    <a:pt x="24965" y="35425"/>
                    <a:pt x="25263" y="35439"/>
                    <a:pt x="25561" y="35439"/>
                  </a:cubicBezTo>
                  <a:cubicBezTo>
                    <a:pt x="25682" y="35439"/>
                    <a:pt x="25818" y="35439"/>
                    <a:pt x="25940" y="35425"/>
                  </a:cubicBezTo>
                  <a:cubicBezTo>
                    <a:pt x="26102" y="35425"/>
                    <a:pt x="26278" y="35412"/>
                    <a:pt x="26440" y="35371"/>
                  </a:cubicBezTo>
                  <a:cubicBezTo>
                    <a:pt x="26535" y="35358"/>
                    <a:pt x="26630" y="35331"/>
                    <a:pt x="26711" y="35276"/>
                  </a:cubicBezTo>
                  <a:cubicBezTo>
                    <a:pt x="26846" y="35209"/>
                    <a:pt x="26954" y="35101"/>
                    <a:pt x="27022" y="34979"/>
                  </a:cubicBezTo>
                  <a:lnTo>
                    <a:pt x="27902" y="35209"/>
                  </a:lnTo>
                  <a:cubicBezTo>
                    <a:pt x="27969" y="35236"/>
                    <a:pt x="28050" y="35249"/>
                    <a:pt x="28118" y="35249"/>
                  </a:cubicBezTo>
                  <a:cubicBezTo>
                    <a:pt x="28307" y="35249"/>
                    <a:pt x="28497" y="35182"/>
                    <a:pt x="28646" y="35046"/>
                  </a:cubicBezTo>
                  <a:lnTo>
                    <a:pt x="28659" y="35033"/>
                  </a:lnTo>
                  <a:cubicBezTo>
                    <a:pt x="28849" y="34857"/>
                    <a:pt x="29011" y="34681"/>
                    <a:pt x="29160" y="34478"/>
                  </a:cubicBezTo>
                  <a:cubicBezTo>
                    <a:pt x="29309" y="34275"/>
                    <a:pt x="29444" y="34072"/>
                    <a:pt x="29552" y="33842"/>
                  </a:cubicBezTo>
                  <a:cubicBezTo>
                    <a:pt x="29769" y="33423"/>
                    <a:pt x="29945" y="32963"/>
                    <a:pt x="30053" y="32489"/>
                  </a:cubicBezTo>
                  <a:cubicBezTo>
                    <a:pt x="30175" y="32056"/>
                    <a:pt x="30256" y="31610"/>
                    <a:pt x="30297" y="31149"/>
                  </a:cubicBezTo>
                  <a:cubicBezTo>
                    <a:pt x="30364" y="30581"/>
                    <a:pt x="30351" y="30013"/>
                    <a:pt x="30256" y="29445"/>
                  </a:cubicBezTo>
                  <a:cubicBezTo>
                    <a:pt x="30229" y="29309"/>
                    <a:pt x="30188" y="29160"/>
                    <a:pt x="30148" y="29025"/>
                  </a:cubicBezTo>
                  <a:lnTo>
                    <a:pt x="30148" y="28998"/>
                  </a:lnTo>
                  <a:cubicBezTo>
                    <a:pt x="30324" y="28836"/>
                    <a:pt x="30486" y="28646"/>
                    <a:pt x="30635" y="28443"/>
                  </a:cubicBezTo>
                  <a:cubicBezTo>
                    <a:pt x="30784" y="28254"/>
                    <a:pt x="30919" y="28037"/>
                    <a:pt x="31027" y="27821"/>
                  </a:cubicBezTo>
                  <a:cubicBezTo>
                    <a:pt x="31257" y="27388"/>
                    <a:pt x="31420" y="26941"/>
                    <a:pt x="31541" y="26468"/>
                  </a:cubicBezTo>
                  <a:cubicBezTo>
                    <a:pt x="31650" y="26021"/>
                    <a:pt x="31731" y="25575"/>
                    <a:pt x="31771" y="25128"/>
                  </a:cubicBezTo>
                  <a:cubicBezTo>
                    <a:pt x="31853" y="24560"/>
                    <a:pt x="31839" y="23978"/>
                    <a:pt x="31744" y="23410"/>
                  </a:cubicBezTo>
                  <a:cubicBezTo>
                    <a:pt x="31717" y="23274"/>
                    <a:pt x="31677" y="23139"/>
                    <a:pt x="31623" y="23004"/>
                  </a:cubicBezTo>
                  <a:cubicBezTo>
                    <a:pt x="31541" y="22747"/>
                    <a:pt x="31338" y="22544"/>
                    <a:pt x="31068" y="22476"/>
                  </a:cubicBezTo>
                  <a:lnTo>
                    <a:pt x="30973" y="22449"/>
                  </a:lnTo>
                  <a:cubicBezTo>
                    <a:pt x="31054" y="22205"/>
                    <a:pt x="31136" y="21962"/>
                    <a:pt x="31203" y="21718"/>
                  </a:cubicBezTo>
                  <a:cubicBezTo>
                    <a:pt x="31541" y="20622"/>
                    <a:pt x="31812" y="19526"/>
                    <a:pt x="32015" y="18687"/>
                  </a:cubicBezTo>
                  <a:lnTo>
                    <a:pt x="32069" y="18444"/>
                  </a:lnTo>
                  <a:cubicBezTo>
                    <a:pt x="32123" y="18227"/>
                    <a:pt x="32177" y="18011"/>
                    <a:pt x="32218" y="17794"/>
                  </a:cubicBezTo>
                  <a:cubicBezTo>
                    <a:pt x="32259" y="17578"/>
                    <a:pt x="32299" y="17402"/>
                    <a:pt x="32326" y="17199"/>
                  </a:cubicBezTo>
                  <a:cubicBezTo>
                    <a:pt x="32421" y="16631"/>
                    <a:pt x="32502" y="16049"/>
                    <a:pt x="32570" y="15440"/>
                  </a:cubicBezTo>
                  <a:cubicBezTo>
                    <a:pt x="32665" y="14655"/>
                    <a:pt x="32705" y="13938"/>
                    <a:pt x="32719" y="13275"/>
                  </a:cubicBezTo>
                  <a:cubicBezTo>
                    <a:pt x="32719" y="12896"/>
                    <a:pt x="32719" y="12531"/>
                    <a:pt x="32692" y="12165"/>
                  </a:cubicBezTo>
                  <a:cubicBezTo>
                    <a:pt x="32665" y="11814"/>
                    <a:pt x="32624" y="11462"/>
                    <a:pt x="32570" y="11123"/>
                  </a:cubicBezTo>
                  <a:cubicBezTo>
                    <a:pt x="32516" y="10799"/>
                    <a:pt x="32421" y="10474"/>
                    <a:pt x="32313" y="10163"/>
                  </a:cubicBezTo>
                  <a:cubicBezTo>
                    <a:pt x="32204" y="9865"/>
                    <a:pt x="32042" y="9594"/>
                    <a:pt x="31839" y="9337"/>
                  </a:cubicBezTo>
                  <a:cubicBezTo>
                    <a:pt x="31636" y="9080"/>
                    <a:pt x="31352" y="8877"/>
                    <a:pt x="31041" y="8756"/>
                  </a:cubicBezTo>
                  <a:cubicBezTo>
                    <a:pt x="30960" y="8728"/>
                    <a:pt x="30892" y="8701"/>
                    <a:pt x="30811" y="8688"/>
                  </a:cubicBezTo>
                  <a:cubicBezTo>
                    <a:pt x="30824" y="8580"/>
                    <a:pt x="30824" y="8471"/>
                    <a:pt x="30851" y="8377"/>
                  </a:cubicBezTo>
                  <a:cubicBezTo>
                    <a:pt x="30865" y="8282"/>
                    <a:pt x="30892" y="8187"/>
                    <a:pt x="30933" y="8093"/>
                  </a:cubicBezTo>
                  <a:cubicBezTo>
                    <a:pt x="30960" y="8065"/>
                    <a:pt x="30973" y="8025"/>
                    <a:pt x="31000" y="7984"/>
                  </a:cubicBezTo>
                  <a:cubicBezTo>
                    <a:pt x="31027" y="7971"/>
                    <a:pt x="31054" y="7944"/>
                    <a:pt x="31068" y="7930"/>
                  </a:cubicBezTo>
                  <a:cubicBezTo>
                    <a:pt x="31136" y="7890"/>
                    <a:pt x="31190" y="7862"/>
                    <a:pt x="31257" y="7835"/>
                  </a:cubicBezTo>
                  <a:lnTo>
                    <a:pt x="31284" y="7822"/>
                  </a:lnTo>
                  <a:cubicBezTo>
                    <a:pt x="31366" y="7808"/>
                    <a:pt x="31433" y="7795"/>
                    <a:pt x="31514" y="7781"/>
                  </a:cubicBezTo>
                  <a:lnTo>
                    <a:pt x="31541" y="7781"/>
                  </a:lnTo>
                  <a:cubicBezTo>
                    <a:pt x="31623" y="7781"/>
                    <a:pt x="31717" y="7795"/>
                    <a:pt x="31799" y="7808"/>
                  </a:cubicBezTo>
                  <a:lnTo>
                    <a:pt x="31893" y="7822"/>
                  </a:lnTo>
                  <a:cubicBezTo>
                    <a:pt x="32029" y="7835"/>
                    <a:pt x="32164" y="7862"/>
                    <a:pt x="32299" y="7862"/>
                  </a:cubicBezTo>
                  <a:lnTo>
                    <a:pt x="32367" y="7862"/>
                  </a:lnTo>
                  <a:cubicBezTo>
                    <a:pt x="32597" y="7862"/>
                    <a:pt x="32827" y="7808"/>
                    <a:pt x="33043" y="7687"/>
                  </a:cubicBezTo>
                  <a:cubicBezTo>
                    <a:pt x="33314" y="7524"/>
                    <a:pt x="33517" y="7267"/>
                    <a:pt x="33598" y="6956"/>
                  </a:cubicBezTo>
                  <a:cubicBezTo>
                    <a:pt x="33639" y="6821"/>
                    <a:pt x="33666" y="6685"/>
                    <a:pt x="33679" y="6536"/>
                  </a:cubicBezTo>
                  <a:cubicBezTo>
                    <a:pt x="33693" y="6415"/>
                    <a:pt x="33693" y="6279"/>
                    <a:pt x="33679" y="6144"/>
                  </a:cubicBezTo>
                  <a:cubicBezTo>
                    <a:pt x="33652" y="5914"/>
                    <a:pt x="33558" y="5684"/>
                    <a:pt x="33436" y="5467"/>
                  </a:cubicBezTo>
                  <a:cubicBezTo>
                    <a:pt x="33314" y="5278"/>
                    <a:pt x="33152" y="5116"/>
                    <a:pt x="32976" y="4980"/>
                  </a:cubicBezTo>
                  <a:cubicBezTo>
                    <a:pt x="32800" y="4845"/>
                    <a:pt x="32624" y="4750"/>
                    <a:pt x="32421" y="4683"/>
                  </a:cubicBezTo>
                  <a:cubicBezTo>
                    <a:pt x="32286" y="4629"/>
                    <a:pt x="32137" y="4574"/>
                    <a:pt x="31988" y="4547"/>
                  </a:cubicBezTo>
                  <a:lnTo>
                    <a:pt x="31866" y="4520"/>
                  </a:lnTo>
                  <a:cubicBezTo>
                    <a:pt x="31677" y="4480"/>
                    <a:pt x="31487" y="4466"/>
                    <a:pt x="31298" y="4453"/>
                  </a:cubicBezTo>
                  <a:cubicBezTo>
                    <a:pt x="31176" y="4439"/>
                    <a:pt x="31054" y="4439"/>
                    <a:pt x="30919" y="4439"/>
                  </a:cubicBezTo>
                  <a:cubicBezTo>
                    <a:pt x="30716" y="4439"/>
                    <a:pt x="30500" y="4439"/>
                    <a:pt x="30270" y="4466"/>
                  </a:cubicBezTo>
                  <a:cubicBezTo>
                    <a:pt x="29918" y="4507"/>
                    <a:pt x="29552" y="4588"/>
                    <a:pt x="29214" y="4710"/>
                  </a:cubicBezTo>
                  <a:cubicBezTo>
                    <a:pt x="29173" y="4601"/>
                    <a:pt x="29146" y="4480"/>
                    <a:pt x="29092" y="4371"/>
                  </a:cubicBezTo>
                  <a:cubicBezTo>
                    <a:pt x="28916" y="3911"/>
                    <a:pt x="28619" y="3519"/>
                    <a:pt x="28226" y="3235"/>
                  </a:cubicBezTo>
                  <a:cubicBezTo>
                    <a:pt x="28118" y="3154"/>
                    <a:pt x="27996" y="3100"/>
                    <a:pt x="27888" y="3032"/>
                  </a:cubicBezTo>
                  <a:cubicBezTo>
                    <a:pt x="27820" y="3005"/>
                    <a:pt x="27753" y="2978"/>
                    <a:pt x="27685" y="2951"/>
                  </a:cubicBezTo>
                  <a:cubicBezTo>
                    <a:pt x="27685" y="2937"/>
                    <a:pt x="27672" y="2910"/>
                    <a:pt x="27658" y="2897"/>
                  </a:cubicBezTo>
                  <a:cubicBezTo>
                    <a:pt x="27509" y="2585"/>
                    <a:pt x="27320" y="2301"/>
                    <a:pt x="27076" y="2071"/>
                  </a:cubicBezTo>
                  <a:cubicBezTo>
                    <a:pt x="26833" y="1828"/>
                    <a:pt x="26562" y="1638"/>
                    <a:pt x="26278" y="1489"/>
                  </a:cubicBezTo>
                  <a:cubicBezTo>
                    <a:pt x="26251" y="1178"/>
                    <a:pt x="26197" y="867"/>
                    <a:pt x="26115" y="569"/>
                  </a:cubicBezTo>
                  <a:cubicBezTo>
                    <a:pt x="26034" y="231"/>
                    <a:pt x="25737" y="1"/>
                    <a:pt x="25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>
              <a:off x="7553824" y="1900331"/>
              <a:ext cx="380419" cy="486797"/>
            </a:xfrm>
            <a:custGeom>
              <a:avLst/>
              <a:gdLst/>
              <a:ahLst/>
              <a:cxnLst/>
              <a:rect l="l" t="t" r="r" b="b"/>
              <a:pathLst>
                <a:path w="4885" h="6251" extrusionOk="0">
                  <a:moveTo>
                    <a:pt x="1272" y="1516"/>
                  </a:moveTo>
                  <a:cubicBezTo>
                    <a:pt x="1380" y="1530"/>
                    <a:pt x="1489" y="1530"/>
                    <a:pt x="1597" y="1557"/>
                  </a:cubicBezTo>
                  <a:cubicBezTo>
                    <a:pt x="1597" y="1598"/>
                    <a:pt x="1583" y="1638"/>
                    <a:pt x="1570" y="1679"/>
                  </a:cubicBezTo>
                  <a:lnTo>
                    <a:pt x="1570" y="1665"/>
                  </a:lnTo>
                  <a:cubicBezTo>
                    <a:pt x="1529" y="1841"/>
                    <a:pt x="1462" y="2017"/>
                    <a:pt x="1380" y="2179"/>
                  </a:cubicBezTo>
                  <a:cubicBezTo>
                    <a:pt x="1313" y="2301"/>
                    <a:pt x="1232" y="2423"/>
                    <a:pt x="1137" y="2518"/>
                  </a:cubicBezTo>
                  <a:cubicBezTo>
                    <a:pt x="1056" y="2612"/>
                    <a:pt x="961" y="2680"/>
                    <a:pt x="853" y="2748"/>
                  </a:cubicBezTo>
                  <a:lnTo>
                    <a:pt x="853" y="2748"/>
                  </a:lnTo>
                  <a:cubicBezTo>
                    <a:pt x="780" y="2784"/>
                    <a:pt x="707" y="2818"/>
                    <a:pt x="623" y="2842"/>
                  </a:cubicBezTo>
                  <a:cubicBezTo>
                    <a:pt x="582" y="2856"/>
                    <a:pt x="528" y="2870"/>
                    <a:pt x="474" y="2870"/>
                  </a:cubicBezTo>
                  <a:cubicBezTo>
                    <a:pt x="447" y="2870"/>
                    <a:pt x="420" y="2870"/>
                    <a:pt x="393" y="2856"/>
                  </a:cubicBezTo>
                  <a:cubicBezTo>
                    <a:pt x="379" y="2856"/>
                    <a:pt x="352" y="2856"/>
                    <a:pt x="338" y="2842"/>
                  </a:cubicBezTo>
                  <a:cubicBezTo>
                    <a:pt x="325" y="2842"/>
                    <a:pt x="325" y="2829"/>
                    <a:pt x="311" y="2815"/>
                  </a:cubicBezTo>
                  <a:cubicBezTo>
                    <a:pt x="298" y="2815"/>
                    <a:pt x="298" y="2802"/>
                    <a:pt x="284" y="2788"/>
                  </a:cubicBezTo>
                  <a:cubicBezTo>
                    <a:pt x="271" y="2775"/>
                    <a:pt x="271" y="2761"/>
                    <a:pt x="271" y="2748"/>
                  </a:cubicBezTo>
                  <a:cubicBezTo>
                    <a:pt x="257" y="2721"/>
                    <a:pt x="257" y="2694"/>
                    <a:pt x="257" y="2667"/>
                  </a:cubicBezTo>
                  <a:cubicBezTo>
                    <a:pt x="257" y="2599"/>
                    <a:pt x="257" y="2531"/>
                    <a:pt x="271" y="2464"/>
                  </a:cubicBezTo>
                  <a:cubicBezTo>
                    <a:pt x="311" y="2342"/>
                    <a:pt x="352" y="2220"/>
                    <a:pt x="420" y="2098"/>
                  </a:cubicBezTo>
                  <a:cubicBezTo>
                    <a:pt x="474" y="2004"/>
                    <a:pt x="541" y="1909"/>
                    <a:pt x="609" y="1828"/>
                  </a:cubicBezTo>
                  <a:cubicBezTo>
                    <a:pt x="677" y="1760"/>
                    <a:pt x="744" y="1706"/>
                    <a:pt x="812" y="1652"/>
                  </a:cubicBezTo>
                  <a:cubicBezTo>
                    <a:pt x="880" y="1625"/>
                    <a:pt x="947" y="1584"/>
                    <a:pt x="1015" y="1571"/>
                  </a:cubicBezTo>
                  <a:cubicBezTo>
                    <a:pt x="1096" y="1543"/>
                    <a:pt x="1191" y="1530"/>
                    <a:pt x="1272" y="1516"/>
                  </a:cubicBezTo>
                  <a:close/>
                  <a:moveTo>
                    <a:pt x="3045" y="3289"/>
                  </a:moveTo>
                  <a:lnTo>
                    <a:pt x="3045" y="3303"/>
                  </a:lnTo>
                  <a:cubicBezTo>
                    <a:pt x="3045" y="3438"/>
                    <a:pt x="3031" y="3573"/>
                    <a:pt x="3004" y="3708"/>
                  </a:cubicBezTo>
                  <a:cubicBezTo>
                    <a:pt x="2963" y="3857"/>
                    <a:pt x="2909" y="4006"/>
                    <a:pt x="2828" y="4141"/>
                  </a:cubicBezTo>
                  <a:cubicBezTo>
                    <a:pt x="2720" y="4331"/>
                    <a:pt x="2598" y="4507"/>
                    <a:pt x="2449" y="4656"/>
                  </a:cubicBezTo>
                  <a:cubicBezTo>
                    <a:pt x="2368" y="4737"/>
                    <a:pt x="2273" y="4818"/>
                    <a:pt x="2165" y="4886"/>
                  </a:cubicBezTo>
                  <a:cubicBezTo>
                    <a:pt x="2097" y="4940"/>
                    <a:pt x="2016" y="4967"/>
                    <a:pt x="1922" y="4994"/>
                  </a:cubicBezTo>
                  <a:cubicBezTo>
                    <a:pt x="1867" y="5007"/>
                    <a:pt x="1813" y="5021"/>
                    <a:pt x="1759" y="5021"/>
                  </a:cubicBezTo>
                  <a:lnTo>
                    <a:pt x="1664" y="5021"/>
                  </a:lnTo>
                  <a:cubicBezTo>
                    <a:pt x="1637" y="5007"/>
                    <a:pt x="1610" y="5007"/>
                    <a:pt x="1597" y="4994"/>
                  </a:cubicBezTo>
                  <a:cubicBezTo>
                    <a:pt x="1583" y="4980"/>
                    <a:pt x="1556" y="4967"/>
                    <a:pt x="1543" y="4953"/>
                  </a:cubicBezTo>
                  <a:cubicBezTo>
                    <a:pt x="1529" y="4940"/>
                    <a:pt x="1516" y="4926"/>
                    <a:pt x="1502" y="4899"/>
                  </a:cubicBezTo>
                  <a:cubicBezTo>
                    <a:pt x="1489" y="4872"/>
                    <a:pt x="1475" y="4845"/>
                    <a:pt x="1462" y="4818"/>
                  </a:cubicBezTo>
                  <a:cubicBezTo>
                    <a:pt x="1448" y="4750"/>
                    <a:pt x="1434" y="4696"/>
                    <a:pt x="1434" y="4629"/>
                  </a:cubicBezTo>
                  <a:cubicBezTo>
                    <a:pt x="1434" y="4534"/>
                    <a:pt x="1448" y="4453"/>
                    <a:pt x="1462" y="4358"/>
                  </a:cubicBezTo>
                  <a:cubicBezTo>
                    <a:pt x="1489" y="4277"/>
                    <a:pt x="1516" y="4209"/>
                    <a:pt x="1543" y="4128"/>
                  </a:cubicBezTo>
                  <a:cubicBezTo>
                    <a:pt x="1610" y="4033"/>
                    <a:pt x="1678" y="3952"/>
                    <a:pt x="1746" y="3871"/>
                  </a:cubicBezTo>
                  <a:cubicBezTo>
                    <a:pt x="1854" y="3763"/>
                    <a:pt x="1976" y="3668"/>
                    <a:pt x="2097" y="3587"/>
                  </a:cubicBezTo>
                  <a:cubicBezTo>
                    <a:pt x="2260" y="3492"/>
                    <a:pt x="2409" y="3424"/>
                    <a:pt x="2585" y="3370"/>
                  </a:cubicBezTo>
                  <a:cubicBezTo>
                    <a:pt x="2733" y="3330"/>
                    <a:pt x="2882" y="3303"/>
                    <a:pt x="3031" y="3289"/>
                  </a:cubicBezTo>
                  <a:close/>
                  <a:moveTo>
                    <a:pt x="1570" y="1"/>
                  </a:moveTo>
                  <a:lnTo>
                    <a:pt x="1570" y="14"/>
                  </a:lnTo>
                  <a:cubicBezTo>
                    <a:pt x="1529" y="14"/>
                    <a:pt x="1502" y="55"/>
                    <a:pt x="1516" y="96"/>
                  </a:cubicBezTo>
                  <a:cubicBezTo>
                    <a:pt x="1583" y="366"/>
                    <a:pt x="1624" y="637"/>
                    <a:pt x="1637" y="921"/>
                  </a:cubicBezTo>
                  <a:lnTo>
                    <a:pt x="1637" y="1246"/>
                  </a:lnTo>
                  <a:cubicBezTo>
                    <a:pt x="1545" y="1228"/>
                    <a:pt x="1452" y="1219"/>
                    <a:pt x="1358" y="1219"/>
                  </a:cubicBezTo>
                  <a:cubicBezTo>
                    <a:pt x="1164" y="1219"/>
                    <a:pt x="972" y="1258"/>
                    <a:pt x="799" y="1341"/>
                  </a:cubicBezTo>
                  <a:cubicBezTo>
                    <a:pt x="568" y="1449"/>
                    <a:pt x="393" y="1625"/>
                    <a:pt x="271" y="1828"/>
                  </a:cubicBezTo>
                  <a:cubicBezTo>
                    <a:pt x="190" y="1963"/>
                    <a:pt x="122" y="2112"/>
                    <a:pt x="81" y="2261"/>
                  </a:cubicBezTo>
                  <a:cubicBezTo>
                    <a:pt x="27" y="2409"/>
                    <a:pt x="0" y="2585"/>
                    <a:pt x="27" y="2748"/>
                  </a:cubicBezTo>
                  <a:cubicBezTo>
                    <a:pt x="54" y="2870"/>
                    <a:pt x="122" y="2964"/>
                    <a:pt x="217" y="3032"/>
                  </a:cubicBezTo>
                  <a:cubicBezTo>
                    <a:pt x="289" y="3068"/>
                    <a:pt x="361" y="3086"/>
                    <a:pt x="437" y="3086"/>
                  </a:cubicBezTo>
                  <a:cubicBezTo>
                    <a:pt x="475" y="3086"/>
                    <a:pt x="514" y="3082"/>
                    <a:pt x="555" y="3072"/>
                  </a:cubicBezTo>
                  <a:cubicBezTo>
                    <a:pt x="690" y="3045"/>
                    <a:pt x="812" y="3005"/>
                    <a:pt x="920" y="2937"/>
                  </a:cubicBezTo>
                  <a:cubicBezTo>
                    <a:pt x="1056" y="2856"/>
                    <a:pt x="1164" y="2761"/>
                    <a:pt x="1272" y="2653"/>
                  </a:cubicBezTo>
                  <a:cubicBezTo>
                    <a:pt x="1407" y="2491"/>
                    <a:pt x="1529" y="2301"/>
                    <a:pt x="1610" y="2098"/>
                  </a:cubicBezTo>
                  <a:cubicBezTo>
                    <a:pt x="1678" y="1936"/>
                    <a:pt x="1719" y="1774"/>
                    <a:pt x="1746" y="1611"/>
                  </a:cubicBezTo>
                  <a:cubicBezTo>
                    <a:pt x="1840" y="1638"/>
                    <a:pt x="1935" y="1679"/>
                    <a:pt x="2016" y="1719"/>
                  </a:cubicBezTo>
                  <a:cubicBezTo>
                    <a:pt x="2179" y="1814"/>
                    <a:pt x="2314" y="1909"/>
                    <a:pt x="2449" y="2031"/>
                  </a:cubicBezTo>
                  <a:cubicBezTo>
                    <a:pt x="2571" y="2166"/>
                    <a:pt x="2693" y="2301"/>
                    <a:pt x="2788" y="2464"/>
                  </a:cubicBezTo>
                  <a:cubicBezTo>
                    <a:pt x="2855" y="2585"/>
                    <a:pt x="2909" y="2707"/>
                    <a:pt x="2950" y="2829"/>
                  </a:cubicBezTo>
                  <a:cubicBezTo>
                    <a:pt x="2788" y="2842"/>
                    <a:pt x="2612" y="2883"/>
                    <a:pt x="2449" y="2937"/>
                  </a:cubicBezTo>
                  <a:cubicBezTo>
                    <a:pt x="2097" y="3045"/>
                    <a:pt x="1786" y="3235"/>
                    <a:pt x="1516" y="3478"/>
                  </a:cubicBezTo>
                  <a:cubicBezTo>
                    <a:pt x="1448" y="3546"/>
                    <a:pt x="1380" y="3614"/>
                    <a:pt x="1326" y="3681"/>
                  </a:cubicBezTo>
                  <a:cubicBezTo>
                    <a:pt x="1272" y="3763"/>
                    <a:pt x="1218" y="3844"/>
                    <a:pt x="1164" y="3925"/>
                  </a:cubicBezTo>
                  <a:cubicBezTo>
                    <a:pt x="1083" y="4074"/>
                    <a:pt x="1042" y="4250"/>
                    <a:pt x="1015" y="4412"/>
                  </a:cubicBezTo>
                  <a:cubicBezTo>
                    <a:pt x="1001" y="4615"/>
                    <a:pt x="1015" y="4818"/>
                    <a:pt x="1083" y="5007"/>
                  </a:cubicBezTo>
                  <a:cubicBezTo>
                    <a:pt x="1137" y="5143"/>
                    <a:pt x="1232" y="5265"/>
                    <a:pt x="1367" y="5346"/>
                  </a:cubicBezTo>
                  <a:cubicBezTo>
                    <a:pt x="1421" y="5386"/>
                    <a:pt x="1489" y="5413"/>
                    <a:pt x="1556" y="5427"/>
                  </a:cubicBezTo>
                  <a:cubicBezTo>
                    <a:pt x="1597" y="5440"/>
                    <a:pt x="1637" y="5454"/>
                    <a:pt x="1678" y="5454"/>
                  </a:cubicBezTo>
                  <a:lnTo>
                    <a:pt x="1813" y="5454"/>
                  </a:lnTo>
                  <a:cubicBezTo>
                    <a:pt x="1962" y="5440"/>
                    <a:pt x="2111" y="5400"/>
                    <a:pt x="2246" y="5332"/>
                  </a:cubicBezTo>
                  <a:cubicBezTo>
                    <a:pt x="2395" y="5265"/>
                    <a:pt x="2544" y="5170"/>
                    <a:pt x="2666" y="5048"/>
                  </a:cubicBezTo>
                  <a:cubicBezTo>
                    <a:pt x="2801" y="4926"/>
                    <a:pt x="2923" y="4777"/>
                    <a:pt x="3031" y="4629"/>
                  </a:cubicBezTo>
                  <a:cubicBezTo>
                    <a:pt x="3126" y="4480"/>
                    <a:pt x="3221" y="4331"/>
                    <a:pt x="3288" y="4182"/>
                  </a:cubicBezTo>
                  <a:cubicBezTo>
                    <a:pt x="3342" y="4033"/>
                    <a:pt x="3396" y="3884"/>
                    <a:pt x="3424" y="3736"/>
                  </a:cubicBezTo>
                  <a:cubicBezTo>
                    <a:pt x="3437" y="3600"/>
                    <a:pt x="3451" y="3478"/>
                    <a:pt x="3451" y="3343"/>
                  </a:cubicBezTo>
                  <a:cubicBezTo>
                    <a:pt x="3505" y="3370"/>
                    <a:pt x="3559" y="3384"/>
                    <a:pt x="3613" y="3411"/>
                  </a:cubicBezTo>
                  <a:cubicBezTo>
                    <a:pt x="3708" y="3465"/>
                    <a:pt x="3802" y="3533"/>
                    <a:pt x="3884" y="3614"/>
                  </a:cubicBezTo>
                  <a:cubicBezTo>
                    <a:pt x="3951" y="3695"/>
                    <a:pt x="4019" y="3776"/>
                    <a:pt x="4087" y="3871"/>
                  </a:cubicBezTo>
                  <a:cubicBezTo>
                    <a:pt x="4154" y="4006"/>
                    <a:pt x="4222" y="4141"/>
                    <a:pt x="4262" y="4290"/>
                  </a:cubicBezTo>
                  <a:cubicBezTo>
                    <a:pt x="4330" y="4520"/>
                    <a:pt x="4371" y="4764"/>
                    <a:pt x="4371" y="5021"/>
                  </a:cubicBezTo>
                  <a:cubicBezTo>
                    <a:pt x="4384" y="5332"/>
                    <a:pt x="4357" y="5657"/>
                    <a:pt x="4290" y="5982"/>
                  </a:cubicBezTo>
                  <a:cubicBezTo>
                    <a:pt x="4276" y="6036"/>
                    <a:pt x="4303" y="6103"/>
                    <a:pt x="4344" y="6158"/>
                  </a:cubicBezTo>
                  <a:cubicBezTo>
                    <a:pt x="4390" y="6219"/>
                    <a:pt x="4463" y="6250"/>
                    <a:pt x="4537" y="6250"/>
                  </a:cubicBezTo>
                  <a:cubicBezTo>
                    <a:pt x="4593" y="6250"/>
                    <a:pt x="4649" y="6233"/>
                    <a:pt x="4695" y="6198"/>
                  </a:cubicBezTo>
                  <a:cubicBezTo>
                    <a:pt x="4750" y="6158"/>
                    <a:pt x="4777" y="6090"/>
                    <a:pt x="4790" y="6022"/>
                  </a:cubicBezTo>
                  <a:cubicBezTo>
                    <a:pt x="4858" y="5684"/>
                    <a:pt x="4885" y="5346"/>
                    <a:pt x="4871" y="4994"/>
                  </a:cubicBezTo>
                  <a:cubicBezTo>
                    <a:pt x="4858" y="4642"/>
                    <a:pt x="4790" y="4290"/>
                    <a:pt x="4655" y="3952"/>
                  </a:cubicBezTo>
                  <a:cubicBezTo>
                    <a:pt x="4533" y="3614"/>
                    <a:pt x="4317" y="3330"/>
                    <a:pt x="4019" y="3113"/>
                  </a:cubicBezTo>
                  <a:cubicBezTo>
                    <a:pt x="3938" y="3059"/>
                    <a:pt x="3857" y="3018"/>
                    <a:pt x="3775" y="2978"/>
                  </a:cubicBezTo>
                  <a:cubicBezTo>
                    <a:pt x="3694" y="2937"/>
                    <a:pt x="3613" y="2910"/>
                    <a:pt x="3532" y="2883"/>
                  </a:cubicBezTo>
                  <a:cubicBezTo>
                    <a:pt x="3478" y="2870"/>
                    <a:pt x="3424" y="2856"/>
                    <a:pt x="3369" y="2842"/>
                  </a:cubicBezTo>
                  <a:cubicBezTo>
                    <a:pt x="3329" y="2734"/>
                    <a:pt x="3288" y="2626"/>
                    <a:pt x="3234" y="2518"/>
                  </a:cubicBezTo>
                  <a:cubicBezTo>
                    <a:pt x="3126" y="2274"/>
                    <a:pt x="2977" y="2058"/>
                    <a:pt x="2788" y="1882"/>
                  </a:cubicBezTo>
                  <a:cubicBezTo>
                    <a:pt x="2598" y="1692"/>
                    <a:pt x="2382" y="1530"/>
                    <a:pt x="2138" y="1408"/>
                  </a:cubicBezTo>
                  <a:cubicBezTo>
                    <a:pt x="2030" y="1354"/>
                    <a:pt x="1908" y="1313"/>
                    <a:pt x="1786" y="1273"/>
                  </a:cubicBezTo>
                  <a:cubicBezTo>
                    <a:pt x="1813" y="867"/>
                    <a:pt x="1759" y="461"/>
                    <a:pt x="1651" y="69"/>
                  </a:cubicBezTo>
                  <a:cubicBezTo>
                    <a:pt x="1651" y="28"/>
                    <a:pt x="1624" y="14"/>
                    <a:pt x="15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>
              <a:off x="7789863" y="2246409"/>
              <a:ext cx="480567" cy="463045"/>
            </a:xfrm>
            <a:custGeom>
              <a:avLst/>
              <a:gdLst/>
              <a:ahLst/>
              <a:cxnLst/>
              <a:rect l="l" t="t" r="r" b="b"/>
              <a:pathLst>
                <a:path w="6171" h="5946" extrusionOk="0">
                  <a:moveTo>
                    <a:pt x="4074" y="1"/>
                  </a:moveTo>
                  <a:cubicBezTo>
                    <a:pt x="3880" y="1"/>
                    <a:pt x="3688" y="10"/>
                    <a:pt x="3491" y="36"/>
                  </a:cubicBezTo>
                  <a:cubicBezTo>
                    <a:pt x="3153" y="63"/>
                    <a:pt x="2815" y="144"/>
                    <a:pt x="2490" y="279"/>
                  </a:cubicBezTo>
                  <a:cubicBezTo>
                    <a:pt x="2111" y="428"/>
                    <a:pt x="1759" y="658"/>
                    <a:pt x="1461" y="929"/>
                  </a:cubicBezTo>
                  <a:cubicBezTo>
                    <a:pt x="1083" y="1267"/>
                    <a:pt x="771" y="1673"/>
                    <a:pt x="541" y="2133"/>
                  </a:cubicBezTo>
                  <a:cubicBezTo>
                    <a:pt x="487" y="2228"/>
                    <a:pt x="447" y="2322"/>
                    <a:pt x="393" y="2417"/>
                  </a:cubicBezTo>
                  <a:cubicBezTo>
                    <a:pt x="393" y="2417"/>
                    <a:pt x="379" y="2404"/>
                    <a:pt x="365" y="2404"/>
                  </a:cubicBezTo>
                  <a:cubicBezTo>
                    <a:pt x="351" y="2398"/>
                    <a:pt x="336" y="2395"/>
                    <a:pt x="321" y="2395"/>
                  </a:cubicBezTo>
                  <a:cubicBezTo>
                    <a:pt x="266" y="2395"/>
                    <a:pt x="214" y="2432"/>
                    <a:pt x="203" y="2485"/>
                  </a:cubicBezTo>
                  <a:cubicBezTo>
                    <a:pt x="68" y="2796"/>
                    <a:pt x="0" y="3134"/>
                    <a:pt x="0" y="3473"/>
                  </a:cubicBezTo>
                  <a:lnTo>
                    <a:pt x="0" y="3635"/>
                  </a:lnTo>
                  <a:cubicBezTo>
                    <a:pt x="0" y="3649"/>
                    <a:pt x="0" y="3662"/>
                    <a:pt x="0" y="3676"/>
                  </a:cubicBezTo>
                  <a:cubicBezTo>
                    <a:pt x="14" y="3946"/>
                    <a:pt x="54" y="4230"/>
                    <a:pt x="135" y="4501"/>
                  </a:cubicBezTo>
                  <a:cubicBezTo>
                    <a:pt x="217" y="4826"/>
                    <a:pt x="379" y="5123"/>
                    <a:pt x="582" y="5394"/>
                  </a:cubicBezTo>
                  <a:cubicBezTo>
                    <a:pt x="785" y="5638"/>
                    <a:pt x="1069" y="5814"/>
                    <a:pt x="1380" y="5895"/>
                  </a:cubicBezTo>
                  <a:lnTo>
                    <a:pt x="1421" y="5908"/>
                  </a:lnTo>
                  <a:cubicBezTo>
                    <a:pt x="1535" y="5933"/>
                    <a:pt x="1651" y="5945"/>
                    <a:pt x="1767" y="5945"/>
                  </a:cubicBezTo>
                  <a:cubicBezTo>
                    <a:pt x="1967" y="5945"/>
                    <a:pt x="2166" y="5909"/>
                    <a:pt x="2355" y="5841"/>
                  </a:cubicBezTo>
                  <a:cubicBezTo>
                    <a:pt x="2517" y="5773"/>
                    <a:pt x="2666" y="5678"/>
                    <a:pt x="2788" y="5556"/>
                  </a:cubicBezTo>
                  <a:cubicBezTo>
                    <a:pt x="2896" y="5435"/>
                    <a:pt x="2991" y="5299"/>
                    <a:pt x="3058" y="5150"/>
                  </a:cubicBezTo>
                  <a:cubicBezTo>
                    <a:pt x="3126" y="4988"/>
                    <a:pt x="3166" y="4826"/>
                    <a:pt x="3193" y="4663"/>
                  </a:cubicBezTo>
                  <a:cubicBezTo>
                    <a:pt x="3234" y="4501"/>
                    <a:pt x="3261" y="4325"/>
                    <a:pt x="3275" y="4149"/>
                  </a:cubicBezTo>
                  <a:cubicBezTo>
                    <a:pt x="3275" y="4041"/>
                    <a:pt x="3288" y="3946"/>
                    <a:pt x="3288" y="3838"/>
                  </a:cubicBezTo>
                  <a:cubicBezTo>
                    <a:pt x="3302" y="3608"/>
                    <a:pt x="3315" y="3364"/>
                    <a:pt x="3356" y="3134"/>
                  </a:cubicBezTo>
                  <a:cubicBezTo>
                    <a:pt x="3383" y="2986"/>
                    <a:pt x="3437" y="2837"/>
                    <a:pt x="3491" y="2701"/>
                  </a:cubicBezTo>
                  <a:cubicBezTo>
                    <a:pt x="3545" y="2607"/>
                    <a:pt x="3599" y="2525"/>
                    <a:pt x="3667" y="2444"/>
                  </a:cubicBezTo>
                  <a:cubicBezTo>
                    <a:pt x="3721" y="2377"/>
                    <a:pt x="3789" y="2309"/>
                    <a:pt x="3870" y="2255"/>
                  </a:cubicBezTo>
                  <a:cubicBezTo>
                    <a:pt x="3978" y="2187"/>
                    <a:pt x="4087" y="2133"/>
                    <a:pt x="4208" y="2092"/>
                  </a:cubicBezTo>
                  <a:lnTo>
                    <a:pt x="4222" y="2092"/>
                  </a:lnTo>
                  <a:cubicBezTo>
                    <a:pt x="4357" y="2052"/>
                    <a:pt x="4492" y="2025"/>
                    <a:pt x="4641" y="2011"/>
                  </a:cubicBezTo>
                  <a:cubicBezTo>
                    <a:pt x="4681" y="2008"/>
                    <a:pt x="4721" y="2006"/>
                    <a:pt x="4761" y="2006"/>
                  </a:cubicBezTo>
                  <a:cubicBezTo>
                    <a:pt x="4869" y="2006"/>
                    <a:pt x="4975" y="2019"/>
                    <a:pt x="5074" y="2038"/>
                  </a:cubicBezTo>
                  <a:lnTo>
                    <a:pt x="5169" y="2052"/>
                  </a:lnTo>
                  <a:cubicBezTo>
                    <a:pt x="5277" y="2065"/>
                    <a:pt x="5386" y="2079"/>
                    <a:pt x="5494" y="2092"/>
                  </a:cubicBezTo>
                  <a:cubicBezTo>
                    <a:pt x="5629" y="2092"/>
                    <a:pt x="5751" y="2065"/>
                    <a:pt x="5873" y="2011"/>
                  </a:cubicBezTo>
                  <a:cubicBezTo>
                    <a:pt x="5994" y="1930"/>
                    <a:pt x="6089" y="1808"/>
                    <a:pt x="6116" y="1673"/>
                  </a:cubicBezTo>
                  <a:cubicBezTo>
                    <a:pt x="6143" y="1578"/>
                    <a:pt x="6157" y="1497"/>
                    <a:pt x="6170" y="1402"/>
                  </a:cubicBezTo>
                  <a:cubicBezTo>
                    <a:pt x="6170" y="1308"/>
                    <a:pt x="6170" y="1226"/>
                    <a:pt x="6170" y="1132"/>
                  </a:cubicBezTo>
                  <a:cubicBezTo>
                    <a:pt x="6143" y="996"/>
                    <a:pt x="6103" y="861"/>
                    <a:pt x="6021" y="739"/>
                  </a:cubicBezTo>
                  <a:cubicBezTo>
                    <a:pt x="5940" y="618"/>
                    <a:pt x="5846" y="509"/>
                    <a:pt x="5724" y="415"/>
                  </a:cubicBezTo>
                  <a:cubicBezTo>
                    <a:pt x="5602" y="333"/>
                    <a:pt x="5480" y="266"/>
                    <a:pt x="5345" y="212"/>
                  </a:cubicBezTo>
                  <a:cubicBezTo>
                    <a:pt x="5223" y="171"/>
                    <a:pt x="5115" y="130"/>
                    <a:pt x="5007" y="103"/>
                  </a:cubicBezTo>
                  <a:lnTo>
                    <a:pt x="4993" y="103"/>
                  </a:lnTo>
                  <a:lnTo>
                    <a:pt x="4898" y="76"/>
                  </a:lnTo>
                  <a:cubicBezTo>
                    <a:pt x="4736" y="49"/>
                    <a:pt x="4574" y="22"/>
                    <a:pt x="4411" y="9"/>
                  </a:cubicBezTo>
                  <a:cubicBezTo>
                    <a:pt x="4297" y="4"/>
                    <a:pt x="4185" y="1"/>
                    <a:pt x="4074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>
              <a:off x="7780363" y="2279740"/>
              <a:ext cx="197102" cy="395761"/>
            </a:xfrm>
            <a:custGeom>
              <a:avLst/>
              <a:gdLst/>
              <a:ahLst/>
              <a:cxnLst/>
              <a:rect l="l" t="t" r="r" b="b"/>
              <a:pathLst>
                <a:path w="2531" h="5082" extrusionOk="0">
                  <a:moveTo>
                    <a:pt x="2477" y="0"/>
                  </a:moveTo>
                  <a:lnTo>
                    <a:pt x="2449" y="14"/>
                  </a:lnTo>
                  <a:cubicBezTo>
                    <a:pt x="2247" y="54"/>
                    <a:pt x="2057" y="122"/>
                    <a:pt x="1895" y="230"/>
                  </a:cubicBezTo>
                  <a:cubicBezTo>
                    <a:pt x="1692" y="352"/>
                    <a:pt x="1516" y="487"/>
                    <a:pt x="1353" y="636"/>
                  </a:cubicBezTo>
                  <a:cubicBezTo>
                    <a:pt x="1178" y="771"/>
                    <a:pt x="1029" y="920"/>
                    <a:pt x="880" y="1069"/>
                  </a:cubicBezTo>
                  <a:cubicBezTo>
                    <a:pt x="718" y="1218"/>
                    <a:pt x="582" y="1394"/>
                    <a:pt x="447" y="1583"/>
                  </a:cubicBezTo>
                  <a:cubicBezTo>
                    <a:pt x="325" y="1773"/>
                    <a:pt x="230" y="1962"/>
                    <a:pt x="149" y="2179"/>
                  </a:cubicBezTo>
                  <a:cubicBezTo>
                    <a:pt x="82" y="2395"/>
                    <a:pt x="27" y="2612"/>
                    <a:pt x="14" y="2842"/>
                  </a:cubicBezTo>
                  <a:cubicBezTo>
                    <a:pt x="0" y="3072"/>
                    <a:pt x="27" y="3315"/>
                    <a:pt x="82" y="3545"/>
                  </a:cubicBezTo>
                  <a:cubicBezTo>
                    <a:pt x="95" y="3654"/>
                    <a:pt x="122" y="3762"/>
                    <a:pt x="163" y="3870"/>
                  </a:cubicBezTo>
                  <a:cubicBezTo>
                    <a:pt x="203" y="3965"/>
                    <a:pt x="244" y="4073"/>
                    <a:pt x="285" y="4168"/>
                  </a:cubicBezTo>
                  <a:cubicBezTo>
                    <a:pt x="366" y="4317"/>
                    <a:pt x="460" y="4465"/>
                    <a:pt x="555" y="4614"/>
                  </a:cubicBezTo>
                  <a:cubicBezTo>
                    <a:pt x="650" y="4750"/>
                    <a:pt x="758" y="4898"/>
                    <a:pt x="866" y="5034"/>
                  </a:cubicBezTo>
                  <a:cubicBezTo>
                    <a:pt x="904" y="5067"/>
                    <a:pt x="949" y="5082"/>
                    <a:pt x="992" y="5082"/>
                  </a:cubicBezTo>
                  <a:cubicBezTo>
                    <a:pt x="1070" y="5082"/>
                    <a:pt x="1142" y="5031"/>
                    <a:pt x="1151" y="4953"/>
                  </a:cubicBezTo>
                  <a:cubicBezTo>
                    <a:pt x="1164" y="4898"/>
                    <a:pt x="1151" y="4858"/>
                    <a:pt x="1123" y="4831"/>
                  </a:cubicBezTo>
                  <a:cubicBezTo>
                    <a:pt x="1042" y="4722"/>
                    <a:pt x="961" y="4614"/>
                    <a:pt x="893" y="4506"/>
                  </a:cubicBezTo>
                  <a:cubicBezTo>
                    <a:pt x="812" y="4371"/>
                    <a:pt x="745" y="4249"/>
                    <a:pt x="677" y="4114"/>
                  </a:cubicBezTo>
                  <a:cubicBezTo>
                    <a:pt x="609" y="3978"/>
                    <a:pt x="555" y="3829"/>
                    <a:pt x="501" y="3681"/>
                  </a:cubicBezTo>
                  <a:cubicBezTo>
                    <a:pt x="433" y="3451"/>
                    <a:pt x="393" y="3221"/>
                    <a:pt x="379" y="2991"/>
                  </a:cubicBezTo>
                  <a:cubicBezTo>
                    <a:pt x="366" y="2815"/>
                    <a:pt x="393" y="2639"/>
                    <a:pt x="420" y="2463"/>
                  </a:cubicBezTo>
                  <a:cubicBezTo>
                    <a:pt x="447" y="2355"/>
                    <a:pt x="474" y="2260"/>
                    <a:pt x="501" y="2165"/>
                  </a:cubicBezTo>
                  <a:cubicBezTo>
                    <a:pt x="542" y="2057"/>
                    <a:pt x="582" y="1949"/>
                    <a:pt x="636" y="1840"/>
                  </a:cubicBezTo>
                  <a:cubicBezTo>
                    <a:pt x="663" y="1773"/>
                    <a:pt x="704" y="1705"/>
                    <a:pt x="745" y="1637"/>
                  </a:cubicBezTo>
                  <a:cubicBezTo>
                    <a:pt x="785" y="1570"/>
                    <a:pt x="826" y="1489"/>
                    <a:pt x="880" y="1421"/>
                  </a:cubicBezTo>
                  <a:cubicBezTo>
                    <a:pt x="988" y="1286"/>
                    <a:pt x="1083" y="1150"/>
                    <a:pt x="1205" y="1028"/>
                  </a:cubicBezTo>
                  <a:cubicBezTo>
                    <a:pt x="1435" y="744"/>
                    <a:pt x="1705" y="501"/>
                    <a:pt x="2003" y="298"/>
                  </a:cubicBezTo>
                  <a:lnTo>
                    <a:pt x="1989" y="298"/>
                  </a:lnTo>
                  <a:cubicBezTo>
                    <a:pt x="2098" y="217"/>
                    <a:pt x="2219" y="163"/>
                    <a:pt x="2355" y="108"/>
                  </a:cubicBezTo>
                  <a:lnTo>
                    <a:pt x="2341" y="108"/>
                  </a:lnTo>
                  <a:cubicBezTo>
                    <a:pt x="2382" y="95"/>
                    <a:pt x="2436" y="81"/>
                    <a:pt x="2477" y="81"/>
                  </a:cubicBezTo>
                  <a:cubicBezTo>
                    <a:pt x="2531" y="81"/>
                    <a:pt x="2531" y="0"/>
                    <a:pt x="24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>
              <a:off x="7903639" y="2264944"/>
              <a:ext cx="104430" cy="56070"/>
            </a:xfrm>
            <a:custGeom>
              <a:avLst/>
              <a:gdLst/>
              <a:ahLst/>
              <a:cxnLst/>
              <a:rect l="l" t="t" r="r" b="b"/>
              <a:pathLst>
                <a:path w="1341" h="720" extrusionOk="0">
                  <a:moveTo>
                    <a:pt x="1272" y="1"/>
                  </a:moveTo>
                  <a:cubicBezTo>
                    <a:pt x="1164" y="28"/>
                    <a:pt x="1056" y="68"/>
                    <a:pt x="948" y="109"/>
                  </a:cubicBezTo>
                  <a:cubicBezTo>
                    <a:pt x="826" y="150"/>
                    <a:pt x="718" y="190"/>
                    <a:pt x="609" y="244"/>
                  </a:cubicBezTo>
                  <a:cubicBezTo>
                    <a:pt x="393" y="353"/>
                    <a:pt x="203" y="474"/>
                    <a:pt x="28" y="637"/>
                  </a:cubicBezTo>
                  <a:cubicBezTo>
                    <a:pt x="14" y="637"/>
                    <a:pt x="14" y="650"/>
                    <a:pt x="14" y="664"/>
                  </a:cubicBezTo>
                  <a:cubicBezTo>
                    <a:pt x="0" y="677"/>
                    <a:pt x="0" y="691"/>
                    <a:pt x="14" y="704"/>
                  </a:cubicBezTo>
                  <a:cubicBezTo>
                    <a:pt x="22" y="712"/>
                    <a:pt x="34" y="720"/>
                    <a:pt x="48" y="720"/>
                  </a:cubicBezTo>
                  <a:cubicBezTo>
                    <a:pt x="59" y="720"/>
                    <a:pt x="70" y="716"/>
                    <a:pt x="82" y="704"/>
                  </a:cubicBezTo>
                  <a:cubicBezTo>
                    <a:pt x="149" y="650"/>
                    <a:pt x="231" y="596"/>
                    <a:pt x="312" y="542"/>
                  </a:cubicBezTo>
                  <a:cubicBezTo>
                    <a:pt x="379" y="488"/>
                    <a:pt x="474" y="434"/>
                    <a:pt x="555" y="393"/>
                  </a:cubicBezTo>
                  <a:cubicBezTo>
                    <a:pt x="785" y="258"/>
                    <a:pt x="1042" y="150"/>
                    <a:pt x="1299" y="82"/>
                  </a:cubicBezTo>
                  <a:cubicBezTo>
                    <a:pt x="1327" y="68"/>
                    <a:pt x="1340" y="41"/>
                    <a:pt x="1327" y="28"/>
                  </a:cubicBezTo>
                  <a:cubicBezTo>
                    <a:pt x="1327" y="14"/>
                    <a:pt x="1313" y="1"/>
                    <a:pt x="129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>
              <a:off x="7939462" y="2270239"/>
              <a:ext cx="50697" cy="26400"/>
            </a:xfrm>
            <a:custGeom>
              <a:avLst/>
              <a:gdLst/>
              <a:ahLst/>
              <a:cxnLst/>
              <a:rect l="l" t="t" r="r" b="b"/>
              <a:pathLst>
                <a:path w="651" h="339" extrusionOk="0">
                  <a:moveTo>
                    <a:pt x="596" y="0"/>
                  </a:moveTo>
                  <a:lnTo>
                    <a:pt x="596" y="14"/>
                  </a:lnTo>
                  <a:cubicBezTo>
                    <a:pt x="488" y="41"/>
                    <a:pt x="393" y="82"/>
                    <a:pt x="312" y="122"/>
                  </a:cubicBezTo>
                  <a:cubicBezTo>
                    <a:pt x="217" y="163"/>
                    <a:pt x="122" y="217"/>
                    <a:pt x="28" y="257"/>
                  </a:cubicBezTo>
                  <a:cubicBezTo>
                    <a:pt x="28" y="257"/>
                    <a:pt x="14" y="271"/>
                    <a:pt x="14" y="285"/>
                  </a:cubicBezTo>
                  <a:cubicBezTo>
                    <a:pt x="1" y="298"/>
                    <a:pt x="1" y="312"/>
                    <a:pt x="14" y="312"/>
                  </a:cubicBezTo>
                  <a:cubicBezTo>
                    <a:pt x="14" y="325"/>
                    <a:pt x="14" y="339"/>
                    <a:pt x="28" y="339"/>
                  </a:cubicBezTo>
                  <a:lnTo>
                    <a:pt x="68" y="339"/>
                  </a:lnTo>
                  <a:cubicBezTo>
                    <a:pt x="149" y="285"/>
                    <a:pt x="244" y="244"/>
                    <a:pt x="339" y="203"/>
                  </a:cubicBezTo>
                  <a:cubicBezTo>
                    <a:pt x="434" y="163"/>
                    <a:pt x="528" y="122"/>
                    <a:pt x="623" y="82"/>
                  </a:cubicBezTo>
                  <a:cubicBezTo>
                    <a:pt x="637" y="82"/>
                    <a:pt x="650" y="54"/>
                    <a:pt x="650" y="27"/>
                  </a:cubicBezTo>
                  <a:cubicBezTo>
                    <a:pt x="637" y="14"/>
                    <a:pt x="623" y="0"/>
                    <a:pt x="60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>
              <a:off x="7935256" y="2271252"/>
              <a:ext cx="51709" cy="27490"/>
            </a:xfrm>
            <a:custGeom>
              <a:avLst/>
              <a:gdLst/>
              <a:ahLst/>
              <a:cxnLst/>
              <a:rect l="l" t="t" r="r" b="b"/>
              <a:pathLst>
                <a:path w="664" h="353" extrusionOk="0">
                  <a:moveTo>
                    <a:pt x="609" y="1"/>
                  </a:moveTo>
                  <a:cubicBezTo>
                    <a:pt x="501" y="41"/>
                    <a:pt x="393" y="82"/>
                    <a:pt x="298" y="123"/>
                  </a:cubicBezTo>
                  <a:cubicBezTo>
                    <a:pt x="203" y="163"/>
                    <a:pt x="109" y="217"/>
                    <a:pt x="14" y="272"/>
                  </a:cubicBezTo>
                  <a:cubicBezTo>
                    <a:pt x="14" y="272"/>
                    <a:pt x="0" y="285"/>
                    <a:pt x="0" y="299"/>
                  </a:cubicBezTo>
                  <a:cubicBezTo>
                    <a:pt x="0" y="312"/>
                    <a:pt x="0" y="326"/>
                    <a:pt x="0" y="326"/>
                  </a:cubicBezTo>
                  <a:cubicBezTo>
                    <a:pt x="14" y="339"/>
                    <a:pt x="14" y="339"/>
                    <a:pt x="27" y="353"/>
                  </a:cubicBezTo>
                  <a:lnTo>
                    <a:pt x="68" y="353"/>
                  </a:lnTo>
                  <a:lnTo>
                    <a:pt x="122" y="312"/>
                  </a:lnTo>
                  <a:lnTo>
                    <a:pt x="109" y="312"/>
                  </a:lnTo>
                  <a:cubicBezTo>
                    <a:pt x="190" y="272"/>
                    <a:pt x="271" y="231"/>
                    <a:pt x="352" y="190"/>
                  </a:cubicBezTo>
                  <a:cubicBezTo>
                    <a:pt x="420" y="163"/>
                    <a:pt x="542" y="123"/>
                    <a:pt x="623" y="82"/>
                  </a:cubicBezTo>
                  <a:cubicBezTo>
                    <a:pt x="650" y="69"/>
                    <a:pt x="663" y="41"/>
                    <a:pt x="650" y="28"/>
                  </a:cubicBezTo>
                  <a:cubicBezTo>
                    <a:pt x="650" y="1"/>
                    <a:pt x="623" y="1"/>
                    <a:pt x="60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>
              <a:off x="7946860" y="2271252"/>
              <a:ext cx="38003" cy="21961"/>
            </a:xfrm>
            <a:custGeom>
              <a:avLst/>
              <a:gdLst/>
              <a:ahLst/>
              <a:cxnLst/>
              <a:rect l="l" t="t" r="r" b="b"/>
              <a:pathLst>
                <a:path w="488" h="282" extrusionOk="0">
                  <a:moveTo>
                    <a:pt x="420" y="1"/>
                  </a:moveTo>
                  <a:lnTo>
                    <a:pt x="420" y="14"/>
                  </a:lnTo>
                  <a:cubicBezTo>
                    <a:pt x="284" y="69"/>
                    <a:pt x="163" y="123"/>
                    <a:pt x="27" y="204"/>
                  </a:cubicBezTo>
                  <a:cubicBezTo>
                    <a:pt x="14" y="204"/>
                    <a:pt x="14" y="204"/>
                    <a:pt x="0" y="217"/>
                  </a:cubicBezTo>
                  <a:cubicBezTo>
                    <a:pt x="0" y="231"/>
                    <a:pt x="0" y="244"/>
                    <a:pt x="0" y="258"/>
                  </a:cubicBezTo>
                  <a:cubicBezTo>
                    <a:pt x="14" y="258"/>
                    <a:pt x="14" y="272"/>
                    <a:pt x="27" y="272"/>
                  </a:cubicBezTo>
                  <a:cubicBezTo>
                    <a:pt x="34" y="278"/>
                    <a:pt x="41" y="282"/>
                    <a:pt x="48" y="282"/>
                  </a:cubicBezTo>
                  <a:cubicBezTo>
                    <a:pt x="54" y="282"/>
                    <a:pt x="61" y="278"/>
                    <a:pt x="68" y="272"/>
                  </a:cubicBezTo>
                  <a:cubicBezTo>
                    <a:pt x="190" y="204"/>
                    <a:pt x="325" y="136"/>
                    <a:pt x="460" y="82"/>
                  </a:cubicBezTo>
                  <a:cubicBezTo>
                    <a:pt x="474" y="82"/>
                    <a:pt x="487" y="55"/>
                    <a:pt x="474" y="28"/>
                  </a:cubicBezTo>
                  <a:cubicBezTo>
                    <a:pt x="474" y="14"/>
                    <a:pt x="460" y="1"/>
                    <a:pt x="433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>
              <a:off x="7939462" y="2273354"/>
              <a:ext cx="42208" cy="23285"/>
            </a:xfrm>
            <a:custGeom>
              <a:avLst/>
              <a:gdLst/>
              <a:ahLst/>
              <a:cxnLst/>
              <a:rect l="l" t="t" r="r" b="b"/>
              <a:pathLst>
                <a:path w="542" h="299" extrusionOk="0">
                  <a:moveTo>
                    <a:pt x="461" y="1"/>
                  </a:moveTo>
                  <a:cubicBezTo>
                    <a:pt x="420" y="14"/>
                    <a:pt x="379" y="28"/>
                    <a:pt x="352" y="42"/>
                  </a:cubicBezTo>
                  <a:cubicBezTo>
                    <a:pt x="312" y="55"/>
                    <a:pt x="271" y="82"/>
                    <a:pt x="231" y="96"/>
                  </a:cubicBezTo>
                  <a:cubicBezTo>
                    <a:pt x="163" y="136"/>
                    <a:pt x="82" y="177"/>
                    <a:pt x="14" y="217"/>
                  </a:cubicBezTo>
                  <a:cubicBezTo>
                    <a:pt x="1" y="231"/>
                    <a:pt x="1" y="258"/>
                    <a:pt x="14" y="272"/>
                  </a:cubicBezTo>
                  <a:cubicBezTo>
                    <a:pt x="28" y="285"/>
                    <a:pt x="28" y="285"/>
                    <a:pt x="41" y="299"/>
                  </a:cubicBezTo>
                  <a:cubicBezTo>
                    <a:pt x="55" y="299"/>
                    <a:pt x="68" y="299"/>
                    <a:pt x="82" y="285"/>
                  </a:cubicBezTo>
                  <a:lnTo>
                    <a:pt x="204" y="204"/>
                  </a:lnTo>
                  <a:lnTo>
                    <a:pt x="339" y="150"/>
                  </a:lnTo>
                  <a:cubicBezTo>
                    <a:pt x="393" y="123"/>
                    <a:pt x="447" y="96"/>
                    <a:pt x="501" y="82"/>
                  </a:cubicBezTo>
                  <a:cubicBezTo>
                    <a:pt x="528" y="69"/>
                    <a:pt x="542" y="42"/>
                    <a:pt x="528" y="28"/>
                  </a:cubicBezTo>
                  <a:cubicBezTo>
                    <a:pt x="528" y="1"/>
                    <a:pt x="501" y="1"/>
                    <a:pt x="488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>
              <a:off x="7941564" y="2269149"/>
              <a:ext cx="44311" cy="24063"/>
            </a:xfrm>
            <a:custGeom>
              <a:avLst/>
              <a:gdLst/>
              <a:ahLst/>
              <a:cxnLst/>
              <a:rect l="l" t="t" r="r" b="b"/>
              <a:pathLst>
                <a:path w="569" h="309" extrusionOk="0">
                  <a:moveTo>
                    <a:pt x="501" y="1"/>
                  </a:moveTo>
                  <a:lnTo>
                    <a:pt x="488" y="14"/>
                  </a:lnTo>
                  <a:cubicBezTo>
                    <a:pt x="407" y="41"/>
                    <a:pt x="325" y="82"/>
                    <a:pt x="244" y="123"/>
                  </a:cubicBezTo>
                  <a:cubicBezTo>
                    <a:pt x="163" y="150"/>
                    <a:pt x="95" y="190"/>
                    <a:pt x="14" y="244"/>
                  </a:cubicBezTo>
                  <a:cubicBezTo>
                    <a:pt x="1" y="258"/>
                    <a:pt x="1" y="285"/>
                    <a:pt x="14" y="299"/>
                  </a:cubicBezTo>
                  <a:cubicBezTo>
                    <a:pt x="21" y="305"/>
                    <a:pt x="31" y="309"/>
                    <a:pt x="43" y="309"/>
                  </a:cubicBezTo>
                  <a:cubicBezTo>
                    <a:pt x="55" y="309"/>
                    <a:pt x="68" y="305"/>
                    <a:pt x="82" y="299"/>
                  </a:cubicBezTo>
                  <a:lnTo>
                    <a:pt x="149" y="258"/>
                  </a:lnTo>
                  <a:cubicBezTo>
                    <a:pt x="217" y="217"/>
                    <a:pt x="271" y="190"/>
                    <a:pt x="339" y="163"/>
                  </a:cubicBezTo>
                  <a:cubicBezTo>
                    <a:pt x="407" y="136"/>
                    <a:pt x="461" y="109"/>
                    <a:pt x="528" y="82"/>
                  </a:cubicBezTo>
                  <a:cubicBezTo>
                    <a:pt x="555" y="82"/>
                    <a:pt x="569" y="55"/>
                    <a:pt x="555" y="28"/>
                  </a:cubicBezTo>
                  <a:cubicBezTo>
                    <a:pt x="555" y="14"/>
                    <a:pt x="542" y="1"/>
                    <a:pt x="515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>
              <a:off x="7933154" y="2268137"/>
              <a:ext cx="55914" cy="30605"/>
            </a:xfrm>
            <a:custGeom>
              <a:avLst/>
              <a:gdLst/>
              <a:ahLst/>
              <a:cxnLst/>
              <a:rect l="l" t="t" r="r" b="b"/>
              <a:pathLst>
                <a:path w="718" h="393" extrusionOk="0">
                  <a:moveTo>
                    <a:pt x="650" y="0"/>
                  </a:moveTo>
                  <a:cubicBezTo>
                    <a:pt x="542" y="41"/>
                    <a:pt x="420" y="95"/>
                    <a:pt x="312" y="149"/>
                  </a:cubicBezTo>
                  <a:cubicBezTo>
                    <a:pt x="217" y="203"/>
                    <a:pt x="109" y="271"/>
                    <a:pt x="14" y="325"/>
                  </a:cubicBezTo>
                  <a:cubicBezTo>
                    <a:pt x="0" y="339"/>
                    <a:pt x="0" y="366"/>
                    <a:pt x="14" y="379"/>
                  </a:cubicBezTo>
                  <a:cubicBezTo>
                    <a:pt x="14" y="393"/>
                    <a:pt x="27" y="393"/>
                    <a:pt x="41" y="393"/>
                  </a:cubicBezTo>
                  <a:lnTo>
                    <a:pt x="68" y="393"/>
                  </a:lnTo>
                  <a:cubicBezTo>
                    <a:pt x="149" y="352"/>
                    <a:pt x="230" y="298"/>
                    <a:pt x="312" y="257"/>
                  </a:cubicBezTo>
                  <a:cubicBezTo>
                    <a:pt x="366" y="217"/>
                    <a:pt x="433" y="190"/>
                    <a:pt x="487" y="163"/>
                  </a:cubicBezTo>
                  <a:cubicBezTo>
                    <a:pt x="555" y="136"/>
                    <a:pt x="623" y="109"/>
                    <a:pt x="690" y="81"/>
                  </a:cubicBezTo>
                  <a:cubicBezTo>
                    <a:pt x="704" y="68"/>
                    <a:pt x="718" y="41"/>
                    <a:pt x="718" y="27"/>
                  </a:cubicBezTo>
                  <a:cubicBezTo>
                    <a:pt x="704" y="0"/>
                    <a:pt x="690" y="0"/>
                    <a:pt x="6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7963681" y="2266034"/>
              <a:ext cx="29593" cy="15887"/>
            </a:xfrm>
            <a:custGeom>
              <a:avLst/>
              <a:gdLst/>
              <a:ahLst/>
              <a:cxnLst/>
              <a:rect l="l" t="t" r="r" b="b"/>
              <a:pathLst>
                <a:path w="380" h="204" extrusionOk="0">
                  <a:moveTo>
                    <a:pt x="326" y="0"/>
                  </a:moveTo>
                  <a:lnTo>
                    <a:pt x="326" y="14"/>
                  </a:lnTo>
                  <a:cubicBezTo>
                    <a:pt x="217" y="41"/>
                    <a:pt x="136" y="81"/>
                    <a:pt x="41" y="122"/>
                  </a:cubicBezTo>
                  <a:cubicBezTo>
                    <a:pt x="14" y="122"/>
                    <a:pt x="1" y="149"/>
                    <a:pt x="14" y="176"/>
                  </a:cubicBezTo>
                  <a:cubicBezTo>
                    <a:pt x="28" y="190"/>
                    <a:pt x="41" y="203"/>
                    <a:pt x="68" y="203"/>
                  </a:cubicBezTo>
                  <a:cubicBezTo>
                    <a:pt x="163" y="163"/>
                    <a:pt x="258" y="122"/>
                    <a:pt x="353" y="81"/>
                  </a:cubicBezTo>
                  <a:cubicBezTo>
                    <a:pt x="366" y="81"/>
                    <a:pt x="380" y="54"/>
                    <a:pt x="380" y="27"/>
                  </a:cubicBezTo>
                  <a:cubicBezTo>
                    <a:pt x="366" y="14"/>
                    <a:pt x="353" y="0"/>
                    <a:pt x="33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7951065" y="2266034"/>
              <a:ext cx="44311" cy="22194"/>
            </a:xfrm>
            <a:custGeom>
              <a:avLst/>
              <a:gdLst/>
              <a:ahLst/>
              <a:cxnLst/>
              <a:rect l="l" t="t" r="r" b="b"/>
              <a:pathLst>
                <a:path w="569" h="285" extrusionOk="0">
                  <a:moveTo>
                    <a:pt x="501" y="0"/>
                  </a:moveTo>
                  <a:cubicBezTo>
                    <a:pt x="420" y="27"/>
                    <a:pt x="352" y="41"/>
                    <a:pt x="271" y="81"/>
                  </a:cubicBezTo>
                  <a:cubicBezTo>
                    <a:pt x="190" y="122"/>
                    <a:pt x="109" y="149"/>
                    <a:pt x="27" y="203"/>
                  </a:cubicBezTo>
                  <a:cubicBezTo>
                    <a:pt x="27" y="203"/>
                    <a:pt x="14" y="217"/>
                    <a:pt x="14" y="217"/>
                  </a:cubicBezTo>
                  <a:cubicBezTo>
                    <a:pt x="0" y="230"/>
                    <a:pt x="0" y="244"/>
                    <a:pt x="14" y="257"/>
                  </a:cubicBezTo>
                  <a:cubicBezTo>
                    <a:pt x="14" y="271"/>
                    <a:pt x="27" y="271"/>
                    <a:pt x="27" y="284"/>
                  </a:cubicBezTo>
                  <a:lnTo>
                    <a:pt x="68" y="284"/>
                  </a:lnTo>
                  <a:cubicBezTo>
                    <a:pt x="136" y="244"/>
                    <a:pt x="203" y="203"/>
                    <a:pt x="285" y="176"/>
                  </a:cubicBezTo>
                  <a:cubicBezTo>
                    <a:pt x="366" y="136"/>
                    <a:pt x="447" y="108"/>
                    <a:pt x="528" y="81"/>
                  </a:cubicBezTo>
                  <a:cubicBezTo>
                    <a:pt x="555" y="68"/>
                    <a:pt x="569" y="41"/>
                    <a:pt x="555" y="27"/>
                  </a:cubicBezTo>
                  <a:cubicBezTo>
                    <a:pt x="555" y="14"/>
                    <a:pt x="542" y="0"/>
                    <a:pt x="52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7922641" y="2267046"/>
              <a:ext cx="67518" cy="38704"/>
            </a:xfrm>
            <a:custGeom>
              <a:avLst/>
              <a:gdLst/>
              <a:ahLst/>
              <a:cxnLst/>
              <a:rect l="l" t="t" r="r" b="b"/>
              <a:pathLst>
                <a:path w="867" h="497" extrusionOk="0">
                  <a:moveTo>
                    <a:pt x="798" y="1"/>
                  </a:moveTo>
                  <a:lnTo>
                    <a:pt x="798" y="14"/>
                  </a:lnTo>
                  <a:cubicBezTo>
                    <a:pt x="663" y="55"/>
                    <a:pt x="528" y="109"/>
                    <a:pt x="406" y="177"/>
                  </a:cubicBezTo>
                  <a:cubicBezTo>
                    <a:pt x="271" y="244"/>
                    <a:pt x="149" y="326"/>
                    <a:pt x="27" y="420"/>
                  </a:cubicBezTo>
                  <a:cubicBezTo>
                    <a:pt x="0" y="434"/>
                    <a:pt x="0" y="461"/>
                    <a:pt x="14" y="474"/>
                  </a:cubicBezTo>
                  <a:cubicBezTo>
                    <a:pt x="22" y="490"/>
                    <a:pt x="34" y="497"/>
                    <a:pt x="46" y="497"/>
                  </a:cubicBezTo>
                  <a:cubicBezTo>
                    <a:pt x="54" y="497"/>
                    <a:pt x="62" y="493"/>
                    <a:pt x="68" y="488"/>
                  </a:cubicBezTo>
                  <a:cubicBezTo>
                    <a:pt x="162" y="407"/>
                    <a:pt x="271" y="353"/>
                    <a:pt x="365" y="298"/>
                  </a:cubicBezTo>
                  <a:lnTo>
                    <a:pt x="352" y="298"/>
                  </a:lnTo>
                  <a:cubicBezTo>
                    <a:pt x="433" y="244"/>
                    <a:pt x="514" y="217"/>
                    <a:pt x="595" y="177"/>
                  </a:cubicBezTo>
                  <a:cubicBezTo>
                    <a:pt x="663" y="136"/>
                    <a:pt x="758" y="109"/>
                    <a:pt x="839" y="82"/>
                  </a:cubicBezTo>
                  <a:cubicBezTo>
                    <a:pt x="853" y="68"/>
                    <a:pt x="866" y="41"/>
                    <a:pt x="866" y="28"/>
                  </a:cubicBezTo>
                  <a:cubicBezTo>
                    <a:pt x="853" y="1"/>
                    <a:pt x="839" y="1"/>
                    <a:pt x="812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7815095" y="2280753"/>
              <a:ext cx="413205" cy="287125"/>
            </a:xfrm>
            <a:custGeom>
              <a:avLst/>
              <a:gdLst/>
              <a:ahLst/>
              <a:cxnLst/>
              <a:rect l="l" t="t" r="r" b="b"/>
              <a:pathLst>
                <a:path w="5306" h="3687" extrusionOk="0">
                  <a:moveTo>
                    <a:pt x="3668" y="1"/>
                  </a:moveTo>
                  <a:cubicBezTo>
                    <a:pt x="3397" y="1"/>
                    <a:pt x="3140" y="28"/>
                    <a:pt x="2869" y="82"/>
                  </a:cubicBezTo>
                  <a:cubicBezTo>
                    <a:pt x="2653" y="136"/>
                    <a:pt x="2450" y="204"/>
                    <a:pt x="2247" y="285"/>
                  </a:cubicBezTo>
                  <a:cubicBezTo>
                    <a:pt x="2071" y="366"/>
                    <a:pt x="1895" y="461"/>
                    <a:pt x="1733" y="583"/>
                  </a:cubicBezTo>
                  <a:cubicBezTo>
                    <a:pt x="1584" y="691"/>
                    <a:pt x="1435" y="826"/>
                    <a:pt x="1300" y="961"/>
                  </a:cubicBezTo>
                  <a:cubicBezTo>
                    <a:pt x="1165" y="1097"/>
                    <a:pt x="1043" y="1246"/>
                    <a:pt x="935" y="1394"/>
                  </a:cubicBezTo>
                  <a:cubicBezTo>
                    <a:pt x="826" y="1557"/>
                    <a:pt x="732" y="1733"/>
                    <a:pt x="637" y="1909"/>
                  </a:cubicBezTo>
                  <a:cubicBezTo>
                    <a:pt x="502" y="2152"/>
                    <a:pt x="393" y="2409"/>
                    <a:pt x="299" y="2680"/>
                  </a:cubicBezTo>
                  <a:cubicBezTo>
                    <a:pt x="190" y="2950"/>
                    <a:pt x="96" y="3235"/>
                    <a:pt x="28" y="3519"/>
                  </a:cubicBezTo>
                  <a:cubicBezTo>
                    <a:pt x="1" y="3586"/>
                    <a:pt x="55" y="3668"/>
                    <a:pt x="136" y="3681"/>
                  </a:cubicBezTo>
                  <a:cubicBezTo>
                    <a:pt x="148" y="3685"/>
                    <a:pt x="159" y="3687"/>
                    <a:pt x="169" y="3687"/>
                  </a:cubicBezTo>
                  <a:cubicBezTo>
                    <a:pt x="194" y="3687"/>
                    <a:pt x="216" y="3677"/>
                    <a:pt x="244" y="3668"/>
                  </a:cubicBezTo>
                  <a:lnTo>
                    <a:pt x="272" y="3641"/>
                  </a:lnTo>
                  <a:cubicBezTo>
                    <a:pt x="285" y="3613"/>
                    <a:pt x="299" y="3600"/>
                    <a:pt x="299" y="3573"/>
                  </a:cubicBezTo>
                  <a:cubicBezTo>
                    <a:pt x="353" y="3438"/>
                    <a:pt x="393" y="3302"/>
                    <a:pt x="434" y="3167"/>
                  </a:cubicBezTo>
                  <a:lnTo>
                    <a:pt x="434" y="3167"/>
                  </a:lnTo>
                  <a:lnTo>
                    <a:pt x="420" y="3194"/>
                  </a:lnTo>
                  <a:cubicBezTo>
                    <a:pt x="596" y="2639"/>
                    <a:pt x="853" y="2098"/>
                    <a:pt x="1165" y="1597"/>
                  </a:cubicBezTo>
                  <a:lnTo>
                    <a:pt x="1165" y="1597"/>
                  </a:lnTo>
                  <a:lnTo>
                    <a:pt x="1137" y="1624"/>
                  </a:lnTo>
                  <a:cubicBezTo>
                    <a:pt x="1313" y="1354"/>
                    <a:pt x="1516" y="1110"/>
                    <a:pt x="1760" y="894"/>
                  </a:cubicBezTo>
                  <a:lnTo>
                    <a:pt x="1773" y="894"/>
                  </a:lnTo>
                  <a:cubicBezTo>
                    <a:pt x="1963" y="731"/>
                    <a:pt x="2166" y="596"/>
                    <a:pt x="2396" y="488"/>
                  </a:cubicBezTo>
                  <a:cubicBezTo>
                    <a:pt x="2667" y="352"/>
                    <a:pt x="2951" y="258"/>
                    <a:pt x="3248" y="204"/>
                  </a:cubicBezTo>
                  <a:cubicBezTo>
                    <a:pt x="3501" y="168"/>
                    <a:pt x="3760" y="143"/>
                    <a:pt x="4020" y="143"/>
                  </a:cubicBezTo>
                  <a:cubicBezTo>
                    <a:pt x="4150" y="143"/>
                    <a:pt x="4281" y="150"/>
                    <a:pt x="4412" y="163"/>
                  </a:cubicBezTo>
                  <a:lnTo>
                    <a:pt x="4398" y="163"/>
                  </a:lnTo>
                  <a:cubicBezTo>
                    <a:pt x="4683" y="177"/>
                    <a:pt x="4967" y="217"/>
                    <a:pt x="5251" y="285"/>
                  </a:cubicBezTo>
                  <a:cubicBezTo>
                    <a:pt x="5278" y="285"/>
                    <a:pt x="5292" y="271"/>
                    <a:pt x="5305" y="244"/>
                  </a:cubicBezTo>
                  <a:cubicBezTo>
                    <a:pt x="5305" y="217"/>
                    <a:pt x="5292" y="204"/>
                    <a:pt x="5264" y="190"/>
                  </a:cubicBezTo>
                  <a:cubicBezTo>
                    <a:pt x="5007" y="150"/>
                    <a:pt x="4750" y="95"/>
                    <a:pt x="4480" y="55"/>
                  </a:cubicBezTo>
                  <a:cubicBezTo>
                    <a:pt x="4223" y="14"/>
                    <a:pt x="3979" y="1"/>
                    <a:pt x="372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7897331" y="2331372"/>
              <a:ext cx="190794" cy="215169"/>
            </a:xfrm>
            <a:custGeom>
              <a:avLst/>
              <a:gdLst/>
              <a:ahLst/>
              <a:cxnLst/>
              <a:rect l="l" t="t" r="r" b="b"/>
              <a:pathLst>
                <a:path w="2450" h="2763" extrusionOk="0">
                  <a:moveTo>
                    <a:pt x="2382" y="0"/>
                  </a:moveTo>
                  <a:cubicBezTo>
                    <a:pt x="2233" y="54"/>
                    <a:pt x="2084" y="108"/>
                    <a:pt x="1935" y="176"/>
                  </a:cubicBezTo>
                  <a:cubicBezTo>
                    <a:pt x="1773" y="244"/>
                    <a:pt x="1651" y="311"/>
                    <a:pt x="1516" y="379"/>
                  </a:cubicBezTo>
                  <a:cubicBezTo>
                    <a:pt x="1448" y="406"/>
                    <a:pt x="1394" y="447"/>
                    <a:pt x="1326" y="487"/>
                  </a:cubicBezTo>
                  <a:cubicBezTo>
                    <a:pt x="1272" y="528"/>
                    <a:pt x="1205" y="582"/>
                    <a:pt x="1137" y="623"/>
                  </a:cubicBezTo>
                  <a:cubicBezTo>
                    <a:pt x="1015" y="704"/>
                    <a:pt x="907" y="798"/>
                    <a:pt x="799" y="907"/>
                  </a:cubicBezTo>
                  <a:cubicBezTo>
                    <a:pt x="596" y="1110"/>
                    <a:pt x="420" y="1353"/>
                    <a:pt x="298" y="1624"/>
                  </a:cubicBezTo>
                  <a:cubicBezTo>
                    <a:pt x="217" y="1759"/>
                    <a:pt x="163" y="1922"/>
                    <a:pt x="122" y="2070"/>
                  </a:cubicBezTo>
                  <a:cubicBezTo>
                    <a:pt x="54" y="2246"/>
                    <a:pt x="27" y="2409"/>
                    <a:pt x="0" y="2598"/>
                  </a:cubicBezTo>
                  <a:cubicBezTo>
                    <a:pt x="0" y="2625"/>
                    <a:pt x="0" y="2666"/>
                    <a:pt x="27" y="2693"/>
                  </a:cubicBezTo>
                  <a:cubicBezTo>
                    <a:pt x="41" y="2733"/>
                    <a:pt x="81" y="2747"/>
                    <a:pt x="109" y="2761"/>
                  </a:cubicBezTo>
                  <a:cubicBezTo>
                    <a:pt x="117" y="2762"/>
                    <a:pt x="126" y="2763"/>
                    <a:pt x="134" y="2763"/>
                  </a:cubicBezTo>
                  <a:cubicBezTo>
                    <a:pt x="206" y="2763"/>
                    <a:pt x="272" y="2713"/>
                    <a:pt x="284" y="2652"/>
                  </a:cubicBezTo>
                  <a:cubicBezTo>
                    <a:pt x="325" y="2449"/>
                    <a:pt x="379" y="2246"/>
                    <a:pt x="433" y="2043"/>
                  </a:cubicBezTo>
                  <a:cubicBezTo>
                    <a:pt x="433" y="2043"/>
                    <a:pt x="433" y="2057"/>
                    <a:pt x="433" y="2070"/>
                  </a:cubicBezTo>
                  <a:cubicBezTo>
                    <a:pt x="474" y="1949"/>
                    <a:pt x="528" y="1827"/>
                    <a:pt x="582" y="1705"/>
                  </a:cubicBezTo>
                  <a:cubicBezTo>
                    <a:pt x="636" y="1597"/>
                    <a:pt x="704" y="1489"/>
                    <a:pt x="772" y="1380"/>
                  </a:cubicBezTo>
                  <a:cubicBezTo>
                    <a:pt x="920" y="1150"/>
                    <a:pt x="1110" y="934"/>
                    <a:pt x="1313" y="758"/>
                  </a:cubicBezTo>
                  <a:cubicBezTo>
                    <a:pt x="1448" y="636"/>
                    <a:pt x="1597" y="528"/>
                    <a:pt x="1746" y="433"/>
                  </a:cubicBezTo>
                  <a:cubicBezTo>
                    <a:pt x="1922" y="325"/>
                    <a:pt x="2098" y="230"/>
                    <a:pt x="2274" y="135"/>
                  </a:cubicBezTo>
                  <a:cubicBezTo>
                    <a:pt x="2314" y="122"/>
                    <a:pt x="2368" y="95"/>
                    <a:pt x="2409" y="81"/>
                  </a:cubicBezTo>
                  <a:cubicBezTo>
                    <a:pt x="2436" y="68"/>
                    <a:pt x="2449" y="41"/>
                    <a:pt x="2436" y="27"/>
                  </a:cubicBezTo>
                  <a:cubicBezTo>
                    <a:pt x="2436" y="0"/>
                    <a:pt x="2422" y="0"/>
                    <a:pt x="239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8119665" y="2324986"/>
              <a:ext cx="49606" cy="8566"/>
            </a:xfrm>
            <a:custGeom>
              <a:avLst/>
              <a:gdLst/>
              <a:ahLst/>
              <a:cxnLst/>
              <a:rect l="l" t="t" r="r" b="b"/>
              <a:pathLst>
                <a:path w="637" h="110" extrusionOk="0">
                  <a:moveTo>
                    <a:pt x="298" y="1"/>
                  </a:moveTo>
                  <a:cubicBezTo>
                    <a:pt x="217" y="1"/>
                    <a:pt x="122" y="1"/>
                    <a:pt x="41" y="15"/>
                  </a:cubicBezTo>
                  <a:cubicBezTo>
                    <a:pt x="27" y="15"/>
                    <a:pt x="0" y="42"/>
                    <a:pt x="0" y="55"/>
                  </a:cubicBezTo>
                  <a:cubicBezTo>
                    <a:pt x="0" y="82"/>
                    <a:pt x="27" y="96"/>
                    <a:pt x="55" y="96"/>
                  </a:cubicBezTo>
                  <a:cubicBezTo>
                    <a:pt x="176" y="82"/>
                    <a:pt x="298" y="82"/>
                    <a:pt x="420" y="82"/>
                  </a:cubicBezTo>
                  <a:cubicBezTo>
                    <a:pt x="474" y="82"/>
                    <a:pt x="528" y="96"/>
                    <a:pt x="582" y="109"/>
                  </a:cubicBezTo>
                  <a:cubicBezTo>
                    <a:pt x="596" y="109"/>
                    <a:pt x="623" y="96"/>
                    <a:pt x="636" y="69"/>
                  </a:cubicBezTo>
                  <a:cubicBezTo>
                    <a:pt x="636" y="55"/>
                    <a:pt x="636" y="42"/>
                    <a:pt x="636" y="28"/>
                  </a:cubicBezTo>
                  <a:cubicBezTo>
                    <a:pt x="623" y="28"/>
                    <a:pt x="609" y="15"/>
                    <a:pt x="596" y="15"/>
                  </a:cubicBezTo>
                  <a:cubicBezTo>
                    <a:pt x="515" y="1"/>
                    <a:pt x="433" y="1"/>
                    <a:pt x="33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7986888" y="2360886"/>
              <a:ext cx="223501" cy="266644"/>
            </a:xfrm>
            <a:custGeom>
              <a:avLst/>
              <a:gdLst/>
              <a:ahLst/>
              <a:cxnLst/>
              <a:rect l="l" t="t" r="r" b="b"/>
              <a:pathLst>
                <a:path w="2870" h="3424" extrusionOk="0">
                  <a:moveTo>
                    <a:pt x="2192" y="0"/>
                  </a:moveTo>
                  <a:cubicBezTo>
                    <a:pt x="2003" y="0"/>
                    <a:pt x="1814" y="14"/>
                    <a:pt x="1638" y="54"/>
                  </a:cubicBezTo>
                  <a:lnTo>
                    <a:pt x="1624" y="68"/>
                  </a:lnTo>
                  <a:cubicBezTo>
                    <a:pt x="1245" y="122"/>
                    <a:pt x="894" y="311"/>
                    <a:pt x="623" y="582"/>
                  </a:cubicBezTo>
                  <a:cubicBezTo>
                    <a:pt x="515" y="704"/>
                    <a:pt x="433" y="825"/>
                    <a:pt x="366" y="974"/>
                  </a:cubicBezTo>
                  <a:cubicBezTo>
                    <a:pt x="312" y="1123"/>
                    <a:pt x="258" y="1285"/>
                    <a:pt x="230" y="1434"/>
                  </a:cubicBezTo>
                  <a:cubicBezTo>
                    <a:pt x="203" y="1597"/>
                    <a:pt x="176" y="1759"/>
                    <a:pt x="176" y="1921"/>
                  </a:cubicBezTo>
                  <a:cubicBezTo>
                    <a:pt x="163" y="2097"/>
                    <a:pt x="149" y="2246"/>
                    <a:pt x="136" y="2409"/>
                  </a:cubicBezTo>
                  <a:lnTo>
                    <a:pt x="136" y="2449"/>
                  </a:lnTo>
                  <a:cubicBezTo>
                    <a:pt x="122" y="2706"/>
                    <a:pt x="82" y="2977"/>
                    <a:pt x="14" y="3234"/>
                  </a:cubicBezTo>
                  <a:cubicBezTo>
                    <a:pt x="0" y="3275"/>
                    <a:pt x="0" y="3315"/>
                    <a:pt x="28" y="3356"/>
                  </a:cubicBezTo>
                  <a:cubicBezTo>
                    <a:pt x="55" y="3383"/>
                    <a:pt x="95" y="3410"/>
                    <a:pt x="136" y="3423"/>
                  </a:cubicBezTo>
                  <a:cubicBezTo>
                    <a:pt x="176" y="3423"/>
                    <a:pt x="217" y="3423"/>
                    <a:pt x="244" y="3396"/>
                  </a:cubicBezTo>
                  <a:cubicBezTo>
                    <a:pt x="285" y="3369"/>
                    <a:pt x="312" y="3342"/>
                    <a:pt x="312" y="3302"/>
                  </a:cubicBezTo>
                  <a:cubicBezTo>
                    <a:pt x="379" y="3058"/>
                    <a:pt x="420" y="2801"/>
                    <a:pt x="420" y="2544"/>
                  </a:cubicBezTo>
                  <a:cubicBezTo>
                    <a:pt x="447" y="2287"/>
                    <a:pt x="447" y="2030"/>
                    <a:pt x="461" y="1773"/>
                  </a:cubicBezTo>
                  <a:lnTo>
                    <a:pt x="461" y="1800"/>
                  </a:lnTo>
                  <a:cubicBezTo>
                    <a:pt x="474" y="1570"/>
                    <a:pt x="515" y="1353"/>
                    <a:pt x="582" y="1123"/>
                  </a:cubicBezTo>
                  <a:cubicBezTo>
                    <a:pt x="609" y="1015"/>
                    <a:pt x="663" y="907"/>
                    <a:pt x="731" y="812"/>
                  </a:cubicBezTo>
                  <a:cubicBezTo>
                    <a:pt x="785" y="717"/>
                    <a:pt x="853" y="636"/>
                    <a:pt x="934" y="568"/>
                  </a:cubicBezTo>
                  <a:cubicBezTo>
                    <a:pt x="1056" y="474"/>
                    <a:pt x="1178" y="406"/>
                    <a:pt x="1313" y="338"/>
                  </a:cubicBezTo>
                  <a:cubicBezTo>
                    <a:pt x="1475" y="257"/>
                    <a:pt x="1651" y="203"/>
                    <a:pt x="1841" y="162"/>
                  </a:cubicBezTo>
                  <a:lnTo>
                    <a:pt x="1827" y="162"/>
                  </a:lnTo>
                  <a:cubicBezTo>
                    <a:pt x="2026" y="126"/>
                    <a:pt x="2224" y="108"/>
                    <a:pt x="2427" y="108"/>
                  </a:cubicBezTo>
                  <a:cubicBezTo>
                    <a:pt x="2528" y="108"/>
                    <a:pt x="2630" y="113"/>
                    <a:pt x="2734" y="122"/>
                  </a:cubicBezTo>
                  <a:lnTo>
                    <a:pt x="2815" y="122"/>
                  </a:lnTo>
                  <a:cubicBezTo>
                    <a:pt x="2842" y="122"/>
                    <a:pt x="2856" y="108"/>
                    <a:pt x="2869" y="95"/>
                  </a:cubicBezTo>
                  <a:cubicBezTo>
                    <a:pt x="2869" y="68"/>
                    <a:pt x="2856" y="41"/>
                    <a:pt x="2828" y="41"/>
                  </a:cubicBezTo>
                  <a:cubicBezTo>
                    <a:pt x="2625" y="27"/>
                    <a:pt x="2436" y="0"/>
                    <a:pt x="223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6654988" y="2403017"/>
              <a:ext cx="1540601" cy="1847273"/>
            </a:xfrm>
            <a:custGeom>
              <a:avLst/>
              <a:gdLst/>
              <a:ahLst/>
              <a:cxnLst/>
              <a:rect l="l" t="t" r="r" b="b"/>
              <a:pathLst>
                <a:path w="19783" h="23721" extrusionOk="0">
                  <a:moveTo>
                    <a:pt x="4749" y="6496"/>
                  </a:moveTo>
                  <a:cubicBezTo>
                    <a:pt x="4722" y="6523"/>
                    <a:pt x="4695" y="6550"/>
                    <a:pt x="4668" y="6590"/>
                  </a:cubicBezTo>
                  <a:cubicBezTo>
                    <a:pt x="4682" y="6563"/>
                    <a:pt x="4709" y="6536"/>
                    <a:pt x="4722" y="6522"/>
                  </a:cubicBezTo>
                  <a:lnTo>
                    <a:pt x="4736" y="6509"/>
                  </a:lnTo>
                  <a:lnTo>
                    <a:pt x="4749" y="6496"/>
                  </a:lnTo>
                  <a:close/>
                  <a:moveTo>
                    <a:pt x="13437" y="0"/>
                  </a:moveTo>
                  <a:cubicBezTo>
                    <a:pt x="13193" y="0"/>
                    <a:pt x="12949" y="27"/>
                    <a:pt x="12706" y="95"/>
                  </a:cubicBezTo>
                  <a:cubicBezTo>
                    <a:pt x="12381" y="190"/>
                    <a:pt x="12083" y="298"/>
                    <a:pt x="11786" y="433"/>
                  </a:cubicBezTo>
                  <a:cubicBezTo>
                    <a:pt x="11082" y="758"/>
                    <a:pt x="10433" y="1150"/>
                    <a:pt x="9810" y="1597"/>
                  </a:cubicBezTo>
                  <a:cubicBezTo>
                    <a:pt x="9201" y="2016"/>
                    <a:pt x="8579" y="2490"/>
                    <a:pt x="7902" y="3058"/>
                  </a:cubicBezTo>
                  <a:cubicBezTo>
                    <a:pt x="7402" y="3478"/>
                    <a:pt x="6887" y="3938"/>
                    <a:pt x="6387" y="4411"/>
                  </a:cubicBezTo>
                  <a:cubicBezTo>
                    <a:pt x="6211" y="4587"/>
                    <a:pt x="6035" y="4750"/>
                    <a:pt x="5859" y="4926"/>
                  </a:cubicBezTo>
                  <a:cubicBezTo>
                    <a:pt x="5656" y="5129"/>
                    <a:pt x="5467" y="5332"/>
                    <a:pt x="5291" y="5521"/>
                  </a:cubicBezTo>
                  <a:cubicBezTo>
                    <a:pt x="4587" y="6265"/>
                    <a:pt x="3924" y="7050"/>
                    <a:pt x="3302" y="7875"/>
                  </a:cubicBezTo>
                  <a:cubicBezTo>
                    <a:pt x="2625" y="8755"/>
                    <a:pt x="2016" y="9702"/>
                    <a:pt x="1475" y="10690"/>
                  </a:cubicBezTo>
                  <a:cubicBezTo>
                    <a:pt x="947" y="11651"/>
                    <a:pt x="541" y="12679"/>
                    <a:pt x="271" y="13748"/>
                  </a:cubicBezTo>
                  <a:cubicBezTo>
                    <a:pt x="135" y="14249"/>
                    <a:pt x="54" y="14763"/>
                    <a:pt x="27" y="15290"/>
                  </a:cubicBezTo>
                  <a:cubicBezTo>
                    <a:pt x="0" y="15791"/>
                    <a:pt x="27" y="16305"/>
                    <a:pt x="108" y="16806"/>
                  </a:cubicBezTo>
                  <a:cubicBezTo>
                    <a:pt x="190" y="17239"/>
                    <a:pt x="311" y="17645"/>
                    <a:pt x="474" y="18037"/>
                  </a:cubicBezTo>
                  <a:cubicBezTo>
                    <a:pt x="663" y="18497"/>
                    <a:pt x="920" y="18917"/>
                    <a:pt x="1231" y="19309"/>
                  </a:cubicBezTo>
                  <a:cubicBezTo>
                    <a:pt x="1543" y="19702"/>
                    <a:pt x="1922" y="20040"/>
                    <a:pt x="2341" y="20324"/>
                  </a:cubicBezTo>
                  <a:cubicBezTo>
                    <a:pt x="2747" y="20595"/>
                    <a:pt x="3193" y="20798"/>
                    <a:pt x="3667" y="20892"/>
                  </a:cubicBezTo>
                  <a:cubicBezTo>
                    <a:pt x="4046" y="21434"/>
                    <a:pt x="4547" y="21894"/>
                    <a:pt x="5128" y="22205"/>
                  </a:cubicBezTo>
                  <a:cubicBezTo>
                    <a:pt x="5643" y="22502"/>
                    <a:pt x="6238" y="22665"/>
                    <a:pt x="6833" y="22678"/>
                  </a:cubicBezTo>
                  <a:cubicBezTo>
                    <a:pt x="6928" y="22678"/>
                    <a:pt x="7023" y="22678"/>
                    <a:pt x="7104" y="22665"/>
                  </a:cubicBezTo>
                  <a:cubicBezTo>
                    <a:pt x="7794" y="23247"/>
                    <a:pt x="8633" y="23599"/>
                    <a:pt x="9513" y="23693"/>
                  </a:cubicBezTo>
                  <a:cubicBezTo>
                    <a:pt x="9675" y="23720"/>
                    <a:pt x="9837" y="23720"/>
                    <a:pt x="10000" y="23720"/>
                  </a:cubicBezTo>
                  <a:cubicBezTo>
                    <a:pt x="10121" y="23720"/>
                    <a:pt x="10243" y="23720"/>
                    <a:pt x="10378" y="23707"/>
                  </a:cubicBezTo>
                  <a:cubicBezTo>
                    <a:pt x="10974" y="23666"/>
                    <a:pt x="11542" y="23517"/>
                    <a:pt x="12097" y="23287"/>
                  </a:cubicBezTo>
                  <a:cubicBezTo>
                    <a:pt x="12611" y="23071"/>
                    <a:pt x="13112" y="22787"/>
                    <a:pt x="13558" y="22435"/>
                  </a:cubicBezTo>
                  <a:cubicBezTo>
                    <a:pt x="14370" y="21826"/>
                    <a:pt x="15087" y="21082"/>
                    <a:pt x="15669" y="20243"/>
                  </a:cubicBezTo>
                  <a:cubicBezTo>
                    <a:pt x="16265" y="19377"/>
                    <a:pt x="16779" y="18443"/>
                    <a:pt x="17198" y="17469"/>
                  </a:cubicBezTo>
                  <a:cubicBezTo>
                    <a:pt x="17631" y="16468"/>
                    <a:pt x="17997" y="15453"/>
                    <a:pt x="18294" y="14424"/>
                  </a:cubicBezTo>
                  <a:cubicBezTo>
                    <a:pt x="18632" y="13328"/>
                    <a:pt x="18903" y="12246"/>
                    <a:pt x="19093" y="11421"/>
                  </a:cubicBezTo>
                  <a:lnTo>
                    <a:pt x="19133" y="11272"/>
                  </a:lnTo>
                  <a:cubicBezTo>
                    <a:pt x="19187" y="11028"/>
                    <a:pt x="19255" y="10785"/>
                    <a:pt x="19309" y="10555"/>
                  </a:cubicBezTo>
                  <a:cubicBezTo>
                    <a:pt x="19336" y="10365"/>
                    <a:pt x="19377" y="10176"/>
                    <a:pt x="19417" y="9986"/>
                  </a:cubicBezTo>
                  <a:cubicBezTo>
                    <a:pt x="19498" y="9431"/>
                    <a:pt x="19580" y="8850"/>
                    <a:pt x="19647" y="8254"/>
                  </a:cubicBezTo>
                  <a:cubicBezTo>
                    <a:pt x="19728" y="7496"/>
                    <a:pt x="19783" y="6806"/>
                    <a:pt x="19783" y="6157"/>
                  </a:cubicBezTo>
                  <a:cubicBezTo>
                    <a:pt x="19783" y="5792"/>
                    <a:pt x="19783" y="5440"/>
                    <a:pt x="19756" y="5101"/>
                  </a:cubicBezTo>
                  <a:cubicBezTo>
                    <a:pt x="19742" y="4777"/>
                    <a:pt x="19701" y="4452"/>
                    <a:pt x="19647" y="4141"/>
                  </a:cubicBezTo>
                  <a:cubicBezTo>
                    <a:pt x="19607" y="3857"/>
                    <a:pt x="19526" y="3572"/>
                    <a:pt x="19431" y="3302"/>
                  </a:cubicBezTo>
                  <a:cubicBezTo>
                    <a:pt x="19350" y="3072"/>
                    <a:pt x="19228" y="2855"/>
                    <a:pt x="19065" y="2666"/>
                  </a:cubicBezTo>
                  <a:cubicBezTo>
                    <a:pt x="18930" y="2504"/>
                    <a:pt x="18754" y="2368"/>
                    <a:pt x="18538" y="2287"/>
                  </a:cubicBezTo>
                  <a:cubicBezTo>
                    <a:pt x="18402" y="2233"/>
                    <a:pt x="18254" y="2206"/>
                    <a:pt x="18105" y="2206"/>
                  </a:cubicBezTo>
                  <a:cubicBezTo>
                    <a:pt x="18010" y="2206"/>
                    <a:pt x="17929" y="2206"/>
                    <a:pt x="17848" y="2219"/>
                  </a:cubicBezTo>
                  <a:cubicBezTo>
                    <a:pt x="17739" y="2246"/>
                    <a:pt x="17631" y="2273"/>
                    <a:pt x="17523" y="2301"/>
                  </a:cubicBezTo>
                  <a:cubicBezTo>
                    <a:pt x="17523" y="2273"/>
                    <a:pt x="17523" y="2233"/>
                    <a:pt x="17523" y="2206"/>
                  </a:cubicBezTo>
                  <a:cubicBezTo>
                    <a:pt x="17496" y="2043"/>
                    <a:pt x="17455" y="1868"/>
                    <a:pt x="17388" y="1719"/>
                  </a:cubicBezTo>
                  <a:cubicBezTo>
                    <a:pt x="17320" y="1556"/>
                    <a:pt x="17225" y="1408"/>
                    <a:pt x="17131" y="1272"/>
                  </a:cubicBezTo>
                  <a:cubicBezTo>
                    <a:pt x="16819" y="880"/>
                    <a:pt x="16386" y="609"/>
                    <a:pt x="15899" y="501"/>
                  </a:cubicBezTo>
                  <a:cubicBezTo>
                    <a:pt x="15764" y="460"/>
                    <a:pt x="15629" y="447"/>
                    <a:pt x="15480" y="447"/>
                  </a:cubicBezTo>
                  <a:cubicBezTo>
                    <a:pt x="15290" y="447"/>
                    <a:pt x="15101" y="474"/>
                    <a:pt x="14911" y="542"/>
                  </a:cubicBezTo>
                  <a:cubicBezTo>
                    <a:pt x="14844" y="555"/>
                    <a:pt x="14776" y="582"/>
                    <a:pt x="14708" y="623"/>
                  </a:cubicBezTo>
                  <a:cubicBezTo>
                    <a:pt x="14600" y="433"/>
                    <a:pt x="14438" y="298"/>
                    <a:pt x="14248" y="190"/>
                  </a:cubicBezTo>
                  <a:cubicBezTo>
                    <a:pt x="14032" y="68"/>
                    <a:pt x="13788" y="0"/>
                    <a:pt x="13531" y="0"/>
                  </a:cubicBez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6768763" y="2453558"/>
              <a:ext cx="1426826" cy="1797744"/>
            </a:xfrm>
            <a:custGeom>
              <a:avLst/>
              <a:gdLst/>
              <a:ahLst/>
              <a:cxnLst/>
              <a:rect l="l" t="t" r="r" b="b"/>
              <a:pathLst>
                <a:path w="18322" h="23085" extrusionOk="0">
                  <a:moveTo>
                    <a:pt x="14885" y="1"/>
                  </a:moveTo>
                  <a:cubicBezTo>
                    <a:pt x="14952" y="95"/>
                    <a:pt x="15020" y="204"/>
                    <a:pt x="15047" y="312"/>
                  </a:cubicBezTo>
                  <a:lnTo>
                    <a:pt x="15061" y="312"/>
                  </a:lnTo>
                  <a:cubicBezTo>
                    <a:pt x="15101" y="461"/>
                    <a:pt x="15128" y="610"/>
                    <a:pt x="15142" y="772"/>
                  </a:cubicBezTo>
                  <a:cubicBezTo>
                    <a:pt x="15142" y="1124"/>
                    <a:pt x="15101" y="1462"/>
                    <a:pt x="15020" y="1800"/>
                  </a:cubicBezTo>
                  <a:cubicBezTo>
                    <a:pt x="14952" y="2071"/>
                    <a:pt x="14858" y="2342"/>
                    <a:pt x="14763" y="2599"/>
                  </a:cubicBezTo>
                  <a:cubicBezTo>
                    <a:pt x="14817" y="2572"/>
                    <a:pt x="14871" y="2558"/>
                    <a:pt x="14925" y="2531"/>
                  </a:cubicBezTo>
                  <a:cubicBezTo>
                    <a:pt x="14993" y="2518"/>
                    <a:pt x="15074" y="2504"/>
                    <a:pt x="15155" y="2504"/>
                  </a:cubicBezTo>
                  <a:cubicBezTo>
                    <a:pt x="15189" y="2497"/>
                    <a:pt x="15223" y="2494"/>
                    <a:pt x="15257" y="2494"/>
                  </a:cubicBezTo>
                  <a:cubicBezTo>
                    <a:pt x="15291" y="2494"/>
                    <a:pt x="15324" y="2497"/>
                    <a:pt x="15358" y="2504"/>
                  </a:cubicBezTo>
                  <a:cubicBezTo>
                    <a:pt x="15412" y="2518"/>
                    <a:pt x="15480" y="2545"/>
                    <a:pt x="15534" y="2572"/>
                  </a:cubicBezTo>
                  <a:cubicBezTo>
                    <a:pt x="15602" y="2599"/>
                    <a:pt x="15656" y="2626"/>
                    <a:pt x="15710" y="2666"/>
                  </a:cubicBezTo>
                  <a:cubicBezTo>
                    <a:pt x="15751" y="2707"/>
                    <a:pt x="15805" y="2761"/>
                    <a:pt x="15845" y="2802"/>
                  </a:cubicBezTo>
                  <a:cubicBezTo>
                    <a:pt x="15940" y="2910"/>
                    <a:pt x="16021" y="3032"/>
                    <a:pt x="16075" y="3167"/>
                  </a:cubicBezTo>
                  <a:cubicBezTo>
                    <a:pt x="16143" y="3329"/>
                    <a:pt x="16211" y="3492"/>
                    <a:pt x="16238" y="3668"/>
                  </a:cubicBezTo>
                  <a:cubicBezTo>
                    <a:pt x="16292" y="3857"/>
                    <a:pt x="16333" y="4060"/>
                    <a:pt x="16360" y="4250"/>
                  </a:cubicBezTo>
                  <a:cubicBezTo>
                    <a:pt x="16414" y="4669"/>
                    <a:pt x="16427" y="5088"/>
                    <a:pt x="16414" y="5508"/>
                  </a:cubicBezTo>
                  <a:cubicBezTo>
                    <a:pt x="16373" y="6130"/>
                    <a:pt x="16278" y="6753"/>
                    <a:pt x="16130" y="7375"/>
                  </a:cubicBezTo>
                  <a:cubicBezTo>
                    <a:pt x="15981" y="7971"/>
                    <a:pt x="15805" y="8552"/>
                    <a:pt x="15588" y="9134"/>
                  </a:cubicBezTo>
                  <a:cubicBezTo>
                    <a:pt x="15399" y="9675"/>
                    <a:pt x="15182" y="10203"/>
                    <a:pt x="14966" y="10731"/>
                  </a:cubicBezTo>
                  <a:cubicBezTo>
                    <a:pt x="14749" y="11259"/>
                    <a:pt x="14519" y="11746"/>
                    <a:pt x="14276" y="12246"/>
                  </a:cubicBezTo>
                  <a:cubicBezTo>
                    <a:pt x="13802" y="13261"/>
                    <a:pt x="13247" y="14249"/>
                    <a:pt x="12639" y="15196"/>
                  </a:cubicBezTo>
                  <a:cubicBezTo>
                    <a:pt x="12030" y="16143"/>
                    <a:pt x="11326" y="17050"/>
                    <a:pt x="10568" y="17875"/>
                  </a:cubicBezTo>
                  <a:cubicBezTo>
                    <a:pt x="9811" y="18687"/>
                    <a:pt x="8958" y="19418"/>
                    <a:pt x="8038" y="20027"/>
                  </a:cubicBezTo>
                  <a:lnTo>
                    <a:pt x="7849" y="20162"/>
                  </a:lnTo>
                  <a:cubicBezTo>
                    <a:pt x="7781" y="20203"/>
                    <a:pt x="7727" y="20230"/>
                    <a:pt x="7659" y="20270"/>
                  </a:cubicBezTo>
                  <a:cubicBezTo>
                    <a:pt x="7564" y="20324"/>
                    <a:pt x="7456" y="20379"/>
                    <a:pt x="7348" y="20433"/>
                  </a:cubicBezTo>
                  <a:cubicBezTo>
                    <a:pt x="7294" y="20446"/>
                    <a:pt x="7226" y="20473"/>
                    <a:pt x="7172" y="20487"/>
                  </a:cubicBezTo>
                  <a:cubicBezTo>
                    <a:pt x="7131" y="20500"/>
                    <a:pt x="7091" y="20514"/>
                    <a:pt x="7050" y="20514"/>
                  </a:cubicBezTo>
                  <a:cubicBezTo>
                    <a:pt x="7010" y="20521"/>
                    <a:pt x="6966" y="20524"/>
                    <a:pt x="6922" y="20524"/>
                  </a:cubicBezTo>
                  <a:cubicBezTo>
                    <a:pt x="6878" y="20524"/>
                    <a:pt x="6834" y="20521"/>
                    <a:pt x="6793" y="20514"/>
                  </a:cubicBezTo>
                  <a:cubicBezTo>
                    <a:pt x="6712" y="20500"/>
                    <a:pt x="6617" y="20473"/>
                    <a:pt x="6536" y="20433"/>
                  </a:cubicBezTo>
                  <a:cubicBezTo>
                    <a:pt x="6468" y="20392"/>
                    <a:pt x="6387" y="20352"/>
                    <a:pt x="6320" y="20284"/>
                  </a:cubicBezTo>
                  <a:cubicBezTo>
                    <a:pt x="6144" y="20135"/>
                    <a:pt x="5995" y="19973"/>
                    <a:pt x="5859" y="19783"/>
                  </a:cubicBezTo>
                  <a:cubicBezTo>
                    <a:pt x="5724" y="19932"/>
                    <a:pt x="5562" y="20054"/>
                    <a:pt x="5399" y="20189"/>
                  </a:cubicBezTo>
                  <a:cubicBezTo>
                    <a:pt x="5264" y="20297"/>
                    <a:pt x="5115" y="20379"/>
                    <a:pt x="4953" y="20460"/>
                  </a:cubicBezTo>
                  <a:cubicBezTo>
                    <a:pt x="4818" y="20527"/>
                    <a:pt x="4669" y="20582"/>
                    <a:pt x="4520" y="20609"/>
                  </a:cubicBezTo>
                  <a:cubicBezTo>
                    <a:pt x="4459" y="20615"/>
                    <a:pt x="4395" y="20619"/>
                    <a:pt x="4329" y="20619"/>
                  </a:cubicBezTo>
                  <a:cubicBezTo>
                    <a:pt x="4263" y="20619"/>
                    <a:pt x="4195" y="20615"/>
                    <a:pt x="4127" y="20609"/>
                  </a:cubicBezTo>
                  <a:cubicBezTo>
                    <a:pt x="4060" y="20582"/>
                    <a:pt x="3992" y="20568"/>
                    <a:pt x="3938" y="20541"/>
                  </a:cubicBezTo>
                  <a:cubicBezTo>
                    <a:pt x="3870" y="20514"/>
                    <a:pt x="3816" y="20487"/>
                    <a:pt x="3762" y="20446"/>
                  </a:cubicBezTo>
                  <a:cubicBezTo>
                    <a:pt x="3640" y="20365"/>
                    <a:pt x="3532" y="20257"/>
                    <a:pt x="3437" y="20135"/>
                  </a:cubicBezTo>
                  <a:cubicBezTo>
                    <a:pt x="3329" y="20000"/>
                    <a:pt x="3234" y="19837"/>
                    <a:pt x="3153" y="19675"/>
                  </a:cubicBezTo>
                  <a:cubicBezTo>
                    <a:pt x="3072" y="19486"/>
                    <a:pt x="2991" y="19283"/>
                    <a:pt x="2937" y="19080"/>
                  </a:cubicBezTo>
                  <a:cubicBezTo>
                    <a:pt x="2828" y="19147"/>
                    <a:pt x="2707" y="19228"/>
                    <a:pt x="2598" y="19296"/>
                  </a:cubicBezTo>
                  <a:cubicBezTo>
                    <a:pt x="2504" y="19364"/>
                    <a:pt x="2396" y="19431"/>
                    <a:pt x="2287" y="19486"/>
                  </a:cubicBezTo>
                  <a:cubicBezTo>
                    <a:pt x="2193" y="19540"/>
                    <a:pt x="2084" y="19580"/>
                    <a:pt x="1963" y="19621"/>
                  </a:cubicBezTo>
                  <a:cubicBezTo>
                    <a:pt x="1868" y="19648"/>
                    <a:pt x="1760" y="19661"/>
                    <a:pt x="1651" y="19661"/>
                  </a:cubicBezTo>
                  <a:cubicBezTo>
                    <a:pt x="1530" y="19661"/>
                    <a:pt x="1394" y="19648"/>
                    <a:pt x="1272" y="19621"/>
                  </a:cubicBezTo>
                  <a:cubicBezTo>
                    <a:pt x="1151" y="19580"/>
                    <a:pt x="1015" y="19540"/>
                    <a:pt x="894" y="19486"/>
                  </a:cubicBezTo>
                  <a:cubicBezTo>
                    <a:pt x="664" y="19377"/>
                    <a:pt x="447" y="19256"/>
                    <a:pt x="244" y="19120"/>
                  </a:cubicBezTo>
                  <a:cubicBezTo>
                    <a:pt x="163" y="19053"/>
                    <a:pt x="82" y="18998"/>
                    <a:pt x="0" y="18931"/>
                  </a:cubicBezTo>
                  <a:lnTo>
                    <a:pt x="0" y="18931"/>
                  </a:lnTo>
                  <a:cubicBezTo>
                    <a:pt x="271" y="19215"/>
                    <a:pt x="569" y="19472"/>
                    <a:pt x="880" y="19689"/>
                  </a:cubicBezTo>
                  <a:cubicBezTo>
                    <a:pt x="1286" y="19959"/>
                    <a:pt x="1732" y="20149"/>
                    <a:pt x="2206" y="20257"/>
                  </a:cubicBezTo>
                  <a:cubicBezTo>
                    <a:pt x="2585" y="20798"/>
                    <a:pt x="3086" y="21245"/>
                    <a:pt x="3667" y="21556"/>
                  </a:cubicBezTo>
                  <a:cubicBezTo>
                    <a:pt x="4182" y="21867"/>
                    <a:pt x="4777" y="22029"/>
                    <a:pt x="5372" y="22029"/>
                  </a:cubicBezTo>
                  <a:cubicBezTo>
                    <a:pt x="5467" y="22029"/>
                    <a:pt x="5562" y="22029"/>
                    <a:pt x="5656" y="22016"/>
                  </a:cubicBezTo>
                  <a:cubicBezTo>
                    <a:pt x="6333" y="22598"/>
                    <a:pt x="7172" y="22963"/>
                    <a:pt x="8065" y="23058"/>
                  </a:cubicBezTo>
                  <a:cubicBezTo>
                    <a:pt x="8227" y="23071"/>
                    <a:pt x="8376" y="23085"/>
                    <a:pt x="8539" y="23085"/>
                  </a:cubicBezTo>
                  <a:cubicBezTo>
                    <a:pt x="8660" y="23085"/>
                    <a:pt x="8782" y="23085"/>
                    <a:pt x="8917" y="23071"/>
                  </a:cubicBezTo>
                  <a:cubicBezTo>
                    <a:pt x="9513" y="23017"/>
                    <a:pt x="10095" y="22882"/>
                    <a:pt x="10636" y="22638"/>
                  </a:cubicBezTo>
                  <a:cubicBezTo>
                    <a:pt x="11164" y="22422"/>
                    <a:pt x="11651" y="22138"/>
                    <a:pt x="12111" y="21799"/>
                  </a:cubicBezTo>
                  <a:cubicBezTo>
                    <a:pt x="12923" y="21177"/>
                    <a:pt x="13626" y="20433"/>
                    <a:pt x="14208" y="19594"/>
                  </a:cubicBezTo>
                  <a:cubicBezTo>
                    <a:pt x="14817" y="18728"/>
                    <a:pt x="15331" y="17794"/>
                    <a:pt x="15751" y="16820"/>
                  </a:cubicBezTo>
                  <a:cubicBezTo>
                    <a:pt x="16170" y="15832"/>
                    <a:pt x="16536" y="14817"/>
                    <a:pt x="16847" y="13775"/>
                  </a:cubicBezTo>
                  <a:cubicBezTo>
                    <a:pt x="17185" y="12679"/>
                    <a:pt x="17442" y="11597"/>
                    <a:pt x="17645" y="10785"/>
                  </a:cubicBezTo>
                  <a:lnTo>
                    <a:pt x="17686" y="10623"/>
                  </a:lnTo>
                  <a:lnTo>
                    <a:pt x="17686" y="10582"/>
                  </a:lnTo>
                  <a:lnTo>
                    <a:pt x="17699" y="10528"/>
                  </a:lnTo>
                  <a:cubicBezTo>
                    <a:pt x="17753" y="10325"/>
                    <a:pt x="17807" y="10122"/>
                    <a:pt x="17848" y="9906"/>
                  </a:cubicBezTo>
                  <a:cubicBezTo>
                    <a:pt x="17889" y="9703"/>
                    <a:pt x="17916" y="9527"/>
                    <a:pt x="17956" y="9337"/>
                  </a:cubicBezTo>
                  <a:cubicBezTo>
                    <a:pt x="18051" y="8782"/>
                    <a:pt x="18119" y="8201"/>
                    <a:pt x="18186" y="7619"/>
                  </a:cubicBezTo>
                  <a:cubicBezTo>
                    <a:pt x="18267" y="6847"/>
                    <a:pt x="18322" y="6157"/>
                    <a:pt x="18322" y="5508"/>
                  </a:cubicBezTo>
                  <a:cubicBezTo>
                    <a:pt x="18322" y="5156"/>
                    <a:pt x="18322" y="4804"/>
                    <a:pt x="18308" y="4452"/>
                  </a:cubicBezTo>
                  <a:cubicBezTo>
                    <a:pt x="18281" y="4128"/>
                    <a:pt x="18254" y="3817"/>
                    <a:pt x="18200" y="3492"/>
                  </a:cubicBezTo>
                  <a:cubicBezTo>
                    <a:pt x="18146" y="3208"/>
                    <a:pt x="18065" y="2923"/>
                    <a:pt x="17970" y="2653"/>
                  </a:cubicBezTo>
                  <a:cubicBezTo>
                    <a:pt x="17889" y="2423"/>
                    <a:pt x="17767" y="2220"/>
                    <a:pt x="17618" y="2017"/>
                  </a:cubicBezTo>
                  <a:cubicBezTo>
                    <a:pt x="17469" y="1855"/>
                    <a:pt x="17293" y="1719"/>
                    <a:pt x="17077" y="1638"/>
                  </a:cubicBezTo>
                  <a:cubicBezTo>
                    <a:pt x="16941" y="1584"/>
                    <a:pt x="16793" y="1557"/>
                    <a:pt x="16630" y="1557"/>
                  </a:cubicBezTo>
                  <a:cubicBezTo>
                    <a:pt x="16549" y="1557"/>
                    <a:pt x="16468" y="1557"/>
                    <a:pt x="16387" y="1570"/>
                  </a:cubicBezTo>
                  <a:cubicBezTo>
                    <a:pt x="16278" y="1597"/>
                    <a:pt x="16170" y="1624"/>
                    <a:pt x="16062" y="1652"/>
                  </a:cubicBezTo>
                  <a:cubicBezTo>
                    <a:pt x="16062" y="1624"/>
                    <a:pt x="16062" y="1597"/>
                    <a:pt x="16062" y="1557"/>
                  </a:cubicBezTo>
                  <a:cubicBezTo>
                    <a:pt x="16035" y="1394"/>
                    <a:pt x="15994" y="1232"/>
                    <a:pt x="15927" y="1070"/>
                  </a:cubicBezTo>
                  <a:cubicBezTo>
                    <a:pt x="15859" y="907"/>
                    <a:pt x="15764" y="759"/>
                    <a:pt x="15670" y="623"/>
                  </a:cubicBezTo>
                  <a:cubicBezTo>
                    <a:pt x="15561" y="488"/>
                    <a:pt x="15439" y="366"/>
                    <a:pt x="15318" y="271"/>
                  </a:cubicBezTo>
                  <a:cubicBezTo>
                    <a:pt x="15182" y="163"/>
                    <a:pt x="15034" y="68"/>
                    <a:pt x="14885" y="1"/>
                  </a:cubicBez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6990085" y="2460956"/>
              <a:ext cx="799854" cy="1157845"/>
            </a:xfrm>
            <a:custGeom>
              <a:avLst/>
              <a:gdLst/>
              <a:ahLst/>
              <a:cxnLst/>
              <a:rect l="l" t="t" r="r" b="b"/>
              <a:pathLst>
                <a:path w="10271" h="14868" extrusionOk="0">
                  <a:moveTo>
                    <a:pt x="10189" y="0"/>
                  </a:moveTo>
                  <a:lnTo>
                    <a:pt x="10175" y="28"/>
                  </a:lnTo>
                  <a:cubicBezTo>
                    <a:pt x="9472" y="609"/>
                    <a:pt x="8782" y="1218"/>
                    <a:pt x="8105" y="1841"/>
                  </a:cubicBezTo>
                  <a:cubicBezTo>
                    <a:pt x="7429" y="2477"/>
                    <a:pt x="6793" y="3099"/>
                    <a:pt x="6170" y="3776"/>
                  </a:cubicBezTo>
                  <a:cubicBezTo>
                    <a:pt x="4952" y="5102"/>
                    <a:pt x="3843" y="6550"/>
                    <a:pt x="2882" y="8079"/>
                  </a:cubicBezTo>
                  <a:cubicBezTo>
                    <a:pt x="2382" y="8850"/>
                    <a:pt x="1935" y="9662"/>
                    <a:pt x="1543" y="10487"/>
                  </a:cubicBezTo>
                  <a:cubicBezTo>
                    <a:pt x="1326" y="10920"/>
                    <a:pt x="1137" y="11367"/>
                    <a:pt x="947" y="11813"/>
                  </a:cubicBezTo>
                  <a:cubicBezTo>
                    <a:pt x="758" y="12327"/>
                    <a:pt x="582" y="12828"/>
                    <a:pt x="406" y="13342"/>
                  </a:cubicBezTo>
                  <a:cubicBezTo>
                    <a:pt x="338" y="13559"/>
                    <a:pt x="271" y="13789"/>
                    <a:pt x="203" y="14019"/>
                  </a:cubicBezTo>
                  <a:cubicBezTo>
                    <a:pt x="135" y="14249"/>
                    <a:pt x="68" y="14479"/>
                    <a:pt x="14" y="14709"/>
                  </a:cubicBezTo>
                  <a:cubicBezTo>
                    <a:pt x="0" y="14763"/>
                    <a:pt x="27" y="14831"/>
                    <a:pt x="95" y="14858"/>
                  </a:cubicBezTo>
                  <a:cubicBezTo>
                    <a:pt x="108" y="14864"/>
                    <a:pt x="125" y="14868"/>
                    <a:pt x="144" y="14868"/>
                  </a:cubicBezTo>
                  <a:cubicBezTo>
                    <a:pt x="162" y="14868"/>
                    <a:pt x="183" y="14864"/>
                    <a:pt x="203" y="14858"/>
                  </a:cubicBezTo>
                  <a:cubicBezTo>
                    <a:pt x="244" y="14844"/>
                    <a:pt x="271" y="14817"/>
                    <a:pt x="284" y="14790"/>
                  </a:cubicBezTo>
                  <a:cubicBezTo>
                    <a:pt x="379" y="14533"/>
                    <a:pt x="460" y="14276"/>
                    <a:pt x="555" y="14019"/>
                  </a:cubicBezTo>
                  <a:cubicBezTo>
                    <a:pt x="650" y="13775"/>
                    <a:pt x="717" y="13518"/>
                    <a:pt x="798" y="13261"/>
                  </a:cubicBezTo>
                  <a:cubicBezTo>
                    <a:pt x="974" y="12760"/>
                    <a:pt x="1164" y="12246"/>
                    <a:pt x="1367" y="11759"/>
                  </a:cubicBezTo>
                  <a:cubicBezTo>
                    <a:pt x="1556" y="11326"/>
                    <a:pt x="1759" y="10893"/>
                    <a:pt x="1962" y="10460"/>
                  </a:cubicBezTo>
                  <a:cubicBezTo>
                    <a:pt x="2165" y="10027"/>
                    <a:pt x="2382" y="9635"/>
                    <a:pt x="2598" y="9229"/>
                  </a:cubicBezTo>
                  <a:cubicBezTo>
                    <a:pt x="2963" y="8552"/>
                    <a:pt x="3356" y="7876"/>
                    <a:pt x="3775" y="7240"/>
                  </a:cubicBezTo>
                  <a:cubicBezTo>
                    <a:pt x="3897" y="7064"/>
                    <a:pt x="4019" y="6874"/>
                    <a:pt x="4141" y="6698"/>
                  </a:cubicBezTo>
                  <a:cubicBezTo>
                    <a:pt x="4262" y="6522"/>
                    <a:pt x="4398" y="6333"/>
                    <a:pt x="4533" y="6144"/>
                  </a:cubicBezTo>
                  <a:cubicBezTo>
                    <a:pt x="4790" y="5778"/>
                    <a:pt x="5074" y="5426"/>
                    <a:pt x="5345" y="5075"/>
                  </a:cubicBezTo>
                  <a:cubicBezTo>
                    <a:pt x="5913" y="4371"/>
                    <a:pt x="6508" y="3694"/>
                    <a:pt x="7131" y="3031"/>
                  </a:cubicBezTo>
                  <a:cubicBezTo>
                    <a:pt x="7943" y="2165"/>
                    <a:pt x="8795" y="1354"/>
                    <a:pt x="9675" y="569"/>
                  </a:cubicBezTo>
                  <a:cubicBezTo>
                    <a:pt x="9864" y="393"/>
                    <a:pt x="10054" y="244"/>
                    <a:pt x="10243" y="82"/>
                  </a:cubicBezTo>
                  <a:cubicBezTo>
                    <a:pt x="10257" y="68"/>
                    <a:pt x="10270" y="41"/>
                    <a:pt x="10257" y="14"/>
                  </a:cubicBezTo>
                  <a:cubicBezTo>
                    <a:pt x="10243" y="0"/>
                    <a:pt x="10230" y="0"/>
                    <a:pt x="10216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6951069" y="3728611"/>
              <a:ext cx="33798" cy="150766"/>
            </a:xfrm>
            <a:custGeom>
              <a:avLst/>
              <a:gdLst/>
              <a:ahLst/>
              <a:cxnLst/>
              <a:rect l="l" t="t" r="r" b="b"/>
              <a:pathLst>
                <a:path w="434" h="1936" extrusionOk="0">
                  <a:moveTo>
                    <a:pt x="339" y="0"/>
                  </a:moveTo>
                  <a:cubicBezTo>
                    <a:pt x="325" y="0"/>
                    <a:pt x="298" y="14"/>
                    <a:pt x="285" y="27"/>
                  </a:cubicBezTo>
                  <a:lnTo>
                    <a:pt x="285" y="14"/>
                  </a:lnTo>
                  <a:cubicBezTo>
                    <a:pt x="271" y="27"/>
                    <a:pt x="257" y="55"/>
                    <a:pt x="244" y="82"/>
                  </a:cubicBezTo>
                  <a:cubicBezTo>
                    <a:pt x="163" y="352"/>
                    <a:pt x="95" y="636"/>
                    <a:pt x="55" y="921"/>
                  </a:cubicBezTo>
                  <a:cubicBezTo>
                    <a:pt x="14" y="1205"/>
                    <a:pt x="0" y="1502"/>
                    <a:pt x="0" y="1800"/>
                  </a:cubicBezTo>
                  <a:cubicBezTo>
                    <a:pt x="13" y="1891"/>
                    <a:pt x="86" y="1936"/>
                    <a:pt x="158" y="1936"/>
                  </a:cubicBezTo>
                  <a:cubicBezTo>
                    <a:pt x="235" y="1936"/>
                    <a:pt x="312" y="1885"/>
                    <a:pt x="312" y="1786"/>
                  </a:cubicBezTo>
                  <a:cubicBezTo>
                    <a:pt x="298" y="1475"/>
                    <a:pt x="285" y="1164"/>
                    <a:pt x="298" y="866"/>
                  </a:cubicBezTo>
                  <a:cubicBezTo>
                    <a:pt x="298" y="745"/>
                    <a:pt x="325" y="636"/>
                    <a:pt x="339" y="515"/>
                  </a:cubicBezTo>
                  <a:cubicBezTo>
                    <a:pt x="366" y="379"/>
                    <a:pt x="393" y="244"/>
                    <a:pt x="433" y="109"/>
                  </a:cubicBezTo>
                  <a:cubicBezTo>
                    <a:pt x="433" y="68"/>
                    <a:pt x="406" y="14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7645483" y="2603234"/>
              <a:ext cx="381510" cy="923130"/>
            </a:xfrm>
            <a:custGeom>
              <a:avLst/>
              <a:gdLst/>
              <a:ahLst/>
              <a:cxnLst/>
              <a:rect l="l" t="t" r="r" b="b"/>
              <a:pathLst>
                <a:path w="4899" h="11854" extrusionOk="0">
                  <a:moveTo>
                    <a:pt x="4845" y="0"/>
                  </a:moveTo>
                  <a:cubicBezTo>
                    <a:pt x="4804" y="0"/>
                    <a:pt x="4777" y="27"/>
                    <a:pt x="4777" y="54"/>
                  </a:cubicBezTo>
                  <a:cubicBezTo>
                    <a:pt x="4520" y="1204"/>
                    <a:pt x="4195" y="2341"/>
                    <a:pt x="3830" y="3464"/>
                  </a:cubicBezTo>
                  <a:cubicBezTo>
                    <a:pt x="3681" y="3911"/>
                    <a:pt x="3518" y="4371"/>
                    <a:pt x="3356" y="4817"/>
                  </a:cubicBezTo>
                  <a:cubicBezTo>
                    <a:pt x="3275" y="5047"/>
                    <a:pt x="3194" y="5277"/>
                    <a:pt x="3099" y="5494"/>
                  </a:cubicBezTo>
                  <a:cubicBezTo>
                    <a:pt x="3004" y="5710"/>
                    <a:pt x="2910" y="5940"/>
                    <a:pt x="2815" y="6170"/>
                  </a:cubicBezTo>
                  <a:cubicBezTo>
                    <a:pt x="2436" y="7077"/>
                    <a:pt x="2017" y="7970"/>
                    <a:pt x="1570" y="8836"/>
                  </a:cubicBezTo>
                  <a:cubicBezTo>
                    <a:pt x="1340" y="9283"/>
                    <a:pt x="1096" y="9729"/>
                    <a:pt x="853" y="10162"/>
                  </a:cubicBezTo>
                  <a:cubicBezTo>
                    <a:pt x="731" y="10392"/>
                    <a:pt x="596" y="10609"/>
                    <a:pt x="460" y="10825"/>
                  </a:cubicBezTo>
                  <a:cubicBezTo>
                    <a:pt x="393" y="10947"/>
                    <a:pt x="325" y="11055"/>
                    <a:pt x="257" y="11163"/>
                  </a:cubicBezTo>
                  <a:cubicBezTo>
                    <a:pt x="190" y="11272"/>
                    <a:pt x="109" y="11407"/>
                    <a:pt x="41" y="11542"/>
                  </a:cubicBezTo>
                  <a:cubicBezTo>
                    <a:pt x="0" y="11623"/>
                    <a:pt x="14" y="11732"/>
                    <a:pt x="95" y="11799"/>
                  </a:cubicBezTo>
                  <a:cubicBezTo>
                    <a:pt x="136" y="11840"/>
                    <a:pt x="190" y="11853"/>
                    <a:pt x="257" y="11853"/>
                  </a:cubicBezTo>
                  <a:cubicBezTo>
                    <a:pt x="312" y="11853"/>
                    <a:pt x="366" y="11826"/>
                    <a:pt x="406" y="11772"/>
                  </a:cubicBezTo>
                  <a:cubicBezTo>
                    <a:pt x="487" y="11664"/>
                    <a:pt x="569" y="11542"/>
                    <a:pt x="636" y="11420"/>
                  </a:cubicBezTo>
                  <a:cubicBezTo>
                    <a:pt x="704" y="11299"/>
                    <a:pt x="785" y="11177"/>
                    <a:pt x="866" y="11055"/>
                  </a:cubicBezTo>
                  <a:cubicBezTo>
                    <a:pt x="1002" y="10825"/>
                    <a:pt x="1123" y="10609"/>
                    <a:pt x="1245" y="10379"/>
                  </a:cubicBezTo>
                  <a:cubicBezTo>
                    <a:pt x="1489" y="9946"/>
                    <a:pt x="1732" y="9499"/>
                    <a:pt x="1949" y="9052"/>
                  </a:cubicBezTo>
                  <a:cubicBezTo>
                    <a:pt x="2382" y="8173"/>
                    <a:pt x="2761" y="7266"/>
                    <a:pt x="3113" y="6346"/>
                  </a:cubicBezTo>
                  <a:cubicBezTo>
                    <a:pt x="3275" y="5886"/>
                    <a:pt x="3437" y="5426"/>
                    <a:pt x="3586" y="4953"/>
                  </a:cubicBezTo>
                  <a:cubicBezTo>
                    <a:pt x="3735" y="4493"/>
                    <a:pt x="3884" y="4032"/>
                    <a:pt x="4019" y="3559"/>
                  </a:cubicBezTo>
                  <a:cubicBezTo>
                    <a:pt x="4303" y="2598"/>
                    <a:pt x="4533" y="1637"/>
                    <a:pt x="4763" y="663"/>
                  </a:cubicBezTo>
                  <a:lnTo>
                    <a:pt x="4899" y="68"/>
                  </a:lnTo>
                  <a:cubicBezTo>
                    <a:pt x="4899" y="41"/>
                    <a:pt x="4885" y="14"/>
                    <a:pt x="4845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7545335" y="3601129"/>
              <a:ext cx="74916" cy="104508"/>
            </a:xfrm>
            <a:custGeom>
              <a:avLst/>
              <a:gdLst/>
              <a:ahLst/>
              <a:cxnLst/>
              <a:rect l="l" t="t" r="r" b="b"/>
              <a:pathLst>
                <a:path w="962" h="1342" extrusionOk="0">
                  <a:moveTo>
                    <a:pt x="867" y="0"/>
                  </a:moveTo>
                  <a:cubicBezTo>
                    <a:pt x="826" y="0"/>
                    <a:pt x="799" y="14"/>
                    <a:pt x="786" y="54"/>
                  </a:cubicBezTo>
                  <a:cubicBezTo>
                    <a:pt x="732" y="135"/>
                    <a:pt x="691" y="217"/>
                    <a:pt x="637" y="311"/>
                  </a:cubicBezTo>
                  <a:cubicBezTo>
                    <a:pt x="542" y="447"/>
                    <a:pt x="447" y="582"/>
                    <a:pt x="339" y="717"/>
                  </a:cubicBezTo>
                  <a:cubicBezTo>
                    <a:pt x="244" y="853"/>
                    <a:pt x="136" y="988"/>
                    <a:pt x="42" y="1123"/>
                  </a:cubicBezTo>
                  <a:cubicBezTo>
                    <a:pt x="14" y="1137"/>
                    <a:pt x="1" y="1177"/>
                    <a:pt x="1" y="1218"/>
                  </a:cubicBezTo>
                  <a:cubicBezTo>
                    <a:pt x="1" y="1245"/>
                    <a:pt x="14" y="1286"/>
                    <a:pt x="42" y="1313"/>
                  </a:cubicBezTo>
                  <a:cubicBezTo>
                    <a:pt x="73" y="1331"/>
                    <a:pt x="107" y="1342"/>
                    <a:pt x="139" y="1342"/>
                  </a:cubicBezTo>
                  <a:cubicBezTo>
                    <a:pt x="176" y="1342"/>
                    <a:pt x="209" y="1328"/>
                    <a:pt x="231" y="1299"/>
                  </a:cubicBezTo>
                  <a:cubicBezTo>
                    <a:pt x="366" y="1110"/>
                    <a:pt x="488" y="920"/>
                    <a:pt x="596" y="731"/>
                  </a:cubicBezTo>
                  <a:cubicBezTo>
                    <a:pt x="664" y="636"/>
                    <a:pt x="718" y="528"/>
                    <a:pt x="772" y="433"/>
                  </a:cubicBezTo>
                  <a:lnTo>
                    <a:pt x="935" y="122"/>
                  </a:lnTo>
                  <a:cubicBezTo>
                    <a:pt x="962" y="81"/>
                    <a:pt x="935" y="27"/>
                    <a:pt x="894" y="14"/>
                  </a:cubicBezTo>
                  <a:cubicBezTo>
                    <a:pt x="880" y="0"/>
                    <a:pt x="880" y="0"/>
                    <a:pt x="86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7325104" y="3806876"/>
              <a:ext cx="171870" cy="203098"/>
            </a:xfrm>
            <a:custGeom>
              <a:avLst/>
              <a:gdLst/>
              <a:ahLst/>
              <a:cxnLst/>
              <a:rect l="l" t="t" r="r" b="b"/>
              <a:pathLst>
                <a:path w="2207" h="2608" extrusionOk="0">
                  <a:moveTo>
                    <a:pt x="2139" y="0"/>
                  </a:moveTo>
                  <a:cubicBezTo>
                    <a:pt x="2135" y="0"/>
                    <a:pt x="2132" y="3"/>
                    <a:pt x="2125" y="10"/>
                  </a:cubicBezTo>
                  <a:cubicBezTo>
                    <a:pt x="2098" y="10"/>
                    <a:pt x="2071" y="24"/>
                    <a:pt x="2058" y="51"/>
                  </a:cubicBezTo>
                  <a:lnTo>
                    <a:pt x="2058" y="37"/>
                  </a:lnTo>
                  <a:lnTo>
                    <a:pt x="1990" y="132"/>
                  </a:lnTo>
                  <a:lnTo>
                    <a:pt x="1990" y="132"/>
                  </a:lnTo>
                  <a:lnTo>
                    <a:pt x="2004" y="118"/>
                  </a:lnTo>
                  <a:lnTo>
                    <a:pt x="2004" y="118"/>
                  </a:lnTo>
                  <a:cubicBezTo>
                    <a:pt x="1719" y="524"/>
                    <a:pt x="1422" y="903"/>
                    <a:pt x="1097" y="1269"/>
                  </a:cubicBezTo>
                  <a:cubicBezTo>
                    <a:pt x="948" y="1445"/>
                    <a:pt x="786" y="1620"/>
                    <a:pt x="610" y="1796"/>
                  </a:cubicBezTo>
                  <a:cubicBezTo>
                    <a:pt x="447" y="1972"/>
                    <a:pt x="272" y="2121"/>
                    <a:pt x="96" y="2283"/>
                  </a:cubicBezTo>
                  <a:lnTo>
                    <a:pt x="82" y="2283"/>
                  </a:lnTo>
                  <a:lnTo>
                    <a:pt x="42" y="2324"/>
                  </a:lnTo>
                  <a:cubicBezTo>
                    <a:pt x="28" y="2338"/>
                    <a:pt x="14" y="2365"/>
                    <a:pt x="1" y="2392"/>
                  </a:cubicBezTo>
                  <a:cubicBezTo>
                    <a:pt x="1" y="2446"/>
                    <a:pt x="1" y="2486"/>
                    <a:pt x="28" y="2527"/>
                  </a:cubicBezTo>
                  <a:cubicBezTo>
                    <a:pt x="66" y="2580"/>
                    <a:pt x="124" y="2607"/>
                    <a:pt x="181" y="2607"/>
                  </a:cubicBezTo>
                  <a:cubicBezTo>
                    <a:pt x="225" y="2607"/>
                    <a:pt x="269" y="2590"/>
                    <a:pt x="299" y="2554"/>
                  </a:cubicBezTo>
                  <a:cubicBezTo>
                    <a:pt x="650" y="2175"/>
                    <a:pt x="989" y="1769"/>
                    <a:pt x="1300" y="1363"/>
                  </a:cubicBezTo>
                  <a:cubicBezTo>
                    <a:pt x="1611" y="957"/>
                    <a:pt x="1909" y="538"/>
                    <a:pt x="2193" y="105"/>
                  </a:cubicBezTo>
                  <a:cubicBezTo>
                    <a:pt x="2206" y="64"/>
                    <a:pt x="2193" y="24"/>
                    <a:pt x="2152" y="10"/>
                  </a:cubicBezTo>
                  <a:cubicBezTo>
                    <a:pt x="2146" y="3"/>
                    <a:pt x="2142" y="0"/>
                    <a:pt x="2139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7585441" y="2438528"/>
              <a:ext cx="95942" cy="58874"/>
            </a:xfrm>
            <a:custGeom>
              <a:avLst/>
              <a:gdLst/>
              <a:ahLst/>
              <a:cxnLst/>
              <a:rect l="l" t="t" r="r" b="b"/>
              <a:pathLst>
                <a:path w="1232" h="756" extrusionOk="0">
                  <a:moveTo>
                    <a:pt x="916" y="1"/>
                  </a:moveTo>
                  <a:cubicBezTo>
                    <a:pt x="900" y="1"/>
                    <a:pt x="883" y="2"/>
                    <a:pt x="866" y="4"/>
                  </a:cubicBezTo>
                  <a:cubicBezTo>
                    <a:pt x="758" y="4"/>
                    <a:pt x="650" y="18"/>
                    <a:pt x="555" y="58"/>
                  </a:cubicBezTo>
                  <a:cubicBezTo>
                    <a:pt x="447" y="86"/>
                    <a:pt x="352" y="126"/>
                    <a:pt x="271" y="194"/>
                  </a:cubicBezTo>
                  <a:cubicBezTo>
                    <a:pt x="176" y="248"/>
                    <a:pt x="95" y="329"/>
                    <a:pt x="41" y="424"/>
                  </a:cubicBezTo>
                  <a:cubicBezTo>
                    <a:pt x="14" y="464"/>
                    <a:pt x="0" y="519"/>
                    <a:pt x="14" y="573"/>
                  </a:cubicBezTo>
                  <a:cubicBezTo>
                    <a:pt x="14" y="586"/>
                    <a:pt x="14" y="600"/>
                    <a:pt x="14" y="600"/>
                  </a:cubicBezTo>
                  <a:cubicBezTo>
                    <a:pt x="41" y="667"/>
                    <a:pt x="95" y="721"/>
                    <a:pt x="162" y="735"/>
                  </a:cubicBezTo>
                  <a:cubicBezTo>
                    <a:pt x="215" y="749"/>
                    <a:pt x="266" y="756"/>
                    <a:pt x="317" y="756"/>
                  </a:cubicBezTo>
                  <a:cubicBezTo>
                    <a:pt x="558" y="756"/>
                    <a:pt x="787" y="614"/>
                    <a:pt x="988" y="491"/>
                  </a:cubicBezTo>
                  <a:cubicBezTo>
                    <a:pt x="1015" y="464"/>
                    <a:pt x="1042" y="437"/>
                    <a:pt x="1069" y="410"/>
                  </a:cubicBezTo>
                  <a:lnTo>
                    <a:pt x="1137" y="356"/>
                  </a:lnTo>
                  <a:cubicBezTo>
                    <a:pt x="1191" y="329"/>
                    <a:pt x="1231" y="275"/>
                    <a:pt x="1231" y="207"/>
                  </a:cubicBezTo>
                  <a:cubicBezTo>
                    <a:pt x="1231" y="153"/>
                    <a:pt x="1191" y="99"/>
                    <a:pt x="1137" y="58"/>
                  </a:cubicBezTo>
                  <a:cubicBezTo>
                    <a:pt x="1070" y="25"/>
                    <a:pt x="994" y="1"/>
                    <a:pt x="91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7553824" y="2524191"/>
              <a:ext cx="72735" cy="52721"/>
            </a:xfrm>
            <a:custGeom>
              <a:avLst/>
              <a:gdLst/>
              <a:ahLst/>
              <a:cxnLst/>
              <a:rect l="l" t="t" r="r" b="b"/>
              <a:pathLst>
                <a:path w="934" h="677" extrusionOk="0">
                  <a:moveTo>
                    <a:pt x="650" y="0"/>
                  </a:moveTo>
                  <a:lnTo>
                    <a:pt x="650" y="14"/>
                  </a:lnTo>
                  <a:lnTo>
                    <a:pt x="609" y="14"/>
                  </a:lnTo>
                  <a:cubicBezTo>
                    <a:pt x="541" y="27"/>
                    <a:pt x="460" y="54"/>
                    <a:pt x="406" y="95"/>
                  </a:cubicBezTo>
                  <a:cubicBezTo>
                    <a:pt x="271" y="163"/>
                    <a:pt x="163" y="257"/>
                    <a:pt x="81" y="379"/>
                  </a:cubicBezTo>
                  <a:cubicBezTo>
                    <a:pt x="0" y="515"/>
                    <a:pt x="95" y="677"/>
                    <a:pt x="244" y="677"/>
                  </a:cubicBezTo>
                  <a:cubicBezTo>
                    <a:pt x="284" y="677"/>
                    <a:pt x="338" y="677"/>
                    <a:pt x="379" y="663"/>
                  </a:cubicBezTo>
                  <a:cubicBezTo>
                    <a:pt x="433" y="650"/>
                    <a:pt x="474" y="636"/>
                    <a:pt x="528" y="609"/>
                  </a:cubicBezTo>
                  <a:cubicBezTo>
                    <a:pt x="555" y="596"/>
                    <a:pt x="596" y="569"/>
                    <a:pt x="623" y="542"/>
                  </a:cubicBezTo>
                  <a:cubicBezTo>
                    <a:pt x="663" y="515"/>
                    <a:pt x="704" y="474"/>
                    <a:pt x="744" y="447"/>
                  </a:cubicBezTo>
                  <a:cubicBezTo>
                    <a:pt x="771" y="420"/>
                    <a:pt x="785" y="379"/>
                    <a:pt x="799" y="352"/>
                  </a:cubicBezTo>
                  <a:cubicBezTo>
                    <a:pt x="839" y="312"/>
                    <a:pt x="866" y="271"/>
                    <a:pt x="893" y="230"/>
                  </a:cubicBezTo>
                  <a:cubicBezTo>
                    <a:pt x="934" y="149"/>
                    <a:pt x="893" y="41"/>
                    <a:pt x="799" y="14"/>
                  </a:cubicBezTo>
                  <a:cubicBezTo>
                    <a:pt x="771" y="0"/>
                    <a:pt x="744" y="0"/>
                    <a:pt x="71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7491601" y="2550513"/>
              <a:ext cx="32785" cy="27490"/>
            </a:xfrm>
            <a:custGeom>
              <a:avLst/>
              <a:gdLst/>
              <a:ahLst/>
              <a:cxnLst/>
              <a:rect l="l" t="t" r="r" b="b"/>
              <a:pathLst>
                <a:path w="421" h="353" extrusionOk="0">
                  <a:moveTo>
                    <a:pt x="326" y="1"/>
                  </a:moveTo>
                  <a:lnTo>
                    <a:pt x="326" y="14"/>
                  </a:lnTo>
                  <a:cubicBezTo>
                    <a:pt x="319" y="7"/>
                    <a:pt x="312" y="4"/>
                    <a:pt x="304" y="4"/>
                  </a:cubicBezTo>
                  <a:cubicBezTo>
                    <a:pt x="295" y="4"/>
                    <a:pt x="285" y="7"/>
                    <a:pt x="271" y="14"/>
                  </a:cubicBezTo>
                  <a:cubicBezTo>
                    <a:pt x="258" y="14"/>
                    <a:pt x="231" y="14"/>
                    <a:pt x="204" y="28"/>
                  </a:cubicBezTo>
                  <a:cubicBezTo>
                    <a:pt x="163" y="55"/>
                    <a:pt x="123" y="82"/>
                    <a:pt x="82" y="109"/>
                  </a:cubicBezTo>
                  <a:cubicBezTo>
                    <a:pt x="55" y="122"/>
                    <a:pt x="41" y="149"/>
                    <a:pt x="28" y="177"/>
                  </a:cubicBezTo>
                  <a:cubicBezTo>
                    <a:pt x="28" y="190"/>
                    <a:pt x="28" y="217"/>
                    <a:pt x="28" y="231"/>
                  </a:cubicBezTo>
                  <a:cubicBezTo>
                    <a:pt x="28" y="244"/>
                    <a:pt x="14" y="258"/>
                    <a:pt x="14" y="271"/>
                  </a:cubicBezTo>
                  <a:cubicBezTo>
                    <a:pt x="1" y="285"/>
                    <a:pt x="1" y="312"/>
                    <a:pt x="14" y="325"/>
                  </a:cubicBezTo>
                  <a:cubicBezTo>
                    <a:pt x="28" y="352"/>
                    <a:pt x="55" y="352"/>
                    <a:pt x="82" y="352"/>
                  </a:cubicBezTo>
                  <a:cubicBezTo>
                    <a:pt x="136" y="339"/>
                    <a:pt x="190" y="312"/>
                    <a:pt x="244" y="285"/>
                  </a:cubicBezTo>
                  <a:cubicBezTo>
                    <a:pt x="299" y="258"/>
                    <a:pt x="353" y="204"/>
                    <a:pt x="393" y="163"/>
                  </a:cubicBezTo>
                  <a:cubicBezTo>
                    <a:pt x="407" y="136"/>
                    <a:pt x="420" y="109"/>
                    <a:pt x="420" y="68"/>
                  </a:cubicBezTo>
                  <a:cubicBezTo>
                    <a:pt x="407" y="28"/>
                    <a:pt x="366" y="1"/>
                    <a:pt x="32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7686601" y="2472560"/>
              <a:ext cx="34810" cy="24063"/>
            </a:xfrm>
            <a:custGeom>
              <a:avLst/>
              <a:gdLst/>
              <a:ahLst/>
              <a:cxnLst/>
              <a:rect l="l" t="t" r="r" b="b"/>
              <a:pathLst>
                <a:path w="447" h="309" extrusionOk="0">
                  <a:moveTo>
                    <a:pt x="325" y="0"/>
                  </a:moveTo>
                  <a:cubicBezTo>
                    <a:pt x="311" y="0"/>
                    <a:pt x="284" y="0"/>
                    <a:pt x="271" y="14"/>
                  </a:cubicBezTo>
                  <a:cubicBezTo>
                    <a:pt x="244" y="27"/>
                    <a:pt x="230" y="27"/>
                    <a:pt x="203" y="41"/>
                  </a:cubicBezTo>
                  <a:cubicBezTo>
                    <a:pt x="149" y="68"/>
                    <a:pt x="108" y="95"/>
                    <a:pt x="68" y="136"/>
                  </a:cubicBezTo>
                  <a:lnTo>
                    <a:pt x="54" y="149"/>
                  </a:lnTo>
                  <a:cubicBezTo>
                    <a:pt x="41" y="163"/>
                    <a:pt x="27" y="163"/>
                    <a:pt x="27" y="176"/>
                  </a:cubicBezTo>
                  <a:lnTo>
                    <a:pt x="27" y="190"/>
                  </a:lnTo>
                  <a:cubicBezTo>
                    <a:pt x="14" y="203"/>
                    <a:pt x="0" y="230"/>
                    <a:pt x="14" y="257"/>
                  </a:cubicBezTo>
                  <a:cubicBezTo>
                    <a:pt x="14" y="284"/>
                    <a:pt x="41" y="298"/>
                    <a:pt x="68" y="298"/>
                  </a:cubicBezTo>
                  <a:lnTo>
                    <a:pt x="95" y="298"/>
                  </a:lnTo>
                  <a:cubicBezTo>
                    <a:pt x="108" y="305"/>
                    <a:pt x="122" y="308"/>
                    <a:pt x="134" y="308"/>
                  </a:cubicBezTo>
                  <a:cubicBezTo>
                    <a:pt x="146" y="308"/>
                    <a:pt x="156" y="305"/>
                    <a:pt x="162" y="298"/>
                  </a:cubicBezTo>
                  <a:lnTo>
                    <a:pt x="176" y="298"/>
                  </a:lnTo>
                  <a:cubicBezTo>
                    <a:pt x="257" y="271"/>
                    <a:pt x="352" y="217"/>
                    <a:pt x="420" y="149"/>
                  </a:cubicBezTo>
                  <a:cubicBezTo>
                    <a:pt x="447" y="122"/>
                    <a:pt x="447" y="82"/>
                    <a:pt x="433" y="41"/>
                  </a:cubicBezTo>
                  <a:cubicBezTo>
                    <a:pt x="420" y="14"/>
                    <a:pt x="379" y="0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7485293" y="2547398"/>
              <a:ext cx="48594" cy="35900"/>
            </a:xfrm>
            <a:custGeom>
              <a:avLst/>
              <a:gdLst/>
              <a:ahLst/>
              <a:cxnLst/>
              <a:rect l="l" t="t" r="r" b="b"/>
              <a:pathLst>
                <a:path w="624" h="461" extrusionOk="0">
                  <a:moveTo>
                    <a:pt x="447" y="0"/>
                  </a:moveTo>
                  <a:cubicBezTo>
                    <a:pt x="339" y="14"/>
                    <a:pt x="244" y="68"/>
                    <a:pt x="163" y="135"/>
                  </a:cubicBezTo>
                  <a:cubicBezTo>
                    <a:pt x="95" y="176"/>
                    <a:pt x="41" y="244"/>
                    <a:pt x="14" y="325"/>
                  </a:cubicBezTo>
                  <a:cubicBezTo>
                    <a:pt x="1" y="352"/>
                    <a:pt x="1" y="379"/>
                    <a:pt x="14" y="406"/>
                  </a:cubicBezTo>
                  <a:cubicBezTo>
                    <a:pt x="28" y="447"/>
                    <a:pt x="55" y="460"/>
                    <a:pt x="95" y="460"/>
                  </a:cubicBezTo>
                  <a:cubicBezTo>
                    <a:pt x="190" y="460"/>
                    <a:pt x="285" y="447"/>
                    <a:pt x="366" y="392"/>
                  </a:cubicBezTo>
                  <a:cubicBezTo>
                    <a:pt x="461" y="352"/>
                    <a:pt x="542" y="284"/>
                    <a:pt x="596" y="203"/>
                  </a:cubicBezTo>
                  <a:cubicBezTo>
                    <a:pt x="623" y="162"/>
                    <a:pt x="623" y="108"/>
                    <a:pt x="596" y="68"/>
                  </a:cubicBezTo>
                  <a:cubicBezTo>
                    <a:pt x="582" y="41"/>
                    <a:pt x="569" y="27"/>
                    <a:pt x="542" y="14"/>
                  </a:cubicBezTo>
                  <a:cubicBezTo>
                    <a:pt x="528" y="0"/>
                    <a:pt x="501" y="0"/>
                    <a:pt x="474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7362017" y="2564920"/>
              <a:ext cx="95942" cy="72813"/>
            </a:xfrm>
            <a:custGeom>
              <a:avLst/>
              <a:gdLst/>
              <a:ahLst/>
              <a:cxnLst/>
              <a:rect l="l" t="t" r="r" b="b"/>
              <a:pathLst>
                <a:path w="1232" h="935" extrusionOk="0">
                  <a:moveTo>
                    <a:pt x="1022" y="0"/>
                  </a:moveTo>
                  <a:cubicBezTo>
                    <a:pt x="1007" y="0"/>
                    <a:pt x="991" y="2"/>
                    <a:pt x="975" y="5"/>
                  </a:cubicBezTo>
                  <a:lnTo>
                    <a:pt x="907" y="5"/>
                  </a:lnTo>
                  <a:cubicBezTo>
                    <a:pt x="799" y="5"/>
                    <a:pt x="704" y="32"/>
                    <a:pt x="609" y="86"/>
                  </a:cubicBezTo>
                  <a:lnTo>
                    <a:pt x="609" y="73"/>
                  </a:lnTo>
                  <a:cubicBezTo>
                    <a:pt x="488" y="127"/>
                    <a:pt x="366" y="208"/>
                    <a:pt x="258" y="303"/>
                  </a:cubicBezTo>
                  <a:cubicBezTo>
                    <a:pt x="149" y="411"/>
                    <a:pt x="68" y="533"/>
                    <a:pt x="28" y="682"/>
                  </a:cubicBezTo>
                  <a:cubicBezTo>
                    <a:pt x="1" y="776"/>
                    <a:pt x="68" y="885"/>
                    <a:pt x="163" y="912"/>
                  </a:cubicBezTo>
                  <a:cubicBezTo>
                    <a:pt x="224" y="927"/>
                    <a:pt x="285" y="935"/>
                    <a:pt x="347" y="935"/>
                  </a:cubicBezTo>
                  <a:cubicBezTo>
                    <a:pt x="504" y="935"/>
                    <a:pt x="659" y="883"/>
                    <a:pt x="785" y="776"/>
                  </a:cubicBezTo>
                  <a:cubicBezTo>
                    <a:pt x="880" y="722"/>
                    <a:pt x="961" y="641"/>
                    <a:pt x="1029" y="560"/>
                  </a:cubicBezTo>
                  <a:cubicBezTo>
                    <a:pt x="1069" y="506"/>
                    <a:pt x="1110" y="452"/>
                    <a:pt x="1137" y="411"/>
                  </a:cubicBezTo>
                  <a:cubicBezTo>
                    <a:pt x="1164" y="357"/>
                    <a:pt x="1191" y="303"/>
                    <a:pt x="1205" y="249"/>
                  </a:cubicBezTo>
                  <a:cubicBezTo>
                    <a:pt x="1232" y="181"/>
                    <a:pt x="1205" y="113"/>
                    <a:pt x="1164" y="59"/>
                  </a:cubicBezTo>
                  <a:cubicBezTo>
                    <a:pt x="1123" y="18"/>
                    <a:pt x="1074" y="0"/>
                    <a:pt x="102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7474780" y="2609542"/>
              <a:ext cx="54824" cy="39093"/>
            </a:xfrm>
            <a:custGeom>
              <a:avLst/>
              <a:gdLst/>
              <a:ahLst/>
              <a:cxnLst/>
              <a:rect l="l" t="t" r="r" b="b"/>
              <a:pathLst>
                <a:path w="704" h="502" extrusionOk="0">
                  <a:moveTo>
                    <a:pt x="542" y="0"/>
                  </a:moveTo>
                  <a:cubicBezTo>
                    <a:pt x="447" y="0"/>
                    <a:pt x="352" y="27"/>
                    <a:pt x="271" y="68"/>
                  </a:cubicBezTo>
                  <a:cubicBezTo>
                    <a:pt x="217" y="95"/>
                    <a:pt x="176" y="122"/>
                    <a:pt x="136" y="163"/>
                  </a:cubicBezTo>
                  <a:cubicBezTo>
                    <a:pt x="95" y="190"/>
                    <a:pt x="54" y="230"/>
                    <a:pt x="27" y="271"/>
                  </a:cubicBezTo>
                  <a:cubicBezTo>
                    <a:pt x="0" y="325"/>
                    <a:pt x="0" y="379"/>
                    <a:pt x="27" y="420"/>
                  </a:cubicBezTo>
                  <a:cubicBezTo>
                    <a:pt x="54" y="474"/>
                    <a:pt x="109" y="501"/>
                    <a:pt x="163" y="501"/>
                  </a:cubicBezTo>
                  <a:cubicBezTo>
                    <a:pt x="190" y="501"/>
                    <a:pt x="230" y="501"/>
                    <a:pt x="271" y="487"/>
                  </a:cubicBezTo>
                  <a:cubicBezTo>
                    <a:pt x="312" y="487"/>
                    <a:pt x="339" y="474"/>
                    <a:pt x="379" y="447"/>
                  </a:cubicBezTo>
                  <a:lnTo>
                    <a:pt x="393" y="447"/>
                  </a:lnTo>
                  <a:lnTo>
                    <a:pt x="460" y="420"/>
                  </a:lnTo>
                  <a:cubicBezTo>
                    <a:pt x="555" y="366"/>
                    <a:pt x="636" y="285"/>
                    <a:pt x="690" y="190"/>
                  </a:cubicBezTo>
                  <a:cubicBezTo>
                    <a:pt x="704" y="149"/>
                    <a:pt x="704" y="95"/>
                    <a:pt x="690" y="68"/>
                  </a:cubicBezTo>
                  <a:cubicBezTo>
                    <a:pt x="663" y="27"/>
                    <a:pt x="623" y="0"/>
                    <a:pt x="58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299872" y="2674257"/>
              <a:ext cx="250835" cy="237830"/>
            </a:xfrm>
            <a:custGeom>
              <a:avLst/>
              <a:gdLst/>
              <a:ahLst/>
              <a:cxnLst/>
              <a:rect l="l" t="t" r="r" b="b"/>
              <a:pathLst>
                <a:path w="3221" h="3054" extrusionOk="0">
                  <a:moveTo>
                    <a:pt x="1712" y="1"/>
                  </a:moveTo>
                  <a:cubicBezTo>
                    <a:pt x="1129" y="1"/>
                    <a:pt x="557" y="394"/>
                    <a:pt x="311" y="1023"/>
                  </a:cubicBezTo>
                  <a:cubicBezTo>
                    <a:pt x="0" y="1808"/>
                    <a:pt x="338" y="2687"/>
                    <a:pt x="1056" y="2972"/>
                  </a:cubicBezTo>
                  <a:cubicBezTo>
                    <a:pt x="1201" y="3027"/>
                    <a:pt x="1351" y="3054"/>
                    <a:pt x="1502" y="3054"/>
                  </a:cubicBezTo>
                  <a:cubicBezTo>
                    <a:pt x="2083" y="3054"/>
                    <a:pt x="2662" y="2661"/>
                    <a:pt x="2909" y="2038"/>
                  </a:cubicBezTo>
                  <a:cubicBezTo>
                    <a:pt x="3221" y="1240"/>
                    <a:pt x="2882" y="360"/>
                    <a:pt x="2179" y="89"/>
                  </a:cubicBezTo>
                  <a:cubicBezTo>
                    <a:pt x="2026" y="29"/>
                    <a:pt x="1869" y="1"/>
                    <a:pt x="17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7367312" y="2721527"/>
              <a:ext cx="174985" cy="165562"/>
            </a:xfrm>
            <a:custGeom>
              <a:avLst/>
              <a:gdLst/>
              <a:ahLst/>
              <a:cxnLst/>
              <a:rect l="l" t="t" r="r" b="b"/>
              <a:pathLst>
                <a:path w="2247" h="2126" extrusionOk="0">
                  <a:moveTo>
                    <a:pt x="1182" y="0"/>
                  </a:moveTo>
                  <a:cubicBezTo>
                    <a:pt x="775" y="0"/>
                    <a:pt x="387" y="278"/>
                    <a:pt x="217" y="714"/>
                  </a:cubicBezTo>
                  <a:cubicBezTo>
                    <a:pt x="0" y="1269"/>
                    <a:pt x="230" y="1877"/>
                    <a:pt x="731" y="2067"/>
                  </a:cubicBezTo>
                  <a:cubicBezTo>
                    <a:pt x="836" y="2107"/>
                    <a:pt x="944" y="2125"/>
                    <a:pt x="1052" y="2125"/>
                  </a:cubicBezTo>
                  <a:cubicBezTo>
                    <a:pt x="1459" y="2125"/>
                    <a:pt x="1859" y="1856"/>
                    <a:pt x="2030" y="1417"/>
                  </a:cubicBezTo>
                  <a:cubicBezTo>
                    <a:pt x="2246" y="863"/>
                    <a:pt x="2016" y="240"/>
                    <a:pt x="1516" y="64"/>
                  </a:cubicBezTo>
                  <a:cubicBezTo>
                    <a:pt x="1406" y="21"/>
                    <a:pt x="1293" y="0"/>
                    <a:pt x="1182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7336707" y="2765682"/>
              <a:ext cx="77018" cy="37614"/>
            </a:xfrm>
            <a:custGeom>
              <a:avLst/>
              <a:gdLst/>
              <a:ahLst/>
              <a:cxnLst/>
              <a:rect l="l" t="t" r="r" b="b"/>
              <a:pathLst>
                <a:path w="989" h="483" extrusionOk="0">
                  <a:moveTo>
                    <a:pt x="203" y="1"/>
                  </a:moveTo>
                  <a:cubicBezTo>
                    <a:pt x="120" y="1"/>
                    <a:pt x="60" y="22"/>
                    <a:pt x="41" y="66"/>
                  </a:cubicBezTo>
                  <a:cubicBezTo>
                    <a:pt x="1" y="160"/>
                    <a:pt x="177" y="323"/>
                    <a:pt x="434" y="404"/>
                  </a:cubicBezTo>
                  <a:cubicBezTo>
                    <a:pt x="564" y="455"/>
                    <a:pt x="691" y="482"/>
                    <a:pt x="786" y="482"/>
                  </a:cubicBezTo>
                  <a:cubicBezTo>
                    <a:pt x="869" y="482"/>
                    <a:pt x="929" y="461"/>
                    <a:pt x="948" y="417"/>
                  </a:cubicBezTo>
                  <a:cubicBezTo>
                    <a:pt x="989" y="323"/>
                    <a:pt x="813" y="174"/>
                    <a:pt x="556" y="79"/>
                  </a:cubicBezTo>
                  <a:cubicBezTo>
                    <a:pt x="425" y="28"/>
                    <a:pt x="299" y="1"/>
                    <a:pt x="20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7401032" y="2560792"/>
              <a:ext cx="139163" cy="66972"/>
            </a:xfrm>
            <a:custGeom>
              <a:avLst/>
              <a:gdLst/>
              <a:ahLst/>
              <a:cxnLst/>
              <a:rect l="l" t="t" r="r" b="b"/>
              <a:pathLst>
                <a:path w="1787" h="860" extrusionOk="0">
                  <a:moveTo>
                    <a:pt x="569" y="1"/>
                  </a:moveTo>
                  <a:cubicBezTo>
                    <a:pt x="296" y="1"/>
                    <a:pt x="91" y="83"/>
                    <a:pt x="54" y="220"/>
                  </a:cubicBezTo>
                  <a:cubicBezTo>
                    <a:pt x="0" y="437"/>
                    <a:pt x="338" y="694"/>
                    <a:pt x="798" y="802"/>
                  </a:cubicBezTo>
                  <a:cubicBezTo>
                    <a:pt x="950" y="841"/>
                    <a:pt x="1097" y="859"/>
                    <a:pt x="1227" y="859"/>
                  </a:cubicBezTo>
                  <a:cubicBezTo>
                    <a:pt x="1503" y="859"/>
                    <a:pt x="1709" y="778"/>
                    <a:pt x="1746" y="640"/>
                  </a:cubicBezTo>
                  <a:cubicBezTo>
                    <a:pt x="1786" y="437"/>
                    <a:pt x="1448" y="180"/>
                    <a:pt x="988" y="58"/>
                  </a:cubicBezTo>
                  <a:cubicBezTo>
                    <a:pt x="840" y="19"/>
                    <a:pt x="697" y="1"/>
                    <a:pt x="569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7817198" y="2891140"/>
              <a:ext cx="251926" cy="237674"/>
            </a:xfrm>
            <a:custGeom>
              <a:avLst/>
              <a:gdLst/>
              <a:ahLst/>
              <a:cxnLst/>
              <a:rect l="l" t="t" r="r" b="b"/>
              <a:pathLst>
                <a:path w="3235" h="3052" extrusionOk="0">
                  <a:moveTo>
                    <a:pt x="1722" y="0"/>
                  </a:moveTo>
                  <a:cubicBezTo>
                    <a:pt x="1158" y="0"/>
                    <a:pt x="600" y="380"/>
                    <a:pt x="339" y="985"/>
                  </a:cubicBezTo>
                  <a:cubicBezTo>
                    <a:pt x="1" y="1770"/>
                    <a:pt x="312" y="2649"/>
                    <a:pt x="1016" y="2947"/>
                  </a:cubicBezTo>
                  <a:cubicBezTo>
                    <a:pt x="1174" y="3018"/>
                    <a:pt x="1341" y="3052"/>
                    <a:pt x="1508" y="3052"/>
                  </a:cubicBezTo>
                  <a:cubicBezTo>
                    <a:pt x="2070" y="3052"/>
                    <a:pt x="2636" y="2672"/>
                    <a:pt x="2897" y="2067"/>
                  </a:cubicBezTo>
                  <a:cubicBezTo>
                    <a:pt x="3235" y="1283"/>
                    <a:pt x="2924" y="403"/>
                    <a:pt x="2220" y="105"/>
                  </a:cubicBezTo>
                  <a:cubicBezTo>
                    <a:pt x="2059" y="34"/>
                    <a:pt x="1890" y="0"/>
                    <a:pt x="172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7825686" y="2915125"/>
              <a:ext cx="175998" cy="165874"/>
            </a:xfrm>
            <a:custGeom>
              <a:avLst/>
              <a:gdLst/>
              <a:ahLst/>
              <a:cxnLst/>
              <a:rect l="l" t="t" r="r" b="b"/>
              <a:pathLst>
                <a:path w="2260" h="2130" extrusionOk="0">
                  <a:moveTo>
                    <a:pt x="1212" y="1"/>
                  </a:moveTo>
                  <a:cubicBezTo>
                    <a:pt x="812" y="1"/>
                    <a:pt x="422" y="260"/>
                    <a:pt x="244" y="690"/>
                  </a:cubicBezTo>
                  <a:cubicBezTo>
                    <a:pt x="0" y="1232"/>
                    <a:pt x="217" y="1854"/>
                    <a:pt x="717" y="2057"/>
                  </a:cubicBezTo>
                  <a:cubicBezTo>
                    <a:pt x="832" y="2107"/>
                    <a:pt x="951" y="2130"/>
                    <a:pt x="1069" y="2130"/>
                  </a:cubicBezTo>
                  <a:cubicBezTo>
                    <a:pt x="1466" y="2130"/>
                    <a:pt x="1853" y="1866"/>
                    <a:pt x="2030" y="1448"/>
                  </a:cubicBezTo>
                  <a:cubicBezTo>
                    <a:pt x="2260" y="893"/>
                    <a:pt x="2057" y="285"/>
                    <a:pt x="1556" y="68"/>
                  </a:cubicBezTo>
                  <a:cubicBezTo>
                    <a:pt x="1444" y="23"/>
                    <a:pt x="1328" y="1"/>
                    <a:pt x="121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7946860" y="3019634"/>
              <a:ext cx="75928" cy="39171"/>
            </a:xfrm>
            <a:custGeom>
              <a:avLst/>
              <a:gdLst/>
              <a:ahLst/>
              <a:cxnLst/>
              <a:rect l="l" t="t" r="r" b="b"/>
              <a:pathLst>
                <a:path w="975" h="503" extrusionOk="0">
                  <a:moveTo>
                    <a:pt x="204" y="1"/>
                  </a:moveTo>
                  <a:cubicBezTo>
                    <a:pt x="119" y="1"/>
                    <a:pt x="60" y="22"/>
                    <a:pt x="41" y="66"/>
                  </a:cubicBezTo>
                  <a:cubicBezTo>
                    <a:pt x="0" y="147"/>
                    <a:pt x="176" y="309"/>
                    <a:pt x="420" y="417"/>
                  </a:cubicBezTo>
                  <a:cubicBezTo>
                    <a:pt x="550" y="475"/>
                    <a:pt x="681" y="502"/>
                    <a:pt x="778" y="502"/>
                  </a:cubicBezTo>
                  <a:cubicBezTo>
                    <a:pt x="862" y="502"/>
                    <a:pt x="921" y="482"/>
                    <a:pt x="934" y="444"/>
                  </a:cubicBezTo>
                  <a:cubicBezTo>
                    <a:pt x="975" y="350"/>
                    <a:pt x="812" y="187"/>
                    <a:pt x="569" y="79"/>
                  </a:cubicBezTo>
                  <a:cubicBezTo>
                    <a:pt x="431" y="28"/>
                    <a:pt x="301" y="1"/>
                    <a:pt x="20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7968976" y="2786319"/>
              <a:ext cx="131765" cy="88855"/>
            </a:xfrm>
            <a:custGeom>
              <a:avLst/>
              <a:gdLst/>
              <a:ahLst/>
              <a:cxnLst/>
              <a:rect l="l" t="t" r="r" b="b"/>
              <a:pathLst>
                <a:path w="1692" h="1141" extrusionOk="0">
                  <a:moveTo>
                    <a:pt x="357" y="0"/>
                  </a:moveTo>
                  <a:cubicBezTo>
                    <a:pt x="243" y="0"/>
                    <a:pt x="155" y="32"/>
                    <a:pt x="109" y="98"/>
                  </a:cubicBezTo>
                  <a:cubicBezTo>
                    <a:pt x="0" y="274"/>
                    <a:pt x="230" y="640"/>
                    <a:pt x="636" y="897"/>
                  </a:cubicBezTo>
                  <a:cubicBezTo>
                    <a:pt x="885" y="1054"/>
                    <a:pt x="1138" y="1140"/>
                    <a:pt x="1325" y="1140"/>
                  </a:cubicBezTo>
                  <a:cubicBezTo>
                    <a:pt x="1444" y="1140"/>
                    <a:pt x="1536" y="1106"/>
                    <a:pt x="1584" y="1032"/>
                  </a:cubicBezTo>
                  <a:cubicBezTo>
                    <a:pt x="1692" y="856"/>
                    <a:pt x="1462" y="504"/>
                    <a:pt x="1056" y="247"/>
                  </a:cubicBezTo>
                  <a:cubicBezTo>
                    <a:pt x="803" y="87"/>
                    <a:pt x="545" y="0"/>
                    <a:pt x="35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7567530" y="2936852"/>
              <a:ext cx="169690" cy="104508"/>
            </a:xfrm>
            <a:custGeom>
              <a:avLst/>
              <a:gdLst/>
              <a:ahLst/>
              <a:cxnLst/>
              <a:rect l="l" t="t" r="r" b="b"/>
              <a:pathLst>
                <a:path w="2179" h="1342" extrusionOk="0">
                  <a:moveTo>
                    <a:pt x="799" y="0"/>
                  </a:moveTo>
                  <a:cubicBezTo>
                    <a:pt x="677" y="0"/>
                    <a:pt x="558" y="16"/>
                    <a:pt x="447" y="46"/>
                  </a:cubicBezTo>
                  <a:cubicBezTo>
                    <a:pt x="311" y="87"/>
                    <a:pt x="176" y="168"/>
                    <a:pt x="81" y="263"/>
                  </a:cubicBezTo>
                  <a:lnTo>
                    <a:pt x="54" y="263"/>
                  </a:lnTo>
                  <a:cubicBezTo>
                    <a:pt x="14" y="276"/>
                    <a:pt x="0" y="317"/>
                    <a:pt x="0" y="357"/>
                  </a:cubicBezTo>
                  <a:cubicBezTo>
                    <a:pt x="27" y="452"/>
                    <a:pt x="81" y="547"/>
                    <a:pt x="135" y="628"/>
                  </a:cubicBezTo>
                  <a:cubicBezTo>
                    <a:pt x="190" y="709"/>
                    <a:pt x="257" y="790"/>
                    <a:pt x="338" y="858"/>
                  </a:cubicBezTo>
                  <a:cubicBezTo>
                    <a:pt x="406" y="912"/>
                    <a:pt x="487" y="980"/>
                    <a:pt x="568" y="1020"/>
                  </a:cubicBezTo>
                  <a:cubicBezTo>
                    <a:pt x="677" y="1088"/>
                    <a:pt x="785" y="1142"/>
                    <a:pt x="893" y="1183"/>
                  </a:cubicBezTo>
                  <a:cubicBezTo>
                    <a:pt x="988" y="1223"/>
                    <a:pt x="1083" y="1250"/>
                    <a:pt x="1191" y="1277"/>
                  </a:cubicBezTo>
                  <a:cubicBezTo>
                    <a:pt x="1272" y="1291"/>
                    <a:pt x="1367" y="1318"/>
                    <a:pt x="1448" y="1318"/>
                  </a:cubicBezTo>
                  <a:cubicBezTo>
                    <a:pt x="1543" y="1332"/>
                    <a:pt x="1637" y="1332"/>
                    <a:pt x="1719" y="1332"/>
                  </a:cubicBezTo>
                  <a:cubicBezTo>
                    <a:pt x="1746" y="1338"/>
                    <a:pt x="1769" y="1342"/>
                    <a:pt x="1791" y="1342"/>
                  </a:cubicBezTo>
                  <a:cubicBezTo>
                    <a:pt x="1813" y="1342"/>
                    <a:pt x="1834" y="1338"/>
                    <a:pt x="1854" y="1332"/>
                  </a:cubicBezTo>
                  <a:cubicBezTo>
                    <a:pt x="1908" y="1332"/>
                    <a:pt x="1949" y="1318"/>
                    <a:pt x="2003" y="1305"/>
                  </a:cubicBezTo>
                  <a:cubicBezTo>
                    <a:pt x="2043" y="1291"/>
                    <a:pt x="2070" y="1277"/>
                    <a:pt x="2097" y="1250"/>
                  </a:cubicBezTo>
                  <a:cubicBezTo>
                    <a:pt x="2152" y="1183"/>
                    <a:pt x="2179" y="1102"/>
                    <a:pt x="2179" y="1020"/>
                  </a:cubicBezTo>
                  <a:cubicBezTo>
                    <a:pt x="2179" y="980"/>
                    <a:pt x="2165" y="939"/>
                    <a:pt x="2152" y="899"/>
                  </a:cubicBezTo>
                  <a:cubicBezTo>
                    <a:pt x="2124" y="804"/>
                    <a:pt x="2084" y="723"/>
                    <a:pt x="2030" y="641"/>
                  </a:cubicBezTo>
                  <a:cubicBezTo>
                    <a:pt x="1976" y="574"/>
                    <a:pt x="1921" y="506"/>
                    <a:pt x="1854" y="439"/>
                  </a:cubicBezTo>
                  <a:cubicBezTo>
                    <a:pt x="1786" y="357"/>
                    <a:pt x="1705" y="303"/>
                    <a:pt x="1624" y="249"/>
                  </a:cubicBezTo>
                  <a:lnTo>
                    <a:pt x="1637" y="236"/>
                  </a:lnTo>
                  <a:cubicBezTo>
                    <a:pt x="1583" y="209"/>
                    <a:pt x="1529" y="181"/>
                    <a:pt x="1461" y="154"/>
                  </a:cubicBezTo>
                  <a:cubicBezTo>
                    <a:pt x="1286" y="73"/>
                    <a:pt x="1110" y="19"/>
                    <a:pt x="920" y="6"/>
                  </a:cubicBezTo>
                  <a:cubicBezTo>
                    <a:pt x="880" y="2"/>
                    <a:pt x="839" y="0"/>
                    <a:pt x="799" y="0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7553824" y="2856719"/>
              <a:ext cx="241335" cy="192663"/>
            </a:xfrm>
            <a:custGeom>
              <a:avLst/>
              <a:gdLst/>
              <a:ahLst/>
              <a:cxnLst/>
              <a:rect l="l" t="t" r="r" b="b"/>
              <a:pathLst>
                <a:path w="3099" h="2474" extrusionOk="0">
                  <a:moveTo>
                    <a:pt x="1022" y="1106"/>
                  </a:moveTo>
                  <a:cubicBezTo>
                    <a:pt x="1073" y="1106"/>
                    <a:pt x="1123" y="1109"/>
                    <a:pt x="1177" y="1116"/>
                  </a:cubicBezTo>
                  <a:cubicBezTo>
                    <a:pt x="1286" y="1129"/>
                    <a:pt x="1407" y="1170"/>
                    <a:pt x="1516" y="1210"/>
                  </a:cubicBezTo>
                  <a:cubicBezTo>
                    <a:pt x="1570" y="1238"/>
                    <a:pt x="1624" y="1265"/>
                    <a:pt x="1678" y="1305"/>
                  </a:cubicBezTo>
                  <a:cubicBezTo>
                    <a:pt x="1732" y="1332"/>
                    <a:pt x="1786" y="1373"/>
                    <a:pt x="1840" y="1413"/>
                  </a:cubicBezTo>
                  <a:lnTo>
                    <a:pt x="1827" y="1400"/>
                  </a:lnTo>
                  <a:lnTo>
                    <a:pt x="1827" y="1400"/>
                  </a:lnTo>
                  <a:cubicBezTo>
                    <a:pt x="1908" y="1468"/>
                    <a:pt x="1989" y="1549"/>
                    <a:pt x="2057" y="1643"/>
                  </a:cubicBezTo>
                  <a:cubicBezTo>
                    <a:pt x="2111" y="1725"/>
                    <a:pt x="2165" y="1806"/>
                    <a:pt x="2192" y="1887"/>
                  </a:cubicBezTo>
                  <a:cubicBezTo>
                    <a:pt x="2219" y="1968"/>
                    <a:pt x="2246" y="2063"/>
                    <a:pt x="2260" y="2144"/>
                  </a:cubicBezTo>
                  <a:lnTo>
                    <a:pt x="2260" y="2212"/>
                  </a:lnTo>
                  <a:lnTo>
                    <a:pt x="2233" y="2225"/>
                  </a:lnTo>
                  <a:cubicBezTo>
                    <a:pt x="2125" y="2266"/>
                    <a:pt x="2016" y="2293"/>
                    <a:pt x="1908" y="2306"/>
                  </a:cubicBezTo>
                  <a:cubicBezTo>
                    <a:pt x="1858" y="2312"/>
                    <a:pt x="1805" y="2315"/>
                    <a:pt x="1752" y="2315"/>
                  </a:cubicBezTo>
                  <a:cubicBezTo>
                    <a:pt x="1677" y="2315"/>
                    <a:pt x="1601" y="2309"/>
                    <a:pt x="1529" y="2293"/>
                  </a:cubicBezTo>
                  <a:cubicBezTo>
                    <a:pt x="1367" y="2266"/>
                    <a:pt x="1204" y="2225"/>
                    <a:pt x="1056" y="2158"/>
                  </a:cubicBezTo>
                  <a:lnTo>
                    <a:pt x="1056" y="2158"/>
                  </a:lnTo>
                  <a:lnTo>
                    <a:pt x="1069" y="2171"/>
                  </a:lnTo>
                  <a:cubicBezTo>
                    <a:pt x="988" y="2131"/>
                    <a:pt x="907" y="2090"/>
                    <a:pt x="839" y="2049"/>
                  </a:cubicBezTo>
                  <a:lnTo>
                    <a:pt x="839" y="2049"/>
                  </a:lnTo>
                  <a:lnTo>
                    <a:pt x="853" y="2063"/>
                  </a:lnTo>
                  <a:cubicBezTo>
                    <a:pt x="771" y="2009"/>
                    <a:pt x="704" y="1968"/>
                    <a:pt x="650" y="1914"/>
                  </a:cubicBezTo>
                  <a:cubicBezTo>
                    <a:pt x="541" y="1833"/>
                    <a:pt x="447" y="1738"/>
                    <a:pt x="366" y="1630"/>
                  </a:cubicBezTo>
                  <a:cubicBezTo>
                    <a:pt x="325" y="1562"/>
                    <a:pt x="284" y="1495"/>
                    <a:pt x="257" y="1427"/>
                  </a:cubicBezTo>
                  <a:cubicBezTo>
                    <a:pt x="298" y="1373"/>
                    <a:pt x="352" y="1332"/>
                    <a:pt x="406" y="1292"/>
                  </a:cubicBezTo>
                  <a:cubicBezTo>
                    <a:pt x="474" y="1238"/>
                    <a:pt x="555" y="1197"/>
                    <a:pt x="623" y="1170"/>
                  </a:cubicBezTo>
                  <a:cubicBezTo>
                    <a:pt x="704" y="1143"/>
                    <a:pt x="785" y="1116"/>
                    <a:pt x="866" y="1116"/>
                  </a:cubicBezTo>
                  <a:cubicBezTo>
                    <a:pt x="920" y="1109"/>
                    <a:pt x="971" y="1106"/>
                    <a:pt x="1022" y="1106"/>
                  </a:cubicBezTo>
                  <a:close/>
                  <a:moveTo>
                    <a:pt x="813" y="1"/>
                  </a:moveTo>
                  <a:cubicBezTo>
                    <a:pt x="759" y="1"/>
                    <a:pt x="704" y="8"/>
                    <a:pt x="650" y="20"/>
                  </a:cubicBezTo>
                  <a:cubicBezTo>
                    <a:pt x="541" y="33"/>
                    <a:pt x="447" y="87"/>
                    <a:pt x="352" y="141"/>
                  </a:cubicBezTo>
                  <a:cubicBezTo>
                    <a:pt x="271" y="196"/>
                    <a:pt x="203" y="263"/>
                    <a:pt x="149" y="358"/>
                  </a:cubicBezTo>
                  <a:cubicBezTo>
                    <a:pt x="95" y="439"/>
                    <a:pt x="54" y="520"/>
                    <a:pt x="27" y="615"/>
                  </a:cubicBezTo>
                  <a:cubicBezTo>
                    <a:pt x="14" y="710"/>
                    <a:pt x="0" y="818"/>
                    <a:pt x="0" y="913"/>
                  </a:cubicBezTo>
                  <a:cubicBezTo>
                    <a:pt x="0" y="1319"/>
                    <a:pt x="176" y="1711"/>
                    <a:pt x="487" y="1982"/>
                  </a:cubicBezTo>
                  <a:cubicBezTo>
                    <a:pt x="568" y="2049"/>
                    <a:pt x="663" y="2131"/>
                    <a:pt x="771" y="2185"/>
                  </a:cubicBezTo>
                  <a:cubicBezTo>
                    <a:pt x="1015" y="2334"/>
                    <a:pt x="1286" y="2428"/>
                    <a:pt x="1570" y="2469"/>
                  </a:cubicBezTo>
                  <a:cubicBezTo>
                    <a:pt x="1618" y="2472"/>
                    <a:pt x="1665" y="2474"/>
                    <a:pt x="1711" y="2474"/>
                  </a:cubicBezTo>
                  <a:cubicBezTo>
                    <a:pt x="1862" y="2474"/>
                    <a:pt x="2007" y="2456"/>
                    <a:pt x="2152" y="2415"/>
                  </a:cubicBezTo>
                  <a:cubicBezTo>
                    <a:pt x="2260" y="2388"/>
                    <a:pt x="2341" y="2361"/>
                    <a:pt x="2436" y="2306"/>
                  </a:cubicBezTo>
                  <a:cubicBezTo>
                    <a:pt x="2503" y="2266"/>
                    <a:pt x="2571" y="2225"/>
                    <a:pt x="2639" y="2171"/>
                  </a:cubicBezTo>
                  <a:cubicBezTo>
                    <a:pt x="2706" y="2117"/>
                    <a:pt x="2774" y="2049"/>
                    <a:pt x="2828" y="1982"/>
                  </a:cubicBezTo>
                  <a:cubicBezTo>
                    <a:pt x="2882" y="1914"/>
                    <a:pt x="2936" y="1846"/>
                    <a:pt x="2977" y="1765"/>
                  </a:cubicBezTo>
                  <a:cubicBezTo>
                    <a:pt x="3058" y="1616"/>
                    <a:pt x="3099" y="1440"/>
                    <a:pt x="3085" y="1265"/>
                  </a:cubicBezTo>
                  <a:cubicBezTo>
                    <a:pt x="3085" y="1210"/>
                    <a:pt x="3072" y="1156"/>
                    <a:pt x="3045" y="1102"/>
                  </a:cubicBezTo>
                  <a:cubicBezTo>
                    <a:pt x="3018" y="1035"/>
                    <a:pt x="2991" y="980"/>
                    <a:pt x="2950" y="926"/>
                  </a:cubicBezTo>
                  <a:cubicBezTo>
                    <a:pt x="2909" y="872"/>
                    <a:pt x="2855" y="832"/>
                    <a:pt x="2788" y="791"/>
                  </a:cubicBezTo>
                  <a:lnTo>
                    <a:pt x="2774" y="777"/>
                  </a:lnTo>
                  <a:lnTo>
                    <a:pt x="2774" y="764"/>
                  </a:lnTo>
                  <a:cubicBezTo>
                    <a:pt x="2720" y="737"/>
                    <a:pt x="2666" y="710"/>
                    <a:pt x="2598" y="696"/>
                  </a:cubicBezTo>
                  <a:cubicBezTo>
                    <a:pt x="2509" y="676"/>
                    <a:pt x="2413" y="664"/>
                    <a:pt x="2314" y="664"/>
                  </a:cubicBezTo>
                  <a:cubicBezTo>
                    <a:pt x="2278" y="664"/>
                    <a:pt x="2242" y="666"/>
                    <a:pt x="2206" y="669"/>
                  </a:cubicBezTo>
                  <a:lnTo>
                    <a:pt x="2152" y="669"/>
                  </a:lnTo>
                  <a:cubicBezTo>
                    <a:pt x="2091" y="676"/>
                    <a:pt x="2030" y="679"/>
                    <a:pt x="1971" y="679"/>
                  </a:cubicBezTo>
                  <a:cubicBezTo>
                    <a:pt x="1911" y="679"/>
                    <a:pt x="1854" y="676"/>
                    <a:pt x="1800" y="669"/>
                  </a:cubicBezTo>
                  <a:lnTo>
                    <a:pt x="1773" y="669"/>
                  </a:lnTo>
                  <a:cubicBezTo>
                    <a:pt x="1678" y="588"/>
                    <a:pt x="1597" y="520"/>
                    <a:pt x="1529" y="439"/>
                  </a:cubicBezTo>
                  <a:cubicBezTo>
                    <a:pt x="1448" y="344"/>
                    <a:pt x="1367" y="277"/>
                    <a:pt x="1286" y="196"/>
                  </a:cubicBezTo>
                  <a:cubicBezTo>
                    <a:pt x="1245" y="169"/>
                    <a:pt x="1204" y="128"/>
                    <a:pt x="1164" y="101"/>
                  </a:cubicBezTo>
                  <a:cubicBezTo>
                    <a:pt x="1110" y="74"/>
                    <a:pt x="1056" y="47"/>
                    <a:pt x="1001" y="33"/>
                  </a:cubicBezTo>
                  <a:cubicBezTo>
                    <a:pt x="942" y="11"/>
                    <a:pt x="878" y="1"/>
                    <a:pt x="813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6693925" y="2493352"/>
              <a:ext cx="403704" cy="485083"/>
            </a:xfrm>
            <a:custGeom>
              <a:avLst/>
              <a:gdLst/>
              <a:ahLst/>
              <a:cxnLst/>
              <a:rect l="l" t="t" r="r" b="b"/>
              <a:pathLst>
                <a:path w="5184" h="6229" extrusionOk="0">
                  <a:moveTo>
                    <a:pt x="5044" y="0"/>
                  </a:moveTo>
                  <a:cubicBezTo>
                    <a:pt x="5036" y="0"/>
                    <a:pt x="5028" y="1"/>
                    <a:pt x="5021" y="4"/>
                  </a:cubicBezTo>
                  <a:lnTo>
                    <a:pt x="4967" y="4"/>
                  </a:lnTo>
                  <a:cubicBezTo>
                    <a:pt x="4845" y="31"/>
                    <a:pt x="4710" y="45"/>
                    <a:pt x="4588" y="72"/>
                  </a:cubicBezTo>
                  <a:lnTo>
                    <a:pt x="4358" y="112"/>
                  </a:lnTo>
                  <a:cubicBezTo>
                    <a:pt x="4141" y="139"/>
                    <a:pt x="3925" y="193"/>
                    <a:pt x="3708" y="234"/>
                  </a:cubicBezTo>
                  <a:cubicBezTo>
                    <a:pt x="3262" y="329"/>
                    <a:pt x="2829" y="464"/>
                    <a:pt x="2396" y="640"/>
                  </a:cubicBezTo>
                  <a:cubicBezTo>
                    <a:pt x="2193" y="721"/>
                    <a:pt x="1990" y="816"/>
                    <a:pt x="1787" y="924"/>
                  </a:cubicBezTo>
                  <a:cubicBezTo>
                    <a:pt x="1597" y="1032"/>
                    <a:pt x="1422" y="1154"/>
                    <a:pt x="1246" y="1289"/>
                  </a:cubicBezTo>
                  <a:cubicBezTo>
                    <a:pt x="1083" y="1425"/>
                    <a:pt x="934" y="1587"/>
                    <a:pt x="799" y="1749"/>
                  </a:cubicBezTo>
                  <a:cubicBezTo>
                    <a:pt x="637" y="1952"/>
                    <a:pt x="501" y="2169"/>
                    <a:pt x="407" y="2412"/>
                  </a:cubicBezTo>
                  <a:cubicBezTo>
                    <a:pt x="285" y="2683"/>
                    <a:pt x="190" y="2981"/>
                    <a:pt x="150" y="3278"/>
                  </a:cubicBezTo>
                  <a:cubicBezTo>
                    <a:pt x="96" y="3590"/>
                    <a:pt x="82" y="3901"/>
                    <a:pt x="109" y="4212"/>
                  </a:cubicBezTo>
                  <a:cubicBezTo>
                    <a:pt x="123" y="4374"/>
                    <a:pt x="136" y="4550"/>
                    <a:pt x="163" y="4740"/>
                  </a:cubicBezTo>
                  <a:cubicBezTo>
                    <a:pt x="68" y="4753"/>
                    <a:pt x="1" y="4835"/>
                    <a:pt x="1" y="4916"/>
                  </a:cubicBezTo>
                  <a:cubicBezTo>
                    <a:pt x="1" y="5268"/>
                    <a:pt x="123" y="5592"/>
                    <a:pt x="353" y="5849"/>
                  </a:cubicBezTo>
                  <a:lnTo>
                    <a:pt x="407" y="6079"/>
                  </a:lnTo>
                  <a:cubicBezTo>
                    <a:pt x="420" y="6106"/>
                    <a:pt x="447" y="6134"/>
                    <a:pt x="488" y="6134"/>
                  </a:cubicBezTo>
                  <a:lnTo>
                    <a:pt x="501" y="6134"/>
                  </a:lnTo>
                  <a:cubicBezTo>
                    <a:pt x="542" y="6120"/>
                    <a:pt x="569" y="6079"/>
                    <a:pt x="556" y="6039"/>
                  </a:cubicBezTo>
                  <a:lnTo>
                    <a:pt x="556" y="6012"/>
                  </a:lnTo>
                  <a:lnTo>
                    <a:pt x="583" y="6025"/>
                  </a:lnTo>
                  <a:cubicBezTo>
                    <a:pt x="664" y="6066"/>
                    <a:pt x="731" y="6106"/>
                    <a:pt x="813" y="6134"/>
                  </a:cubicBezTo>
                  <a:cubicBezTo>
                    <a:pt x="961" y="6188"/>
                    <a:pt x="1124" y="6215"/>
                    <a:pt x="1273" y="6228"/>
                  </a:cubicBezTo>
                  <a:lnTo>
                    <a:pt x="1408" y="6228"/>
                  </a:lnTo>
                  <a:cubicBezTo>
                    <a:pt x="1530" y="6228"/>
                    <a:pt x="1652" y="6215"/>
                    <a:pt x="1773" y="6201"/>
                  </a:cubicBezTo>
                  <a:cubicBezTo>
                    <a:pt x="1936" y="6174"/>
                    <a:pt x="2098" y="6147"/>
                    <a:pt x="2247" y="6093"/>
                  </a:cubicBezTo>
                  <a:cubicBezTo>
                    <a:pt x="2572" y="5998"/>
                    <a:pt x="2856" y="5863"/>
                    <a:pt x="3126" y="5673"/>
                  </a:cubicBezTo>
                  <a:cubicBezTo>
                    <a:pt x="3275" y="5565"/>
                    <a:pt x="3411" y="5457"/>
                    <a:pt x="3546" y="5322"/>
                  </a:cubicBezTo>
                  <a:cubicBezTo>
                    <a:pt x="3708" y="5146"/>
                    <a:pt x="3871" y="4956"/>
                    <a:pt x="4006" y="4753"/>
                  </a:cubicBezTo>
                  <a:cubicBezTo>
                    <a:pt x="4277" y="4361"/>
                    <a:pt x="4480" y="3928"/>
                    <a:pt x="4615" y="3468"/>
                  </a:cubicBezTo>
                  <a:cubicBezTo>
                    <a:pt x="4764" y="3021"/>
                    <a:pt x="4858" y="2561"/>
                    <a:pt x="4926" y="2088"/>
                  </a:cubicBezTo>
                  <a:cubicBezTo>
                    <a:pt x="4980" y="1749"/>
                    <a:pt x="5021" y="1411"/>
                    <a:pt x="5061" y="1086"/>
                  </a:cubicBezTo>
                  <a:lnTo>
                    <a:pt x="5116" y="653"/>
                  </a:lnTo>
                  <a:lnTo>
                    <a:pt x="5116" y="667"/>
                  </a:lnTo>
                  <a:cubicBezTo>
                    <a:pt x="5116" y="613"/>
                    <a:pt x="5143" y="559"/>
                    <a:pt x="5143" y="518"/>
                  </a:cubicBezTo>
                  <a:cubicBezTo>
                    <a:pt x="5156" y="396"/>
                    <a:pt x="5183" y="275"/>
                    <a:pt x="5183" y="166"/>
                  </a:cubicBezTo>
                  <a:cubicBezTo>
                    <a:pt x="5183" y="126"/>
                    <a:pt x="5170" y="72"/>
                    <a:pt x="5143" y="45"/>
                  </a:cubicBezTo>
                  <a:cubicBezTo>
                    <a:pt x="5121" y="22"/>
                    <a:pt x="5080" y="0"/>
                    <a:pt x="50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6682322" y="2522088"/>
              <a:ext cx="386805" cy="674475"/>
            </a:xfrm>
            <a:custGeom>
              <a:avLst/>
              <a:gdLst/>
              <a:ahLst/>
              <a:cxnLst/>
              <a:rect l="l" t="t" r="r" b="b"/>
              <a:pathLst>
                <a:path w="4967" h="8661" extrusionOk="0">
                  <a:moveTo>
                    <a:pt x="4886" y="0"/>
                  </a:moveTo>
                  <a:cubicBezTo>
                    <a:pt x="4683" y="149"/>
                    <a:pt x="4480" y="298"/>
                    <a:pt x="4277" y="433"/>
                  </a:cubicBezTo>
                  <a:cubicBezTo>
                    <a:pt x="4087" y="582"/>
                    <a:pt x="3898" y="731"/>
                    <a:pt x="3722" y="880"/>
                  </a:cubicBezTo>
                  <a:lnTo>
                    <a:pt x="3533" y="1056"/>
                  </a:lnTo>
                  <a:cubicBezTo>
                    <a:pt x="3533" y="1042"/>
                    <a:pt x="3546" y="1015"/>
                    <a:pt x="3546" y="1002"/>
                  </a:cubicBezTo>
                  <a:cubicBezTo>
                    <a:pt x="3573" y="907"/>
                    <a:pt x="3614" y="812"/>
                    <a:pt x="3654" y="717"/>
                  </a:cubicBezTo>
                  <a:cubicBezTo>
                    <a:pt x="3681" y="663"/>
                    <a:pt x="3708" y="609"/>
                    <a:pt x="3749" y="555"/>
                  </a:cubicBezTo>
                  <a:cubicBezTo>
                    <a:pt x="3776" y="501"/>
                    <a:pt x="3817" y="460"/>
                    <a:pt x="3844" y="420"/>
                  </a:cubicBezTo>
                  <a:cubicBezTo>
                    <a:pt x="3857" y="406"/>
                    <a:pt x="3871" y="393"/>
                    <a:pt x="3884" y="379"/>
                  </a:cubicBezTo>
                  <a:cubicBezTo>
                    <a:pt x="3884" y="366"/>
                    <a:pt x="3898" y="352"/>
                    <a:pt x="3898" y="339"/>
                  </a:cubicBezTo>
                  <a:cubicBezTo>
                    <a:pt x="3898" y="312"/>
                    <a:pt x="3884" y="298"/>
                    <a:pt x="3844" y="298"/>
                  </a:cubicBezTo>
                  <a:lnTo>
                    <a:pt x="3817" y="298"/>
                  </a:lnTo>
                  <a:lnTo>
                    <a:pt x="3749" y="379"/>
                  </a:lnTo>
                  <a:cubicBezTo>
                    <a:pt x="3722" y="420"/>
                    <a:pt x="3681" y="460"/>
                    <a:pt x="3654" y="514"/>
                  </a:cubicBezTo>
                  <a:cubicBezTo>
                    <a:pt x="3614" y="582"/>
                    <a:pt x="3573" y="663"/>
                    <a:pt x="3533" y="744"/>
                  </a:cubicBezTo>
                  <a:cubicBezTo>
                    <a:pt x="3478" y="880"/>
                    <a:pt x="3424" y="1029"/>
                    <a:pt x="3397" y="1177"/>
                  </a:cubicBezTo>
                  <a:cubicBezTo>
                    <a:pt x="3154" y="1380"/>
                    <a:pt x="2924" y="1597"/>
                    <a:pt x="2721" y="1827"/>
                  </a:cubicBezTo>
                  <a:cubicBezTo>
                    <a:pt x="2558" y="1989"/>
                    <a:pt x="2409" y="2165"/>
                    <a:pt x="2261" y="2341"/>
                  </a:cubicBezTo>
                  <a:lnTo>
                    <a:pt x="2261" y="2125"/>
                  </a:lnTo>
                  <a:cubicBezTo>
                    <a:pt x="2274" y="1989"/>
                    <a:pt x="2288" y="1841"/>
                    <a:pt x="2301" y="1705"/>
                  </a:cubicBezTo>
                  <a:lnTo>
                    <a:pt x="2301" y="1692"/>
                  </a:lnTo>
                  <a:cubicBezTo>
                    <a:pt x="2355" y="1489"/>
                    <a:pt x="2423" y="1272"/>
                    <a:pt x="2518" y="1083"/>
                  </a:cubicBezTo>
                  <a:cubicBezTo>
                    <a:pt x="2558" y="988"/>
                    <a:pt x="2612" y="893"/>
                    <a:pt x="2667" y="799"/>
                  </a:cubicBezTo>
                  <a:cubicBezTo>
                    <a:pt x="2694" y="772"/>
                    <a:pt x="2680" y="744"/>
                    <a:pt x="2653" y="731"/>
                  </a:cubicBezTo>
                  <a:cubicBezTo>
                    <a:pt x="2647" y="725"/>
                    <a:pt x="2637" y="722"/>
                    <a:pt x="2626" y="722"/>
                  </a:cubicBezTo>
                  <a:cubicBezTo>
                    <a:pt x="2611" y="722"/>
                    <a:pt x="2593" y="729"/>
                    <a:pt x="2585" y="744"/>
                  </a:cubicBezTo>
                  <a:cubicBezTo>
                    <a:pt x="2504" y="866"/>
                    <a:pt x="2437" y="1002"/>
                    <a:pt x="2369" y="1137"/>
                  </a:cubicBezTo>
                  <a:cubicBezTo>
                    <a:pt x="2301" y="1286"/>
                    <a:pt x="2247" y="1448"/>
                    <a:pt x="2207" y="1610"/>
                  </a:cubicBezTo>
                  <a:cubicBezTo>
                    <a:pt x="2166" y="1746"/>
                    <a:pt x="2139" y="1895"/>
                    <a:pt x="2112" y="2043"/>
                  </a:cubicBezTo>
                  <a:cubicBezTo>
                    <a:pt x="2098" y="2125"/>
                    <a:pt x="2098" y="2206"/>
                    <a:pt x="2098" y="2287"/>
                  </a:cubicBezTo>
                  <a:cubicBezTo>
                    <a:pt x="2085" y="2368"/>
                    <a:pt x="2085" y="2463"/>
                    <a:pt x="2098" y="2544"/>
                  </a:cubicBezTo>
                  <a:cubicBezTo>
                    <a:pt x="2017" y="2652"/>
                    <a:pt x="1936" y="2747"/>
                    <a:pt x="1868" y="2855"/>
                  </a:cubicBezTo>
                  <a:cubicBezTo>
                    <a:pt x="1692" y="3085"/>
                    <a:pt x="1543" y="3329"/>
                    <a:pt x="1408" y="3586"/>
                  </a:cubicBezTo>
                  <a:cubicBezTo>
                    <a:pt x="1395" y="3559"/>
                    <a:pt x="1381" y="3532"/>
                    <a:pt x="1381" y="3518"/>
                  </a:cubicBezTo>
                  <a:cubicBezTo>
                    <a:pt x="1354" y="3464"/>
                    <a:pt x="1341" y="3410"/>
                    <a:pt x="1327" y="3342"/>
                  </a:cubicBezTo>
                  <a:cubicBezTo>
                    <a:pt x="1313" y="3275"/>
                    <a:pt x="1313" y="3207"/>
                    <a:pt x="1300" y="3140"/>
                  </a:cubicBezTo>
                  <a:cubicBezTo>
                    <a:pt x="1300" y="3045"/>
                    <a:pt x="1300" y="2937"/>
                    <a:pt x="1300" y="2828"/>
                  </a:cubicBezTo>
                  <a:cubicBezTo>
                    <a:pt x="1313" y="2720"/>
                    <a:pt x="1327" y="2625"/>
                    <a:pt x="1354" y="2517"/>
                  </a:cubicBezTo>
                  <a:lnTo>
                    <a:pt x="1354" y="2531"/>
                  </a:lnTo>
                  <a:cubicBezTo>
                    <a:pt x="1381" y="2368"/>
                    <a:pt x="1422" y="2192"/>
                    <a:pt x="1476" y="2030"/>
                  </a:cubicBezTo>
                  <a:cubicBezTo>
                    <a:pt x="1489" y="2016"/>
                    <a:pt x="1476" y="1989"/>
                    <a:pt x="1449" y="1976"/>
                  </a:cubicBezTo>
                  <a:lnTo>
                    <a:pt x="1435" y="1976"/>
                  </a:lnTo>
                  <a:cubicBezTo>
                    <a:pt x="1408" y="1976"/>
                    <a:pt x="1395" y="1989"/>
                    <a:pt x="1381" y="2003"/>
                  </a:cubicBezTo>
                  <a:cubicBezTo>
                    <a:pt x="1341" y="2138"/>
                    <a:pt x="1300" y="2274"/>
                    <a:pt x="1273" y="2409"/>
                  </a:cubicBezTo>
                  <a:cubicBezTo>
                    <a:pt x="1232" y="2558"/>
                    <a:pt x="1205" y="2707"/>
                    <a:pt x="1192" y="2855"/>
                  </a:cubicBezTo>
                  <a:cubicBezTo>
                    <a:pt x="1151" y="3153"/>
                    <a:pt x="1178" y="3451"/>
                    <a:pt x="1286" y="3735"/>
                  </a:cubicBezTo>
                  <a:cubicBezTo>
                    <a:pt x="1300" y="3748"/>
                    <a:pt x="1300" y="3748"/>
                    <a:pt x="1300" y="3748"/>
                  </a:cubicBezTo>
                  <a:cubicBezTo>
                    <a:pt x="1259" y="3830"/>
                    <a:pt x="1232" y="3897"/>
                    <a:pt x="1192" y="3965"/>
                  </a:cubicBezTo>
                  <a:cubicBezTo>
                    <a:pt x="853" y="4628"/>
                    <a:pt x="596" y="5318"/>
                    <a:pt x="407" y="6022"/>
                  </a:cubicBezTo>
                  <a:cubicBezTo>
                    <a:pt x="312" y="6414"/>
                    <a:pt x="231" y="6793"/>
                    <a:pt x="163" y="7185"/>
                  </a:cubicBezTo>
                  <a:cubicBezTo>
                    <a:pt x="96" y="7578"/>
                    <a:pt x="42" y="7997"/>
                    <a:pt x="1" y="8403"/>
                  </a:cubicBezTo>
                  <a:cubicBezTo>
                    <a:pt x="1" y="8538"/>
                    <a:pt x="96" y="8647"/>
                    <a:pt x="231" y="8660"/>
                  </a:cubicBezTo>
                  <a:cubicBezTo>
                    <a:pt x="285" y="8660"/>
                    <a:pt x="353" y="8647"/>
                    <a:pt x="393" y="8606"/>
                  </a:cubicBezTo>
                  <a:cubicBezTo>
                    <a:pt x="447" y="8552"/>
                    <a:pt x="475" y="8498"/>
                    <a:pt x="475" y="8430"/>
                  </a:cubicBezTo>
                  <a:cubicBezTo>
                    <a:pt x="529" y="7970"/>
                    <a:pt x="583" y="7510"/>
                    <a:pt x="664" y="7064"/>
                  </a:cubicBezTo>
                  <a:cubicBezTo>
                    <a:pt x="853" y="6062"/>
                    <a:pt x="1165" y="5088"/>
                    <a:pt x="1584" y="4168"/>
                  </a:cubicBezTo>
                  <a:cubicBezTo>
                    <a:pt x="1814" y="3708"/>
                    <a:pt x="2058" y="3275"/>
                    <a:pt x="2328" y="2842"/>
                  </a:cubicBezTo>
                  <a:lnTo>
                    <a:pt x="2369" y="2788"/>
                  </a:lnTo>
                  <a:cubicBezTo>
                    <a:pt x="2423" y="2788"/>
                    <a:pt x="2477" y="2774"/>
                    <a:pt x="2518" y="2761"/>
                  </a:cubicBezTo>
                  <a:cubicBezTo>
                    <a:pt x="2612" y="2747"/>
                    <a:pt x="2707" y="2720"/>
                    <a:pt x="2802" y="2693"/>
                  </a:cubicBezTo>
                  <a:cubicBezTo>
                    <a:pt x="2991" y="2639"/>
                    <a:pt x="3167" y="2571"/>
                    <a:pt x="3357" y="2476"/>
                  </a:cubicBezTo>
                  <a:cubicBezTo>
                    <a:pt x="3519" y="2395"/>
                    <a:pt x="3681" y="2287"/>
                    <a:pt x="3830" y="2179"/>
                  </a:cubicBezTo>
                  <a:cubicBezTo>
                    <a:pt x="4006" y="2071"/>
                    <a:pt x="4155" y="1949"/>
                    <a:pt x="4290" y="1800"/>
                  </a:cubicBezTo>
                  <a:cubicBezTo>
                    <a:pt x="4317" y="1786"/>
                    <a:pt x="4317" y="1759"/>
                    <a:pt x="4290" y="1732"/>
                  </a:cubicBezTo>
                  <a:cubicBezTo>
                    <a:pt x="4290" y="1719"/>
                    <a:pt x="4277" y="1719"/>
                    <a:pt x="4263" y="1719"/>
                  </a:cubicBezTo>
                  <a:cubicBezTo>
                    <a:pt x="4250" y="1719"/>
                    <a:pt x="4236" y="1719"/>
                    <a:pt x="4223" y="1732"/>
                  </a:cubicBezTo>
                  <a:cubicBezTo>
                    <a:pt x="3993" y="1962"/>
                    <a:pt x="3708" y="2165"/>
                    <a:pt x="3411" y="2301"/>
                  </a:cubicBezTo>
                  <a:cubicBezTo>
                    <a:pt x="3275" y="2368"/>
                    <a:pt x="3140" y="2422"/>
                    <a:pt x="3005" y="2476"/>
                  </a:cubicBezTo>
                  <a:cubicBezTo>
                    <a:pt x="2842" y="2531"/>
                    <a:pt x="2667" y="2571"/>
                    <a:pt x="2491" y="2598"/>
                  </a:cubicBezTo>
                  <a:cubicBezTo>
                    <a:pt x="2734" y="2260"/>
                    <a:pt x="3005" y="1935"/>
                    <a:pt x="3262" y="1624"/>
                  </a:cubicBezTo>
                  <a:cubicBezTo>
                    <a:pt x="3343" y="1529"/>
                    <a:pt x="3438" y="1448"/>
                    <a:pt x="3506" y="1353"/>
                  </a:cubicBezTo>
                  <a:cubicBezTo>
                    <a:pt x="3736" y="1313"/>
                    <a:pt x="3966" y="1245"/>
                    <a:pt x="4169" y="1150"/>
                  </a:cubicBezTo>
                  <a:cubicBezTo>
                    <a:pt x="4426" y="1029"/>
                    <a:pt x="4656" y="880"/>
                    <a:pt x="4859" y="690"/>
                  </a:cubicBezTo>
                  <a:cubicBezTo>
                    <a:pt x="4886" y="663"/>
                    <a:pt x="4872" y="609"/>
                    <a:pt x="4818" y="609"/>
                  </a:cubicBezTo>
                  <a:cubicBezTo>
                    <a:pt x="4818" y="609"/>
                    <a:pt x="4804" y="609"/>
                    <a:pt x="4791" y="623"/>
                  </a:cubicBezTo>
                  <a:cubicBezTo>
                    <a:pt x="4710" y="690"/>
                    <a:pt x="4629" y="758"/>
                    <a:pt x="4547" y="812"/>
                  </a:cubicBezTo>
                  <a:cubicBezTo>
                    <a:pt x="4466" y="866"/>
                    <a:pt x="4371" y="920"/>
                    <a:pt x="4290" y="961"/>
                  </a:cubicBezTo>
                  <a:cubicBezTo>
                    <a:pt x="4196" y="1015"/>
                    <a:pt x="4114" y="1042"/>
                    <a:pt x="4020" y="1083"/>
                  </a:cubicBezTo>
                  <a:cubicBezTo>
                    <a:pt x="3925" y="1110"/>
                    <a:pt x="3830" y="1137"/>
                    <a:pt x="3722" y="1164"/>
                  </a:cubicBezTo>
                  <a:lnTo>
                    <a:pt x="3695" y="1164"/>
                  </a:lnTo>
                  <a:cubicBezTo>
                    <a:pt x="3817" y="1042"/>
                    <a:pt x="3925" y="934"/>
                    <a:pt x="4033" y="826"/>
                  </a:cubicBezTo>
                  <a:cubicBezTo>
                    <a:pt x="4331" y="555"/>
                    <a:pt x="4629" y="312"/>
                    <a:pt x="4953" y="81"/>
                  </a:cubicBezTo>
                  <a:cubicBezTo>
                    <a:pt x="4967" y="68"/>
                    <a:pt x="4967" y="27"/>
                    <a:pt x="4953" y="14"/>
                  </a:cubicBezTo>
                  <a:cubicBezTo>
                    <a:pt x="4940" y="0"/>
                    <a:pt x="4926" y="0"/>
                    <a:pt x="49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6982687" y="2554718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6862525" y="2654866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6789868" y="2796054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6996393" y="2606349"/>
              <a:ext cx="1090" cy="78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6545339" y="2547398"/>
              <a:ext cx="217193" cy="437346"/>
            </a:xfrm>
            <a:custGeom>
              <a:avLst/>
              <a:gdLst/>
              <a:ahLst/>
              <a:cxnLst/>
              <a:rect l="l" t="t" r="r" b="b"/>
              <a:pathLst>
                <a:path w="2789" h="5616" extrusionOk="0">
                  <a:moveTo>
                    <a:pt x="1476" y="0"/>
                  </a:moveTo>
                  <a:cubicBezTo>
                    <a:pt x="1340" y="0"/>
                    <a:pt x="1192" y="41"/>
                    <a:pt x="1070" y="108"/>
                  </a:cubicBezTo>
                  <a:cubicBezTo>
                    <a:pt x="705" y="298"/>
                    <a:pt x="393" y="568"/>
                    <a:pt x="163" y="893"/>
                  </a:cubicBezTo>
                  <a:cubicBezTo>
                    <a:pt x="123" y="961"/>
                    <a:pt x="82" y="1028"/>
                    <a:pt x="55" y="1096"/>
                  </a:cubicBezTo>
                  <a:cubicBezTo>
                    <a:pt x="41" y="1137"/>
                    <a:pt x="28" y="1164"/>
                    <a:pt x="14" y="1204"/>
                  </a:cubicBezTo>
                  <a:cubicBezTo>
                    <a:pt x="14" y="1258"/>
                    <a:pt x="1" y="1299"/>
                    <a:pt x="1" y="1353"/>
                  </a:cubicBezTo>
                  <a:cubicBezTo>
                    <a:pt x="14" y="1461"/>
                    <a:pt x="28" y="1556"/>
                    <a:pt x="55" y="1651"/>
                  </a:cubicBezTo>
                  <a:cubicBezTo>
                    <a:pt x="96" y="1759"/>
                    <a:pt x="150" y="1867"/>
                    <a:pt x="204" y="1962"/>
                  </a:cubicBezTo>
                  <a:cubicBezTo>
                    <a:pt x="326" y="2165"/>
                    <a:pt x="461" y="2354"/>
                    <a:pt x="610" y="2530"/>
                  </a:cubicBezTo>
                  <a:cubicBezTo>
                    <a:pt x="691" y="2625"/>
                    <a:pt x="759" y="2693"/>
                    <a:pt x="813" y="2787"/>
                  </a:cubicBezTo>
                  <a:cubicBezTo>
                    <a:pt x="880" y="2882"/>
                    <a:pt x="948" y="2977"/>
                    <a:pt x="1016" y="3085"/>
                  </a:cubicBezTo>
                  <a:cubicBezTo>
                    <a:pt x="1124" y="3247"/>
                    <a:pt x="1219" y="3437"/>
                    <a:pt x="1313" y="3613"/>
                  </a:cubicBezTo>
                  <a:cubicBezTo>
                    <a:pt x="1489" y="3978"/>
                    <a:pt x="1625" y="4357"/>
                    <a:pt x="1719" y="4749"/>
                  </a:cubicBezTo>
                  <a:cubicBezTo>
                    <a:pt x="1733" y="4871"/>
                    <a:pt x="1746" y="4966"/>
                    <a:pt x="1760" y="5074"/>
                  </a:cubicBezTo>
                  <a:cubicBezTo>
                    <a:pt x="1733" y="5101"/>
                    <a:pt x="1719" y="5128"/>
                    <a:pt x="1679" y="5155"/>
                  </a:cubicBezTo>
                  <a:cubicBezTo>
                    <a:pt x="1652" y="5196"/>
                    <a:pt x="1638" y="5250"/>
                    <a:pt x="1638" y="5304"/>
                  </a:cubicBezTo>
                  <a:cubicBezTo>
                    <a:pt x="1638" y="5358"/>
                    <a:pt x="1665" y="5399"/>
                    <a:pt x="1706" y="5440"/>
                  </a:cubicBezTo>
                  <a:cubicBezTo>
                    <a:pt x="1733" y="5467"/>
                    <a:pt x="1760" y="5480"/>
                    <a:pt x="1787" y="5480"/>
                  </a:cubicBezTo>
                  <a:lnTo>
                    <a:pt x="1787" y="5548"/>
                  </a:lnTo>
                  <a:cubicBezTo>
                    <a:pt x="1787" y="5588"/>
                    <a:pt x="1814" y="5615"/>
                    <a:pt x="1855" y="5615"/>
                  </a:cubicBezTo>
                  <a:cubicBezTo>
                    <a:pt x="1909" y="5615"/>
                    <a:pt x="1936" y="5575"/>
                    <a:pt x="1936" y="5534"/>
                  </a:cubicBezTo>
                  <a:lnTo>
                    <a:pt x="1936" y="5467"/>
                  </a:lnTo>
                  <a:cubicBezTo>
                    <a:pt x="1949" y="5453"/>
                    <a:pt x="1976" y="5440"/>
                    <a:pt x="1990" y="5426"/>
                  </a:cubicBezTo>
                  <a:cubicBezTo>
                    <a:pt x="2152" y="5237"/>
                    <a:pt x="2288" y="5034"/>
                    <a:pt x="2396" y="4804"/>
                  </a:cubicBezTo>
                  <a:cubicBezTo>
                    <a:pt x="2504" y="4587"/>
                    <a:pt x="2585" y="4357"/>
                    <a:pt x="2639" y="4113"/>
                  </a:cubicBezTo>
                  <a:cubicBezTo>
                    <a:pt x="2761" y="3640"/>
                    <a:pt x="2788" y="3139"/>
                    <a:pt x="2761" y="2652"/>
                  </a:cubicBezTo>
                  <a:cubicBezTo>
                    <a:pt x="2721" y="2206"/>
                    <a:pt x="2653" y="1773"/>
                    <a:pt x="2545" y="1340"/>
                  </a:cubicBezTo>
                  <a:cubicBezTo>
                    <a:pt x="2504" y="1150"/>
                    <a:pt x="2436" y="974"/>
                    <a:pt x="2369" y="798"/>
                  </a:cubicBezTo>
                  <a:cubicBezTo>
                    <a:pt x="2342" y="704"/>
                    <a:pt x="2288" y="609"/>
                    <a:pt x="2247" y="528"/>
                  </a:cubicBezTo>
                  <a:cubicBezTo>
                    <a:pt x="2193" y="433"/>
                    <a:pt x="2125" y="352"/>
                    <a:pt x="2058" y="271"/>
                  </a:cubicBezTo>
                  <a:cubicBezTo>
                    <a:pt x="1936" y="135"/>
                    <a:pt x="1760" y="41"/>
                    <a:pt x="1571" y="14"/>
                  </a:cubicBezTo>
                  <a:cubicBezTo>
                    <a:pt x="1543" y="0"/>
                    <a:pt x="1503" y="0"/>
                    <a:pt x="147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6559357" y="2570527"/>
              <a:ext cx="128338" cy="101393"/>
            </a:xfrm>
            <a:custGeom>
              <a:avLst/>
              <a:gdLst/>
              <a:ahLst/>
              <a:cxnLst/>
              <a:rect l="l" t="t" r="r" b="b"/>
              <a:pathLst>
                <a:path w="1648" h="1302" extrusionOk="0">
                  <a:moveTo>
                    <a:pt x="1553" y="1"/>
                  </a:moveTo>
                  <a:cubicBezTo>
                    <a:pt x="1512" y="1"/>
                    <a:pt x="1485" y="28"/>
                    <a:pt x="1472" y="55"/>
                  </a:cubicBezTo>
                  <a:lnTo>
                    <a:pt x="1485" y="41"/>
                  </a:lnTo>
                  <a:lnTo>
                    <a:pt x="1485" y="41"/>
                  </a:lnTo>
                  <a:cubicBezTo>
                    <a:pt x="1458" y="95"/>
                    <a:pt x="1431" y="150"/>
                    <a:pt x="1404" y="204"/>
                  </a:cubicBezTo>
                  <a:cubicBezTo>
                    <a:pt x="1377" y="258"/>
                    <a:pt x="1336" y="312"/>
                    <a:pt x="1309" y="353"/>
                  </a:cubicBezTo>
                  <a:cubicBezTo>
                    <a:pt x="1201" y="501"/>
                    <a:pt x="1093" y="623"/>
                    <a:pt x="958" y="731"/>
                  </a:cubicBezTo>
                  <a:cubicBezTo>
                    <a:pt x="795" y="867"/>
                    <a:pt x="606" y="975"/>
                    <a:pt x="416" y="1056"/>
                  </a:cubicBezTo>
                  <a:lnTo>
                    <a:pt x="430" y="1056"/>
                  </a:lnTo>
                  <a:cubicBezTo>
                    <a:pt x="308" y="1110"/>
                    <a:pt x="186" y="1164"/>
                    <a:pt x="51" y="1205"/>
                  </a:cubicBezTo>
                  <a:cubicBezTo>
                    <a:pt x="0" y="1218"/>
                    <a:pt x="21" y="1301"/>
                    <a:pt x="79" y="1301"/>
                  </a:cubicBezTo>
                  <a:cubicBezTo>
                    <a:pt x="83" y="1301"/>
                    <a:pt x="87" y="1301"/>
                    <a:pt x="92" y="1300"/>
                  </a:cubicBezTo>
                  <a:cubicBezTo>
                    <a:pt x="240" y="1246"/>
                    <a:pt x="389" y="1191"/>
                    <a:pt x="552" y="1137"/>
                  </a:cubicBezTo>
                  <a:cubicBezTo>
                    <a:pt x="700" y="1070"/>
                    <a:pt x="849" y="988"/>
                    <a:pt x="985" y="894"/>
                  </a:cubicBezTo>
                  <a:cubicBezTo>
                    <a:pt x="1120" y="799"/>
                    <a:pt x="1255" y="691"/>
                    <a:pt x="1363" y="569"/>
                  </a:cubicBezTo>
                  <a:cubicBezTo>
                    <a:pt x="1418" y="501"/>
                    <a:pt x="1472" y="434"/>
                    <a:pt x="1512" y="366"/>
                  </a:cubicBezTo>
                  <a:cubicBezTo>
                    <a:pt x="1566" y="298"/>
                    <a:pt x="1607" y="217"/>
                    <a:pt x="1634" y="136"/>
                  </a:cubicBezTo>
                  <a:cubicBezTo>
                    <a:pt x="1648" y="122"/>
                    <a:pt x="1648" y="95"/>
                    <a:pt x="1634" y="68"/>
                  </a:cubicBezTo>
                  <a:cubicBezTo>
                    <a:pt x="1634" y="41"/>
                    <a:pt x="1621" y="28"/>
                    <a:pt x="1593" y="14"/>
                  </a:cubicBezTo>
                  <a:cubicBezTo>
                    <a:pt x="1580" y="14"/>
                    <a:pt x="1566" y="1"/>
                    <a:pt x="1553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6080658" y="2774950"/>
              <a:ext cx="1255111" cy="1083319"/>
            </a:xfrm>
            <a:custGeom>
              <a:avLst/>
              <a:gdLst/>
              <a:ahLst/>
              <a:cxnLst/>
              <a:rect l="l" t="t" r="r" b="b"/>
              <a:pathLst>
                <a:path w="16117" h="13911" extrusionOk="0">
                  <a:moveTo>
                    <a:pt x="11705" y="1"/>
                  </a:moveTo>
                  <a:cubicBezTo>
                    <a:pt x="11164" y="41"/>
                    <a:pt x="10636" y="177"/>
                    <a:pt x="10135" y="407"/>
                  </a:cubicBezTo>
                  <a:cubicBezTo>
                    <a:pt x="9378" y="786"/>
                    <a:pt x="8674" y="1259"/>
                    <a:pt x="8038" y="1827"/>
                  </a:cubicBezTo>
                  <a:cubicBezTo>
                    <a:pt x="7321" y="867"/>
                    <a:pt x="6049" y="298"/>
                    <a:pt x="4642" y="298"/>
                  </a:cubicBezTo>
                  <a:cubicBezTo>
                    <a:pt x="4331" y="298"/>
                    <a:pt x="4019" y="325"/>
                    <a:pt x="3722" y="380"/>
                  </a:cubicBezTo>
                  <a:cubicBezTo>
                    <a:pt x="3505" y="420"/>
                    <a:pt x="3302" y="488"/>
                    <a:pt x="3086" y="556"/>
                  </a:cubicBezTo>
                  <a:cubicBezTo>
                    <a:pt x="2896" y="623"/>
                    <a:pt x="2693" y="718"/>
                    <a:pt x="2504" y="813"/>
                  </a:cubicBezTo>
                  <a:cubicBezTo>
                    <a:pt x="2125" y="1029"/>
                    <a:pt x="1773" y="1300"/>
                    <a:pt x="1462" y="1611"/>
                  </a:cubicBezTo>
                  <a:cubicBezTo>
                    <a:pt x="1164" y="1922"/>
                    <a:pt x="907" y="2260"/>
                    <a:pt x="691" y="2626"/>
                  </a:cubicBezTo>
                  <a:cubicBezTo>
                    <a:pt x="488" y="2991"/>
                    <a:pt x="325" y="3384"/>
                    <a:pt x="217" y="3789"/>
                  </a:cubicBezTo>
                  <a:cubicBezTo>
                    <a:pt x="109" y="4182"/>
                    <a:pt x="41" y="4588"/>
                    <a:pt x="14" y="4994"/>
                  </a:cubicBezTo>
                  <a:cubicBezTo>
                    <a:pt x="1" y="5427"/>
                    <a:pt x="14" y="5860"/>
                    <a:pt x="55" y="6279"/>
                  </a:cubicBezTo>
                  <a:cubicBezTo>
                    <a:pt x="177" y="7159"/>
                    <a:pt x="407" y="8011"/>
                    <a:pt x="745" y="8823"/>
                  </a:cubicBezTo>
                  <a:cubicBezTo>
                    <a:pt x="1083" y="9621"/>
                    <a:pt x="1503" y="10379"/>
                    <a:pt x="2017" y="11069"/>
                  </a:cubicBezTo>
                  <a:cubicBezTo>
                    <a:pt x="2274" y="11421"/>
                    <a:pt x="2558" y="11746"/>
                    <a:pt x="2869" y="12057"/>
                  </a:cubicBezTo>
                  <a:cubicBezTo>
                    <a:pt x="3248" y="12449"/>
                    <a:pt x="3668" y="12815"/>
                    <a:pt x="4128" y="13126"/>
                  </a:cubicBezTo>
                  <a:cubicBezTo>
                    <a:pt x="4845" y="13613"/>
                    <a:pt x="5548" y="13870"/>
                    <a:pt x="6198" y="13911"/>
                  </a:cubicBezTo>
                  <a:lnTo>
                    <a:pt x="6387" y="13911"/>
                  </a:lnTo>
                  <a:cubicBezTo>
                    <a:pt x="6509" y="13897"/>
                    <a:pt x="6631" y="13897"/>
                    <a:pt x="6753" y="13884"/>
                  </a:cubicBezTo>
                  <a:cubicBezTo>
                    <a:pt x="6942" y="13857"/>
                    <a:pt x="7132" y="13802"/>
                    <a:pt x="7321" y="13748"/>
                  </a:cubicBezTo>
                  <a:cubicBezTo>
                    <a:pt x="7510" y="13681"/>
                    <a:pt x="7686" y="13599"/>
                    <a:pt x="7849" y="13491"/>
                  </a:cubicBezTo>
                  <a:cubicBezTo>
                    <a:pt x="8025" y="13383"/>
                    <a:pt x="8201" y="13261"/>
                    <a:pt x="8349" y="13112"/>
                  </a:cubicBezTo>
                  <a:lnTo>
                    <a:pt x="8620" y="13302"/>
                  </a:lnTo>
                  <a:cubicBezTo>
                    <a:pt x="8864" y="13464"/>
                    <a:pt x="9107" y="13599"/>
                    <a:pt x="9378" y="13708"/>
                  </a:cubicBezTo>
                  <a:cubicBezTo>
                    <a:pt x="9716" y="13830"/>
                    <a:pt x="10081" y="13884"/>
                    <a:pt x="10447" y="13884"/>
                  </a:cubicBezTo>
                  <a:cubicBezTo>
                    <a:pt x="10528" y="13884"/>
                    <a:pt x="10623" y="13884"/>
                    <a:pt x="10717" y="13870"/>
                  </a:cubicBezTo>
                  <a:cubicBezTo>
                    <a:pt x="11421" y="13802"/>
                    <a:pt x="12097" y="13532"/>
                    <a:pt x="12652" y="13099"/>
                  </a:cubicBezTo>
                  <a:cubicBezTo>
                    <a:pt x="13261" y="12639"/>
                    <a:pt x="13762" y="12070"/>
                    <a:pt x="14168" y="11421"/>
                  </a:cubicBezTo>
                  <a:cubicBezTo>
                    <a:pt x="14614" y="10731"/>
                    <a:pt x="14980" y="10000"/>
                    <a:pt x="15277" y="9229"/>
                  </a:cubicBezTo>
                  <a:cubicBezTo>
                    <a:pt x="15561" y="8485"/>
                    <a:pt x="15778" y="7700"/>
                    <a:pt x="15927" y="6915"/>
                  </a:cubicBezTo>
                  <a:cubicBezTo>
                    <a:pt x="16062" y="6266"/>
                    <a:pt x="16116" y="5603"/>
                    <a:pt x="16103" y="4926"/>
                  </a:cubicBezTo>
                  <a:cubicBezTo>
                    <a:pt x="16089" y="4480"/>
                    <a:pt x="16022" y="4033"/>
                    <a:pt x="15913" y="3586"/>
                  </a:cubicBezTo>
                  <a:cubicBezTo>
                    <a:pt x="15805" y="3126"/>
                    <a:pt x="15643" y="2666"/>
                    <a:pt x="15426" y="2233"/>
                  </a:cubicBezTo>
                  <a:cubicBezTo>
                    <a:pt x="15304" y="2017"/>
                    <a:pt x="15183" y="1800"/>
                    <a:pt x="15034" y="1597"/>
                  </a:cubicBezTo>
                  <a:cubicBezTo>
                    <a:pt x="14885" y="1394"/>
                    <a:pt x="14723" y="1205"/>
                    <a:pt x="14547" y="1043"/>
                  </a:cubicBezTo>
                  <a:cubicBezTo>
                    <a:pt x="14208" y="704"/>
                    <a:pt x="13789" y="434"/>
                    <a:pt x="13329" y="258"/>
                  </a:cubicBezTo>
                  <a:cubicBezTo>
                    <a:pt x="12882" y="82"/>
                    <a:pt x="12395" y="1"/>
                    <a:pt x="11908" y="1"/>
                  </a:cubicBezTo>
                  <a:close/>
                </a:path>
              </a:pathLst>
            </a:custGeom>
            <a:solidFill>
              <a:srgbClr val="E21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6079645" y="2797378"/>
              <a:ext cx="1084331" cy="1060891"/>
            </a:xfrm>
            <a:custGeom>
              <a:avLst/>
              <a:gdLst/>
              <a:ahLst/>
              <a:cxnLst/>
              <a:rect l="l" t="t" r="r" b="b"/>
              <a:pathLst>
                <a:path w="13924" h="13623" extrusionOk="0">
                  <a:moveTo>
                    <a:pt x="4680" y="1"/>
                  </a:moveTo>
                  <a:cubicBezTo>
                    <a:pt x="4364" y="1"/>
                    <a:pt x="4048" y="31"/>
                    <a:pt x="3735" y="92"/>
                  </a:cubicBezTo>
                  <a:lnTo>
                    <a:pt x="3735" y="105"/>
                  </a:lnTo>
                  <a:cubicBezTo>
                    <a:pt x="3518" y="146"/>
                    <a:pt x="3302" y="200"/>
                    <a:pt x="3099" y="268"/>
                  </a:cubicBezTo>
                  <a:cubicBezTo>
                    <a:pt x="2896" y="335"/>
                    <a:pt x="2706" y="430"/>
                    <a:pt x="2517" y="525"/>
                  </a:cubicBezTo>
                  <a:cubicBezTo>
                    <a:pt x="2138" y="741"/>
                    <a:pt x="1786" y="1012"/>
                    <a:pt x="1475" y="1323"/>
                  </a:cubicBezTo>
                  <a:cubicBezTo>
                    <a:pt x="1177" y="1634"/>
                    <a:pt x="907" y="1972"/>
                    <a:pt x="704" y="2338"/>
                  </a:cubicBezTo>
                  <a:cubicBezTo>
                    <a:pt x="487" y="2703"/>
                    <a:pt x="338" y="3096"/>
                    <a:pt x="230" y="3501"/>
                  </a:cubicBezTo>
                  <a:cubicBezTo>
                    <a:pt x="122" y="3894"/>
                    <a:pt x="54" y="4300"/>
                    <a:pt x="27" y="4706"/>
                  </a:cubicBezTo>
                  <a:cubicBezTo>
                    <a:pt x="0" y="5139"/>
                    <a:pt x="14" y="5572"/>
                    <a:pt x="68" y="6005"/>
                  </a:cubicBezTo>
                  <a:cubicBezTo>
                    <a:pt x="176" y="6871"/>
                    <a:pt x="420" y="7723"/>
                    <a:pt x="758" y="8535"/>
                  </a:cubicBezTo>
                  <a:cubicBezTo>
                    <a:pt x="1096" y="9333"/>
                    <a:pt x="1516" y="10091"/>
                    <a:pt x="2030" y="10781"/>
                  </a:cubicBezTo>
                  <a:cubicBezTo>
                    <a:pt x="2287" y="11133"/>
                    <a:pt x="2571" y="11458"/>
                    <a:pt x="2869" y="11769"/>
                  </a:cubicBezTo>
                  <a:cubicBezTo>
                    <a:pt x="3261" y="12175"/>
                    <a:pt x="3681" y="12527"/>
                    <a:pt x="4141" y="12838"/>
                  </a:cubicBezTo>
                  <a:cubicBezTo>
                    <a:pt x="4858" y="13325"/>
                    <a:pt x="5561" y="13582"/>
                    <a:pt x="6211" y="13623"/>
                  </a:cubicBezTo>
                  <a:lnTo>
                    <a:pt x="6400" y="13623"/>
                  </a:lnTo>
                  <a:cubicBezTo>
                    <a:pt x="6522" y="13623"/>
                    <a:pt x="6644" y="13609"/>
                    <a:pt x="6766" y="13596"/>
                  </a:cubicBezTo>
                  <a:cubicBezTo>
                    <a:pt x="7158" y="13542"/>
                    <a:pt x="7523" y="13420"/>
                    <a:pt x="7862" y="13217"/>
                  </a:cubicBezTo>
                  <a:cubicBezTo>
                    <a:pt x="8051" y="13109"/>
                    <a:pt x="8227" y="12973"/>
                    <a:pt x="8376" y="12838"/>
                  </a:cubicBezTo>
                  <a:lnTo>
                    <a:pt x="8471" y="12906"/>
                  </a:lnTo>
                  <a:lnTo>
                    <a:pt x="8498" y="12919"/>
                  </a:lnTo>
                  <a:lnTo>
                    <a:pt x="8647" y="13014"/>
                  </a:lnTo>
                  <a:cubicBezTo>
                    <a:pt x="8877" y="13190"/>
                    <a:pt x="9134" y="13325"/>
                    <a:pt x="9391" y="13420"/>
                  </a:cubicBezTo>
                  <a:cubicBezTo>
                    <a:pt x="9743" y="13542"/>
                    <a:pt x="10108" y="13596"/>
                    <a:pt x="10460" y="13596"/>
                  </a:cubicBezTo>
                  <a:cubicBezTo>
                    <a:pt x="10554" y="13596"/>
                    <a:pt x="10649" y="13596"/>
                    <a:pt x="10730" y="13582"/>
                  </a:cubicBezTo>
                  <a:cubicBezTo>
                    <a:pt x="11447" y="13514"/>
                    <a:pt x="12124" y="13257"/>
                    <a:pt x="12679" y="12811"/>
                  </a:cubicBezTo>
                  <a:cubicBezTo>
                    <a:pt x="13152" y="12459"/>
                    <a:pt x="13572" y="12026"/>
                    <a:pt x="13924" y="11539"/>
                  </a:cubicBezTo>
                  <a:lnTo>
                    <a:pt x="13924" y="11539"/>
                  </a:lnTo>
                  <a:cubicBezTo>
                    <a:pt x="13815" y="11634"/>
                    <a:pt x="13694" y="11728"/>
                    <a:pt x="13585" y="11810"/>
                  </a:cubicBezTo>
                  <a:cubicBezTo>
                    <a:pt x="13382" y="11958"/>
                    <a:pt x="13179" y="12080"/>
                    <a:pt x="12949" y="12188"/>
                  </a:cubicBezTo>
                  <a:cubicBezTo>
                    <a:pt x="12509" y="12403"/>
                    <a:pt x="12026" y="12507"/>
                    <a:pt x="11535" y="12507"/>
                  </a:cubicBezTo>
                  <a:cubicBezTo>
                    <a:pt x="11407" y="12507"/>
                    <a:pt x="11278" y="12500"/>
                    <a:pt x="11150" y="12486"/>
                  </a:cubicBezTo>
                  <a:cubicBezTo>
                    <a:pt x="10744" y="12432"/>
                    <a:pt x="10351" y="12310"/>
                    <a:pt x="9986" y="12148"/>
                  </a:cubicBezTo>
                  <a:cubicBezTo>
                    <a:pt x="9188" y="11782"/>
                    <a:pt x="8471" y="11255"/>
                    <a:pt x="7862" y="10619"/>
                  </a:cubicBezTo>
                  <a:cubicBezTo>
                    <a:pt x="7808" y="10781"/>
                    <a:pt x="7767" y="10944"/>
                    <a:pt x="7699" y="11106"/>
                  </a:cubicBezTo>
                  <a:cubicBezTo>
                    <a:pt x="7672" y="11187"/>
                    <a:pt x="7632" y="11282"/>
                    <a:pt x="7591" y="11363"/>
                  </a:cubicBezTo>
                  <a:cubicBezTo>
                    <a:pt x="7551" y="11444"/>
                    <a:pt x="7510" y="11525"/>
                    <a:pt x="7469" y="11593"/>
                  </a:cubicBezTo>
                  <a:cubicBezTo>
                    <a:pt x="7415" y="11661"/>
                    <a:pt x="7361" y="11728"/>
                    <a:pt x="7293" y="11782"/>
                  </a:cubicBezTo>
                  <a:cubicBezTo>
                    <a:pt x="7226" y="11850"/>
                    <a:pt x="7158" y="11891"/>
                    <a:pt x="7077" y="11931"/>
                  </a:cubicBezTo>
                  <a:cubicBezTo>
                    <a:pt x="6951" y="11984"/>
                    <a:pt x="6817" y="12004"/>
                    <a:pt x="6687" y="12004"/>
                  </a:cubicBezTo>
                  <a:cubicBezTo>
                    <a:pt x="6650" y="12004"/>
                    <a:pt x="6613" y="12002"/>
                    <a:pt x="6576" y="11999"/>
                  </a:cubicBezTo>
                  <a:cubicBezTo>
                    <a:pt x="6387" y="11958"/>
                    <a:pt x="6197" y="11904"/>
                    <a:pt x="6035" y="11810"/>
                  </a:cubicBezTo>
                  <a:cubicBezTo>
                    <a:pt x="5859" y="11715"/>
                    <a:pt x="5683" y="11593"/>
                    <a:pt x="5521" y="11471"/>
                  </a:cubicBezTo>
                  <a:cubicBezTo>
                    <a:pt x="5210" y="11228"/>
                    <a:pt x="4912" y="10957"/>
                    <a:pt x="4628" y="10659"/>
                  </a:cubicBezTo>
                  <a:cubicBezTo>
                    <a:pt x="4506" y="10538"/>
                    <a:pt x="4398" y="10416"/>
                    <a:pt x="4276" y="10281"/>
                  </a:cubicBezTo>
                  <a:cubicBezTo>
                    <a:pt x="4168" y="10159"/>
                    <a:pt x="4032" y="9983"/>
                    <a:pt x="3911" y="9820"/>
                  </a:cubicBezTo>
                  <a:cubicBezTo>
                    <a:pt x="3667" y="9496"/>
                    <a:pt x="3437" y="9157"/>
                    <a:pt x="3234" y="8792"/>
                  </a:cubicBezTo>
                  <a:cubicBezTo>
                    <a:pt x="2815" y="8048"/>
                    <a:pt x="2490" y="7263"/>
                    <a:pt x="2273" y="6424"/>
                  </a:cubicBezTo>
                  <a:cubicBezTo>
                    <a:pt x="2179" y="6018"/>
                    <a:pt x="2111" y="5599"/>
                    <a:pt x="2070" y="5179"/>
                  </a:cubicBezTo>
                  <a:cubicBezTo>
                    <a:pt x="2030" y="4760"/>
                    <a:pt x="2043" y="4354"/>
                    <a:pt x="2084" y="3948"/>
                  </a:cubicBezTo>
                  <a:cubicBezTo>
                    <a:pt x="2125" y="3542"/>
                    <a:pt x="2219" y="3150"/>
                    <a:pt x="2355" y="2771"/>
                  </a:cubicBezTo>
                  <a:cubicBezTo>
                    <a:pt x="2503" y="2392"/>
                    <a:pt x="2693" y="2027"/>
                    <a:pt x="2923" y="1702"/>
                  </a:cubicBezTo>
                  <a:cubicBezTo>
                    <a:pt x="3045" y="1526"/>
                    <a:pt x="3180" y="1364"/>
                    <a:pt x="3329" y="1215"/>
                  </a:cubicBezTo>
                  <a:cubicBezTo>
                    <a:pt x="3410" y="1134"/>
                    <a:pt x="3491" y="1066"/>
                    <a:pt x="3572" y="998"/>
                  </a:cubicBezTo>
                  <a:cubicBezTo>
                    <a:pt x="3654" y="917"/>
                    <a:pt x="3735" y="849"/>
                    <a:pt x="3829" y="782"/>
                  </a:cubicBezTo>
                  <a:cubicBezTo>
                    <a:pt x="4019" y="633"/>
                    <a:pt x="4235" y="525"/>
                    <a:pt x="4438" y="430"/>
                  </a:cubicBezTo>
                  <a:cubicBezTo>
                    <a:pt x="4655" y="335"/>
                    <a:pt x="4885" y="254"/>
                    <a:pt x="5115" y="213"/>
                  </a:cubicBezTo>
                  <a:cubicBezTo>
                    <a:pt x="5345" y="159"/>
                    <a:pt x="5575" y="146"/>
                    <a:pt x="5805" y="146"/>
                  </a:cubicBezTo>
                  <a:lnTo>
                    <a:pt x="5846" y="146"/>
                  </a:lnTo>
                  <a:cubicBezTo>
                    <a:pt x="5463" y="48"/>
                    <a:pt x="5072" y="1"/>
                    <a:pt x="468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6946864" y="2828684"/>
              <a:ext cx="318275" cy="433219"/>
            </a:xfrm>
            <a:custGeom>
              <a:avLst/>
              <a:gdLst/>
              <a:ahLst/>
              <a:cxnLst/>
              <a:rect l="l" t="t" r="r" b="b"/>
              <a:pathLst>
                <a:path w="4087" h="5563" extrusionOk="0">
                  <a:moveTo>
                    <a:pt x="1015" y="1"/>
                  </a:moveTo>
                  <a:cubicBezTo>
                    <a:pt x="907" y="1"/>
                    <a:pt x="812" y="28"/>
                    <a:pt x="717" y="55"/>
                  </a:cubicBezTo>
                  <a:cubicBezTo>
                    <a:pt x="623" y="82"/>
                    <a:pt x="528" y="123"/>
                    <a:pt x="447" y="177"/>
                  </a:cubicBezTo>
                  <a:cubicBezTo>
                    <a:pt x="366" y="231"/>
                    <a:pt x="284" y="299"/>
                    <a:pt x="230" y="366"/>
                  </a:cubicBezTo>
                  <a:cubicBezTo>
                    <a:pt x="163" y="434"/>
                    <a:pt x="122" y="501"/>
                    <a:pt x="81" y="583"/>
                  </a:cubicBezTo>
                  <a:cubicBezTo>
                    <a:pt x="41" y="650"/>
                    <a:pt x="27" y="732"/>
                    <a:pt x="14" y="813"/>
                  </a:cubicBezTo>
                  <a:cubicBezTo>
                    <a:pt x="0" y="894"/>
                    <a:pt x="0" y="975"/>
                    <a:pt x="14" y="1056"/>
                  </a:cubicBezTo>
                  <a:cubicBezTo>
                    <a:pt x="14" y="1137"/>
                    <a:pt x="41" y="1232"/>
                    <a:pt x="68" y="1313"/>
                  </a:cubicBezTo>
                  <a:cubicBezTo>
                    <a:pt x="122" y="1462"/>
                    <a:pt x="190" y="1598"/>
                    <a:pt x="284" y="1733"/>
                  </a:cubicBezTo>
                  <a:cubicBezTo>
                    <a:pt x="366" y="1855"/>
                    <a:pt x="474" y="1976"/>
                    <a:pt x="569" y="2098"/>
                  </a:cubicBezTo>
                  <a:cubicBezTo>
                    <a:pt x="717" y="2247"/>
                    <a:pt x="866" y="2396"/>
                    <a:pt x="1002" y="2545"/>
                  </a:cubicBezTo>
                  <a:lnTo>
                    <a:pt x="1218" y="2748"/>
                  </a:lnTo>
                  <a:cubicBezTo>
                    <a:pt x="1502" y="3018"/>
                    <a:pt x="1746" y="3329"/>
                    <a:pt x="1962" y="3668"/>
                  </a:cubicBezTo>
                  <a:cubicBezTo>
                    <a:pt x="2003" y="3735"/>
                    <a:pt x="2030" y="3817"/>
                    <a:pt x="2057" y="3884"/>
                  </a:cubicBezTo>
                  <a:cubicBezTo>
                    <a:pt x="2084" y="3952"/>
                    <a:pt x="2111" y="4020"/>
                    <a:pt x="2125" y="4087"/>
                  </a:cubicBezTo>
                  <a:cubicBezTo>
                    <a:pt x="2152" y="4182"/>
                    <a:pt x="2179" y="4277"/>
                    <a:pt x="2206" y="4358"/>
                  </a:cubicBezTo>
                  <a:cubicBezTo>
                    <a:pt x="2233" y="4453"/>
                    <a:pt x="2246" y="4520"/>
                    <a:pt x="2273" y="4601"/>
                  </a:cubicBezTo>
                  <a:cubicBezTo>
                    <a:pt x="2314" y="4764"/>
                    <a:pt x="2368" y="4926"/>
                    <a:pt x="2436" y="5075"/>
                  </a:cubicBezTo>
                  <a:cubicBezTo>
                    <a:pt x="2476" y="5143"/>
                    <a:pt x="2517" y="5210"/>
                    <a:pt x="2571" y="5278"/>
                  </a:cubicBezTo>
                  <a:cubicBezTo>
                    <a:pt x="2625" y="5346"/>
                    <a:pt x="2693" y="5413"/>
                    <a:pt x="2774" y="5454"/>
                  </a:cubicBezTo>
                  <a:cubicBezTo>
                    <a:pt x="2828" y="5481"/>
                    <a:pt x="2882" y="5494"/>
                    <a:pt x="2950" y="5522"/>
                  </a:cubicBezTo>
                  <a:cubicBezTo>
                    <a:pt x="3004" y="5535"/>
                    <a:pt x="3085" y="5549"/>
                    <a:pt x="3153" y="5562"/>
                  </a:cubicBezTo>
                  <a:lnTo>
                    <a:pt x="3221" y="5562"/>
                  </a:lnTo>
                  <a:cubicBezTo>
                    <a:pt x="3315" y="5562"/>
                    <a:pt x="3410" y="5549"/>
                    <a:pt x="3505" y="5494"/>
                  </a:cubicBezTo>
                  <a:cubicBezTo>
                    <a:pt x="3613" y="5440"/>
                    <a:pt x="3694" y="5373"/>
                    <a:pt x="3775" y="5278"/>
                  </a:cubicBezTo>
                  <a:cubicBezTo>
                    <a:pt x="3830" y="5183"/>
                    <a:pt x="3884" y="5075"/>
                    <a:pt x="3924" y="4967"/>
                  </a:cubicBezTo>
                  <a:cubicBezTo>
                    <a:pt x="3951" y="4872"/>
                    <a:pt x="3978" y="4777"/>
                    <a:pt x="4005" y="4669"/>
                  </a:cubicBezTo>
                  <a:cubicBezTo>
                    <a:pt x="4005" y="4656"/>
                    <a:pt x="4005" y="4642"/>
                    <a:pt x="4019" y="4628"/>
                  </a:cubicBezTo>
                  <a:cubicBezTo>
                    <a:pt x="4019" y="4574"/>
                    <a:pt x="4033" y="4520"/>
                    <a:pt x="4046" y="4480"/>
                  </a:cubicBezTo>
                  <a:lnTo>
                    <a:pt x="4046" y="4439"/>
                  </a:lnTo>
                  <a:lnTo>
                    <a:pt x="4046" y="4398"/>
                  </a:lnTo>
                  <a:cubicBezTo>
                    <a:pt x="4060" y="4277"/>
                    <a:pt x="4060" y="4155"/>
                    <a:pt x="4073" y="4033"/>
                  </a:cubicBezTo>
                  <a:cubicBezTo>
                    <a:pt x="4073" y="4020"/>
                    <a:pt x="4073" y="4020"/>
                    <a:pt x="4073" y="4020"/>
                  </a:cubicBezTo>
                  <a:cubicBezTo>
                    <a:pt x="4087" y="3898"/>
                    <a:pt x="4087" y="3790"/>
                    <a:pt x="4073" y="3668"/>
                  </a:cubicBezTo>
                  <a:lnTo>
                    <a:pt x="4073" y="3614"/>
                  </a:lnTo>
                  <a:cubicBezTo>
                    <a:pt x="4073" y="3492"/>
                    <a:pt x="4060" y="3370"/>
                    <a:pt x="4046" y="3235"/>
                  </a:cubicBezTo>
                  <a:cubicBezTo>
                    <a:pt x="4033" y="3154"/>
                    <a:pt x="4005" y="3072"/>
                    <a:pt x="3992" y="2978"/>
                  </a:cubicBezTo>
                  <a:cubicBezTo>
                    <a:pt x="3978" y="2896"/>
                    <a:pt x="3965" y="2829"/>
                    <a:pt x="3951" y="2748"/>
                  </a:cubicBezTo>
                  <a:cubicBezTo>
                    <a:pt x="3897" y="2518"/>
                    <a:pt x="3816" y="2301"/>
                    <a:pt x="3721" y="2071"/>
                  </a:cubicBezTo>
                  <a:cubicBezTo>
                    <a:pt x="3627" y="1855"/>
                    <a:pt x="3518" y="1652"/>
                    <a:pt x="3383" y="1449"/>
                  </a:cubicBezTo>
                  <a:cubicBezTo>
                    <a:pt x="3153" y="1097"/>
                    <a:pt x="2842" y="786"/>
                    <a:pt x="2490" y="542"/>
                  </a:cubicBezTo>
                  <a:cubicBezTo>
                    <a:pt x="2314" y="420"/>
                    <a:pt x="2138" y="299"/>
                    <a:pt x="1935" y="217"/>
                  </a:cubicBezTo>
                  <a:cubicBezTo>
                    <a:pt x="1746" y="123"/>
                    <a:pt x="1529" y="55"/>
                    <a:pt x="1313" y="14"/>
                  </a:cubicBezTo>
                  <a:cubicBezTo>
                    <a:pt x="1232" y="1"/>
                    <a:pt x="1164" y="1"/>
                    <a:pt x="108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7139683" y="3287369"/>
              <a:ext cx="82236" cy="112529"/>
            </a:xfrm>
            <a:custGeom>
              <a:avLst/>
              <a:gdLst/>
              <a:ahLst/>
              <a:cxnLst/>
              <a:rect l="l" t="t" r="r" b="b"/>
              <a:pathLst>
                <a:path w="1056" h="1445" extrusionOk="0">
                  <a:moveTo>
                    <a:pt x="663" y="0"/>
                  </a:moveTo>
                  <a:cubicBezTo>
                    <a:pt x="650" y="0"/>
                    <a:pt x="636" y="4"/>
                    <a:pt x="623" y="10"/>
                  </a:cubicBezTo>
                  <a:cubicBezTo>
                    <a:pt x="596" y="10"/>
                    <a:pt x="555" y="10"/>
                    <a:pt x="528" y="24"/>
                  </a:cubicBezTo>
                  <a:cubicBezTo>
                    <a:pt x="461" y="37"/>
                    <a:pt x="406" y="78"/>
                    <a:pt x="352" y="132"/>
                  </a:cubicBezTo>
                  <a:cubicBezTo>
                    <a:pt x="298" y="173"/>
                    <a:pt x="258" y="227"/>
                    <a:pt x="217" y="281"/>
                  </a:cubicBezTo>
                  <a:cubicBezTo>
                    <a:pt x="176" y="349"/>
                    <a:pt x="149" y="430"/>
                    <a:pt x="122" y="498"/>
                  </a:cubicBezTo>
                  <a:cubicBezTo>
                    <a:pt x="55" y="633"/>
                    <a:pt x="28" y="768"/>
                    <a:pt x="0" y="917"/>
                  </a:cubicBezTo>
                  <a:cubicBezTo>
                    <a:pt x="0" y="944"/>
                    <a:pt x="0" y="985"/>
                    <a:pt x="0" y="1012"/>
                  </a:cubicBezTo>
                  <a:cubicBezTo>
                    <a:pt x="14" y="1052"/>
                    <a:pt x="14" y="1093"/>
                    <a:pt x="28" y="1133"/>
                  </a:cubicBezTo>
                  <a:cubicBezTo>
                    <a:pt x="28" y="1174"/>
                    <a:pt x="41" y="1201"/>
                    <a:pt x="55" y="1242"/>
                  </a:cubicBezTo>
                  <a:lnTo>
                    <a:pt x="82" y="1296"/>
                  </a:lnTo>
                  <a:cubicBezTo>
                    <a:pt x="95" y="1323"/>
                    <a:pt x="109" y="1336"/>
                    <a:pt x="136" y="1364"/>
                  </a:cubicBezTo>
                  <a:cubicBezTo>
                    <a:pt x="176" y="1404"/>
                    <a:pt x="230" y="1431"/>
                    <a:pt x="298" y="1445"/>
                  </a:cubicBezTo>
                  <a:lnTo>
                    <a:pt x="379" y="1445"/>
                  </a:lnTo>
                  <a:cubicBezTo>
                    <a:pt x="420" y="1445"/>
                    <a:pt x="447" y="1445"/>
                    <a:pt x="474" y="1431"/>
                  </a:cubicBezTo>
                  <a:cubicBezTo>
                    <a:pt x="542" y="1418"/>
                    <a:pt x="596" y="1391"/>
                    <a:pt x="636" y="1350"/>
                  </a:cubicBezTo>
                  <a:cubicBezTo>
                    <a:pt x="650" y="1336"/>
                    <a:pt x="663" y="1323"/>
                    <a:pt x="663" y="1309"/>
                  </a:cubicBezTo>
                  <a:cubicBezTo>
                    <a:pt x="745" y="1242"/>
                    <a:pt x="812" y="1161"/>
                    <a:pt x="880" y="1079"/>
                  </a:cubicBezTo>
                  <a:cubicBezTo>
                    <a:pt x="921" y="1012"/>
                    <a:pt x="948" y="958"/>
                    <a:pt x="975" y="890"/>
                  </a:cubicBezTo>
                  <a:cubicBezTo>
                    <a:pt x="1015" y="809"/>
                    <a:pt x="1029" y="728"/>
                    <a:pt x="1042" y="646"/>
                  </a:cubicBezTo>
                  <a:cubicBezTo>
                    <a:pt x="1056" y="606"/>
                    <a:pt x="1056" y="565"/>
                    <a:pt x="1042" y="525"/>
                  </a:cubicBezTo>
                  <a:cubicBezTo>
                    <a:pt x="1042" y="470"/>
                    <a:pt x="1029" y="430"/>
                    <a:pt x="1029" y="389"/>
                  </a:cubicBezTo>
                  <a:cubicBezTo>
                    <a:pt x="1015" y="308"/>
                    <a:pt x="988" y="254"/>
                    <a:pt x="961" y="186"/>
                  </a:cubicBezTo>
                  <a:cubicBezTo>
                    <a:pt x="934" y="159"/>
                    <a:pt x="907" y="119"/>
                    <a:pt x="866" y="105"/>
                  </a:cubicBezTo>
                  <a:cubicBezTo>
                    <a:pt x="812" y="51"/>
                    <a:pt x="758" y="24"/>
                    <a:pt x="704" y="10"/>
                  </a:cubicBezTo>
                  <a:cubicBezTo>
                    <a:pt x="691" y="4"/>
                    <a:pt x="677" y="0"/>
                    <a:pt x="663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6287183" y="2939344"/>
              <a:ext cx="100225" cy="142200"/>
            </a:xfrm>
            <a:custGeom>
              <a:avLst/>
              <a:gdLst/>
              <a:ahLst/>
              <a:cxnLst/>
              <a:rect l="l" t="t" r="r" b="b"/>
              <a:pathLst>
                <a:path w="1287" h="1826" extrusionOk="0">
                  <a:moveTo>
                    <a:pt x="907" y="1"/>
                  </a:moveTo>
                  <a:cubicBezTo>
                    <a:pt x="826" y="1"/>
                    <a:pt x="745" y="28"/>
                    <a:pt x="664" y="82"/>
                  </a:cubicBezTo>
                  <a:lnTo>
                    <a:pt x="650" y="82"/>
                  </a:lnTo>
                  <a:cubicBezTo>
                    <a:pt x="515" y="163"/>
                    <a:pt x="407" y="285"/>
                    <a:pt x="312" y="434"/>
                  </a:cubicBezTo>
                  <a:cubicBezTo>
                    <a:pt x="217" y="582"/>
                    <a:pt x="136" y="731"/>
                    <a:pt x="82" y="894"/>
                  </a:cubicBezTo>
                  <a:cubicBezTo>
                    <a:pt x="55" y="961"/>
                    <a:pt x="41" y="1029"/>
                    <a:pt x="28" y="1097"/>
                  </a:cubicBezTo>
                  <a:cubicBezTo>
                    <a:pt x="1" y="1178"/>
                    <a:pt x="1" y="1259"/>
                    <a:pt x="1" y="1340"/>
                  </a:cubicBezTo>
                  <a:cubicBezTo>
                    <a:pt x="1" y="1435"/>
                    <a:pt x="14" y="1516"/>
                    <a:pt x="55" y="1597"/>
                  </a:cubicBezTo>
                  <a:cubicBezTo>
                    <a:pt x="109" y="1692"/>
                    <a:pt x="190" y="1773"/>
                    <a:pt x="298" y="1814"/>
                  </a:cubicBezTo>
                  <a:cubicBezTo>
                    <a:pt x="335" y="1822"/>
                    <a:pt x="372" y="1825"/>
                    <a:pt x="408" y="1825"/>
                  </a:cubicBezTo>
                  <a:cubicBezTo>
                    <a:pt x="563" y="1825"/>
                    <a:pt x="714" y="1758"/>
                    <a:pt x="813" y="1638"/>
                  </a:cubicBezTo>
                  <a:cubicBezTo>
                    <a:pt x="867" y="1570"/>
                    <a:pt x="934" y="1503"/>
                    <a:pt x="975" y="1421"/>
                  </a:cubicBezTo>
                  <a:cubicBezTo>
                    <a:pt x="1029" y="1327"/>
                    <a:pt x="1083" y="1232"/>
                    <a:pt x="1110" y="1137"/>
                  </a:cubicBezTo>
                  <a:cubicBezTo>
                    <a:pt x="1151" y="1042"/>
                    <a:pt x="1192" y="934"/>
                    <a:pt x="1219" y="826"/>
                  </a:cubicBezTo>
                  <a:cubicBezTo>
                    <a:pt x="1246" y="718"/>
                    <a:pt x="1273" y="596"/>
                    <a:pt x="1286" y="474"/>
                  </a:cubicBezTo>
                  <a:cubicBezTo>
                    <a:pt x="1286" y="420"/>
                    <a:pt x="1286" y="352"/>
                    <a:pt x="1273" y="285"/>
                  </a:cubicBezTo>
                  <a:cubicBezTo>
                    <a:pt x="1246" y="204"/>
                    <a:pt x="1192" y="122"/>
                    <a:pt x="1110" y="68"/>
                  </a:cubicBezTo>
                  <a:cubicBezTo>
                    <a:pt x="1056" y="28"/>
                    <a:pt x="989" y="1"/>
                    <a:pt x="907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6413652" y="2897214"/>
              <a:ext cx="62222" cy="68608"/>
            </a:xfrm>
            <a:custGeom>
              <a:avLst/>
              <a:gdLst/>
              <a:ahLst/>
              <a:cxnLst/>
              <a:rect l="l" t="t" r="r" b="b"/>
              <a:pathLst>
                <a:path w="799" h="881" extrusionOk="0">
                  <a:moveTo>
                    <a:pt x="569" y="0"/>
                  </a:moveTo>
                  <a:cubicBezTo>
                    <a:pt x="542" y="0"/>
                    <a:pt x="528" y="14"/>
                    <a:pt x="501" y="14"/>
                  </a:cubicBezTo>
                  <a:cubicBezTo>
                    <a:pt x="379" y="54"/>
                    <a:pt x="271" y="136"/>
                    <a:pt x="190" y="244"/>
                  </a:cubicBezTo>
                  <a:cubicBezTo>
                    <a:pt x="109" y="366"/>
                    <a:pt x="41" y="501"/>
                    <a:pt x="14" y="650"/>
                  </a:cubicBezTo>
                  <a:cubicBezTo>
                    <a:pt x="1" y="718"/>
                    <a:pt x="28" y="785"/>
                    <a:pt x="82" y="839"/>
                  </a:cubicBezTo>
                  <a:cubicBezTo>
                    <a:pt x="117" y="865"/>
                    <a:pt x="163" y="880"/>
                    <a:pt x="209" y="880"/>
                  </a:cubicBezTo>
                  <a:cubicBezTo>
                    <a:pt x="235" y="880"/>
                    <a:pt x="261" y="876"/>
                    <a:pt x="285" y="866"/>
                  </a:cubicBezTo>
                  <a:cubicBezTo>
                    <a:pt x="393" y="839"/>
                    <a:pt x="488" y="772"/>
                    <a:pt x="569" y="677"/>
                  </a:cubicBezTo>
                  <a:cubicBezTo>
                    <a:pt x="596" y="636"/>
                    <a:pt x="623" y="596"/>
                    <a:pt x="650" y="555"/>
                  </a:cubicBezTo>
                  <a:cubicBezTo>
                    <a:pt x="691" y="501"/>
                    <a:pt x="731" y="433"/>
                    <a:pt x="758" y="366"/>
                  </a:cubicBezTo>
                  <a:cubicBezTo>
                    <a:pt x="799" y="285"/>
                    <a:pt x="785" y="176"/>
                    <a:pt x="718" y="109"/>
                  </a:cubicBezTo>
                  <a:cubicBezTo>
                    <a:pt x="704" y="82"/>
                    <a:pt x="677" y="54"/>
                    <a:pt x="664" y="41"/>
                  </a:cubicBezTo>
                  <a:cubicBezTo>
                    <a:pt x="636" y="14"/>
                    <a:pt x="596" y="0"/>
                    <a:pt x="569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6370432" y="3064724"/>
              <a:ext cx="66505" cy="123120"/>
            </a:xfrm>
            <a:custGeom>
              <a:avLst/>
              <a:gdLst/>
              <a:ahLst/>
              <a:cxnLst/>
              <a:rect l="l" t="t" r="r" b="b"/>
              <a:pathLst>
                <a:path w="854" h="1581" extrusionOk="0">
                  <a:moveTo>
                    <a:pt x="583" y="1"/>
                  </a:moveTo>
                  <a:cubicBezTo>
                    <a:pt x="569" y="1"/>
                    <a:pt x="542" y="1"/>
                    <a:pt x="515" y="14"/>
                  </a:cubicBezTo>
                  <a:cubicBezTo>
                    <a:pt x="407" y="68"/>
                    <a:pt x="298" y="150"/>
                    <a:pt x="231" y="244"/>
                  </a:cubicBezTo>
                  <a:cubicBezTo>
                    <a:pt x="150" y="366"/>
                    <a:pt x="82" y="515"/>
                    <a:pt x="55" y="650"/>
                  </a:cubicBezTo>
                  <a:cubicBezTo>
                    <a:pt x="14" y="786"/>
                    <a:pt x="1" y="907"/>
                    <a:pt x="14" y="1043"/>
                  </a:cubicBezTo>
                  <a:cubicBezTo>
                    <a:pt x="14" y="1097"/>
                    <a:pt x="14" y="1151"/>
                    <a:pt x="28" y="1219"/>
                  </a:cubicBezTo>
                  <a:cubicBezTo>
                    <a:pt x="41" y="1273"/>
                    <a:pt x="55" y="1340"/>
                    <a:pt x="82" y="1408"/>
                  </a:cubicBezTo>
                  <a:cubicBezTo>
                    <a:pt x="109" y="1476"/>
                    <a:pt x="163" y="1530"/>
                    <a:pt x="231" y="1557"/>
                  </a:cubicBezTo>
                  <a:cubicBezTo>
                    <a:pt x="263" y="1573"/>
                    <a:pt x="299" y="1580"/>
                    <a:pt x="335" y="1580"/>
                  </a:cubicBezTo>
                  <a:cubicBezTo>
                    <a:pt x="391" y="1580"/>
                    <a:pt x="447" y="1563"/>
                    <a:pt x="488" y="1530"/>
                  </a:cubicBezTo>
                  <a:cubicBezTo>
                    <a:pt x="853" y="1259"/>
                    <a:pt x="840" y="759"/>
                    <a:pt x="840" y="339"/>
                  </a:cubicBezTo>
                  <a:cubicBezTo>
                    <a:pt x="840" y="298"/>
                    <a:pt x="826" y="258"/>
                    <a:pt x="813" y="231"/>
                  </a:cubicBezTo>
                  <a:cubicBezTo>
                    <a:pt x="799" y="204"/>
                    <a:pt x="799" y="163"/>
                    <a:pt x="786" y="136"/>
                  </a:cubicBezTo>
                  <a:cubicBezTo>
                    <a:pt x="758" y="55"/>
                    <a:pt x="677" y="1"/>
                    <a:pt x="583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6289286" y="3207002"/>
              <a:ext cx="60197" cy="102328"/>
            </a:xfrm>
            <a:custGeom>
              <a:avLst/>
              <a:gdLst/>
              <a:ahLst/>
              <a:cxnLst/>
              <a:rect l="l" t="t" r="r" b="b"/>
              <a:pathLst>
                <a:path w="773" h="1314" extrusionOk="0">
                  <a:moveTo>
                    <a:pt x="258" y="0"/>
                  </a:moveTo>
                  <a:cubicBezTo>
                    <a:pt x="204" y="0"/>
                    <a:pt x="136" y="28"/>
                    <a:pt x="96" y="82"/>
                  </a:cubicBezTo>
                  <a:lnTo>
                    <a:pt x="109" y="82"/>
                  </a:lnTo>
                  <a:cubicBezTo>
                    <a:pt x="55" y="163"/>
                    <a:pt x="14" y="258"/>
                    <a:pt x="1" y="366"/>
                  </a:cubicBezTo>
                  <a:cubicBezTo>
                    <a:pt x="1" y="420"/>
                    <a:pt x="1" y="461"/>
                    <a:pt x="1" y="515"/>
                  </a:cubicBezTo>
                  <a:cubicBezTo>
                    <a:pt x="1" y="569"/>
                    <a:pt x="14" y="623"/>
                    <a:pt x="28" y="664"/>
                  </a:cubicBezTo>
                  <a:cubicBezTo>
                    <a:pt x="41" y="772"/>
                    <a:pt x="82" y="866"/>
                    <a:pt x="123" y="961"/>
                  </a:cubicBezTo>
                  <a:cubicBezTo>
                    <a:pt x="163" y="1056"/>
                    <a:pt x="231" y="1137"/>
                    <a:pt x="299" y="1218"/>
                  </a:cubicBezTo>
                  <a:lnTo>
                    <a:pt x="339" y="1259"/>
                  </a:lnTo>
                  <a:cubicBezTo>
                    <a:pt x="380" y="1286"/>
                    <a:pt x="420" y="1299"/>
                    <a:pt x="461" y="1313"/>
                  </a:cubicBezTo>
                  <a:cubicBezTo>
                    <a:pt x="542" y="1313"/>
                    <a:pt x="637" y="1272"/>
                    <a:pt x="691" y="1205"/>
                  </a:cubicBezTo>
                  <a:cubicBezTo>
                    <a:pt x="704" y="1178"/>
                    <a:pt x="718" y="1137"/>
                    <a:pt x="732" y="1110"/>
                  </a:cubicBezTo>
                  <a:cubicBezTo>
                    <a:pt x="759" y="1056"/>
                    <a:pt x="772" y="1015"/>
                    <a:pt x="772" y="961"/>
                  </a:cubicBezTo>
                  <a:cubicBezTo>
                    <a:pt x="772" y="894"/>
                    <a:pt x="772" y="812"/>
                    <a:pt x="745" y="731"/>
                  </a:cubicBezTo>
                  <a:cubicBezTo>
                    <a:pt x="704" y="582"/>
                    <a:pt x="650" y="433"/>
                    <a:pt x="583" y="298"/>
                  </a:cubicBezTo>
                  <a:cubicBezTo>
                    <a:pt x="569" y="258"/>
                    <a:pt x="542" y="231"/>
                    <a:pt x="515" y="217"/>
                  </a:cubicBezTo>
                  <a:lnTo>
                    <a:pt x="488" y="163"/>
                  </a:lnTo>
                  <a:cubicBezTo>
                    <a:pt x="474" y="136"/>
                    <a:pt x="447" y="109"/>
                    <a:pt x="420" y="68"/>
                  </a:cubicBezTo>
                  <a:cubicBezTo>
                    <a:pt x="393" y="28"/>
                    <a:pt x="339" y="0"/>
                    <a:pt x="285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6307197" y="3127959"/>
              <a:ext cx="24375" cy="34187"/>
            </a:xfrm>
            <a:custGeom>
              <a:avLst/>
              <a:gdLst/>
              <a:ahLst/>
              <a:cxnLst/>
              <a:rect l="l" t="t" r="r" b="b"/>
              <a:pathLst>
                <a:path w="313" h="439" extrusionOk="0">
                  <a:moveTo>
                    <a:pt x="190" y="1"/>
                  </a:moveTo>
                  <a:cubicBezTo>
                    <a:pt x="163" y="1"/>
                    <a:pt x="136" y="14"/>
                    <a:pt x="109" y="28"/>
                  </a:cubicBezTo>
                  <a:cubicBezTo>
                    <a:pt x="96" y="41"/>
                    <a:pt x="82" y="55"/>
                    <a:pt x="69" y="68"/>
                  </a:cubicBezTo>
                  <a:cubicBezTo>
                    <a:pt x="55" y="95"/>
                    <a:pt x="41" y="109"/>
                    <a:pt x="41" y="136"/>
                  </a:cubicBezTo>
                  <a:lnTo>
                    <a:pt x="14" y="190"/>
                  </a:lnTo>
                  <a:cubicBezTo>
                    <a:pt x="14" y="217"/>
                    <a:pt x="14" y="231"/>
                    <a:pt x="14" y="258"/>
                  </a:cubicBezTo>
                  <a:cubicBezTo>
                    <a:pt x="1" y="298"/>
                    <a:pt x="14" y="339"/>
                    <a:pt x="41" y="380"/>
                  </a:cubicBezTo>
                  <a:cubicBezTo>
                    <a:pt x="69" y="407"/>
                    <a:pt x="109" y="420"/>
                    <a:pt x="150" y="434"/>
                  </a:cubicBezTo>
                  <a:lnTo>
                    <a:pt x="163" y="434"/>
                  </a:lnTo>
                  <a:cubicBezTo>
                    <a:pt x="170" y="437"/>
                    <a:pt x="179" y="439"/>
                    <a:pt x="187" y="439"/>
                  </a:cubicBezTo>
                  <a:cubicBezTo>
                    <a:pt x="211" y="439"/>
                    <a:pt x="238" y="426"/>
                    <a:pt x="258" y="407"/>
                  </a:cubicBezTo>
                  <a:cubicBezTo>
                    <a:pt x="299" y="366"/>
                    <a:pt x="312" y="312"/>
                    <a:pt x="312" y="258"/>
                  </a:cubicBezTo>
                  <a:lnTo>
                    <a:pt x="312" y="177"/>
                  </a:lnTo>
                  <a:lnTo>
                    <a:pt x="312" y="109"/>
                  </a:lnTo>
                  <a:cubicBezTo>
                    <a:pt x="299" y="68"/>
                    <a:pt x="271" y="28"/>
                    <a:pt x="231" y="14"/>
                  </a:cubicBezTo>
                  <a:cubicBezTo>
                    <a:pt x="217" y="14"/>
                    <a:pt x="204" y="1"/>
                    <a:pt x="19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5900455" y="3089021"/>
              <a:ext cx="610229" cy="1083241"/>
            </a:xfrm>
            <a:custGeom>
              <a:avLst/>
              <a:gdLst/>
              <a:ahLst/>
              <a:cxnLst/>
              <a:rect l="l" t="t" r="r" b="b"/>
              <a:pathLst>
                <a:path w="7836" h="13910" extrusionOk="0">
                  <a:moveTo>
                    <a:pt x="3519" y="0"/>
                  </a:moveTo>
                  <a:cubicBezTo>
                    <a:pt x="3343" y="0"/>
                    <a:pt x="3181" y="0"/>
                    <a:pt x="3045" y="27"/>
                  </a:cubicBezTo>
                  <a:cubicBezTo>
                    <a:pt x="3032" y="27"/>
                    <a:pt x="3018" y="27"/>
                    <a:pt x="3005" y="41"/>
                  </a:cubicBezTo>
                  <a:cubicBezTo>
                    <a:pt x="2964" y="54"/>
                    <a:pt x="2924" y="81"/>
                    <a:pt x="2924" y="122"/>
                  </a:cubicBezTo>
                  <a:lnTo>
                    <a:pt x="2842" y="460"/>
                  </a:lnTo>
                  <a:lnTo>
                    <a:pt x="2748" y="866"/>
                  </a:lnTo>
                  <a:lnTo>
                    <a:pt x="1557" y="5886"/>
                  </a:lnTo>
                  <a:lnTo>
                    <a:pt x="935" y="8470"/>
                  </a:lnTo>
                  <a:lnTo>
                    <a:pt x="326" y="11041"/>
                  </a:lnTo>
                  <a:lnTo>
                    <a:pt x="271" y="11258"/>
                  </a:lnTo>
                  <a:lnTo>
                    <a:pt x="14" y="12381"/>
                  </a:lnTo>
                  <a:cubicBezTo>
                    <a:pt x="1" y="12394"/>
                    <a:pt x="1" y="12408"/>
                    <a:pt x="14" y="12422"/>
                  </a:cubicBezTo>
                  <a:cubicBezTo>
                    <a:pt x="1" y="12435"/>
                    <a:pt x="1" y="12449"/>
                    <a:pt x="14" y="12462"/>
                  </a:cubicBezTo>
                  <a:cubicBezTo>
                    <a:pt x="14" y="12503"/>
                    <a:pt x="28" y="12530"/>
                    <a:pt x="55" y="12557"/>
                  </a:cubicBezTo>
                  <a:cubicBezTo>
                    <a:pt x="299" y="12814"/>
                    <a:pt x="596" y="13030"/>
                    <a:pt x="921" y="13193"/>
                  </a:cubicBezTo>
                  <a:cubicBezTo>
                    <a:pt x="1273" y="13369"/>
                    <a:pt x="1638" y="13518"/>
                    <a:pt x="2017" y="13626"/>
                  </a:cubicBezTo>
                  <a:cubicBezTo>
                    <a:pt x="2409" y="13734"/>
                    <a:pt x="2802" y="13815"/>
                    <a:pt x="3208" y="13869"/>
                  </a:cubicBezTo>
                  <a:cubicBezTo>
                    <a:pt x="3465" y="13896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80" y="13896"/>
                    <a:pt x="4615" y="13883"/>
                    <a:pt x="4750" y="13856"/>
                  </a:cubicBezTo>
                  <a:cubicBezTo>
                    <a:pt x="4777" y="13856"/>
                    <a:pt x="4804" y="13842"/>
                    <a:pt x="4818" y="13829"/>
                  </a:cubicBezTo>
                  <a:cubicBezTo>
                    <a:pt x="4859" y="13815"/>
                    <a:pt x="4899" y="13775"/>
                    <a:pt x="4913" y="13734"/>
                  </a:cubicBezTo>
                  <a:lnTo>
                    <a:pt x="5413" y="11610"/>
                  </a:lnTo>
                  <a:lnTo>
                    <a:pt x="5927" y="9485"/>
                  </a:lnTo>
                  <a:lnTo>
                    <a:pt x="6645" y="6427"/>
                  </a:lnTo>
                  <a:lnTo>
                    <a:pt x="7375" y="3369"/>
                  </a:lnTo>
                  <a:lnTo>
                    <a:pt x="7497" y="2855"/>
                  </a:lnTo>
                  <a:lnTo>
                    <a:pt x="7592" y="2436"/>
                  </a:lnTo>
                  <a:lnTo>
                    <a:pt x="7700" y="1962"/>
                  </a:lnTo>
                  <a:lnTo>
                    <a:pt x="7781" y="1637"/>
                  </a:lnTo>
                  <a:lnTo>
                    <a:pt x="7835" y="1394"/>
                  </a:lnTo>
                  <a:cubicBezTo>
                    <a:pt x="7835" y="1380"/>
                    <a:pt x="7835" y="1380"/>
                    <a:pt x="7835" y="1367"/>
                  </a:cubicBezTo>
                  <a:cubicBezTo>
                    <a:pt x="7835" y="1340"/>
                    <a:pt x="7835" y="1299"/>
                    <a:pt x="7808" y="1285"/>
                  </a:cubicBezTo>
                  <a:cubicBezTo>
                    <a:pt x="7808" y="1258"/>
                    <a:pt x="7795" y="1245"/>
                    <a:pt x="7781" y="1245"/>
                  </a:cubicBezTo>
                  <a:cubicBezTo>
                    <a:pt x="7429" y="1015"/>
                    <a:pt x="7078" y="825"/>
                    <a:pt x="6699" y="663"/>
                  </a:cubicBezTo>
                  <a:cubicBezTo>
                    <a:pt x="6320" y="501"/>
                    <a:pt x="5914" y="365"/>
                    <a:pt x="5522" y="257"/>
                  </a:cubicBezTo>
                  <a:cubicBezTo>
                    <a:pt x="5116" y="162"/>
                    <a:pt x="4696" y="81"/>
                    <a:pt x="4277" y="41"/>
                  </a:cubicBezTo>
                  <a:cubicBezTo>
                    <a:pt x="4087" y="27"/>
                    <a:pt x="3884" y="14"/>
                    <a:pt x="3654" y="14"/>
                  </a:cubicBezTo>
                  <a:lnTo>
                    <a:pt x="3519" y="14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7379928" y="3472557"/>
              <a:ext cx="609138" cy="1083319"/>
            </a:xfrm>
            <a:custGeom>
              <a:avLst/>
              <a:gdLst/>
              <a:ahLst/>
              <a:cxnLst/>
              <a:rect l="l" t="t" r="r" b="b"/>
              <a:pathLst>
                <a:path w="7822" h="13911" extrusionOk="0">
                  <a:moveTo>
                    <a:pt x="3505" y="0"/>
                  </a:moveTo>
                  <a:cubicBezTo>
                    <a:pt x="3329" y="0"/>
                    <a:pt x="3167" y="0"/>
                    <a:pt x="3032" y="14"/>
                  </a:cubicBezTo>
                  <a:cubicBezTo>
                    <a:pt x="3004" y="14"/>
                    <a:pt x="2991" y="14"/>
                    <a:pt x="2977" y="27"/>
                  </a:cubicBezTo>
                  <a:cubicBezTo>
                    <a:pt x="2937" y="41"/>
                    <a:pt x="2910" y="68"/>
                    <a:pt x="2896" y="109"/>
                  </a:cubicBezTo>
                  <a:lnTo>
                    <a:pt x="2829" y="447"/>
                  </a:lnTo>
                  <a:lnTo>
                    <a:pt x="2720" y="866"/>
                  </a:lnTo>
                  <a:lnTo>
                    <a:pt x="1543" y="5886"/>
                  </a:lnTo>
                  <a:lnTo>
                    <a:pt x="934" y="8457"/>
                  </a:lnTo>
                  <a:lnTo>
                    <a:pt x="325" y="11042"/>
                  </a:lnTo>
                  <a:lnTo>
                    <a:pt x="271" y="11245"/>
                  </a:lnTo>
                  <a:lnTo>
                    <a:pt x="1" y="12368"/>
                  </a:lnTo>
                  <a:cubicBezTo>
                    <a:pt x="1" y="12381"/>
                    <a:pt x="1" y="12408"/>
                    <a:pt x="1" y="12422"/>
                  </a:cubicBezTo>
                  <a:cubicBezTo>
                    <a:pt x="1" y="12435"/>
                    <a:pt x="1" y="12449"/>
                    <a:pt x="1" y="12462"/>
                  </a:cubicBezTo>
                  <a:cubicBezTo>
                    <a:pt x="14" y="12490"/>
                    <a:pt x="28" y="12530"/>
                    <a:pt x="55" y="12544"/>
                  </a:cubicBezTo>
                  <a:cubicBezTo>
                    <a:pt x="298" y="12801"/>
                    <a:pt x="596" y="13017"/>
                    <a:pt x="907" y="13180"/>
                  </a:cubicBezTo>
                  <a:cubicBezTo>
                    <a:pt x="1259" y="13369"/>
                    <a:pt x="1638" y="13518"/>
                    <a:pt x="2017" y="13626"/>
                  </a:cubicBezTo>
                  <a:cubicBezTo>
                    <a:pt x="2409" y="13734"/>
                    <a:pt x="2801" y="13816"/>
                    <a:pt x="3207" y="13856"/>
                  </a:cubicBezTo>
                  <a:cubicBezTo>
                    <a:pt x="3465" y="13897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79" y="13897"/>
                    <a:pt x="4615" y="13883"/>
                    <a:pt x="4750" y="13870"/>
                  </a:cubicBezTo>
                  <a:cubicBezTo>
                    <a:pt x="4763" y="13856"/>
                    <a:pt x="4791" y="13856"/>
                    <a:pt x="4818" y="13829"/>
                  </a:cubicBezTo>
                  <a:cubicBezTo>
                    <a:pt x="4858" y="13816"/>
                    <a:pt x="4899" y="13789"/>
                    <a:pt x="4899" y="13748"/>
                  </a:cubicBezTo>
                  <a:lnTo>
                    <a:pt x="5413" y="11610"/>
                  </a:lnTo>
                  <a:lnTo>
                    <a:pt x="5914" y="9486"/>
                  </a:lnTo>
                  <a:lnTo>
                    <a:pt x="6631" y="6414"/>
                  </a:lnTo>
                  <a:lnTo>
                    <a:pt x="7361" y="3356"/>
                  </a:lnTo>
                  <a:lnTo>
                    <a:pt x="7483" y="2855"/>
                  </a:lnTo>
                  <a:lnTo>
                    <a:pt x="7578" y="2436"/>
                  </a:lnTo>
                  <a:lnTo>
                    <a:pt x="7686" y="1949"/>
                  </a:lnTo>
                  <a:lnTo>
                    <a:pt x="7767" y="1624"/>
                  </a:lnTo>
                  <a:lnTo>
                    <a:pt x="7822" y="1381"/>
                  </a:lnTo>
                  <a:cubicBezTo>
                    <a:pt x="7822" y="1381"/>
                    <a:pt x="7822" y="1367"/>
                    <a:pt x="7822" y="1353"/>
                  </a:cubicBezTo>
                  <a:cubicBezTo>
                    <a:pt x="7822" y="1326"/>
                    <a:pt x="7808" y="1299"/>
                    <a:pt x="7794" y="1272"/>
                  </a:cubicBezTo>
                  <a:cubicBezTo>
                    <a:pt x="7781" y="1259"/>
                    <a:pt x="7781" y="1245"/>
                    <a:pt x="7767" y="1232"/>
                  </a:cubicBezTo>
                  <a:cubicBezTo>
                    <a:pt x="7416" y="1002"/>
                    <a:pt x="7064" y="812"/>
                    <a:pt x="6685" y="650"/>
                  </a:cubicBezTo>
                  <a:cubicBezTo>
                    <a:pt x="6293" y="487"/>
                    <a:pt x="5900" y="352"/>
                    <a:pt x="5494" y="257"/>
                  </a:cubicBezTo>
                  <a:cubicBezTo>
                    <a:pt x="5088" y="149"/>
                    <a:pt x="4682" y="82"/>
                    <a:pt x="4263" y="41"/>
                  </a:cubicBezTo>
                  <a:cubicBezTo>
                    <a:pt x="4073" y="14"/>
                    <a:pt x="3870" y="14"/>
                    <a:pt x="3640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5868837" y="3094239"/>
              <a:ext cx="2259310" cy="974761"/>
            </a:xfrm>
            <a:custGeom>
              <a:avLst/>
              <a:gdLst/>
              <a:ahLst/>
              <a:cxnLst/>
              <a:rect l="l" t="t" r="r" b="b"/>
              <a:pathLst>
                <a:path w="29012" h="12517" extrusionOk="0">
                  <a:moveTo>
                    <a:pt x="1746" y="1"/>
                  </a:moveTo>
                  <a:lnTo>
                    <a:pt x="1733" y="14"/>
                  </a:lnTo>
                  <a:cubicBezTo>
                    <a:pt x="1706" y="14"/>
                    <a:pt x="1679" y="28"/>
                    <a:pt x="1652" y="41"/>
                  </a:cubicBezTo>
                  <a:cubicBezTo>
                    <a:pt x="1341" y="244"/>
                    <a:pt x="1070" y="528"/>
                    <a:pt x="894" y="853"/>
                  </a:cubicBezTo>
                  <a:cubicBezTo>
                    <a:pt x="677" y="1191"/>
                    <a:pt x="515" y="1557"/>
                    <a:pt x="407" y="1949"/>
                  </a:cubicBezTo>
                  <a:cubicBezTo>
                    <a:pt x="96" y="2829"/>
                    <a:pt x="1" y="3776"/>
                    <a:pt x="109" y="4709"/>
                  </a:cubicBezTo>
                  <a:cubicBezTo>
                    <a:pt x="136" y="4926"/>
                    <a:pt x="190" y="5129"/>
                    <a:pt x="258" y="5318"/>
                  </a:cubicBezTo>
                  <a:cubicBezTo>
                    <a:pt x="272" y="5373"/>
                    <a:pt x="326" y="5400"/>
                    <a:pt x="366" y="5400"/>
                  </a:cubicBezTo>
                  <a:lnTo>
                    <a:pt x="4994" y="6617"/>
                  </a:lnTo>
                  <a:lnTo>
                    <a:pt x="9649" y="7849"/>
                  </a:lnTo>
                  <a:lnTo>
                    <a:pt x="11245" y="8268"/>
                  </a:lnTo>
                  <a:lnTo>
                    <a:pt x="19120" y="10338"/>
                  </a:lnTo>
                  <a:lnTo>
                    <a:pt x="27198" y="12476"/>
                  </a:lnTo>
                  <a:lnTo>
                    <a:pt x="27226" y="12476"/>
                  </a:lnTo>
                  <a:lnTo>
                    <a:pt x="27374" y="12517"/>
                  </a:lnTo>
                  <a:lnTo>
                    <a:pt x="27442" y="12517"/>
                  </a:lnTo>
                  <a:cubicBezTo>
                    <a:pt x="27469" y="12517"/>
                    <a:pt x="27496" y="12517"/>
                    <a:pt x="27523" y="12490"/>
                  </a:cubicBezTo>
                  <a:cubicBezTo>
                    <a:pt x="27672" y="12355"/>
                    <a:pt x="27807" y="12192"/>
                    <a:pt x="27929" y="12030"/>
                  </a:cubicBezTo>
                  <a:cubicBezTo>
                    <a:pt x="28064" y="11854"/>
                    <a:pt x="28173" y="11678"/>
                    <a:pt x="28267" y="11489"/>
                  </a:cubicBezTo>
                  <a:cubicBezTo>
                    <a:pt x="28470" y="11110"/>
                    <a:pt x="28619" y="10704"/>
                    <a:pt x="28727" y="10284"/>
                  </a:cubicBezTo>
                  <a:cubicBezTo>
                    <a:pt x="28836" y="9878"/>
                    <a:pt x="28903" y="9472"/>
                    <a:pt x="28944" y="9053"/>
                  </a:cubicBezTo>
                  <a:cubicBezTo>
                    <a:pt x="29012" y="8552"/>
                    <a:pt x="28998" y="8038"/>
                    <a:pt x="28917" y="7537"/>
                  </a:cubicBezTo>
                  <a:cubicBezTo>
                    <a:pt x="28890" y="7429"/>
                    <a:pt x="28863" y="7307"/>
                    <a:pt x="28822" y="7199"/>
                  </a:cubicBezTo>
                  <a:cubicBezTo>
                    <a:pt x="28822" y="7172"/>
                    <a:pt x="28795" y="7159"/>
                    <a:pt x="28782" y="7145"/>
                  </a:cubicBezTo>
                  <a:cubicBezTo>
                    <a:pt x="28768" y="7132"/>
                    <a:pt x="28755" y="7118"/>
                    <a:pt x="28741" y="7118"/>
                  </a:cubicBezTo>
                  <a:lnTo>
                    <a:pt x="23707" y="5792"/>
                  </a:lnTo>
                  <a:lnTo>
                    <a:pt x="19716" y="4737"/>
                  </a:lnTo>
                  <a:lnTo>
                    <a:pt x="10285" y="2247"/>
                  </a:lnTo>
                  <a:lnTo>
                    <a:pt x="5075" y="880"/>
                  </a:lnTo>
                  <a:lnTo>
                    <a:pt x="2166" y="109"/>
                  </a:lnTo>
                  <a:lnTo>
                    <a:pt x="1801" y="14"/>
                  </a:lnTo>
                  <a:cubicBezTo>
                    <a:pt x="1787" y="14"/>
                    <a:pt x="1774" y="1"/>
                    <a:pt x="176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5752959" y="3565307"/>
              <a:ext cx="2260322" cy="973671"/>
            </a:xfrm>
            <a:custGeom>
              <a:avLst/>
              <a:gdLst/>
              <a:ahLst/>
              <a:cxnLst/>
              <a:rect l="l" t="t" r="r" b="b"/>
              <a:pathLst>
                <a:path w="29025" h="12503" extrusionOk="0">
                  <a:moveTo>
                    <a:pt x="1746" y="0"/>
                  </a:moveTo>
                  <a:cubicBezTo>
                    <a:pt x="1719" y="0"/>
                    <a:pt x="1692" y="0"/>
                    <a:pt x="1665" y="14"/>
                  </a:cubicBezTo>
                  <a:cubicBezTo>
                    <a:pt x="1340" y="217"/>
                    <a:pt x="1083" y="501"/>
                    <a:pt x="894" y="825"/>
                  </a:cubicBezTo>
                  <a:cubicBezTo>
                    <a:pt x="691" y="1177"/>
                    <a:pt x="528" y="1543"/>
                    <a:pt x="406" y="1921"/>
                  </a:cubicBezTo>
                  <a:cubicBezTo>
                    <a:pt x="109" y="2815"/>
                    <a:pt x="1" y="3762"/>
                    <a:pt x="122" y="4695"/>
                  </a:cubicBezTo>
                  <a:cubicBezTo>
                    <a:pt x="149" y="4898"/>
                    <a:pt x="190" y="5101"/>
                    <a:pt x="271" y="5291"/>
                  </a:cubicBezTo>
                  <a:cubicBezTo>
                    <a:pt x="285" y="5345"/>
                    <a:pt x="325" y="5372"/>
                    <a:pt x="379" y="5385"/>
                  </a:cubicBezTo>
                  <a:lnTo>
                    <a:pt x="5007" y="6603"/>
                  </a:lnTo>
                  <a:lnTo>
                    <a:pt x="9648" y="7821"/>
                  </a:lnTo>
                  <a:lnTo>
                    <a:pt x="11258" y="8241"/>
                  </a:lnTo>
                  <a:lnTo>
                    <a:pt x="19120" y="10324"/>
                  </a:lnTo>
                  <a:lnTo>
                    <a:pt x="27198" y="12449"/>
                  </a:lnTo>
                  <a:lnTo>
                    <a:pt x="27239" y="12462"/>
                  </a:lnTo>
                  <a:lnTo>
                    <a:pt x="27374" y="12503"/>
                  </a:lnTo>
                  <a:lnTo>
                    <a:pt x="27455" y="12503"/>
                  </a:lnTo>
                  <a:cubicBezTo>
                    <a:pt x="27482" y="12503"/>
                    <a:pt x="27509" y="12503"/>
                    <a:pt x="27523" y="12476"/>
                  </a:cubicBezTo>
                  <a:cubicBezTo>
                    <a:pt x="27672" y="12340"/>
                    <a:pt x="27820" y="12178"/>
                    <a:pt x="27942" y="12016"/>
                  </a:cubicBezTo>
                  <a:cubicBezTo>
                    <a:pt x="28064" y="11840"/>
                    <a:pt x="28186" y="11664"/>
                    <a:pt x="28281" y="11474"/>
                  </a:cubicBezTo>
                  <a:cubicBezTo>
                    <a:pt x="28483" y="11096"/>
                    <a:pt x="28632" y="10690"/>
                    <a:pt x="28741" y="10270"/>
                  </a:cubicBezTo>
                  <a:cubicBezTo>
                    <a:pt x="28835" y="9864"/>
                    <a:pt x="28916" y="9458"/>
                    <a:pt x="28957" y="9039"/>
                  </a:cubicBezTo>
                  <a:cubicBezTo>
                    <a:pt x="29025" y="8538"/>
                    <a:pt x="29011" y="8024"/>
                    <a:pt x="28930" y="7523"/>
                  </a:cubicBezTo>
                  <a:cubicBezTo>
                    <a:pt x="28903" y="7415"/>
                    <a:pt x="28876" y="7293"/>
                    <a:pt x="28835" y="7185"/>
                  </a:cubicBezTo>
                  <a:cubicBezTo>
                    <a:pt x="28822" y="7158"/>
                    <a:pt x="28808" y="7144"/>
                    <a:pt x="28781" y="7131"/>
                  </a:cubicBezTo>
                  <a:cubicBezTo>
                    <a:pt x="28781" y="7117"/>
                    <a:pt x="28768" y="7104"/>
                    <a:pt x="28754" y="7104"/>
                  </a:cubicBezTo>
                  <a:lnTo>
                    <a:pt x="23707" y="5778"/>
                  </a:lnTo>
                  <a:lnTo>
                    <a:pt x="19729" y="4722"/>
                  </a:lnTo>
                  <a:cubicBezTo>
                    <a:pt x="16576" y="3897"/>
                    <a:pt x="13437" y="3072"/>
                    <a:pt x="10284" y="2246"/>
                  </a:cubicBezTo>
                  <a:lnTo>
                    <a:pt x="8485" y="1773"/>
                  </a:lnTo>
                  <a:lnTo>
                    <a:pt x="6671" y="1299"/>
                  </a:lnTo>
                  <a:lnTo>
                    <a:pt x="5088" y="880"/>
                  </a:lnTo>
                  <a:lnTo>
                    <a:pt x="2179" y="108"/>
                  </a:lnTo>
                  <a:lnTo>
                    <a:pt x="1800" y="14"/>
                  </a:lnTo>
                  <a:cubicBezTo>
                    <a:pt x="1787" y="0"/>
                    <a:pt x="1773" y="0"/>
                    <a:pt x="176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6990085" y="4037309"/>
              <a:ext cx="1023200" cy="502761"/>
            </a:xfrm>
            <a:custGeom>
              <a:avLst/>
              <a:gdLst/>
              <a:ahLst/>
              <a:cxnLst/>
              <a:rect l="l" t="t" r="r" b="b"/>
              <a:pathLst>
                <a:path w="13139" h="6456" extrusionOk="0">
                  <a:moveTo>
                    <a:pt x="8890" y="1"/>
                  </a:moveTo>
                  <a:lnTo>
                    <a:pt x="8876" y="69"/>
                  </a:lnTo>
                  <a:lnTo>
                    <a:pt x="8876" y="82"/>
                  </a:lnTo>
                  <a:cubicBezTo>
                    <a:pt x="8876" y="82"/>
                    <a:pt x="8876" y="96"/>
                    <a:pt x="8876" y="96"/>
                  </a:cubicBezTo>
                  <a:cubicBezTo>
                    <a:pt x="8822" y="272"/>
                    <a:pt x="8768" y="448"/>
                    <a:pt x="8687" y="610"/>
                  </a:cubicBezTo>
                  <a:cubicBezTo>
                    <a:pt x="8646" y="705"/>
                    <a:pt x="8592" y="799"/>
                    <a:pt x="8538" y="908"/>
                  </a:cubicBezTo>
                  <a:cubicBezTo>
                    <a:pt x="8430" y="1083"/>
                    <a:pt x="8322" y="1259"/>
                    <a:pt x="8200" y="1435"/>
                  </a:cubicBezTo>
                  <a:cubicBezTo>
                    <a:pt x="8024" y="1665"/>
                    <a:pt x="7821" y="1895"/>
                    <a:pt x="7605" y="2112"/>
                  </a:cubicBezTo>
                  <a:cubicBezTo>
                    <a:pt x="7388" y="2301"/>
                    <a:pt x="7158" y="2477"/>
                    <a:pt x="6914" y="2640"/>
                  </a:cubicBezTo>
                  <a:cubicBezTo>
                    <a:pt x="6671" y="2802"/>
                    <a:pt x="6414" y="2937"/>
                    <a:pt x="6143" y="3045"/>
                  </a:cubicBezTo>
                  <a:cubicBezTo>
                    <a:pt x="5873" y="3167"/>
                    <a:pt x="5602" y="3262"/>
                    <a:pt x="5318" y="3343"/>
                  </a:cubicBezTo>
                  <a:cubicBezTo>
                    <a:pt x="4722" y="3506"/>
                    <a:pt x="4100" y="3600"/>
                    <a:pt x="3478" y="3641"/>
                  </a:cubicBezTo>
                  <a:cubicBezTo>
                    <a:pt x="3261" y="3650"/>
                    <a:pt x="3045" y="3654"/>
                    <a:pt x="2828" y="3654"/>
                  </a:cubicBezTo>
                  <a:cubicBezTo>
                    <a:pt x="2395" y="3654"/>
                    <a:pt x="1962" y="3636"/>
                    <a:pt x="1529" y="3600"/>
                  </a:cubicBezTo>
                  <a:cubicBezTo>
                    <a:pt x="1015" y="3560"/>
                    <a:pt x="514" y="3492"/>
                    <a:pt x="0" y="3411"/>
                  </a:cubicBezTo>
                  <a:lnTo>
                    <a:pt x="0" y="3411"/>
                  </a:lnTo>
                  <a:lnTo>
                    <a:pt x="3234" y="4263"/>
                  </a:lnTo>
                  <a:lnTo>
                    <a:pt x="11312" y="6388"/>
                  </a:lnTo>
                  <a:lnTo>
                    <a:pt x="11353" y="6401"/>
                  </a:lnTo>
                  <a:lnTo>
                    <a:pt x="11488" y="6442"/>
                  </a:lnTo>
                  <a:lnTo>
                    <a:pt x="11515" y="6442"/>
                  </a:lnTo>
                  <a:cubicBezTo>
                    <a:pt x="11529" y="6442"/>
                    <a:pt x="11542" y="6455"/>
                    <a:pt x="11569" y="6455"/>
                  </a:cubicBezTo>
                  <a:cubicBezTo>
                    <a:pt x="11596" y="6455"/>
                    <a:pt x="11623" y="6442"/>
                    <a:pt x="11637" y="6415"/>
                  </a:cubicBezTo>
                  <a:cubicBezTo>
                    <a:pt x="11799" y="6279"/>
                    <a:pt x="11934" y="6131"/>
                    <a:pt x="12056" y="5955"/>
                  </a:cubicBezTo>
                  <a:cubicBezTo>
                    <a:pt x="12178" y="5792"/>
                    <a:pt x="12300" y="5603"/>
                    <a:pt x="12395" y="5413"/>
                  </a:cubicBezTo>
                  <a:cubicBezTo>
                    <a:pt x="12597" y="5035"/>
                    <a:pt x="12746" y="4629"/>
                    <a:pt x="12855" y="4209"/>
                  </a:cubicBezTo>
                  <a:cubicBezTo>
                    <a:pt x="12963" y="3803"/>
                    <a:pt x="13030" y="3397"/>
                    <a:pt x="13071" y="2978"/>
                  </a:cubicBezTo>
                  <a:cubicBezTo>
                    <a:pt x="13139" y="2477"/>
                    <a:pt x="13125" y="1963"/>
                    <a:pt x="13044" y="1462"/>
                  </a:cubicBezTo>
                  <a:cubicBezTo>
                    <a:pt x="13017" y="1354"/>
                    <a:pt x="12990" y="1232"/>
                    <a:pt x="12949" y="1124"/>
                  </a:cubicBezTo>
                  <a:cubicBezTo>
                    <a:pt x="12936" y="1097"/>
                    <a:pt x="12922" y="1083"/>
                    <a:pt x="12895" y="1070"/>
                  </a:cubicBezTo>
                  <a:cubicBezTo>
                    <a:pt x="12882" y="1056"/>
                    <a:pt x="12882" y="1043"/>
                    <a:pt x="12868" y="1043"/>
                  </a:cubicBezTo>
                  <a:lnTo>
                    <a:pt x="8890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7149184" y="3582128"/>
              <a:ext cx="977954" cy="488354"/>
            </a:xfrm>
            <a:custGeom>
              <a:avLst/>
              <a:gdLst/>
              <a:ahLst/>
              <a:cxnLst/>
              <a:rect l="l" t="t" r="r" b="b"/>
              <a:pathLst>
                <a:path w="12558" h="6271" extrusionOk="0">
                  <a:moveTo>
                    <a:pt x="9012" y="1"/>
                  </a:moveTo>
                  <a:cubicBezTo>
                    <a:pt x="8998" y="41"/>
                    <a:pt x="8985" y="68"/>
                    <a:pt x="8971" y="109"/>
                  </a:cubicBezTo>
                  <a:lnTo>
                    <a:pt x="8985" y="109"/>
                  </a:lnTo>
                  <a:cubicBezTo>
                    <a:pt x="8917" y="352"/>
                    <a:pt x="8823" y="596"/>
                    <a:pt x="8701" y="826"/>
                  </a:cubicBezTo>
                  <a:cubicBezTo>
                    <a:pt x="8565" y="1097"/>
                    <a:pt x="8390" y="1367"/>
                    <a:pt x="8200" y="1624"/>
                  </a:cubicBezTo>
                  <a:cubicBezTo>
                    <a:pt x="8024" y="1854"/>
                    <a:pt x="7821" y="2071"/>
                    <a:pt x="7591" y="2260"/>
                  </a:cubicBezTo>
                  <a:cubicBezTo>
                    <a:pt x="7375" y="2450"/>
                    <a:pt x="7145" y="2626"/>
                    <a:pt x="6901" y="2774"/>
                  </a:cubicBezTo>
                  <a:cubicBezTo>
                    <a:pt x="5832" y="3410"/>
                    <a:pt x="4574" y="3613"/>
                    <a:pt x="3342" y="3654"/>
                  </a:cubicBezTo>
                  <a:cubicBezTo>
                    <a:pt x="3230" y="3656"/>
                    <a:pt x="3118" y="3657"/>
                    <a:pt x="3005" y="3657"/>
                  </a:cubicBezTo>
                  <a:cubicBezTo>
                    <a:pt x="2424" y="3657"/>
                    <a:pt x="1837" y="3627"/>
                    <a:pt x="1259" y="3559"/>
                  </a:cubicBezTo>
                  <a:cubicBezTo>
                    <a:pt x="839" y="3505"/>
                    <a:pt x="420" y="3451"/>
                    <a:pt x="0" y="3383"/>
                  </a:cubicBezTo>
                  <a:lnTo>
                    <a:pt x="0" y="3383"/>
                  </a:lnTo>
                  <a:lnTo>
                    <a:pt x="2666" y="4087"/>
                  </a:lnTo>
                  <a:lnTo>
                    <a:pt x="10744" y="6211"/>
                  </a:lnTo>
                  <a:lnTo>
                    <a:pt x="10785" y="6225"/>
                  </a:lnTo>
                  <a:lnTo>
                    <a:pt x="10920" y="6265"/>
                  </a:lnTo>
                  <a:lnTo>
                    <a:pt x="10987" y="6265"/>
                  </a:lnTo>
                  <a:cubicBezTo>
                    <a:pt x="10995" y="6269"/>
                    <a:pt x="11002" y="6271"/>
                    <a:pt x="11009" y="6271"/>
                  </a:cubicBezTo>
                  <a:cubicBezTo>
                    <a:pt x="11029" y="6271"/>
                    <a:pt x="11049" y="6258"/>
                    <a:pt x="11069" y="6238"/>
                  </a:cubicBezTo>
                  <a:cubicBezTo>
                    <a:pt x="11218" y="6103"/>
                    <a:pt x="11353" y="5954"/>
                    <a:pt x="11488" y="5778"/>
                  </a:cubicBezTo>
                  <a:cubicBezTo>
                    <a:pt x="11610" y="5616"/>
                    <a:pt x="11718" y="5427"/>
                    <a:pt x="11826" y="5237"/>
                  </a:cubicBezTo>
                  <a:cubicBezTo>
                    <a:pt x="12016" y="4858"/>
                    <a:pt x="12178" y="4452"/>
                    <a:pt x="12273" y="4033"/>
                  </a:cubicBezTo>
                  <a:cubicBezTo>
                    <a:pt x="12381" y="3627"/>
                    <a:pt x="12462" y="3221"/>
                    <a:pt x="12503" y="2802"/>
                  </a:cubicBezTo>
                  <a:cubicBezTo>
                    <a:pt x="12557" y="2301"/>
                    <a:pt x="12557" y="1787"/>
                    <a:pt x="12476" y="1286"/>
                  </a:cubicBezTo>
                  <a:cubicBezTo>
                    <a:pt x="12449" y="1178"/>
                    <a:pt x="12408" y="1056"/>
                    <a:pt x="12381" y="948"/>
                  </a:cubicBezTo>
                  <a:cubicBezTo>
                    <a:pt x="12368" y="921"/>
                    <a:pt x="12354" y="907"/>
                    <a:pt x="12327" y="894"/>
                  </a:cubicBezTo>
                  <a:cubicBezTo>
                    <a:pt x="12314" y="880"/>
                    <a:pt x="12300" y="867"/>
                    <a:pt x="12286" y="867"/>
                  </a:cubicBezTo>
                  <a:lnTo>
                    <a:pt x="9012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5908943" y="3890904"/>
              <a:ext cx="1069613" cy="296314"/>
            </a:xfrm>
            <a:custGeom>
              <a:avLst/>
              <a:gdLst/>
              <a:ahLst/>
              <a:cxnLst/>
              <a:rect l="l" t="t" r="r" b="b"/>
              <a:pathLst>
                <a:path w="13735" h="3805" extrusionOk="0">
                  <a:moveTo>
                    <a:pt x="68" y="0"/>
                  </a:moveTo>
                  <a:cubicBezTo>
                    <a:pt x="14" y="0"/>
                    <a:pt x="0" y="81"/>
                    <a:pt x="54" y="95"/>
                  </a:cubicBezTo>
                  <a:lnTo>
                    <a:pt x="41" y="81"/>
                  </a:lnTo>
                  <a:lnTo>
                    <a:pt x="41" y="81"/>
                  </a:lnTo>
                  <a:cubicBezTo>
                    <a:pt x="365" y="135"/>
                    <a:pt x="690" y="217"/>
                    <a:pt x="1001" y="298"/>
                  </a:cubicBezTo>
                  <a:cubicBezTo>
                    <a:pt x="1326" y="379"/>
                    <a:pt x="1664" y="474"/>
                    <a:pt x="1989" y="582"/>
                  </a:cubicBezTo>
                  <a:lnTo>
                    <a:pt x="2463" y="731"/>
                  </a:lnTo>
                  <a:lnTo>
                    <a:pt x="2950" y="907"/>
                  </a:lnTo>
                  <a:cubicBezTo>
                    <a:pt x="3275" y="1001"/>
                    <a:pt x="3599" y="1110"/>
                    <a:pt x="3924" y="1232"/>
                  </a:cubicBezTo>
                  <a:lnTo>
                    <a:pt x="3911" y="1232"/>
                  </a:lnTo>
                  <a:cubicBezTo>
                    <a:pt x="4425" y="1394"/>
                    <a:pt x="4925" y="1570"/>
                    <a:pt x="5440" y="1719"/>
                  </a:cubicBezTo>
                  <a:cubicBezTo>
                    <a:pt x="5967" y="1881"/>
                    <a:pt x="6509" y="2030"/>
                    <a:pt x="7050" y="2179"/>
                  </a:cubicBezTo>
                  <a:cubicBezTo>
                    <a:pt x="7320" y="2246"/>
                    <a:pt x="7591" y="2328"/>
                    <a:pt x="7862" y="2395"/>
                  </a:cubicBezTo>
                  <a:cubicBezTo>
                    <a:pt x="8119" y="2463"/>
                    <a:pt x="8389" y="2544"/>
                    <a:pt x="8660" y="2612"/>
                  </a:cubicBezTo>
                  <a:cubicBezTo>
                    <a:pt x="9201" y="2747"/>
                    <a:pt x="9743" y="2882"/>
                    <a:pt x="10284" y="3018"/>
                  </a:cubicBezTo>
                  <a:lnTo>
                    <a:pt x="11880" y="3410"/>
                  </a:lnTo>
                  <a:lnTo>
                    <a:pt x="12652" y="3599"/>
                  </a:lnTo>
                  <a:cubicBezTo>
                    <a:pt x="12922" y="3667"/>
                    <a:pt x="13193" y="3735"/>
                    <a:pt x="13477" y="3802"/>
                  </a:cubicBezTo>
                  <a:cubicBezTo>
                    <a:pt x="13486" y="3804"/>
                    <a:pt x="13495" y="3804"/>
                    <a:pt x="13504" y="3804"/>
                  </a:cubicBezTo>
                  <a:cubicBezTo>
                    <a:pt x="13603" y="3804"/>
                    <a:pt x="13696" y="3738"/>
                    <a:pt x="13721" y="3627"/>
                  </a:cubicBezTo>
                  <a:cubicBezTo>
                    <a:pt x="13734" y="3572"/>
                    <a:pt x="13721" y="3518"/>
                    <a:pt x="13680" y="3478"/>
                  </a:cubicBezTo>
                  <a:cubicBezTo>
                    <a:pt x="13653" y="3424"/>
                    <a:pt x="13612" y="3396"/>
                    <a:pt x="13558" y="3383"/>
                  </a:cubicBezTo>
                  <a:cubicBezTo>
                    <a:pt x="13288" y="3315"/>
                    <a:pt x="13004" y="3248"/>
                    <a:pt x="12733" y="3180"/>
                  </a:cubicBezTo>
                  <a:lnTo>
                    <a:pt x="11921" y="2991"/>
                  </a:lnTo>
                  <a:lnTo>
                    <a:pt x="10297" y="2612"/>
                  </a:lnTo>
                  <a:cubicBezTo>
                    <a:pt x="9756" y="2476"/>
                    <a:pt x="9215" y="2355"/>
                    <a:pt x="8674" y="2233"/>
                  </a:cubicBezTo>
                  <a:lnTo>
                    <a:pt x="7862" y="2030"/>
                  </a:lnTo>
                  <a:cubicBezTo>
                    <a:pt x="7591" y="1962"/>
                    <a:pt x="7307" y="1908"/>
                    <a:pt x="7050" y="1840"/>
                  </a:cubicBezTo>
                  <a:cubicBezTo>
                    <a:pt x="6509" y="1705"/>
                    <a:pt x="5967" y="1570"/>
                    <a:pt x="5426" y="1421"/>
                  </a:cubicBezTo>
                  <a:cubicBezTo>
                    <a:pt x="4885" y="1286"/>
                    <a:pt x="4398" y="1137"/>
                    <a:pt x="3884" y="988"/>
                  </a:cubicBezTo>
                  <a:lnTo>
                    <a:pt x="3112" y="744"/>
                  </a:lnTo>
                  <a:cubicBezTo>
                    <a:pt x="2855" y="663"/>
                    <a:pt x="2612" y="596"/>
                    <a:pt x="2341" y="514"/>
                  </a:cubicBezTo>
                  <a:cubicBezTo>
                    <a:pt x="2070" y="447"/>
                    <a:pt x="1827" y="379"/>
                    <a:pt x="1570" y="311"/>
                  </a:cubicBezTo>
                  <a:cubicBezTo>
                    <a:pt x="1299" y="257"/>
                    <a:pt x="1042" y="190"/>
                    <a:pt x="785" y="135"/>
                  </a:cubicBezTo>
                  <a:cubicBezTo>
                    <a:pt x="528" y="81"/>
                    <a:pt x="298" y="4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7106975" y="4201704"/>
              <a:ext cx="396306" cy="107623"/>
            </a:xfrm>
            <a:custGeom>
              <a:avLst/>
              <a:gdLst/>
              <a:ahLst/>
              <a:cxnLst/>
              <a:rect l="l" t="t" r="r" b="b"/>
              <a:pathLst>
                <a:path w="5089" h="1382" extrusionOk="0">
                  <a:moveTo>
                    <a:pt x="69" y="1"/>
                  </a:moveTo>
                  <a:cubicBezTo>
                    <a:pt x="42" y="1"/>
                    <a:pt x="15" y="14"/>
                    <a:pt x="15" y="41"/>
                  </a:cubicBezTo>
                  <a:lnTo>
                    <a:pt x="1" y="28"/>
                  </a:lnTo>
                  <a:lnTo>
                    <a:pt x="1" y="28"/>
                  </a:lnTo>
                  <a:cubicBezTo>
                    <a:pt x="1" y="55"/>
                    <a:pt x="15" y="96"/>
                    <a:pt x="55" y="96"/>
                  </a:cubicBezTo>
                  <a:cubicBezTo>
                    <a:pt x="448" y="204"/>
                    <a:pt x="840" y="312"/>
                    <a:pt x="1232" y="420"/>
                  </a:cubicBezTo>
                  <a:lnTo>
                    <a:pt x="1814" y="596"/>
                  </a:lnTo>
                  <a:cubicBezTo>
                    <a:pt x="2004" y="650"/>
                    <a:pt x="2207" y="718"/>
                    <a:pt x="2410" y="772"/>
                  </a:cubicBezTo>
                  <a:cubicBezTo>
                    <a:pt x="2612" y="826"/>
                    <a:pt x="2802" y="880"/>
                    <a:pt x="2991" y="948"/>
                  </a:cubicBezTo>
                  <a:cubicBezTo>
                    <a:pt x="3181" y="1002"/>
                    <a:pt x="3397" y="1056"/>
                    <a:pt x="3600" y="1110"/>
                  </a:cubicBezTo>
                  <a:cubicBezTo>
                    <a:pt x="4006" y="1219"/>
                    <a:pt x="4412" y="1313"/>
                    <a:pt x="4818" y="1381"/>
                  </a:cubicBezTo>
                  <a:cubicBezTo>
                    <a:pt x="4872" y="1381"/>
                    <a:pt x="4926" y="1381"/>
                    <a:pt x="4967" y="1354"/>
                  </a:cubicBezTo>
                  <a:cubicBezTo>
                    <a:pt x="5089" y="1259"/>
                    <a:pt x="5048" y="1056"/>
                    <a:pt x="4899" y="1016"/>
                  </a:cubicBezTo>
                  <a:cubicBezTo>
                    <a:pt x="4696" y="975"/>
                    <a:pt x="4507" y="948"/>
                    <a:pt x="4304" y="921"/>
                  </a:cubicBezTo>
                  <a:cubicBezTo>
                    <a:pt x="4114" y="894"/>
                    <a:pt x="3898" y="853"/>
                    <a:pt x="3695" y="813"/>
                  </a:cubicBezTo>
                  <a:lnTo>
                    <a:pt x="3100" y="704"/>
                  </a:lnTo>
                  <a:cubicBezTo>
                    <a:pt x="2897" y="664"/>
                    <a:pt x="2694" y="623"/>
                    <a:pt x="2491" y="583"/>
                  </a:cubicBezTo>
                  <a:cubicBezTo>
                    <a:pt x="2085" y="488"/>
                    <a:pt x="1692" y="393"/>
                    <a:pt x="1286" y="299"/>
                  </a:cubicBezTo>
                  <a:cubicBezTo>
                    <a:pt x="881" y="204"/>
                    <a:pt x="488" y="96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6543237" y="3897211"/>
              <a:ext cx="529083" cy="153258"/>
            </a:xfrm>
            <a:custGeom>
              <a:avLst/>
              <a:gdLst/>
              <a:ahLst/>
              <a:cxnLst/>
              <a:rect l="l" t="t" r="r" b="b"/>
              <a:pathLst>
                <a:path w="6794" h="1968" extrusionOk="0">
                  <a:moveTo>
                    <a:pt x="55" y="0"/>
                  </a:moveTo>
                  <a:cubicBezTo>
                    <a:pt x="41" y="0"/>
                    <a:pt x="14" y="14"/>
                    <a:pt x="14" y="27"/>
                  </a:cubicBezTo>
                  <a:lnTo>
                    <a:pt x="1" y="41"/>
                  </a:lnTo>
                  <a:cubicBezTo>
                    <a:pt x="1" y="68"/>
                    <a:pt x="14" y="95"/>
                    <a:pt x="41" y="95"/>
                  </a:cubicBezTo>
                  <a:lnTo>
                    <a:pt x="799" y="339"/>
                  </a:lnTo>
                  <a:cubicBezTo>
                    <a:pt x="1056" y="420"/>
                    <a:pt x="1313" y="501"/>
                    <a:pt x="1570" y="582"/>
                  </a:cubicBezTo>
                  <a:cubicBezTo>
                    <a:pt x="2098" y="731"/>
                    <a:pt x="2626" y="893"/>
                    <a:pt x="3140" y="1042"/>
                  </a:cubicBezTo>
                  <a:cubicBezTo>
                    <a:pt x="3397" y="1123"/>
                    <a:pt x="3668" y="1205"/>
                    <a:pt x="3925" y="1286"/>
                  </a:cubicBezTo>
                  <a:lnTo>
                    <a:pt x="4304" y="1408"/>
                  </a:lnTo>
                  <a:cubicBezTo>
                    <a:pt x="4439" y="1448"/>
                    <a:pt x="4574" y="1475"/>
                    <a:pt x="4710" y="1516"/>
                  </a:cubicBezTo>
                  <a:cubicBezTo>
                    <a:pt x="4967" y="1584"/>
                    <a:pt x="5237" y="1651"/>
                    <a:pt x="5494" y="1719"/>
                  </a:cubicBezTo>
                  <a:cubicBezTo>
                    <a:pt x="5752" y="1786"/>
                    <a:pt x="6009" y="1854"/>
                    <a:pt x="6279" y="1908"/>
                  </a:cubicBezTo>
                  <a:cubicBezTo>
                    <a:pt x="6374" y="1935"/>
                    <a:pt x="6469" y="1949"/>
                    <a:pt x="6563" y="1962"/>
                  </a:cubicBezTo>
                  <a:cubicBezTo>
                    <a:pt x="6578" y="1966"/>
                    <a:pt x="6591" y="1968"/>
                    <a:pt x="6605" y="1968"/>
                  </a:cubicBezTo>
                  <a:cubicBezTo>
                    <a:pt x="6640" y="1968"/>
                    <a:pt x="6673" y="1955"/>
                    <a:pt x="6712" y="1935"/>
                  </a:cubicBezTo>
                  <a:cubicBezTo>
                    <a:pt x="6753" y="1908"/>
                    <a:pt x="6780" y="1868"/>
                    <a:pt x="6793" y="1814"/>
                  </a:cubicBezTo>
                  <a:cubicBezTo>
                    <a:pt x="6793" y="1759"/>
                    <a:pt x="6793" y="1705"/>
                    <a:pt x="6766" y="1665"/>
                  </a:cubicBezTo>
                  <a:cubicBezTo>
                    <a:pt x="6739" y="1624"/>
                    <a:pt x="6685" y="1597"/>
                    <a:pt x="6631" y="1584"/>
                  </a:cubicBezTo>
                  <a:cubicBezTo>
                    <a:pt x="6374" y="1502"/>
                    <a:pt x="6117" y="1462"/>
                    <a:pt x="5860" y="1408"/>
                  </a:cubicBezTo>
                  <a:cubicBezTo>
                    <a:pt x="5589" y="1353"/>
                    <a:pt x="5319" y="1299"/>
                    <a:pt x="5061" y="1232"/>
                  </a:cubicBezTo>
                  <a:cubicBezTo>
                    <a:pt x="4791" y="1164"/>
                    <a:pt x="4534" y="1123"/>
                    <a:pt x="4263" y="1069"/>
                  </a:cubicBezTo>
                  <a:cubicBezTo>
                    <a:pt x="4006" y="1015"/>
                    <a:pt x="3735" y="975"/>
                    <a:pt x="3465" y="907"/>
                  </a:cubicBezTo>
                  <a:cubicBezTo>
                    <a:pt x="2937" y="799"/>
                    <a:pt x="2409" y="663"/>
                    <a:pt x="1882" y="528"/>
                  </a:cubicBezTo>
                  <a:cubicBezTo>
                    <a:pt x="1354" y="379"/>
                    <a:pt x="853" y="230"/>
                    <a:pt x="339" y="82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>
              <a:off x="7180801" y="4066824"/>
              <a:ext cx="72735" cy="23518"/>
            </a:xfrm>
            <a:custGeom>
              <a:avLst/>
              <a:gdLst/>
              <a:ahLst/>
              <a:cxnLst/>
              <a:rect l="l" t="t" r="r" b="b"/>
              <a:pathLst>
                <a:path w="934" h="302" extrusionOk="0">
                  <a:moveTo>
                    <a:pt x="81" y="1"/>
                  </a:moveTo>
                  <a:cubicBezTo>
                    <a:pt x="68" y="1"/>
                    <a:pt x="54" y="1"/>
                    <a:pt x="41" y="14"/>
                  </a:cubicBezTo>
                  <a:cubicBezTo>
                    <a:pt x="27" y="28"/>
                    <a:pt x="14" y="41"/>
                    <a:pt x="14" y="69"/>
                  </a:cubicBezTo>
                  <a:cubicBezTo>
                    <a:pt x="0" y="109"/>
                    <a:pt x="27" y="150"/>
                    <a:pt x="68" y="150"/>
                  </a:cubicBezTo>
                  <a:cubicBezTo>
                    <a:pt x="190" y="163"/>
                    <a:pt x="311" y="190"/>
                    <a:pt x="420" y="204"/>
                  </a:cubicBezTo>
                  <a:cubicBezTo>
                    <a:pt x="541" y="231"/>
                    <a:pt x="677" y="258"/>
                    <a:pt x="812" y="299"/>
                  </a:cubicBezTo>
                  <a:cubicBezTo>
                    <a:pt x="819" y="300"/>
                    <a:pt x="826" y="301"/>
                    <a:pt x="833" y="301"/>
                  </a:cubicBezTo>
                  <a:cubicBezTo>
                    <a:pt x="876" y="301"/>
                    <a:pt x="909" y="264"/>
                    <a:pt x="920" y="217"/>
                  </a:cubicBezTo>
                  <a:cubicBezTo>
                    <a:pt x="934" y="177"/>
                    <a:pt x="893" y="123"/>
                    <a:pt x="839" y="109"/>
                  </a:cubicBezTo>
                  <a:cubicBezTo>
                    <a:pt x="596" y="69"/>
                    <a:pt x="352" y="28"/>
                    <a:pt x="95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014308" y="3762331"/>
              <a:ext cx="241335" cy="79900"/>
            </a:xfrm>
            <a:custGeom>
              <a:avLst/>
              <a:gdLst/>
              <a:ahLst/>
              <a:cxnLst/>
              <a:rect l="l" t="t" r="r" b="b"/>
              <a:pathLst>
                <a:path w="3099" h="1026" extrusionOk="0">
                  <a:moveTo>
                    <a:pt x="54" y="0"/>
                  </a:moveTo>
                  <a:cubicBezTo>
                    <a:pt x="27" y="0"/>
                    <a:pt x="14" y="14"/>
                    <a:pt x="0" y="41"/>
                  </a:cubicBezTo>
                  <a:lnTo>
                    <a:pt x="14" y="55"/>
                  </a:lnTo>
                  <a:cubicBezTo>
                    <a:pt x="0" y="82"/>
                    <a:pt x="27" y="122"/>
                    <a:pt x="54" y="122"/>
                  </a:cubicBezTo>
                  <a:cubicBezTo>
                    <a:pt x="826" y="352"/>
                    <a:pt x="1597" y="569"/>
                    <a:pt x="2355" y="826"/>
                  </a:cubicBezTo>
                  <a:lnTo>
                    <a:pt x="2368" y="826"/>
                  </a:lnTo>
                  <a:cubicBezTo>
                    <a:pt x="2544" y="880"/>
                    <a:pt x="2720" y="948"/>
                    <a:pt x="2896" y="1015"/>
                  </a:cubicBezTo>
                  <a:cubicBezTo>
                    <a:pt x="2916" y="1022"/>
                    <a:pt x="2936" y="1025"/>
                    <a:pt x="2955" y="1025"/>
                  </a:cubicBezTo>
                  <a:cubicBezTo>
                    <a:pt x="2974" y="1025"/>
                    <a:pt x="2991" y="1022"/>
                    <a:pt x="3004" y="1015"/>
                  </a:cubicBezTo>
                  <a:cubicBezTo>
                    <a:pt x="3045" y="1002"/>
                    <a:pt x="3072" y="975"/>
                    <a:pt x="3085" y="934"/>
                  </a:cubicBezTo>
                  <a:cubicBezTo>
                    <a:pt x="3099" y="907"/>
                    <a:pt x="3099" y="866"/>
                    <a:pt x="3085" y="826"/>
                  </a:cubicBezTo>
                  <a:cubicBezTo>
                    <a:pt x="3072" y="785"/>
                    <a:pt x="3031" y="745"/>
                    <a:pt x="2977" y="731"/>
                  </a:cubicBezTo>
                  <a:cubicBezTo>
                    <a:pt x="2016" y="488"/>
                    <a:pt x="1042" y="27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049041" y="3423028"/>
              <a:ext cx="1279331" cy="356434"/>
            </a:xfrm>
            <a:custGeom>
              <a:avLst/>
              <a:gdLst/>
              <a:ahLst/>
              <a:cxnLst/>
              <a:rect l="l" t="t" r="r" b="b"/>
              <a:pathLst>
                <a:path w="16428" h="4577" extrusionOk="0">
                  <a:moveTo>
                    <a:pt x="82" y="0"/>
                  </a:moveTo>
                  <a:cubicBezTo>
                    <a:pt x="14" y="14"/>
                    <a:pt x="1" y="109"/>
                    <a:pt x="68" y="122"/>
                  </a:cubicBezTo>
                  <a:lnTo>
                    <a:pt x="82" y="122"/>
                  </a:lnTo>
                  <a:cubicBezTo>
                    <a:pt x="1151" y="339"/>
                    <a:pt x="2206" y="596"/>
                    <a:pt x="3262" y="866"/>
                  </a:cubicBezTo>
                  <a:cubicBezTo>
                    <a:pt x="3789" y="1015"/>
                    <a:pt x="4317" y="1151"/>
                    <a:pt x="4845" y="1299"/>
                  </a:cubicBezTo>
                  <a:cubicBezTo>
                    <a:pt x="5116" y="1381"/>
                    <a:pt x="5373" y="1448"/>
                    <a:pt x="5643" y="1529"/>
                  </a:cubicBezTo>
                  <a:cubicBezTo>
                    <a:pt x="5900" y="1611"/>
                    <a:pt x="6171" y="1692"/>
                    <a:pt x="6428" y="1759"/>
                  </a:cubicBezTo>
                  <a:cubicBezTo>
                    <a:pt x="7483" y="2071"/>
                    <a:pt x="8539" y="2395"/>
                    <a:pt x="9581" y="2720"/>
                  </a:cubicBezTo>
                  <a:cubicBezTo>
                    <a:pt x="10636" y="3031"/>
                    <a:pt x="11692" y="3356"/>
                    <a:pt x="12747" y="3667"/>
                  </a:cubicBezTo>
                  <a:cubicBezTo>
                    <a:pt x="13302" y="3830"/>
                    <a:pt x="13870" y="3992"/>
                    <a:pt x="14452" y="4141"/>
                  </a:cubicBezTo>
                  <a:cubicBezTo>
                    <a:pt x="14736" y="4222"/>
                    <a:pt x="15020" y="4303"/>
                    <a:pt x="15291" y="4371"/>
                  </a:cubicBezTo>
                  <a:cubicBezTo>
                    <a:pt x="15575" y="4452"/>
                    <a:pt x="15859" y="4520"/>
                    <a:pt x="16143" y="4574"/>
                  </a:cubicBezTo>
                  <a:cubicBezTo>
                    <a:pt x="16157" y="4576"/>
                    <a:pt x="16170" y="4576"/>
                    <a:pt x="16183" y="4576"/>
                  </a:cubicBezTo>
                  <a:cubicBezTo>
                    <a:pt x="16275" y="4576"/>
                    <a:pt x="16353" y="4535"/>
                    <a:pt x="16400" y="4452"/>
                  </a:cubicBezTo>
                  <a:cubicBezTo>
                    <a:pt x="16414" y="4398"/>
                    <a:pt x="16428" y="4344"/>
                    <a:pt x="16400" y="4276"/>
                  </a:cubicBezTo>
                  <a:cubicBezTo>
                    <a:pt x="16387" y="4222"/>
                    <a:pt x="16346" y="4181"/>
                    <a:pt x="16292" y="4154"/>
                  </a:cubicBezTo>
                  <a:cubicBezTo>
                    <a:pt x="16022" y="4060"/>
                    <a:pt x="15751" y="3979"/>
                    <a:pt x="15480" y="3911"/>
                  </a:cubicBezTo>
                  <a:lnTo>
                    <a:pt x="14696" y="3694"/>
                  </a:lnTo>
                  <a:lnTo>
                    <a:pt x="13112" y="3248"/>
                  </a:lnTo>
                  <a:cubicBezTo>
                    <a:pt x="12057" y="2964"/>
                    <a:pt x="11002" y="2666"/>
                    <a:pt x="9946" y="2368"/>
                  </a:cubicBezTo>
                  <a:cubicBezTo>
                    <a:pt x="9418" y="2233"/>
                    <a:pt x="8891" y="2084"/>
                    <a:pt x="8363" y="1935"/>
                  </a:cubicBezTo>
                  <a:cubicBezTo>
                    <a:pt x="7835" y="1800"/>
                    <a:pt x="7294" y="1665"/>
                    <a:pt x="6766" y="1516"/>
                  </a:cubicBezTo>
                  <a:cubicBezTo>
                    <a:pt x="6509" y="1448"/>
                    <a:pt x="6239" y="1381"/>
                    <a:pt x="5968" y="1313"/>
                  </a:cubicBezTo>
                  <a:lnTo>
                    <a:pt x="5170" y="1123"/>
                  </a:lnTo>
                  <a:cubicBezTo>
                    <a:pt x="4642" y="988"/>
                    <a:pt x="4114" y="866"/>
                    <a:pt x="3586" y="745"/>
                  </a:cubicBezTo>
                  <a:cubicBezTo>
                    <a:pt x="3005" y="609"/>
                    <a:pt x="2436" y="474"/>
                    <a:pt x="1855" y="352"/>
                  </a:cubicBezTo>
                  <a:cubicBezTo>
                    <a:pt x="1570" y="298"/>
                    <a:pt x="1273" y="230"/>
                    <a:pt x="989" y="176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6" name="Google Shape;926;p36"/>
            <p:cNvSpPr/>
            <p:nvPr/>
          </p:nvSpPr>
          <p:spPr>
            <a:xfrm>
              <a:off x="7467382" y="3784448"/>
              <a:ext cx="259324" cy="76395"/>
            </a:xfrm>
            <a:custGeom>
              <a:avLst/>
              <a:gdLst/>
              <a:ahLst/>
              <a:cxnLst/>
              <a:rect l="l" t="t" r="r" b="b"/>
              <a:pathLst>
                <a:path w="3330" h="981" extrusionOk="0">
                  <a:moveTo>
                    <a:pt x="163" y="1"/>
                  </a:moveTo>
                  <a:cubicBezTo>
                    <a:pt x="95" y="14"/>
                    <a:pt x="28" y="55"/>
                    <a:pt x="14" y="122"/>
                  </a:cubicBezTo>
                  <a:lnTo>
                    <a:pt x="28" y="136"/>
                  </a:lnTo>
                  <a:cubicBezTo>
                    <a:pt x="1" y="204"/>
                    <a:pt x="55" y="285"/>
                    <a:pt x="136" y="298"/>
                  </a:cubicBezTo>
                  <a:cubicBezTo>
                    <a:pt x="379" y="352"/>
                    <a:pt x="623" y="420"/>
                    <a:pt x="867" y="488"/>
                  </a:cubicBezTo>
                  <a:cubicBezTo>
                    <a:pt x="1110" y="555"/>
                    <a:pt x="1354" y="609"/>
                    <a:pt x="1597" y="677"/>
                  </a:cubicBezTo>
                  <a:cubicBezTo>
                    <a:pt x="1854" y="745"/>
                    <a:pt x="2098" y="799"/>
                    <a:pt x="2342" y="853"/>
                  </a:cubicBezTo>
                  <a:cubicBezTo>
                    <a:pt x="2585" y="907"/>
                    <a:pt x="2842" y="948"/>
                    <a:pt x="3086" y="975"/>
                  </a:cubicBezTo>
                  <a:cubicBezTo>
                    <a:pt x="3100" y="978"/>
                    <a:pt x="3115" y="980"/>
                    <a:pt x="3129" y="980"/>
                  </a:cubicBezTo>
                  <a:cubicBezTo>
                    <a:pt x="3168" y="980"/>
                    <a:pt x="3205" y="968"/>
                    <a:pt x="3235" y="948"/>
                  </a:cubicBezTo>
                  <a:cubicBezTo>
                    <a:pt x="3275" y="921"/>
                    <a:pt x="3302" y="867"/>
                    <a:pt x="3316" y="826"/>
                  </a:cubicBezTo>
                  <a:cubicBezTo>
                    <a:pt x="3329" y="718"/>
                    <a:pt x="3262" y="623"/>
                    <a:pt x="3167" y="596"/>
                  </a:cubicBezTo>
                  <a:cubicBezTo>
                    <a:pt x="2910" y="542"/>
                    <a:pt x="2653" y="515"/>
                    <a:pt x="2409" y="474"/>
                  </a:cubicBezTo>
                  <a:cubicBezTo>
                    <a:pt x="2179" y="434"/>
                    <a:pt x="1922" y="379"/>
                    <a:pt x="1665" y="339"/>
                  </a:cubicBezTo>
                  <a:cubicBezTo>
                    <a:pt x="1421" y="285"/>
                    <a:pt x="1178" y="231"/>
                    <a:pt x="921" y="176"/>
                  </a:cubicBezTo>
                  <a:cubicBezTo>
                    <a:pt x="677" y="122"/>
                    <a:pt x="434" y="68"/>
                    <a:pt x="190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7" name="Google Shape;927;p36"/>
            <p:cNvSpPr/>
            <p:nvPr/>
          </p:nvSpPr>
          <p:spPr>
            <a:xfrm>
              <a:off x="7359914" y="3651670"/>
              <a:ext cx="184486" cy="53812"/>
            </a:xfrm>
            <a:custGeom>
              <a:avLst/>
              <a:gdLst/>
              <a:ahLst/>
              <a:cxnLst/>
              <a:rect l="l" t="t" r="r" b="b"/>
              <a:pathLst>
                <a:path w="2369" h="691" extrusionOk="0">
                  <a:moveTo>
                    <a:pt x="68" y="1"/>
                  </a:moveTo>
                  <a:cubicBezTo>
                    <a:pt x="41" y="1"/>
                    <a:pt x="14" y="14"/>
                    <a:pt x="0" y="55"/>
                  </a:cubicBezTo>
                  <a:cubicBezTo>
                    <a:pt x="0" y="82"/>
                    <a:pt x="14" y="122"/>
                    <a:pt x="55" y="122"/>
                  </a:cubicBezTo>
                  <a:cubicBezTo>
                    <a:pt x="230" y="163"/>
                    <a:pt x="420" y="204"/>
                    <a:pt x="596" y="244"/>
                  </a:cubicBezTo>
                  <a:cubicBezTo>
                    <a:pt x="772" y="298"/>
                    <a:pt x="948" y="339"/>
                    <a:pt x="1137" y="393"/>
                  </a:cubicBezTo>
                  <a:cubicBezTo>
                    <a:pt x="1313" y="434"/>
                    <a:pt x="1489" y="488"/>
                    <a:pt x="1665" y="528"/>
                  </a:cubicBezTo>
                  <a:cubicBezTo>
                    <a:pt x="1841" y="582"/>
                    <a:pt x="2017" y="637"/>
                    <a:pt x="2206" y="691"/>
                  </a:cubicBezTo>
                  <a:cubicBezTo>
                    <a:pt x="2233" y="691"/>
                    <a:pt x="2274" y="691"/>
                    <a:pt x="2301" y="664"/>
                  </a:cubicBezTo>
                  <a:cubicBezTo>
                    <a:pt x="2328" y="650"/>
                    <a:pt x="2355" y="623"/>
                    <a:pt x="2355" y="582"/>
                  </a:cubicBezTo>
                  <a:cubicBezTo>
                    <a:pt x="2368" y="515"/>
                    <a:pt x="2328" y="434"/>
                    <a:pt x="2247" y="420"/>
                  </a:cubicBezTo>
                  <a:cubicBezTo>
                    <a:pt x="2071" y="393"/>
                    <a:pt x="1895" y="366"/>
                    <a:pt x="1705" y="325"/>
                  </a:cubicBezTo>
                  <a:cubicBezTo>
                    <a:pt x="1529" y="298"/>
                    <a:pt x="1340" y="258"/>
                    <a:pt x="1164" y="217"/>
                  </a:cubicBezTo>
                  <a:cubicBezTo>
                    <a:pt x="988" y="177"/>
                    <a:pt x="812" y="136"/>
                    <a:pt x="623" y="95"/>
                  </a:cubicBezTo>
                  <a:cubicBezTo>
                    <a:pt x="447" y="55"/>
                    <a:pt x="258" y="28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5980588" y="3218606"/>
              <a:ext cx="287514" cy="99602"/>
            </a:xfrm>
            <a:custGeom>
              <a:avLst/>
              <a:gdLst/>
              <a:ahLst/>
              <a:cxnLst/>
              <a:rect l="l" t="t" r="r" b="b"/>
              <a:pathLst>
                <a:path w="3692" h="1279" extrusionOk="0">
                  <a:moveTo>
                    <a:pt x="108" y="0"/>
                  </a:moveTo>
                  <a:cubicBezTo>
                    <a:pt x="68" y="0"/>
                    <a:pt x="41" y="14"/>
                    <a:pt x="27" y="41"/>
                  </a:cubicBezTo>
                  <a:cubicBezTo>
                    <a:pt x="0" y="82"/>
                    <a:pt x="27" y="136"/>
                    <a:pt x="68" y="163"/>
                  </a:cubicBezTo>
                  <a:cubicBezTo>
                    <a:pt x="596" y="406"/>
                    <a:pt x="1137" y="609"/>
                    <a:pt x="1692" y="799"/>
                  </a:cubicBezTo>
                  <a:cubicBezTo>
                    <a:pt x="1976" y="893"/>
                    <a:pt x="2260" y="975"/>
                    <a:pt x="2558" y="1056"/>
                  </a:cubicBezTo>
                  <a:cubicBezTo>
                    <a:pt x="2842" y="1137"/>
                    <a:pt x="3126" y="1218"/>
                    <a:pt x="3424" y="1272"/>
                  </a:cubicBezTo>
                  <a:cubicBezTo>
                    <a:pt x="3440" y="1276"/>
                    <a:pt x="3455" y="1278"/>
                    <a:pt x="3469" y="1278"/>
                  </a:cubicBezTo>
                  <a:cubicBezTo>
                    <a:pt x="3649" y="1278"/>
                    <a:pt x="3692" y="984"/>
                    <a:pt x="3491" y="934"/>
                  </a:cubicBezTo>
                  <a:cubicBezTo>
                    <a:pt x="3288" y="893"/>
                    <a:pt x="3072" y="853"/>
                    <a:pt x="2869" y="826"/>
                  </a:cubicBezTo>
                  <a:cubicBezTo>
                    <a:pt x="2666" y="785"/>
                    <a:pt x="2436" y="731"/>
                    <a:pt x="2219" y="677"/>
                  </a:cubicBezTo>
                  <a:cubicBezTo>
                    <a:pt x="1786" y="582"/>
                    <a:pt x="1353" y="460"/>
                    <a:pt x="934" y="312"/>
                  </a:cubicBezTo>
                  <a:lnTo>
                    <a:pt x="947" y="312"/>
                  </a:lnTo>
                  <a:cubicBezTo>
                    <a:pt x="677" y="230"/>
                    <a:pt x="406" y="122"/>
                    <a:pt x="149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6501106" y="3366101"/>
              <a:ext cx="421304" cy="134179"/>
            </a:xfrm>
            <a:custGeom>
              <a:avLst/>
              <a:gdLst/>
              <a:ahLst/>
              <a:cxnLst/>
              <a:rect l="l" t="t" r="r" b="b"/>
              <a:pathLst>
                <a:path w="5410" h="1723" extrusionOk="0">
                  <a:moveTo>
                    <a:pt x="109" y="1"/>
                  </a:moveTo>
                  <a:cubicBezTo>
                    <a:pt x="55" y="1"/>
                    <a:pt x="14" y="28"/>
                    <a:pt x="14" y="82"/>
                  </a:cubicBezTo>
                  <a:cubicBezTo>
                    <a:pt x="1" y="136"/>
                    <a:pt x="41" y="177"/>
                    <a:pt x="82" y="190"/>
                  </a:cubicBezTo>
                  <a:cubicBezTo>
                    <a:pt x="501" y="312"/>
                    <a:pt x="921" y="447"/>
                    <a:pt x="1340" y="583"/>
                  </a:cubicBezTo>
                  <a:cubicBezTo>
                    <a:pt x="1760" y="718"/>
                    <a:pt x="2179" y="840"/>
                    <a:pt x="2585" y="975"/>
                  </a:cubicBezTo>
                  <a:cubicBezTo>
                    <a:pt x="3004" y="1097"/>
                    <a:pt x="3424" y="1232"/>
                    <a:pt x="3843" y="1367"/>
                  </a:cubicBezTo>
                  <a:cubicBezTo>
                    <a:pt x="4060" y="1435"/>
                    <a:pt x="4276" y="1503"/>
                    <a:pt x="4493" y="1557"/>
                  </a:cubicBezTo>
                  <a:cubicBezTo>
                    <a:pt x="4696" y="1624"/>
                    <a:pt x="4926" y="1679"/>
                    <a:pt x="5142" y="1719"/>
                  </a:cubicBezTo>
                  <a:cubicBezTo>
                    <a:pt x="5154" y="1721"/>
                    <a:pt x="5166" y="1722"/>
                    <a:pt x="5178" y="1722"/>
                  </a:cubicBezTo>
                  <a:cubicBezTo>
                    <a:pt x="5310" y="1722"/>
                    <a:pt x="5410" y="1586"/>
                    <a:pt x="5372" y="1462"/>
                  </a:cubicBezTo>
                  <a:cubicBezTo>
                    <a:pt x="5345" y="1408"/>
                    <a:pt x="5318" y="1367"/>
                    <a:pt x="5264" y="1340"/>
                  </a:cubicBezTo>
                  <a:cubicBezTo>
                    <a:pt x="5061" y="1259"/>
                    <a:pt x="4845" y="1205"/>
                    <a:pt x="4642" y="1151"/>
                  </a:cubicBezTo>
                  <a:cubicBezTo>
                    <a:pt x="4425" y="1097"/>
                    <a:pt x="4209" y="1043"/>
                    <a:pt x="3979" y="988"/>
                  </a:cubicBezTo>
                  <a:cubicBezTo>
                    <a:pt x="3762" y="934"/>
                    <a:pt x="3546" y="880"/>
                    <a:pt x="3329" y="826"/>
                  </a:cubicBezTo>
                  <a:cubicBezTo>
                    <a:pt x="3113" y="772"/>
                    <a:pt x="2896" y="731"/>
                    <a:pt x="2680" y="664"/>
                  </a:cubicBezTo>
                  <a:cubicBezTo>
                    <a:pt x="2260" y="555"/>
                    <a:pt x="1841" y="447"/>
                    <a:pt x="1421" y="339"/>
                  </a:cubicBezTo>
                  <a:cubicBezTo>
                    <a:pt x="1002" y="231"/>
                    <a:pt x="555" y="122"/>
                    <a:pt x="12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0" name="Google Shape;930;p36"/>
            <p:cNvSpPr/>
            <p:nvPr/>
          </p:nvSpPr>
          <p:spPr>
            <a:xfrm>
              <a:off x="6150200" y="3326307"/>
              <a:ext cx="221788" cy="186589"/>
            </a:xfrm>
            <a:custGeom>
              <a:avLst/>
              <a:gdLst/>
              <a:ahLst/>
              <a:cxnLst/>
              <a:rect l="l" t="t" r="r" b="b"/>
              <a:pathLst>
                <a:path w="2848" h="2396" extrusionOk="0">
                  <a:moveTo>
                    <a:pt x="1328" y="1"/>
                  </a:moveTo>
                  <a:cubicBezTo>
                    <a:pt x="806" y="1"/>
                    <a:pt x="290" y="332"/>
                    <a:pt x="150" y="931"/>
                  </a:cubicBezTo>
                  <a:cubicBezTo>
                    <a:pt x="1" y="1581"/>
                    <a:pt x="407" y="2217"/>
                    <a:pt x="1056" y="2365"/>
                  </a:cubicBezTo>
                  <a:cubicBezTo>
                    <a:pt x="1149" y="2386"/>
                    <a:pt x="1239" y="2396"/>
                    <a:pt x="1327" y="2396"/>
                  </a:cubicBezTo>
                  <a:cubicBezTo>
                    <a:pt x="2229" y="2396"/>
                    <a:pt x="2847" y="1380"/>
                    <a:pt x="2342" y="566"/>
                  </a:cubicBezTo>
                  <a:cubicBezTo>
                    <a:pt x="2100" y="181"/>
                    <a:pt x="1713" y="1"/>
                    <a:pt x="132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1" name="Google Shape;931;p36"/>
            <p:cNvSpPr/>
            <p:nvPr/>
          </p:nvSpPr>
          <p:spPr>
            <a:xfrm>
              <a:off x="6045926" y="3737333"/>
              <a:ext cx="221399" cy="186822"/>
            </a:xfrm>
            <a:custGeom>
              <a:avLst/>
              <a:gdLst/>
              <a:ahLst/>
              <a:cxnLst/>
              <a:rect l="l" t="t" r="r" b="b"/>
              <a:pathLst>
                <a:path w="2843" h="2399" extrusionOk="0">
                  <a:moveTo>
                    <a:pt x="1315" y="0"/>
                  </a:moveTo>
                  <a:cubicBezTo>
                    <a:pt x="795" y="0"/>
                    <a:pt x="281" y="331"/>
                    <a:pt x="149" y="930"/>
                  </a:cubicBezTo>
                  <a:cubicBezTo>
                    <a:pt x="0" y="1580"/>
                    <a:pt x="406" y="2216"/>
                    <a:pt x="1042" y="2365"/>
                  </a:cubicBezTo>
                  <a:cubicBezTo>
                    <a:pt x="1139" y="2387"/>
                    <a:pt x="1234" y="2398"/>
                    <a:pt x="1327" y="2398"/>
                  </a:cubicBezTo>
                  <a:cubicBezTo>
                    <a:pt x="2223" y="2398"/>
                    <a:pt x="2843" y="1387"/>
                    <a:pt x="2328" y="565"/>
                  </a:cubicBezTo>
                  <a:cubicBezTo>
                    <a:pt x="2086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2" name="Google Shape;932;p36"/>
            <p:cNvSpPr/>
            <p:nvPr/>
          </p:nvSpPr>
          <p:spPr>
            <a:xfrm>
              <a:off x="7640187" y="3718332"/>
              <a:ext cx="221476" cy="186822"/>
            </a:xfrm>
            <a:custGeom>
              <a:avLst/>
              <a:gdLst/>
              <a:ahLst/>
              <a:cxnLst/>
              <a:rect l="l" t="t" r="r" b="b"/>
              <a:pathLst>
                <a:path w="2844" h="2399" extrusionOk="0">
                  <a:moveTo>
                    <a:pt x="1315" y="0"/>
                  </a:moveTo>
                  <a:cubicBezTo>
                    <a:pt x="795" y="0"/>
                    <a:pt x="282" y="331"/>
                    <a:pt x="150" y="931"/>
                  </a:cubicBezTo>
                  <a:cubicBezTo>
                    <a:pt x="1" y="1580"/>
                    <a:pt x="407" y="2216"/>
                    <a:pt x="1043" y="2365"/>
                  </a:cubicBezTo>
                  <a:cubicBezTo>
                    <a:pt x="1140" y="2388"/>
                    <a:pt x="1235" y="2398"/>
                    <a:pt x="1327" y="2398"/>
                  </a:cubicBezTo>
                  <a:cubicBezTo>
                    <a:pt x="2224" y="2398"/>
                    <a:pt x="2843" y="1387"/>
                    <a:pt x="2328" y="565"/>
                  </a:cubicBezTo>
                  <a:cubicBezTo>
                    <a:pt x="2087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3" name="Google Shape;933;p36"/>
            <p:cNvSpPr/>
            <p:nvPr/>
          </p:nvSpPr>
          <p:spPr>
            <a:xfrm>
              <a:off x="7534822" y="4129592"/>
              <a:ext cx="221476" cy="186511"/>
            </a:xfrm>
            <a:custGeom>
              <a:avLst/>
              <a:gdLst/>
              <a:ahLst/>
              <a:cxnLst/>
              <a:rect l="l" t="t" r="r" b="b"/>
              <a:pathLst>
                <a:path w="2844" h="2395" extrusionOk="0">
                  <a:moveTo>
                    <a:pt x="1325" y="1"/>
                  </a:moveTo>
                  <a:cubicBezTo>
                    <a:pt x="805" y="1"/>
                    <a:pt x="290" y="333"/>
                    <a:pt x="149" y="927"/>
                  </a:cubicBezTo>
                  <a:cubicBezTo>
                    <a:pt x="1" y="1576"/>
                    <a:pt x="407" y="2226"/>
                    <a:pt x="1056" y="2361"/>
                  </a:cubicBezTo>
                  <a:cubicBezTo>
                    <a:pt x="1152" y="2384"/>
                    <a:pt x="1246" y="2395"/>
                    <a:pt x="1337" y="2395"/>
                  </a:cubicBezTo>
                  <a:cubicBezTo>
                    <a:pt x="2224" y="2395"/>
                    <a:pt x="2843" y="1383"/>
                    <a:pt x="2328" y="562"/>
                  </a:cubicBezTo>
                  <a:cubicBezTo>
                    <a:pt x="2088" y="179"/>
                    <a:pt x="1705" y="1"/>
                    <a:pt x="1325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934" name="Google Shape;934;p36"/>
          <p:cNvSpPr/>
          <p:nvPr/>
        </p:nvSpPr>
        <p:spPr>
          <a:xfrm>
            <a:off x="8566306" y="601967"/>
            <a:ext cx="1427086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935" name="Google Shape;935;p36"/>
          <p:cNvGrpSpPr/>
          <p:nvPr/>
        </p:nvGrpSpPr>
        <p:grpSpPr>
          <a:xfrm>
            <a:off x="1881517" y="909268"/>
            <a:ext cx="1305143" cy="712529"/>
            <a:chOff x="816462" y="899275"/>
            <a:chExt cx="981285" cy="534397"/>
          </a:xfrm>
        </p:grpSpPr>
        <p:sp>
          <p:nvSpPr>
            <p:cNvPr id="936" name="Google Shape;936;p36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7" name="Google Shape;937;p36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45"/>
          <p:cNvSpPr/>
          <p:nvPr/>
        </p:nvSpPr>
        <p:spPr>
          <a:xfrm>
            <a:off x="2111231" y="917334"/>
            <a:ext cx="8122509" cy="4772941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447" name="Google Shape;1447;p45"/>
          <p:cNvSpPr/>
          <p:nvPr/>
        </p:nvSpPr>
        <p:spPr>
          <a:xfrm>
            <a:off x="8716197" y="713334"/>
            <a:ext cx="1427086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448" name="Google Shape;1448;p45"/>
          <p:cNvSpPr txBox="1">
            <a:spLocks noGrp="1"/>
          </p:cNvSpPr>
          <p:nvPr>
            <p:ph type="title"/>
          </p:nvPr>
        </p:nvSpPr>
        <p:spPr>
          <a:xfrm>
            <a:off x="2661610" y="1323054"/>
            <a:ext cx="6876147" cy="337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</a:t>
            </a:r>
            <a:endParaRPr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449" name="Google Shape;1449;p45"/>
          <p:cNvGrpSpPr/>
          <p:nvPr/>
        </p:nvGrpSpPr>
        <p:grpSpPr>
          <a:xfrm rot="-963429" flipH="1">
            <a:off x="1165857" y="3321664"/>
            <a:ext cx="2449556" cy="3372413"/>
            <a:chOff x="338600" y="701849"/>
            <a:chExt cx="1841696" cy="2529273"/>
          </a:xfrm>
        </p:grpSpPr>
        <p:sp>
          <p:nvSpPr>
            <p:cNvPr id="1450" name="Google Shape;1450;p45"/>
            <p:cNvSpPr/>
            <p:nvPr/>
          </p:nvSpPr>
          <p:spPr>
            <a:xfrm>
              <a:off x="338600" y="701849"/>
              <a:ext cx="1841696" cy="2529273"/>
            </a:xfrm>
            <a:custGeom>
              <a:avLst/>
              <a:gdLst/>
              <a:ahLst/>
              <a:cxnLst/>
              <a:rect l="l" t="t" r="r" b="b"/>
              <a:pathLst>
                <a:path w="25588" h="35141" extrusionOk="0">
                  <a:moveTo>
                    <a:pt x="17510" y="0"/>
                  </a:moveTo>
                  <a:cubicBezTo>
                    <a:pt x="17361" y="0"/>
                    <a:pt x="17212" y="27"/>
                    <a:pt x="17077" y="68"/>
                  </a:cubicBezTo>
                  <a:cubicBezTo>
                    <a:pt x="16725" y="162"/>
                    <a:pt x="16387" y="338"/>
                    <a:pt x="16103" y="582"/>
                  </a:cubicBezTo>
                  <a:cubicBezTo>
                    <a:pt x="15886" y="758"/>
                    <a:pt x="15683" y="947"/>
                    <a:pt x="15494" y="1150"/>
                  </a:cubicBezTo>
                  <a:cubicBezTo>
                    <a:pt x="15277" y="934"/>
                    <a:pt x="15007" y="798"/>
                    <a:pt x="14709" y="758"/>
                  </a:cubicBezTo>
                  <a:cubicBezTo>
                    <a:pt x="14628" y="744"/>
                    <a:pt x="14560" y="744"/>
                    <a:pt x="14492" y="744"/>
                  </a:cubicBezTo>
                  <a:cubicBezTo>
                    <a:pt x="14398" y="744"/>
                    <a:pt x="14316" y="744"/>
                    <a:pt x="14222" y="758"/>
                  </a:cubicBezTo>
                  <a:cubicBezTo>
                    <a:pt x="14100" y="771"/>
                    <a:pt x="13992" y="798"/>
                    <a:pt x="13870" y="839"/>
                  </a:cubicBezTo>
                  <a:cubicBezTo>
                    <a:pt x="13667" y="907"/>
                    <a:pt x="13464" y="1001"/>
                    <a:pt x="13275" y="1123"/>
                  </a:cubicBezTo>
                  <a:cubicBezTo>
                    <a:pt x="12923" y="1353"/>
                    <a:pt x="12625" y="1651"/>
                    <a:pt x="12368" y="1976"/>
                  </a:cubicBezTo>
                  <a:cubicBezTo>
                    <a:pt x="12273" y="2111"/>
                    <a:pt x="12179" y="2246"/>
                    <a:pt x="12084" y="2381"/>
                  </a:cubicBezTo>
                  <a:cubicBezTo>
                    <a:pt x="12030" y="2327"/>
                    <a:pt x="11976" y="2300"/>
                    <a:pt x="11908" y="2260"/>
                  </a:cubicBezTo>
                  <a:cubicBezTo>
                    <a:pt x="11691" y="2138"/>
                    <a:pt x="11448" y="2084"/>
                    <a:pt x="11191" y="2084"/>
                  </a:cubicBezTo>
                  <a:cubicBezTo>
                    <a:pt x="11123" y="2084"/>
                    <a:pt x="11042" y="2084"/>
                    <a:pt x="10961" y="2097"/>
                  </a:cubicBezTo>
                  <a:cubicBezTo>
                    <a:pt x="10758" y="2124"/>
                    <a:pt x="10568" y="2179"/>
                    <a:pt x="10379" y="2273"/>
                  </a:cubicBezTo>
                  <a:cubicBezTo>
                    <a:pt x="10027" y="2449"/>
                    <a:pt x="9702" y="2693"/>
                    <a:pt x="9459" y="3004"/>
                  </a:cubicBezTo>
                  <a:cubicBezTo>
                    <a:pt x="9229" y="3275"/>
                    <a:pt x="9039" y="3572"/>
                    <a:pt x="8877" y="3883"/>
                  </a:cubicBezTo>
                  <a:cubicBezTo>
                    <a:pt x="8728" y="4127"/>
                    <a:pt x="8606" y="4384"/>
                    <a:pt x="8485" y="4655"/>
                  </a:cubicBezTo>
                  <a:lnTo>
                    <a:pt x="8471" y="4655"/>
                  </a:lnTo>
                  <a:cubicBezTo>
                    <a:pt x="8322" y="4587"/>
                    <a:pt x="8173" y="4546"/>
                    <a:pt x="8011" y="4533"/>
                  </a:cubicBezTo>
                  <a:lnTo>
                    <a:pt x="7943" y="4533"/>
                  </a:lnTo>
                  <a:cubicBezTo>
                    <a:pt x="7781" y="4533"/>
                    <a:pt x="7619" y="4560"/>
                    <a:pt x="7470" y="4614"/>
                  </a:cubicBezTo>
                  <a:cubicBezTo>
                    <a:pt x="7307" y="4655"/>
                    <a:pt x="7158" y="4736"/>
                    <a:pt x="7023" y="4831"/>
                  </a:cubicBezTo>
                  <a:cubicBezTo>
                    <a:pt x="6915" y="4898"/>
                    <a:pt x="6807" y="4966"/>
                    <a:pt x="6712" y="5047"/>
                  </a:cubicBezTo>
                  <a:cubicBezTo>
                    <a:pt x="6536" y="5196"/>
                    <a:pt x="6387" y="5372"/>
                    <a:pt x="6252" y="5561"/>
                  </a:cubicBezTo>
                  <a:cubicBezTo>
                    <a:pt x="5981" y="5913"/>
                    <a:pt x="5778" y="6292"/>
                    <a:pt x="5616" y="6698"/>
                  </a:cubicBezTo>
                  <a:cubicBezTo>
                    <a:pt x="5548" y="6860"/>
                    <a:pt x="5494" y="7009"/>
                    <a:pt x="5454" y="7171"/>
                  </a:cubicBezTo>
                  <a:cubicBezTo>
                    <a:pt x="5372" y="7144"/>
                    <a:pt x="5291" y="7117"/>
                    <a:pt x="5210" y="7104"/>
                  </a:cubicBezTo>
                  <a:lnTo>
                    <a:pt x="5169" y="7104"/>
                  </a:lnTo>
                  <a:cubicBezTo>
                    <a:pt x="5115" y="7090"/>
                    <a:pt x="5061" y="7090"/>
                    <a:pt x="5007" y="7090"/>
                  </a:cubicBezTo>
                  <a:cubicBezTo>
                    <a:pt x="4858" y="7090"/>
                    <a:pt x="4709" y="7117"/>
                    <a:pt x="4561" y="7171"/>
                  </a:cubicBezTo>
                  <a:cubicBezTo>
                    <a:pt x="4412" y="7212"/>
                    <a:pt x="4276" y="7280"/>
                    <a:pt x="4141" y="7361"/>
                  </a:cubicBezTo>
                  <a:cubicBezTo>
                    <a:pt x="4019" y="7442"/>
                    <a:pt x="3898" y="7550"/>
                    <a:pt x="3789" y="7659"/>
                  </a:cubicBezTo>
                  <a:cubicBezTo>
                    <a:pt x="3613" y="7821"/>
                    <a:pt x="3478" y="8010"/>
                    <a:pt x="3356" y="8213"/>
                  </a:cubicBezTo>
                  <a:cubicBezTo>
                    <a:pt x="3126" y="8606"/>
                    <a:pt x="2950" y="9025"/>
                    <a:pt x="2856" y="9472"/>
                  </a:cubicBezTo>
                  <a:cubicBezTo>
                    <a:pt x="2747" y="9932"/>
                    <a:pt x="2666" y="10405"/>
                    <a:pt x="2639" y="10879"/>
                  </a:cubicBezTo>
                  <a:lnTo>
                    <a:pt x="2558" y="10879"/>
                  </a:lnTo>
                  <a:cubicBezTo>
                    <a:pt x="2409" y="10879"/>
                    <a:pt x="2260" y="10906"/>
                    <a:pt x="2125" y="10947"/>
                  </a:cubicBezTo>
                  <a:cubicBezTo>
                    <a:pt x="1773" y="11068"/>
                    <a:pt x="1489" y="11312"/>
                    <a:pt x="1300" y="11610"/>
                  </a:cubicBezTo>
                  <a:cubicBezTo>
                    <a:pt x="1151" y="11853"/>
                    <a:pt x="1029" y="12110"/>
                    <a:pt x="948" y="12381"/>
                  </a:cubicBezTo>
                  <a:cubicBezTo>
                    <a:pt x="867" y="12611"/>
                    <a:pt x="799" y="12841"/>
                    <a:pt x="758" y="13085"/>
                  </a:cubicBezTo>
                  <a:cubicBezTo>
                    <a:pt x="677" y="13572"/>
                    <a:pt x="650" y="14059"/>
                    <a:pt x="664" y="14546"/>
                  </a:cubicBezTo>
                  <a:cubicBezTo>
                    <a:pt x="677" y="14925"/>
                    <a:pt x="718" y="15317"/>
                    <a:pt x="772" y="15683"/>
                  </a:cubicBezTo>
                  <a:cubicBezTo>
                    <a:pt x="839" y="16075"/>
                    <a:pt x="921" y="16454"/>
                    <a:pt x="1042" y="16819"/>
                  </a:cubicBezTo>
                  <a:lnTo>
                    <a:pt x="1056" y="16860"/>
                  </a:lnTo>
                  <a:cubicBezTo>
                    <a:pt x="812" y="16941"/>
                    <a:pt x="582" y="17090"/>
                    <a:pt x="420" y="17293"/>
                  </a:cubicBezTo>
                  <a:cubicBezTo>
                    <a:pt x="258" y="17496"/>
                    <a:pt x="136" y="17726"/>
                    <a:pt x="82" y="17969"/>
                  </a:cubicBezTo>
                  <a:cubicBezTo>
                    <a:pt x="14" y="18226"/>
                    <a:pt x="1" y="18483"/>
                    <a:pt x="14" y="18754"/>
                  </a:cubicBezTo>
                  <a:cubicBezTo>
                    <a:pt x="28" y="19011"/>
                    <a:pt x="68" y="19268"/>
                    <a:pt x="122" y="19525"/>
                  </a:cubicBezTo>
                  <a:cubicBezTo>
                    <a:pt x="176" y="19769"/>
                    <a:pt x="244" y="19999"/>
                    <a:pt x="325" y="20243"/>
                  </a:cubicBezTo>
                  <a:cubicBezTo>
                    <a:pt x="474" y="20676"/>
                    <a:pt x="677" y="21095"/>
                    <a:pt x="907" y="21501"/>
                  </a:cubicBezTo>
                  <a:cubicBezTo>
                    <a:pt x="1151" y="21893"/>
                    <a:pt x="1408" y="22272"/>
                    <a:pt x="1692" y="22624"/>
                  </a:cubicBezTo>
                  <a:lnTo>
                    <a:pt x="1746" y="22692"/>
                  </a:lnTo>
                  <a:cubicBezTo>
                    <a:pt x="1448" y="22949"/>
                    <a:pt x="1286" y="23341"/>
                    <a:pt x="1313" y="23734"/>
                  </a:cubicBezTo>
                  <a:cubicBezTo>
                    <a:pt x="1327" y="23882"/>
                    <a:pt x="1340" y="24031"/>
                    <a:pt x="1381" y="24167"/>
                  </a:cubicBezTo>
                  <a:cubicBezTo>
                    <a:pt x="1408" y="24302"/>
                    <a:pt x="1448" y="24437"/>
                    <a:pt x="1502" y="24559"/>
                  </a:cubicBezTo>
                  <a:cubicBezTo>
                    <a:pt x="1597" y="24830"/>
                    <a:pt x="1705" y="25100"/>
                    <a:pt x="1841" y="25357"/>
                  </a:cubicBezTo>
                  <a:cubicBezTo>
                    <a:pt x="1949" y="25587"/>
                    <a:pt x="2071" y="25817"/>
                    <a:pt x="2206" y="26047"/>
                  </a:cubicBezTo>
                  <a:cubicBezTo>
                    <a:pt x="2274" y="26169"/>
                    <a:pt x="2382" y="26359"/>
                    <a:pt x="2504" y="26548"/>
                  </a:cubicBezTo>
                  <a:cubicBezTo>
                    <a:pt x="2571" y="26656"/>
                    <a:pt x="2639" y="26751"/>
                    <a:pt x="2707" y="26859"/>
                  </a:cubicBezTo>
                  <a:lnTo>
                    <a:pt x="2734" y="26900"/>
                  </a:lnTo>
                  <a:cubicBezTo>
                    <a:pt x="2869" y="27089"/>
                    <a:pt x="3004" y="27279"/>
                    <a:pt x="3167" y="27495"/>
                  </a:cubicBezTo>
                  <a:cubicBezTo>
                    <a:pt x="3749" y="28266"/>
                    <a:pt x="4398" y="28984"/>
                    <a:pt x="5115" y="29647"/>
                  </a:cubicBezTo>
                  <a:cubicBezTo>
                    <a:pt x="5467" y="29971"/>
                    <a:pt x="5846" y="30283"/>
                    <a:pt x="6225" y="30580"/>
                  </a:cubicBezTo>
                  <a:cubicBezTo>
                    <a:pt x="6604" y="30864"/>
                    <a:pt x="7010" y="31149"/>
                    <a:pt x="7416" y="31392"/>
                  </a:cubicBezTo>
                  <a:lnTo>
                    <a:pt x="7591" y="31500"/>
                  </a:lnTo>
                  <a:cubicBezTo>
                    <a:pt x="7564" y="31541"/>
                    <a:pt x="7524" y="31582"/>
                    <a:pt x="7497" y="31622"/>
                  </a:cubicBezTo>
                  <a:cubicBezTo>
                    <a:pt x="7416" y="31730"/>
                    <a:pt x="7321" y="31852"/>
                    <a:pt x="7199" y="31988"/>
                  </a:cubicBezTo>
                  <a:lnTo>
                    <a:pt x="7145" y="32069"/>
                  </a:lnTo>
                  <a:lnTo>
                    <a:pt x="7091" y="32123"/>
                  </a:lnTo>
                  <a:lnTo>
                    <a:pt x="7064" y="32163"/>
                  </a:lnTo>
                  <a:cubicBezTo>
                    <a:pt x="7023" y="32231"/>
                    <a:pt x="6969" y="32299"/>
                    <a:pt x="6915" y="32366"/>
                  </a:cubicBezTo>
                  <a:lnTo>
                    <a:pt x="6901" y="32393"/>
                  </a:lnTo>
                  <a:cubicBezTo>
                    <a:pt x="6834" y="32461"/>
                    <a:pt x="6780" y="32542"/>
                    <a:pt x="6712" y="32623"/>
                  </a:cubicBezTo>
                  <a:cubicBezTo>
                    <a:pt x="6536" y="32853"/>
                    <a:pt x="6401" y="33124"/>
                    <a:pt x="6347" y="33408"/>
                  </a:cubicBezTo>
                  <a:cubicBezTo>
                    <a:pt x="6265" y="33787"/>
                    <a:pt x="6347" y="34180"/>
                    <a:pt x="6590" y="34477"/>
                  </a:cubicBezTo>
                  <a:cubicBezTo>
                    <a:pt x="6780" y="34707"/>
                    <a:pt x="7023" y="34883"/>
                    <a:pt x="7307" y="34978"/>
                  </a:cubicBezTo>
                  <a:cubicBezTo>
                    <a:pt x="7551" y="35086"/>
                    <a:pt x="7808" y="35140"/>
                    <a:pt x="8065" y="35140"/>
                  </a:cubicBezTo>
                  <a:lnTo>
                    <a:pt x="8119" y="35140"/>
                  </a:lnTo>
                  <a:cubicBezTo>
                    <a:pt x="8268" y="35127"/>
                    <a:pt x="8430" y="35100"/>
                    <a:pt x="8566" y="35046"/>
                  </a:cubicBezTo>
                  <a:cubicBezTo>
                    <a:pt x="8660" y="35018"/>
                    <a:pt x="8742" y="34978"/>
                    <a:pt x="8809" y="34937"/>
                  </a:cubicBezTo>
                  <a:cubicBezTo>
                    <a:pt x="8904" y="34883"/>
                    <a:pt x="8985" y="34829"/>
                    <a:pt x="9053" y="34761"/>
                  </a:cubicBezTo>
                  <a:cubicBezTo>
                    <a:pt x="9175" y="34653"/>
                    <a:pt x="9269" y="34531"/>
                    <a:pt x="9351" y="34396"/>
                  </a:cubicBezTo>
                  <a:cubicBezTo>
                    <a:pt x="9418" y="34261"/>
                    <a:pt x="9486" y="34112"/>
                    <a:pt x="9526" y="33977"/>
                  </a:cubicBezTo>
                  <a:cubicBezTo>
                    <a:pt x="9581" y="33774"/>
                    <a:pt x="9608" y="33584"/>
                    <a:pt x="9635" y="33381"/>
                  </a:cubicBezTo>
                  <a:lnTo>
                    <a:pt x="9635" y="33327"/>
                  </a:lnTo>
                  <a:cubicBezTo>
                    <a:pt x="9662" y="33124"/>
                    <a:pt x="9689" y="32921"/>
                    <a:pt x="9716" y="32705"/>
                  </a:cubicBezTo>
                  <a:lnTo>
                    <a:pt x="9770" y="32353"/>
                  </a:lnTo>
                  <a:lnTo>
                    <a:pt x="9770" y="32299"/>
                  </a:lnTo>
                  <a:lnTo>
                    <a:pt x="9770" y="32204"/>
                  </a:lnTo>
                  <a:lnTo>
                    <a:pt x="9865" y="32204"/>
                  </a:lnTo>
                  <a:cubicBezTo>
                    <a:pt x="10054" y="32204"/>
                    <a:pt x="10271" y="32204"/>
                    <a:pt x="10528" y="32177"/>
                  </a:cubicBezTo>
                  <a:cubicBezTo>
                    <a:pt x="11069" y="32150"/>
                    <a:pt x="11610" y="32069"/>
                    <a:pt x="12138" y="31974"/>
                  </a:cubicBezTo>
                  <a:cubicBezTo>
                    <a:pt x="13207" y="31771"/>
                    <a:pt x="14249" y="31460"/>
                    <a:pt x="15264" y="31067"/>
                  </a:cubicBezTo>
                  <a:cubicBezTo>
                    <a:pt x="15643" y="30919"/>
                    <a:pt x="15954" y="30783"/>
                    <a:pt x="16238" y="30648"/>
                  </a:cubicBezTo>
                  <a:cubicBezTo>
                    <a:pt x="16481" y="30526"/>
                    <a:pt x="16725" y="30404"/>
                    <a:pt x="16969" y="30269"/>
                  </a:cubicBezTo>
                  <a:cubicBezTo>
                    <a:pt x="17280" y="30093"/>
                    <a:pt x="17537" y="29931"/>
                    <a:pt x="17767" y="29782"/>
                  </a:cubicBezTo>
                  <a:cubicBezTo>
                    <a:pt x="17997" y="29620"/>
                    <a:pt x="18227" y="29444"/>
                    <a:pt x="18443" y="29241"/>
                  </a:cubicBezTo>
                  <a:cubicBezTo>
                    <a:pt x="18633" y="29065"/>
                    <a:pt x="18782" y="28862"/>
                    <a:pt x="18890" y="28618"/>
                  </a:cubicBezTo>
                  <a:cubicBezTo>
                    <a:pt x="18958" y="28469"/>
                    <a:pt x="18985" y="28294"/>
                    <a:pt x="18985" y="28118"/>
                  </a:cubicBezTo>
                  <a:lnTo>
                    <a:pt x="18985" y="28009"/>
                  </a:lnTo>
                  <a:cubicBezTo>
                    <a:pt x="19526" y="27793"/>
                    <a:pt x="20054" y="27536"/>
                    <a:pt x="20568" y="27238"/>
                  </a:cubicBezTo>
                  <a:cubicBezTo>
                    <a:pt x="21082" y="26927"/>
                    <a:pt x="21569" y="26575"/>
                    <a:pt x="22029" y="26169"/>
                  </a:cubicBezTo>
                  <a:cubicBezTo>
                    <a:pt x="22246" y="25980"/>
                    <a:pt x="22449" y="25777"/>
                    <a:pt x="22638" y="25547"/>
                  </a:cubicBezTo>
                  <a:cubicBezTo>
                    <a:pt x="22814" y="25344"/>
                    <a:pt x="22963" y="25127"/>
                    <a:pt x="23071" y="24884"/>
                  </a:cubicBezTo>
                  <a:cubicBezTo>
                    <a:pt x="23342" y="24370"/>
                    <a:pt x="23261" y="23747"/>
                    <a:pt x="22882" y="23314"/>
                  </a:cubicBezTo>
                  <a:lnTo>
                    <a:pt x="22868" y="23301"/>
                  </a:lnTo>
                  <a:cubicBezTo>
                    <a:pt x="22936" y="23233"/>
                    <a:pt x="23017" y="23152"/>
                    <a:pt x="23098" y="23071"/>
                  </a:cubicBezTo>
                  <a:cubicBezTo>
                    <a:pt x="23504" y="22665"/>
                    <a:pt x="23869" y="22205"/>
                    <a:pt x="24181" y="21717"/>
                  </a:cubicBezTo>
                  <a:cubicBezTo>
                    <a:pt x="24505" y="21244"/>
                    <a:pt x="24762" y="20730"/>
                    <a:pt x="24952" y="20188"/>
                  </a:cubicBezTo>
                  <a:cubicBezTo>
                    <a:pt x="25087" y="19810"/>
                    <a:pt x="25182" y="19404"/>
                    <a:pt x="25209" y="18998"/>
                  </a:cubicBezTo>
                  <a:cubicBezTo>
                    <a:pt x="25236" y="18727"/>
                    <a:pt x="25223" y="18456"/>
                    <a:pt x="25155" y="18186"/>
                  </a:cubicBezTo>
                  <a:cubicBezTo>
                    <a:pt x="25101" y="17902"/>
                    <a:pt x="24952" y="17645"/>
                    <a:pt x="24735" y="17442"/>
                  </a:cubicBezTo>
                  <a:lnTo>
                    <a:pt x="24790" y="17333"/>
                  </a:lnTo>
                  <a:cubicBezTo>
                    <a:pt x="25114" y="16792"/>
                    <a:pt x="25344" y="16197"/>
                    <a:pt x="25493" y="15588"/>
                  </a:cubicBezTo>
                  <a:cubicBezTo>
                    <a:pt x="25561" y="15263"/>
                    <a:pt x="25588" y="14938"/>
                    <a:pt x="25588" y="14627"/>
                  </a:cubicBezTo>
                  <a:cubicBezTo>
                    <a:pt x="25588" y="14465"/>
                    <a:pt x="25574" y="14302"/>
                    <a:pt x="25547" y="14140"/>
                  </a:cubicBezTo>
                  <a:cubicBezTo>
                    <a:pt x="25520" y="13964"/>
                    <a:pt x="25466" y="13788"/>
                    <a:pt x="25398" y="13626"/>
                  </a:cubicBezTo>
                  <a:cubicBezTo>
                    <a:pt x="25331" y="13463"/>
                    <a:pt x="25223" y="13328"/>
                    <a:pt x="25114" y="13206"/>
                  </a:cubicBezTo>
                  <a:cubicBezTo>
                    <a:pt x="24965" y="13058"/>
                    <a:pt x="24790" y="12949"/>
                    <a:pt x="24600" y="12895"/>
                  </a:cubicBezTo>
                  <a:lnTo>
                    <a:pt x="24587" y="12895"/>
                  </a:lnTo>
                  <a:cubicBezTo>
                    <a:pt x="24614" y="12827"/>
                    <a:pt x="24627" y="12760"/>
                    <a:pt x="24641" y="12692"/>
                  </a:cubicBezTo>
                  <a:cubicBezTo>
                    <a:pt x="24735" y="12354"/>
                    <a:pt x="24790" y="12002"/>
                    <a:pt x="24803" y="11650"/>
                  </a:cubicBezTo>
                  <a:cubicBezTo>
                    <a:pt x="24817" y="11298"/>
                    <a:pt x="24790" y="10960"/>
                    <a:pt x="24722" y="10622"/>
                  </a:cubicBezTo>
                  <a:cubicBezTo>
                    <a:pt x="24681" y="10324"/>
                    <a:pt x="24587" y="10040"/>
                    <a:pt x="24438" y="9769"/>
                  </a:cubicBezTo>
                  <a:cubicBezTo>
                    <a:pt x="24370" y="9634"/>
                    <a:pt x="24275" y="9512"/>
                    <a:pt x="24167" y="9404"/>
                  </a:cubicBezTo>
                  <a:cubicBezTo>
                    <a:pt x="24045" y="9282"/>
                    <a:pt x="23896" y="9188"/>
                    <a:pt x="23748" y="9133"/>
                  </a:cubicBezTo>
                  <a:cubicBezTo>
                    <a:pt x="23653" y="9106"/>
                    <a:pt x="23572" y="9079"/>
                    <a:pt x="23477" y="9066"/>
                  </a:cubicBezTo>
                  <a:cubicBezTo>
                    <a:pt x="23585" y="8525"/>
                    <a:pt x="23599" y="7970"/>
                    <a:pt x="23545" y="7415"/>
                  </a:cubicBezTo>
                  <a:cubicBezTo>
                    <a:pt x="23504" y="7090"/>
                    <a:pt x="23423" y="6779"/>
                    <a:pt x="23301" y="6481"/>
                  </a:cubicBezTo>
                  <a:cubicBezTo>
                    <a:pt x="23179" y="6143"/>
                    <a:pt x="22976" y="5845"/>
                    <a:pt x="22706" y="5602"/>
                  </a:cubicBezTo>
                  <a:cubicBezTo>
                    <a:pt x="22449" y="5399"/>
                    <a:pt x="22137" y="5277"/>
                    <a:pt x="21813" y="5277"/>
                  </a:cubicBezTo>
                  <a:lnTo>
                    <a:pt x="21732" y="5277"/>
                  </a:lnTo>
                  <a:lnTo>
                    <a:pt x="21637" y="5291"/>
                  </a:lnTo>
                  <a:lnTo>
                    <a:pt x="21637" y="5264"/>
                  </a:lnTo>
                  <a:cubicBezTo>
                    <a:pt x="21623" y="4885"/>
                    <a:pt x="21583" y="4506"/>
                    <a:pt x="21501" y="4141"/>
                  </a:cubicBezTo>
                  <a:cubicBezTo>
                    <a:pt x="21434" y="3775"/>
                    <a:pt x="21312" y="3437"/>
                    <a:pt x="21136" y="3126"/>
                  </a:cubicBezTo>
                  <a:cubicBezTo>
                    <a:pt x="21068" y="2990"/>
                    <a:pt x="20974" y="2869"/>
                    <a:pt x="20879" y="2747"/>
                  </a:cubicBezTo>
                  <a:cubicBezTo>
                    <a:pt x="20784" y="2652"/>
                    <a:pt x="20690" y="2557"/>
                    <a:pt x="20581" y="2490"/>
                  </a:cubicBezTo>
                  <a:cubicBezTo>
                    <a:pt x="20514" y="2436"/>
                    <a:pt x="20446" y="2395"/>
                    <a:pt x="20378" y="2368"/>
                  </a:cubicBezTo>
                  <a:lnTo>
                    <a:pt x="20351" y="2354"/>
                  </a:lnTo>
                  <a:cubicBezTo>
                    <a:pt x="20270" y="2314"/>
                    <a:pt x="20175" y="2287"/>
                    <a:pt x="20094" y="2260"/>
                  </a:cubicBezTo>
                  <a:cubicBezTo>
                    <a:pt x="19972" y="2233"/>
                    <a:pt x="19864" y="2219"/>
                    <a:pt x="19742" y="2219"/>
                  </a:cubicBezTo>
                  <a:lnTo>
                    <a:pt x="19594" y="2219"/>
                  </a:lnTo>
                  <a:cubicBezTo>
                    <a:pt x="19499" y="2219"/>
                    <a:pt x="19404" y="2246"/>
                    <a:pt x="19323" y="2273"/>
                  </a:cubicBezTo>
                  <a:cubicBezTo>
                    <a:pt x="19296" y="2070"/>
                    <a:pt x="19255" y="1867"/>
                    <a:pt x="19201" y="1678"/>
                  </a:cubicBezTo>
                  <a:cubicBezTo>
                    <a:pt x="19106" y="1218"/>
                    <a:pt x="18876" y="785"/>
                    <a:pt x="18552" y="447"/>
                  </a:cubicBezTo>
                  <a:cubicBezTo>
                    <a:pt x="18376" y="257"/>
                    <a:pt x="18146" y="135"/>
                    <a:pt x="17902" y="68"/>
                  </a:cubicBezTo>
                  <a:lnTo>
                    <a:pt x="17848" y="54"/>
                  </a:lnTo>
                  <a:cubicBezTo>
                    <a:pt x="17726" y="14"/>
                    <a:pt x="17618" y="0"/>
                    <a:pt x="17510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1" name="Google Shape;1451;p45"/>
            <p:cNvSpPr/>
            <p:nvPr/>
          </p:nvSpPr>
          <p:spPr>
            <a:xfrm>
              <a:off x="841139" y="2870711"/>
              <a:ext cx="157841" cy="311724"/>
            </a:xfrm>
            <a:custGeom>
              <a:avLst/>
              <a:gdLst/>
              <a:ahLst/>
              <a:cxnLst/>
              <a:rect l="l" t="t" r="r" b="b"/>
              <a:pathLst>
                <a:path w="2193" h="4331" extrusionOk="0">
                  <a:moveTo>
                    <a:pt x="2193" y="1"/>
                  </a:moveTo>
                  <a:cubicBezTo>
                    <a:pt x="2084" y="177"/>
                    <a:pt x="1976" y="366"/>
                    <a:pt x="1881" y="542"/>
                  </a:cubicBezTo>
                  <a:lnTo>
                    <a:pt x="1868" y="556"/>
                  </a:lnTo>
                  <a:cubicBezTo>
                    <a:pt x="1706" y="853"/>
                    <a:pt x="1530" y="1164"/>
                    <a:pt x="1354" y="1476"/>
                  </a:cubicBezTo>
                  <a:cubicBezTo>
                    <a:pt x="1300" y="1543"/>
                    <a:pt x="1259" y="1624"/>
                    <a:pt x="1205" y="1706"/>
                  </a:cubicBezTo>
                  <a:cubicBezTo>
                    <a:pt x="1151" y="1773"/>
                    <a:pt x="1110" y="1827"/>
                    <a:pt x="1070" y="1895"/>
                  </a:cubicBezTo>
                  <a:cubicBezTo>
                    <a:pt x="961" y="2030"/>
                    <a:pt x="853" y="2166"/>
                    <a:pt x="745" y="2301"/>
                  </a:cubicBezTo>
                  <a:lnTo>
                    <a:pt x="677" y="2382"/>
                  </a:lnTo>
                  <a:lnTo>
                    <a:pt x="637" y="2423"/>
                  </a:lnTo>
                  <a:cubicBezTo>
                    <a:pt x="582" y="2504"/>
                    <a:pt x="528" y="2585"/>
                    <a:pt x="461" y="2653"/>
                  </a:cubicBezTo>
                  <a:cubicBezTo>
                    <a:pt x="407" y="2734"/>
                    <a:pt x="339" y="2802"/>
                    <a:pt x="298" y="2883"/>
                  </a:cubicBezTo>
                  <a:cubicBezTo>
                    <a:pt x="176" y="3045"/>
                    <a:pt x="82" y="3221"/>
                    <a:pt x="28" y="3411"/>
                  </a:cubicBezTo>
                  <a:cubicBezTo>
                    <a:pt x="1" y="3586"/>
                    <a:pt x="41" y="3776"/>
                    <a:pt x="149" y="3925"/>
                  </a:cubicBezTo>
                  <a:cubicBezTo>
                    <a:pt x="271" y="4060"/>
                    <a:pt x="420" y="4168"/>
                    <a:pt x="582" y="4222"/>
                  </a:cubicBezTo>
                  <a:cubicBezTo>
                    <a:pt x="745" y="4290"/>
                    <a:pt x="921" y="4331"/>
                    <a:pt x="1097" y="4331"/>
                  </a:cubicBezTo>
                  <a:lnTo>
                    <a:pt x="1124" y="4331"/>
                  </a:lnTo>
                  <a:cubicBezTo>
                    <a:pt x="1205" y="4331"/>
                    <a:pt x="1286" y="4304"/>
                    <a:pt x="1367" y="4277"/>
                  </a:cubicBezTo>
                  <a:cubicBezTo>
                    <a:pt x="1408" y="4263"/>
                    <a:pt x="1462" y="4236"/>
                    <a:pt x="1503" y="4222"/>
                  </a:cubicBezTo>
                  <a:cubicBezTo>
                    <a:pt x="1543" y="4195"/>
                    <a:pt x="1597" y="4155"/>
                    <a:pt x="1638" y="4114"/>
                  </a:cubicBezTo>
                  <a:cubicBezTo>
                    <a:pt x="1706" y="4060"/>
                    <a:pt x="1760" y="3992"/>
                    <a:pt x="1800" y="3911"/>
                  </a:cubicBezTo>
                  <a:cubicBezTo>
                    <a:pt x="1854" y="3830"/>
                    <a:pt x="1881" y="3735"/>
                    <a:pt x="1908" y="3641"/>
                  </a:cubicBezTo>
                  <a:cubicBezTo>
                    <a:pt x="1963" y="3492"/>
                    <a:pt x="1990" y="3329"/>
                    <a:pt x="2003" y="3153"/>
                  </a:cubicBezTo>
                  <a:lnTo>
                    <a:pt x="2003" y="3113"/>
                  </a:lnTo>
                  <a:cubicBezTo>
                    <a:pt x="2030" y="2896"/>
                    <a:pt x="2057" y="2693"/>
                    <a:pt x="2098" y="2477"/>
                  </a:cubicBezTo>
                  <a:cubicBezTo>
                    <a:pt x="2111" y="2369"/>
                    <a:pt x="2125" y="2247"/>
                    <a:pt x="2139" y="2125"/>
                  </a:cubicBezTo>
                  <a:cubicBezTo>
                    <a:pt x="2152" y="1976"/>
                    <a:pt x="2166" y="1827"/>
                    <a:pt x="2179" y="1679"/>
                  </a:cubicBezTo>
                  <a:lnTo>
                    <a:pt x="2179" y="1638"/>
                  </a:lnTo>
                  <a:cubicBezTo>
                    <a:pt x="2179" y="1543"/>
                    <a:pt x="2193" y="1462"/>
                    <a:pt x="2193" y="1367"/>
                  </a:cubicBezTo>
                  <a:lnTo>
                    <a:pt x="2193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2" name="Google Shape;1452;p45"/>
            <p:cNvSpPr/>
            <p:nvPr/>
          </p:nvSpPr>
          <p:spPr>
            <a:xfrm>
              <a:off x="388264" y="751513"/>
              <a:ext cx="1743378" cy="2220501"/>
            </a:xfrm>
            <a:custGeom>
              <a:avLst/>
              <a:gdLst/>
              <a:ahLst/>
              <a:cxnLst/>
              <a:rect l="l" t="t" r="r" b="b"/>
              <a:pathLst>
                <a:path w="24222" h="30851" extrusionOk="0">
                  <a:moveTo>
                    <a:pt x="16793" y="0"/>
                  </a:moveTo>
                  <a:cubicBezTo>
                    <a:pt x="16712" y="0"/>
                    <a:pt x="16630" y="0"/>
                    <a:pt x="16549" y="27"/>
                  </a:cubicBezTo>
                  <a:lnTo>
                    <a:pt x="16549" y="41"/>
                  </a:lnTo>
                  <a:cubicBezTo>
                    <a:pt x="16292" y="122"/>
                    <a:pt x="16035" y="257"/>
                    <a:pt x="15832" y="433"/>
                  </a:cubicBezTo>
                  <a:cubicBezTo>
                    <a:pt x="15588" y="623"/>
                    <a:pt x="15372" y="839"/>
                    <a:pt x="15169" y="1069"/>
                  </a:cubicBezTo>
                  <a:cubicBezTo>
                    <a:pt x="14993" y="1258"/>
                    <a:pt x="14804" y="1475"/>
                    <a:pt x="14587" y="1746"/>
                  </a:cubicBezTo>
                  <a:lnTo>
                    <a:pt x="14560" y="1773"/>
                  </a:lnTo>
                  <a:lnTo>
                    <a:pt x="14533" y="1813"/>
                  </a:lnTo>
                  <a:cubicBezTo>
                    <a:pt x="14560" y="1691"/>
                    <a:pt x="14560" y="1556"/>
                    <a:pt x="14533" y="1434"/>
                  </a:cubicBezTo>
                  <a:cubicBezTo>
                    <a:pt x="14520" y="1272"/>
                    <a:pt x="14452" y="1123"/>
                    <a:pt x="14357" y="1001"/>
                  </a:cubicBezTo>
                  <a:cubicBezTo>
                    <a:pt x="14235" y="866"/>
                    <a:pt x="14087" y="771"/>
                    <a:pt x="13911" y="758"/>
                  </a:cubicBezTo>
                  <a:cubicBezTo>
                    <a:pt x="13890" y="751"/>
                    <a:pt x="13870" y="748"/>
                    <a:pt x="13850" y="748"/>
                  </a:cubicBezTo>
                  <a:cubicBezTo>
                    <a:pt x="13829" y="748"/>
                    <a:pt x="13809" y="751"/>
                    <a:pt x="13789" y="758"/>
                  </a:cubicBezTo>
                  <a:cubicBezTo>
                    <a:pt x="13735" y="758"/>
                    <a:pt x="13681" y="758"/>
                    <a:pt x="13626" y="771"/>
                  </a:cubicBezTo>
                  <a:cubicBezTo>
                    <a:pt x="13545" y="771"/>
                    <a:pt x="13451" y="798"/>
                    <a:pt x="13369" y="825"/>
                  </a:cubicBezTo>
                  <a:cubicBezTo>
                    <a:pt x="13221" y="866"/>
                    <a:pt x="13085" y="934"/>
                    <a:pt x="12950" y="1028"/>
                  </a:cubicBezTo>
                  <a:cubicBezTo>
                    <a:pt x="12666" y="1218"/>
                    <a:pt x="12422" y="1461"/>
                    <a:pt x="12219" y="1732"/>
                  </a:cubicBezTo>
                  <a:cubicBezTo>
                    <a:pt x="11935" y="2097"/>
                    <a:pt x="11692" y="2503"/>
                    <a:pt x="11475" y="2909"/>
                  </a:cubicBezTo>
                  <a:cubicBezTo>
                    <a:pt x="11421" y="3031"/>
                    <a:pt x="11367" y="3153"/>
                    <a:pt x="11299" y="3261"/>
                  </a:cubicBezTo>
                  <a:cubicBezTo>
                    <a:pt x="11313" y="3180"/>
                    <a:pt x="11313" y="3085"/>
                    <a:pt x="11313" y="3004"/>
                  </a:cubicBezTo>
                  <a:cubicBezTo>
                    <a:pt x="11299" y="2842"/>
                    <a:pt x="11272" y="2693"/>
                    <a:pt x="11204" y="2544"/>
                  </a:cubicBezTo>
                  <a:cubicBezTo>
                    <a:pt x="11177" y="2476"/>
                    <a:pt x="11137" y="2409"/>
                    <a:pt x="11083" y="2354"/>
                  </a:cubicBezTo>
                  <a:cubicBezTo>
                    <a:pt x="11056" y="2314"/>
                    <a:pt x="11015" y="2287"/>
                    <a:pt x="10988" y="2260"/>
                  </a:cubicBezTo>
                  <a:cubicBezTo>
                    <a:pt x="10947" y="2233"/>
                    <a:pt x="10920" y="2206"/>
                    <a:pt x="10880" y="2179"/>
                  </a:cubicBezTo>
                  <a:cubicBezTo>
                    <a:pt x="10798" y="2138"/>
                    <a:pt x="10717" y="2111"/>
                    <a:pt x="10636" y="2111"/>
                  </a:cubicBezTo>
                  <a:cubicBezTo>
                    <a:pt x="10595" y="2097"/>
                    <a:pt x="10541" y="2097"/>
                    <a:pt x="10501" y="2097"/>
                  </a:cubicBezTo>
                  <a:lnTo>
                    <a:pt x="10365" y="2097"/>
                  </a:lnTo>
                  <a:cubicBezTo>
                    <a:pt x="10230" y="2111"/>
                    <a:pt x="10095" y="2152"/>
                    <a:pt x="9973" y="2219"/>
                  </a:cubicBezTo>
                  <a:cubicBezTo>
                    <a:pt x="9716" y="2354"/>
                    <a:pt x="9486" y="2544"/>
                    <a:pt x="9297" y="2774"/>
                  </a:cubicBezTo>
                  <a:cubicBezTo>
                    <a:pt x="9107" y="3018"/>
                    <a:pt x="8931" y="3275"/>
                    <a:pt x="8782" y="3545"/>
                  </a:cubicBezTo>
                  <a:cubicBezTo>
                    <a:pt x="8620" y="3829"/>
                    <a:pt x="8471" y="4127"/>
                    <a:pt x="8349" y="4425"/>
                  </a:cubicBezTo>
                  <a:cubicBezTo>
                    <a:pt x="8241" y="4655"/>
                    <a:pt x="8146" y="4925"/>
                    <a:pt x="8011" y="5264"/>
                  </a:cubicBezTo>
                  <a:lnTo>
                    <a:pt x="7998" y="5304"/>
                  </a:lnTo>
                  <a:lnTo>
                    <a:pt x="7984" y="5331"/>
                  </a:lnTo>
                  <a:cubicBezTo>
                    <a:pt x="7957" y="5196"/>
                    <a:pt x="7916" y="5061"/>
                    <a:pt x="7849" y="4939"/>
                  </a:cubicBezTo>
                  <a:cubicBezTo>
                    <a:pt x="7808" y="4871"/>
                    <a:pt x="7767" y="4804"/>
                    <a:pt x="7713" y="4749"/>
                  </a:cubicBezTo>
                  <a:cubicBezTo>
                    <a:pt x="7686" y="4709"/>
                    <a:pt x="7659" y="4682"/>
                    <a:pt x="7619" y="4655"/>
                  </a:cubicBezTo>
                  <a:cubicBezTo>
                    <a:pt x="7578" y="4628"/>
                    <a:pt x="7537" y="4601"/>
                    <a:pt x="7497" y="4587"/>
                  </a:cubicBezTo>
                  <a:cubicBezTo>
                    <a:pt x="7429" y="4547"/>
                    <a:pt x="7348" y="4533"/>
                    <a:pt x="7280" y="4533"/>
                  </a:cubicBezTo>
                  <a:lnTo>
                    <a:pt x="7253" y="4533"/>
                  </a:lnTo>
                  <a:cubicBezTo>
                    <a:pt x="7159" y="4533"/>
                    <a:pt x="7064" y="4547"/>
                    <a:pt x="6983" y="4574"/>
                  </a:cubicBezTo>
                  <a:cubicBezTo>
                    <a:pt x="6888" y="4614"/>
                    <a:pt x="6793" y="4655"/>
                    <a:pt x="6712" y="4709"/>
                  </a:cubicBezTo>
                  <a:cubicBezTo>
                    <a:pt x="6631" y="4763"/>
                    <a:pt x="6563" y="4817"/>
                    <a:pt x="6482" y="4885"/>
                  </a:cubicBezTo>
                  <a:cubicBezTo>
                    <a:pt x="6347" y="5007"/>
                    <a:pt x="6225" y="5128"/>
                    <a:pt x="6117" y="5277"/>
                  </a:cubicBezTo>
                  <a:cubicBezTo>
                    <a:pt x="5887" y="5575"/>
                    <a:pt x="5711" y="5913"/>
                    <a:pt x="5575" y="6265"/>
                  </a:cubicBezTo>
                  <a:cubicBezTo>
                    <a:pt x="5359" y="6820"/>
                    <a:pt x="5197" y="7388"/>
                    <a:pt x="5102" y="7970"/>
                  </a:cubicBezTo>
                  <a:cubicBezTo>
                    <a:pt x="5075" y="7835"/>
                    <a:pt x="5034" y="7713"/>
                    <a:pt x="4967" y="7591"/>
                  </a:cubicBezTo>
                  <a:cubicBezTo>
                    <a:pt x="4939" y="7510"/>
                    <a:pt x="4899" y="7429"/>
                    <a:pt x="4845" y="7361"/>
                  </a:cubicBezTo>
                  <a:cubicBezTo>
                    <a:pt x="4818" y="7320"/>
                    <a:pt x="4777" y="7280"/>
                    <a:pt x="4750" y="7253"/>
                  </a:cubicBezTo>
                  <a:cubicBezTo>
                    <a:pt x="4709" y="7212"/>
                    <a:pt x="4669" y="7185"/>
                    <a:pt x="4628" y="7172"/>
                  </a:cubicBezTo>
                  <a:cubicBezTo>
                    <a:pt x="4601" y="7145"/>
                    <a:pt x="4574" y="7131"/>
                    <a:pt x="4534" y="7117"/>
                  </a:cubicBezTo>
                  <a:cubicBezTo>
                    <a:pt x="4493" y="7104"/>
                    <a:pt x="4452" y="7090"/>
                    <a:pt x="4412" y="7077"/>
                  </a:cubicBezTo>
                  <a:lnTo>
                    <a:pt x="4331" y="7077"/>
                  </a:lnTo>
                  <a:cubicBezTo>
                    <a:pt x="4249" y="7077"/>
                    <a:pt x="4168" y="7090"/>
                    <a:pt x="4101" y="7117"/>
                  </a:cubicBezTo>
                  <a:cubicBezTo>
                    <a:pt x="4006" y="7158"/>
                    <a:pt x="3911" y="7199"/>
                    <a:pt x="3830" y="7253"/>
                  </a:cubicBezTo>
                  <a:cubicBezTo>
                    <a:pt x="3749" y="7320"/>
                    <a:pt x="3654" y="7388"/>
                    <a:pt x="3586" y="7469"/>
                  </a:cubicBezTo>
                  <a:cubicBezTo>
                    <a:pt x="3465" y="7591"/>
                    <a:pt x="3356" y="7740"/>
                    <a:pt x="3262" y="7902"/>
                  </a:cubicBezTo>
                  <a:cubicBezTo>
                    <a:pt x="3059" y="8227"/>
                    <a:pt x="2923" y="8592"/>
                    <a:pt x="2842" y="8971"/>
                  </a:cubicBezTo>
                  <a:cubicBezTo>
                    <a:pt x="2707" y="9512"/>
                    <a:pt x="2639" y="10067"/>
                    <a:pt x="2626" y="10622"/>
                  </a:cubicBezTo>
                  <a:cubicBezTo>
                    <a:pt x="2612" y="10852"/>
                    <a:pt x="2626" y="11096"/>
                    <a:pt x="2626" y="11312"/>
                  </a:cubicBezTo>
                  <a:cubicBezTo>
                    <a:pt x="2517" y="11163"/>
                    <a:pt x="2369" y="11041"/>
                    <a:pt x="2206" y="10960"/>
                  </a:cubicBezTo>
                  <a:cubicBezTo>
                    <a:pt x="2117" y="10915"/>
                    <a:pt x="2027" y="10889"/>
                    <a:pt x="1929" y="10889"/>
                  </a:cubicBezTo>
                  <a:cubicBezTo>
                    <a:pt x="1909" y="10889"/>
                    <a:pt x="1889" y="10890"/>
                    <a:pt x="1868" y="10893"/>
                  </a:cubicBezTo>
                  <a:cubicBezTo>
                    <a:pt x="1850" y="10889"/>
                    <a:pt x="1831" y="10887"/>
                    <a:pt x="1811" y="10887"/>
                  </a:cubicBezTo>
                  <a:cubicBezTo>
                    <a:pt x="1758" y="10887"/>
                    <a:pt x="1701" y="10900"/>
                    <a:pt x="1651" y="10920"/>
                  </a:cubicBezTo>
                  <a:cubicBezTo>
                    <a:pt x="1462" y="11001"/>
                    <a:pt x="1286" y="11136"/>
                    <a:pt x="1191" y="11312"/>
                  </a:cubicBezTo>
                  <a:cubicBezTo>
                    <a:pt x="1070" y="11502"/>
                    <a:pt x="975" y="11718"/>
                    <a:pt x="907" y="11935"/>
                  </a:cubicBezTo>
                  <a:cubicBezTo>
                    <a:pt x="840" y="12124"/>
                    <a:pt x="785" y="12327"/>
                    <a:pt x="758" y="12530"/>
                  </a:cubicBezTo>
                  <a:cubicBezTo>
                    <a:pt x="677" y="12963"/>
                    <a:pt x="650" y="13409"/>
                    <a:pt x="664" y="13842"/>
                  </a:cubicBezTo>
                  <a:cubicBezTo>
                    <a:pt x="677" y="14194"/>
                    <a:pt x="718" y="14546"/>
                    <a:pt x="772" y="14898"/>
                  </a:cubicBezTo>
                  <a:cubicBezTo>
                    <a:pt x="826" y="15250"/>
                    <a:pt x="907" y="15601"/>
                    <a:pt x="1015" y="15940"/>
                  </a:cubicBezTo>
                  <a:cubicBezTo>
                    <a:pt x="1124" y="16292"/>
                    <a:pt x="1245" y="16643"/>
                    <a:pt x="1394" y="16982"/>
                  </a:cubicBezTo>
                  <a:cubicBezTo>
                    <a:pt x="1286" y="16900"/>
                    <a:pt x="1164" y="16846"/>
                    <a:pt x="1029" y="16819"/>
                  </a:cubicBezTo>
                  <a:cubicBezTo>
                    <a:pt x="961" y="16806"/>
                    <a:pt x="894" y="16806"/>
                    <a:pt x="826" y="16806"/>
                  </a:cubicBezTo>
                  <a:cubicBezTo>
                    <a:pt x="745" y="16806"/>
                    <a:pt x="677" y="16819"/>
                    <a:pt x="596" y="16833"/>
                  </a:cubicBezTo>
                  <a:cubicBezTo>
                    <a:pt x="461" y="16873"/>
                    <a:pt x="339" y="16955"/>
                    <a:pt x="258" y="17049"/>
                  </a:cubicBezTo>
                  <a:cubicBezTo>
                    <a:pt x="163" y="17171"/>
                    <a:pt x="95" y="17320"/>
                    <a:pt x="68" y="17469"/>
                  </a:cubicBezTo>
                  <a:cubicBezTo>
                    <a:pt x="14" y="17645"/>
                    <a:pt x="1" y="17848"/>
                    <a:pt x="28" y="18037"/>
                  </a:cubicBezTo>
                  <a:cubicBezTo>
                    <a:pt x="41" y="18267"/>
                    <a:pt x="68" y="18484"/>
                    <a:pt x="122" y="18714"/>
                  </a:cubicBezTo>
                  <a:cubicBezTo>
                    <a:pt x="163" y="18930"/>
                    <a:pt x="217" y="19133"/>
                    <a:pt x="285" y="19350"/>
                  </a:cubicBezTo>
                  <a:cubicBezTo>
                    <a:pt x="420" y="19742"/>
                    <a:pt x="610" y="20121"/>
                    <a:pt x="826" y="20486"/>
                  </a:cubicBezTo>
                  <a:cubicBezTo>
                    <a:pt x="1043" y="20852"/>
                    <a:pt x="1273" y="21190"/>
                    <a:pt x="1543" y="21528"/>
                  </a:cubicBezTo>
                  <a:cubicBezTo>
                    <a:pt x="1868" y="21934"/>
                    <a:pt x="2233" y="22340"/>
                    <a:pt x="2572" y="22705"/>
                  </a:cubicBezTo>
                  <a:cubicBezTo>
                    <a:pt x="2436" y="22611"/>
                    <a:pt x="2274" y="22543"/>
                    <a:pt x="2111" y="22502"/>
                  </a:cubicBezTo>
                  <a:cubicBezTo>
                    <a:pt x="2017" y="22462"/>
                    <a:pt x="1922" y="22448"/>
                    <a:pt x="1814" y="22448"/>
                  </a:cubicBezTo>
                  <a:cubicBezTo>
                    <a:pt x="1706" y="22448"/>
                    <a:pt x="1597" y="22475"/>
                    <a:pt x="1516" y="22543"/>
                  </a:cubicBezTo>
                  <a:cubicBezTo>
                    <a:pt x="1367" y="22651"/>
                    <a:pt x="1300" y="22841"/>
                    <a:pt x="1313" y="23030"/>
                  </a:cubicBezTo>
                  <a:cubicBezTo>
                    <a:pt x="1327" y="23125"/>
                    <a:pt x="1340" y="23233"/>
                    <a:pt x="1367" y="23341"/>
                  </a:cubicBezTo>
                  <a:cubicBezTo>
                    <a:pt x="1394" y="23436"/>
                    <a:pt x="1421" y="23544"/>
                    <a:pt x="1462" y="23666"/>
                  </a:cubicBezTo>
                  <a:cubicBezTo>
                    <a:pt x="1557" y="23910"/>
                    <a:pt x="1651" y="24153"/>
                    <a:pt x="1773" y="24383"/>
                  </a:cubicBezTo>
                  <a:cubicBezTo>
                    <a:pt x="1881" y="24600"/>
                    <a:pt x="1990" y="24816"/>
                    <a:pt x="2125" y="25046"/>
                  </a:cubicBezTo>
                  <a:cubicBezTo>
                    <a:pt x="2193" y="25168"/>
                    <a:pt x="2287" y="25344"/>
                    <a:pt x="2396" y="25506"/>
                  </a:cubicBezTo>
                  <a:cubicBezTo>
                    <a:pt x="2463" y="25614"/>
                    <a:pt x="2531" y="25696"/>
                    <a:pt x="2599" y="25790"/>
                  </a:cubicBezTo>
                  <a:lnTo>
                    <a:pt x="2626" y="25844"/>
                  </a:lnTo>
                  <a:cubicBezTo>
                    <a:pt x="2761" y="26034"/>
                    <a:pt x="2883" y="26223"/>
                    <a:pt x="3032" y="26399"/>
                  </a:cubicBezTo>
                  <a:cubicBezTo>
                    <a:pt x="3586" y="27143"/>
                    <a:pt x="4209" y="27834"/>
                    <a:pt x="4885" y="28456"/>
                  </a:cubicBezTo>
                  <a:cubicBezTo>
                    <a:pt x="5224" y="28781"/>
                    <a:pt x="5589" y="29078"/>
                    <a:pt x="5954" y="29363"/>
                  </a:cubicBezTo>
                  <a:cubicBezTo>
                    <a:pt x="6320" y="29633"/>
                    <a:pt x="6699" y="29904"/>
                    <a:pt x="7091" y="30134"/>
                  </a:cubicBezTo>
                  <a:cubicBezTo>
                    <a:pt x="7416" y="30337"/>
                    <a:pt x="7740" y="30526"/>
                    <a:pt x="8079" y="30689"/>
                  </a:cubicBezTo>
                  <a:lnTo>
                    <a:pt x="8200" y="30756"/>
                  </a:lnTo>
                  <a:lnTo>
                    <a:pt x="8255" y="30783"/>
                  </a:lnTo>
                  <a:cubicBezTo>
                    <a:pt x="8525" y="30824"/>
                    <a:pt x="8769" y="30837"/>
                    <a:pt x="8999" y="30851"/>
                  </a:cubicBezTo>
                  <a:lnTo>
                    <a:pt x="9202" y="30851"/>
                  </a:lnTo>
                  <a:cubicBezTo>
                    <a:pt x="9378" y="30851"/>
                    <a:pt x="9581" y="30851"/>
                    <a:pt x="9824" y="30824"/>
                  </a:cubicBezTo>
                  <a:cubicBezTo>
                    <a:pt x="10338" y="30783"/>
                    <a:pt x="10839" y="30729"/>
                    <a:pt x="11353" y="30634"/>
                  </a:cubicBezTo>
                  <a:cubicBezTo>
                    <a:pt x="12382" y="30432"/>
                    <a:pt x="13383" y="30134"/>
                    <a:pt x="14357" y="29755"/>
                  </a:cubicBezTo>
                  <a:cubicBezTo>
                    <a:pt x="14709" y="29620"/>
                    <a:pt x="15007" y="29484"/>
                    <a:pt x="15277" y="29349"/>
                  </a:cubicBezTo>
                  <a:cubicBezTo>
                    <a:pt x="15507" y="29241"/>
                    <a:pt x="15737" y="29133"/>
                    <a:pt x="15967" y="28997"/>
                  </a:cubicBezTo>
                  <a:cubicBezTo>
                    <a:pt x="16265" y="28821"/>
                    <a:pt x="16509" y="28686"/>
                    <a:pt x="16712" y="28537"/>
                  </a:cubicBezTo>
                  <a:cubicBezTo>
                    <a:pt x="16928" y="28402"/>
                    <a:pt x="17117" y="28253"/>
                    <a:pt x="17307" y="28077"/>
                  </a:cubicBezTo>
                  <a:cubicBezTo>
                    <a:pt x="17429" y="27969"/>
                    <a:pt x="17537" y="27834"/>
                    <a:pt x="17605" y="27671"/>
                  </a:cubicBezTo>
                  <a:cubicBezTo>
                    <a:pt x="17632" y="27604"/>
                    <a:pt x="17645" y="27536"/>
                    <a:pt x="17645" y="27455"/>
                  </a:cubicBezTo>
                  <a:cubicBezTo>
                    <a:pt x="17645" y="27387"/>
                    <a:pt x="17618" y="27319"/>
                    <a:pt x="17578" y="27265"/>
                  </a:cubicBezTo>
                  <a:cubicBezTo>
                    <a:pt x="17537" y="27198"/>
                    <a:pt x="17469" y="27157"/>
                    <a:pt x="17402" y="27130"/>
                  </a:cubicBezTo>
                  <a:cubicBezTo>
                    <a:pt x="17320" y="27076"/>
                    <a:pt x="17239" y="27049"/>
                    <a:pt x="17145" y="27022"/>
                  </a:cubicBezTo>
                  <a:cubicBezTo>
                    <a:pt x="17429" y="26940"/>
                    <a:pt x="17699" y="26846"/>
                    <a:pt x="17970" y="26738"/>
                  </a:cubicBezTo>
                  <a:cubicBezTo>
                    <a:pt x="18511" y="26535"/>
                    <a:pt x="19039" y="26277"/>
                    <a:pt x="19540" y="25980"/>
                  </a:cubicBezTo>
                  <a:cubicBezTo>
                    <a:pt x="20027" y="25696"/>
                    <a:pt x="20487" y="25357"/>
                    <a:pt x="20893" y="24992"/>
                  </a:cubicBezTo>
                  <a:cubicBezTo>
                    <a:pt x="21096" y="24816"/>
                    <a:pt x="21272" y="24627"/>
                    <a:pt x="21447" y="24437"/>
                  </a:cubicBezTo>
                  <a:cubicBezTo>
                    <a:pt x="21583" y="24275"/>
                    <a:pt x="21691" y="24112"/>
                    <a:pt x="21786" y="23923"/>
                  </a:cubicBezTo>
                  <a:cubicBezTo>
                    <a:pt x="21935" y="23666"/>
                    <a:pt x="21907" y="23341"/>
                    <a:pt x="21718" y="23111"/>
                  </a:cubicBezTo>
                  <a:cubicBezTo>
                    <a:pt x="21596" y="23003"/>
                    <a:pt x="21461" y="22922"/>
                    <a:pt x="21312" y="22881"/>
                  </a:cubicBezTo>
                  <a:cubicBezTo>
                    <a:pt x="21204" y="22841"/>
                    <a:pt x="21096" y="22814"/>
                    <a:pt x="20987" y="22800"/>
                  </a:cubicBezTo>
                  <a:cubicBezTo>
                    <a:pt x="21312" y="22529"/>
                    <a:pt x="21637" y="22232"/>
                    <a:pt x="21935" y="21934"/>
                  </a:cubicBezTo>
                  <a:cubicBezTo>
                    <a:pt x="22313" y="21542"/>
                    <a:pt x="22652" y="21136"/>
                    <a:pt x="22949" y="20689"/>
                  </a:cubicBezTo>
                  <a:cubicBezTo>
                    <a:pt x="23234" y="20256"/>
                    <a:pt x="23477" y="19783"/>
                    <a:pt x="23653" y="19295"/>
                  </a:cubicBezTo>
                  <a:cubicBezTo>
                    <a:pt x="23775" y="18971"/>
                    <a:pt x="23842" y="18632"/>
                    <a:pt x="23870" y="18281"/>
                  </a:cubicBezTo>
                  <a:cubicBezTo>
                    <a:pt x="23897" y="18078"/>
                    <a:pt x="23883" y="17861"/>
                    <a:pt x="23829" y="17658"/>
                  </a:cubicBezTo>
                  <a:cubicBezTo>
                    <a:pt x="23802" y="17509"/>
                    <a:pt x="23721" y="17360"/>
                    <a:pt x="23599" y="17252"/>
                  </a:cubicBezTo>
                  <a:cubicBezTo>
                    <a:pt x="23491" y="17171"/>
                    <a:pt x="23355" y="17130"/>
                    <a:pt x="23234" y="17130"/>
                  </a:cubicBezTo>
                  <a:cubicBezTo>
                    <a:pt x="23179" y="17130"/>
                    <a:pt x="23139" y="17130"/>
                    <a:pt x="23098" y="17144"/>
                  </a:cubicBezTo>
                  <a:lnTo>
                    <a:pt x="23031" y="17144"/>
                  </a:lnTo>
                  <a:cubicBezTo>
                    <a:pt x="23220" y="16887"/>
                    <a:pt x="23382" y="16616"/>
                    <a:pt x="23531" y="16346"/>
                  </a:cubicBezTo>
                  <a:cubicBezTo>
                    <a:pt x="23802" y="15845"/>
                    <a:pt x="24005" y="15304"/>
                    <a:pt x="24140" y="14749"/>
                  </a:cubicBezTo>
                  <a:cubicBezTo>
                    <a:pt x="24194" y="14478"/>
                    <a:pt x="24221" y="14208"/>
                    <a:pt x="24208" y="13924"/>
                  </a:cubicBezTo>
                  <a:cubicBezTo>
                    <a:pt x="24208" y="13802"/>
                    <a:pt x="24208" y="13680"/>
                    <a:pt x="24181" y="13558"/>
                  </a:cubicBezTo>
                  <a:cubicBezTo>
                    <a:pt x="24167" y="13436"/>
                    <a:pt x="24140" y="13328"/>
                    <a:pt x="24086" y="13220"/>
                  </a:cubicBezTo>
                  <a:cubicBezTo>
                    <a:pt x="24045" y="13125"/>
                    <a:pt x="23991" y="13044"/>
                    <a:pt x="23910" y="12976"/>
                  </a:cubicBezTo>
                  <a:cubicBezTo>
                    <a:pt x="23856" y="12909"/>
                    <a:pt x="23775" y="12868"/>
                    <a:pt x="23680" y="12841"/>
                  </a:cubicBezTo>
                  <a:cubicBezTo>
                    <a:pt x="23612" y="12814"/>
                    <a:pt x="23558" y="12814"/>
                    <a:pt x="23491" y="12814"/>
                  </a:cubicBezTo>
                  <a:cubicBezTo>
                    <a:pt x="23382" y="12814"/>
                    <a:pt x="23288" y="12828"/>
                    <a:pt x="23193" y="12855"/>
                  </a:cubicBezTo>
                  <a:cubicBezTo>
                    <a:pt x="23071" y="12895"/>
                    <a:pt x="22949" y="12936"/>
                    <a:pt x="22841" y="12990"/>
                  </a:cubicBezTo>
                  <a:cubicBezTo>
                    <a:pt x="22895" y="12895"/>
                    <a:pt x="22949" y="12801"/>
                    <a:pt x="22990" y="12692"/>
                  </a:cubicBezTo>
                  <a:cubicBezTo>
                    <a:pt x="23112" y="12408"/>
                    <a:pt x="23206" y="12124"/>
                    <a:pt x="23288" y="11826"/>
                  </a:cubicBezTo>
                  <a:cubicBezTo>
                    <a:pt x="23369" y="11529"/>
                    <a:pt x="23409" y="11217"/>
                    <a:pt x="23423" y="10920"/>
                  </a:cubicBezTo>
                  <a:cubicBezTo>
                    <a:pt x="23437" y="10622"/>
                    <a:pt x="23423" y="10338"/>
                    <a:pt x="23355" y="10054"/>
                  </a:cubicBezTo>
                  <a:cubicBezTo>
                    <a:pt x="23328" y="9824"/>
                    <a:pt x="23247" y="9594"/>
                    <a:pt x="23139" y="9377"/>
                  </a:cubicBezTo>
                  <a:cubicBezTo>
                    <a:pt x="23098" y="9309"/>
                    <a:pt x="23058" y="9242"/>
                    <a:pt x="22990" y="9188"/>
                  </a:cubicBezTo>
                  <a:cubicBezTo>
                    <a:pt x="22936" y="9134"/>
                    <a:pt x="22882" y="9093"/>
                    <a:pt x="22801" y="9066"/>
                  </a:cubicBezTo>
                  <a:cubicBezTo>
                    <a:pt x="22733" y="9039"/>
                    <a:pt x="22665" y="9025"/>
                    <a:pt x="22584" y="9025"/>
                  </a:cubicBezTo>
                  <a:cubicBezTo>
                    <a:pt x="22516" y="9025"/>
                    <a:pt x="22435" y="9052"/>
                    <a:pt x="22368" y="9066"/>
                  </a:cubicBezTo>
                  <a:cubicBezTo>
                    <a:pt x="22219" y="9120"/>
                    <a:pt x="22083" y="9201"/>
                    <a:pt x="21962" y="9282"/>
                  </a:cubicBezTo>
                  <a:cubicBezTo>
                    <a:pt x="21907" y="9323"/>
                    <a:pt x="21853" y="9350"/>
                    <a:pt x="21799" y="9391"/>
                  </a:cubicBezTo>
                  <a:cubicBezTo>
                    <a:pt x="21840" y="9323"/>
                    <a:pt x="21853" y="9255"/>
                    <a:pt x="21880" y="9188"/>
                  </a:cubicBezTo>
                  <a:cubicBezTo>
                    <a:pt x="21962" y="8944"/>
                    <a:pt x="22029" y="8687"/>
                    <a:pt x="22083" y="8416"/>
                  </a:cubicBezTo>
                  <a:cubicBezTo>
                    <a:pt x="22205" y="7889"/>
                    <a:pt x="22232" y="7334"/>
                    <a:pt x="22165" y="6793"/>
                  </a:cubicBezTo>
                  <a:cubicBezTo>
                    <a:pt x="22138" y="6536"/>
                    <a:pt x="22070" y="6279"/>
                    <a:pt x="21975" y="6035"/>
                  </a:cubicBezTo>
                  <a:cubicBezTo>
                    <a:pt x="21894" y="5805"/>
                    <a:pt x="21759" y="5588"/>
                    <a:pt x="21569" y="5426"/>
                  </a:cubicBezTo>
                  <a:cubicBezTo>
                    <a:pt x="21447" y="5318"/>
                    <a:pt x="21285" y="5264"/>
                    <a:pt x="21109" y="5264"/>
                  </a:cubicBezTo>
                  <a:lnTo>
                    <a:pt x="21069" y="5264"/>
                  </a:lnTo>
                  <a:cubicBezTo>
                    <a:pt x="20893" y="5277"/>
                    <a:pt x="20730" y="5345"/>
                    <a:pt x="20581" y="5440"/>
                  </a:cubicBezTo>
                  <a:cubicBezTo>
                    <a:pt x="20433" y="5534"/>
                    <a:pt x="20284" y="5656"/>
                    <a:pt x="20135" y="5778"/>
                  </a:cubicBezTo>
                  <a:cubicBezTo>
                    <a:pt x="20162" y="5710"/>
                    <a:pt x="20176" y="5656"/>
                    <a:pt x="20189" y="5588"/>
                  </a:cubicBezTo>
                  <a:cubicBezTo>
                    <a:pt x="20230" y="5250"/>
                    <a:pt x="20257" y="4912"/>
                    <a:pt x="20243" y="4574"/>
                  </a:cubicBezTo>
                  <a:cubicBezTo>
                    <a:pt x="20230" y="4235"/>
                    <a:pt x="20189" y="3897"/>
                    <a:pt x="20121" y="3572"/>
                  </a:cubicBezTo>
                  <a:cubicBezTo>
                    <a:pt x="20067" y="3288"/>
                    <a:pt x="19973" y="3004"/>
                    <a:pt x="19837" y="2747"/>
                  </a:cubicBezTo>
                  <a:cubicBezTo>
                    <a:pt x="19783" y="2666"/>
                    <a:pt x="19729" y="2571"/>
                    <a:pt x="19648" y="2503"/>
                  </a:cubicBezTo>
                  <a:cubicBezTo>
                    <a:pt x="19607" y="2436"/>
                    <a:pt x="19553" y="2395"/>
                    <a:pt x="19485" y="2354"/>
                  </a:cubicBezTo>
                  <a:cubicBezTo>
                    <a:pt x="19445" y="2314"/>
                    <a:pt x="19404" y="2287"/>
                    <a:pt x="19350" y="2273"/>
                  </a:cubicBezTo>
                  <a:cubicBezTo>
                    <a:pt x="19310" y="2246"/>
                    <a:pt x="19255" y="2233"/>
                    <a:pt x="19201" y="2219"/>
                  </a:cubicBezTo>
                  <a:cubicBezTo>
                    <a:pt x="19147" y="2206"/>
                    <a:pt x="19093" y="2192"/>
                    <a:pt x="19025" y="2192"/>
                  </a:cubicBezTo>
                  <a:lnTo>
                    <a:pt x="18958" y="2192"/>
                  </a:lnTo>
                  <a:cubicBezTo>
                    <a:pt x="18755" y="2219"/>
                    <a:pt x="18552" y="2300"/>
                    <a:pt x="18389" y="2422"/>
                  </a:cubicBezTo>
                  <a:cubicBezTo>
                    <a:pt x="18254" y="2530"/>
                    <a:pt x="18119" y="2639"/>
                    <a:pt x="17997" y="2760"/>
                  </a:cubicBezTo>
                  <a:cubicBezTo>
                    <a:pt x="17997" y="2612"/>
                    <a:pt x="17997" y="2436"/>
                    <a:pt x="17997" y="2219"/>
                  </a:cubicBezTo>
                  <a:cubicBezTo>
                    <a:pt x="17970" y="1854"/>
                    <a:pt x="17929" y="1502"/>
                    <a:pt x="17835" y="1150"/>
                  </a:cubicBezTo>
                  <a:cubicBezTo>
                    <a:pt x="17767" y="798"/>
                    <a:pt x="17605" y="487"/>
                    <a:pt x="17375" y="230"/>
                  </a:cubicBezTo>
                  <a:cubicBezTo>
                    <a:pt x="17266" y="122"/>
                    <a:pt x="17117" y="54"/>
                    <a:pt x="16969" y="14"/>
                  </a:cubicBezTo>
                  <a:cubicBezTo>
                    <a:pt x="16915" y="0"/>
                    <a:pt x="16860" y="0"/>
                    <a:pt x="16793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3" name="Google Shape;1453;p45"/>
            <p:cNvSpPr/>
            <p:nvPr/>
          </p:nvSpPr>
          <p:spPr>
            <a:xfrm>
              <a:off x="386320" y="750505"/>
              <a:ext cx="1221344" cy="2212799"/>
            </a:xfrm>
            <a:custGeom>
              <a:avLst/>
              <a:gdLst/>
              <a:ahLst/>
              <a:cxnLst/>
              <a:rect l="l" t="t" r="r" b="b"/>
              <a:pathLst>
                <a:path w="16969" h="30744" extrusionOk="0">
                  <a:moveTo>
                    <a:pt x="16793" y="1"/>
                  </a:moveTo>
                  <a:cubicBezTo>
                    <a:pt x="16711" y="1"/>
                    <a:pt x="16617" y="14"/>
                    <a:pt x="16536" y="41"/>
                  </a:cubicBezTo>
                  <a:lnTo>
                    <a:pt x="16576" y="55"/>
                  </a:lnTo>
                  <a:cubicBezTo>
                    <a:pt x="16306" y="122"/>
                    <a:pt x="16062" y="258"/>
                    <a:pt x="15845" y="447"/>
                  </a:cubicBezTo>
                  <a:cubicBezTo>
                    <a:pt x="15615" y="637"/>
                    <a:pt x="15385" y="853"/>
                    <a:pt x="15182" y="1083"/>
                  </a:cubicBezTo>
                  <a:cubicBezTo>
                    <a:pt x="15020" y="1272"/>
                    <a:pt x="14831" y="1475"/>
                    <a:pt x="14614" y="1760"/>
                  </a:cubicBezTo>
                  <a:lnTo>
                    <a:pt x="14587" y="1787"/>
                  </a:lnTo>
                  <a:lnTo>
                    <a:pt x="14560" y="1814"/>
                  </a:lnTo>
                  <a:cubicBezTo>
                    <a:pt x="14587" y="1692"/>
                    <a:pt x="14587" y="1570"/>
                    <a:pt x="14560" y="1448"/>
                  </a:cubicBezTo>
                  <a:cubicBezTo>
                    <a:pt x="14533" y="1286"/>
                    <a:pt x="14479" y="1137"/>
                    <a:pt x="14371" y="1002"/>
                  </a:cubicBezTo>
                  <a:cubicBezTo>
                    <a:pt x="14262" y="867"/>
                    <a:pt x="14100" y="785"/>
                    <a:pt x="13924" y="758"/>
                  </a:cubicBezTo>
                  <a:cubicBezTo>
                    <a:pt x="13883" y="758"/>
                    <a:pt x="13843" y="745"/>
                    <a:pt x="13816" y="745"/>
                  </a:cubicBezTo>
                  <a:cubicBezTo>
                    <a:pt x="13748" y="745"/>
                    <a:pt x="13694" y="745"/>
                    <a:pt x="13640" y="758"/>
                  </a:cubicBezTo>
                  <a:cubicBezTo>
                    <a:pt x="13559" y="772"/>
                    <a:pt x="13478" y="799"/>
                    <a:pt x="13383" y="826"/>
                  </a:cubicBezTo>
                  <a:cubicBezTo>
                    <a:pt x="13234" y="867"/>
                    <a:pt x="13085" y="934"/>
                    <a:pt x="12963" y="1029"/>
                  </a:cubicBezTo>
                  <a:cubicBezTo>
                    <a:pt x="12679" y="1218"/>
                    <a:pt x="12436" y="1462"/>
                    <a:pt x="12219" y="1733"/>
                  </a:cubicBezTo>
                  <a:cubicBezTo>
                    <a:pt x="11949" y="2098"/>
                    <a:pt x="11705" y="2504"/>
                    <a:pt x="11488" y="2910"/>
                  </a:cubicBezTo>
                  <a:cubicBezTo>
                    <a:pt x="11434" y="3032"/>
                    <a:pt x="11367" y="3153"/>
                    <a:pt x="11313" y="3262"/>
                  </a:cubicBezTo>
                  <a:cubicBezTo>
                    <a:pt x="11340" y="3180"/>
                    <a:pt x="11340" y="3099"/>
                    <a:pt x="11326" y="3004"/>
                  </a:cubicBezTo>
                  <a:cubicBezTo>
                    <a:pt x="11326" y="2842"/>
                    <a:pt x="11286" y="2693"/>
                    <a:pt x="11218" y="2544"/>
                  </a:cubicBezTo>
                  <a:cubicBezTo>
                    <a:pt x="11177" y="2436"/>
                    <a:pt x="11096" y="2328"/>
                    <a:pt x="11001" y="2260"/>
                  </a:cubicBezTo>
                  <a:cubicBezTo>
                    <a:pt x="10974" y="2233"/>
                    <a:pt x="10934" y="2206"/>
                    <a:pt x="10893" y="2179"/>
                  </a:cubicBezTo>
                  <a:cubicBezTo>
                    <a:pt x="10825" y="2138"/>
                    <a:pt x="10731" y="2111"/>
                    <a:pt x="10650" y="2098"/>
                  </a:cubicBezTo>
                  <a:cubicBezTo>
                    <a:pt x="10622" y="2098"/>
                    <a:pt x="10595" y="2092"/>
                    <a:pt x="10564" y="2092"/>
                  </a:cubicBezTo>
                  <a:cubicBezTo>
                    <a:pt x="10549" y="2092"/>
                    <a:pt x="10532" y="2093"/>
                    <a:pt x="10514" y="2098"/>
                  </a:cubicBezTo>
                  <a:lnTo>
                    <a:pt x="10379" y="2098"/>
                  </a:lnTo>
                  <a:cubicBezTo>
                    <a:pt x="10244" y="2125"/>
                    <a:pt x="10108" y="2166"/>
                    <a:pt x="9987" y="2220"/>
                  </a:cubicBezTo>
                  <a:cubicBezTo>
                    <a:pt x="9716" y="2355"/>
                    <a:pt x="9486" y="2544"/>
                    <a:pt x="9296" y="2774"/>
                  </a:cubicBezTo>
                  <a:cubicBezTo>
                    <a:pt x="9107" y="3018"/>
                    <a:pt x="8931" y="3275"/>
                    <a:pt x="8782" y="3546"/>
                  </a:cubicBezTo>
                  <a:cubicBezTo>
                    <a:pt x="8620" y="3843"/>
                    <a:pt x="8471" y="4128"/>
                    <a:pt x="8349" y="4439"/>
                  </a:cubicBezTo>
                  <a:cubicBezTo>
                    <a:pt x="8255" y="4669"/>
                    <a:pt x="8146" y="4926"/>
                    <a:pt x="8011" y="5264"/>
                  </a:cubicBezTo>
                  <a:lnTo>
                    <a:pt x="7997" y="5305"/>
                  </a:lnTo>
                  <a:lnTo>
                    <a:pt x="7984" y="5345"/>
                  </a:lnTo>
                  <a:cubicBezTo>
                    <a:pt x="7957" y="5129"/>
                    <a:pt x="7876" y="4912"/>
                    <a:pt x="7727" y="4750"/>
                  </a:cubicBezTo>
                  <a:cubicBezTo>
                    <a:pt x="7700" y="4723"/>
                    <a:pt x="7659" y="4696"/>
                    <a:pt x="7632" y="4669"/>
                  </a:cubicBezTo>
                  <a:cubicBezTo>
                    <a:pt x="7524" y="4588"/>
                    <a:pt x="7402" y="4547"/>
                    <a:pt x="7280" y="4533"/>
                  </a:cubicBezTo>
                  <a:lnTo>
                    <a:pt x="7253" y="4533"/>
                  </a:lnTo>
                  <a:cubicBezTo>
                    <a:pt x="7159" y="4533"/>
                    <a:pt x="7077" y="4547"/>
                    <a:pt x="6983" y="4588"/>
                  </a:cubicBezTo>
                  <a:cubicBezTo>
                    <a:pt x="6888" y="4615"/>
                    <a:pt x="6793" y="4669"/>
                    <a:pt x="6712" y="4723"/>
                  </a:cubicBezTo>
                  <a:cubicBezTo>
                    <a:pt x="6631" y="4777"/>
                    <a:pt x="6563" y="4831"/>
                    <a:pt x="6495" y="4885"/>
                  </a:cubicBezTo>
                  <a:cubicBezTo>
                    <a:pt x="6360" y="5007"/>
                    <a:pt x="6225" y="5142"/>
                    <a:pt x="6117" y="5291"/>
                  </a:cubicBezTo>
                  <a:cubicBezTo>
                    <a:pt x="5900" y="5589"/>
                    <a:pt x="5711" y="5927"/>
                    <a:pt x="5575" y="6279"/>
                  </a:cubicBezTo>
                  <a:cubicBezTo>
                    <a:pt x="5359" y="6834"/>
                    <a:pt x="5210" y="7402"/>
                    <a:pt x="5102" y="7984"/>
                  </a:cubicBezTo>
                  <a:cubicBezTo>
                    <a:pt x="5088" y="7849"/>
                    <a:pt x="5048" y="7713"/>
                    <a:pt x="4980" y="7605"/>
                  </a:cubicBezTo>
                  <a:cubicBezTo>
                    <a:pt x="4953" y="7524"/>
                    <a:pt x="4912" y="7443"/>
                    <a:pt x="4858" y="7375"/>
                  </a:cubicBezTo>
                  <a:cubicBezTo>
                    <a:pt x="4831" y="7334"/>
                    <a:pt x="4791" y="7294"/>
                    <a:pt x="4764" y="7253"/>
                  </a:cubicBezTo>
                  <a:cubicBezTo>
                    <a:pt x="4723" y="7226"/>
                    <a:pt x="4682" y="7199"/>
                    <a:pt x="4642" y="7172"/>
                  </a:cubicBezTo>
                  <a:cubicBezTo>
                    <a:pt x="4615" y="7159"/>
                    <a:pt x="4588" y="7131"/>
                    <a:pt x="4547" y="7131"/>
                  </a:cubicBezTo>
                  <a:cubicBezTo>
                    <a:pt x="4479" y="7091"/>
                    <a:pt x="4412" y="7077"/>
                    <a:pt x="4331" y="7077"/>
                  </a:cubicBezTo>
                  <a:cubicBezTo>
                    <a:pt x="4249" y="7077"/>
                    <a:pt x="4182" y="7091"/>
                    <a:pt x="4114" y="7118"/>
                  </a:cubicBezTo>
                  <a:cubicBezTo>
                    <a:pt x="4019" y="7159"/>
                    <a:pt x="3925" y="7199"/>
                    <a:pt x="3843" y="7267"/>
                  </a:cubicBezTo>
                  <a:cubicBezTo>
                    <a:pt x="3749" y="7321"/>
                    <a:pt x="3667" y="7389"/>
                    <a:pt x="3586" y="7470"/>
                  </a:cubicBezTo>
                  <a:cubicBezTo>
                    <a:pt x="3465" y="7605"/>
                    <a:pt x="3356" y="7740"/>
                    <a:pt x="3262" y="7903"/>
                  </a:cubicBezTo>
                  <a:cubicBezTo>
                    <a:pt x="3072" y="8227"/>
                    <a:pt x="2923" y="8593"/>
                    <a:pt x="2842" y="8972"/>
                  </a:cubicBezTo>
                  <a:cubicBezTo>
                    <a:pt x="2707" y="9513"/>
                    <a:pt x="2639" y="10068"/>
                    <a:pt x="2626" y="10622"/>
                  </a:cubicBezTo>
                  <a:lnTo>
                    <a:pt x="2626" y="11326"/>
                  </a:lnTo>
                  <a:cubicBezTo>
                    <a:pt x="2531" y="11164"/>
                    <a:pt x="2382" y="11042"/>
                    <a:pt x="2206" y="10961"/>
                  </a:cubicBezTo>
                  <a:cubicBezTo>
                    <a:pt x="2098" y="10907"/>
                    <a:pt x="1990" y="10880"/>
                    <a:pt x="1868" y="10880"/>
                  </a:cubicBezTo>
                  <a:cubicBezTo>
                    <a:pt x="1800" y="10880"/>
                    <a:pt x="1719" y="10893"/>
                    <a:pt x="1651" y="10920"/>
                  </a:cubicBezTo>
                  <a:cubicBezTo>
                    <a:pt x="1448" y="11001"/>
                    <a:pt x="1286" y="11137"/>
                    <a:pt x="1178" y="11326"/>
                  </a:cubicBezTo>
                  <a:cubicBezTo>
                    <a:pt x="1056" y="11516"/>
                    <a:pt x="975" y="11718"/>
                    <a:pt x="907" y="11935"/>
                  </a:cubicBezTo>
                  <a:cubicBezTo>
                    <a:pt x="839" y="12124"/>
                    <a:pt x="785" y="12327"/>
                    <a:pt x="745" y="12530"/>
                  </a:cubicBezTo>
                  <a:cubicBezTo>
                    <a:pt x="677" y="12977"/>
                    <a:pt x="637" y="13410"/>
                    <a:pt x="664" y="13856"/>
                  </a:cubicBezTo>
                  <a:cubicBezTo>
                    <a:pt x="664" y="14208"/>
                    <a:pt x="704" y="14560"/>
                    <a:pt x="758" y="14912"/>
                  </a:cubicBezTo>
                  <a:cubicBezTo>
                    <a:pt x="826" y="15264"/>
                    <a:pt x="907" y="15615"/>
                    <a:pt x="1002" y="15954"/>
                  </a:cubicBezTo>
                  <a:cubicBezTo>
                    <a:pt x="1110" y="16306"/>
                    <a:pt x="1245" y="16644"/>
                    <a:pt x="1394" y="16982"/>
                  </a:cubicBezTo>
                  <a:cubicBezTo>
                    <a:pt x="1286" y="16901"/>
                    <a:pt x="1164" y="16847"/>
                    <a:pt x="1029" y="16820"/>
                  </a:cubicBezTo>
                  <a:cubicBezTo>
                    <a:pt x="961" y="16806"/>
                    <a:pt x="894" y="16793"/>
                    <a:pt x="826" y="16793"/>
                  </a:cubicBezTo>
                  <a:cubicBezTo>
                    <a:pt x="745" y="16793"/>
                    <a:pt x="664" y="16806"/>
                    <a:pt x="596" y="16833"/>
                  </a:cubicBezTo>
                  <a:cubicBezTo>
                    <a:pt x="461" y="16860"/>
                    <a:pt x="339" y="16941"/>
                    <a:pt x="258" y="17050"/>
                  </a:cubicBezTo>
                  <a:cubicBezTo>
                    <a:pt x="163" y="17172"/>
                    <a:pt x="95" y="17307"/>
                    <a:pt x="55" y="17456"/>
                  </a:cubicBezTo>
                  <a:cubicBezTo>
                    <a:pt x="14" y="17645"/>
                    <a:pt x="1" y="17848"/>
                    <a:pt x="14" y="18038"/>
                  </a:cubicBezTo>
                  <a:cubicBezTo>
                    <a:pt x="28" y="18268"/>
                    <a:pt x="68" y="18484"/>
                    <a:pt x="109" y="18714"/>
                  </a:cubicBezTo>
                  <a:cubicBezTo>
                    <a:pt x="149" y="18931"/>
                    <a:pt x="217" y="19134"/>
                    <a:pt x="285" y="19350"/>
                  </a:cubicBezTo>
                  <a:cubicBezTo>
                    <a:pt x="420" y="19742"/>
                    <a:pt x="596" y="20121"/>
                    <a:pt x="812" y="20487"/>
                  </a:cubicBezTo>
                  <a:cubicBezTo>
                    <a:pt x="1029" y="20852"/>
                    <a:pt x="1272" y="21190"/>
                    <a:pt x="1530" y="21529"/>
                  </a:cubicBezTo>
                  <a:cubicBezTo>
                    <a:pt x="1868" y="21948"/>
                    <a:pt x="2247" y="22367"/>
                    <a:pt x="2571" y="22706"/>
                  </a:cubicBezTo>
                  <a:cubicBezTo>
                    <a:pt x="2436" y="22611"/>
                    <a:pt x="2287" y="22530"/>
                    <a:pt x="2111" y="22489"/>
                  </a:cubicBezTo>
                  <a:cubicBezTo>
                    <a:pt x="2017" y="22462"/>
                    <a:pt x="1922" y="22435"/>
                    <a:pt x="1814" y="22435"/>
                  </a:cubicBezTo>
                  <a:cubicBezTo>
                    <a:pt x="1705" y="22435"/>
                    <a:pt x="1597" y="22462"/>
                    <a:pt x="1503" y="22530"/>
                  </a:cubicBezTo>
                  <a:cubicBezTo>
                    <a:pt x="1354" y="22652"/>
                    <a:pt x="1286" y="22841"/>
                    <a:pt x="1313" y="23030"/>
                  </a:cubicBezTo>
                  <a:cubicBezTo>
                    <a:pt x="1313" y="23125"/>
                    <a:pt x="1327" y="23233"/>
                    <a:pt x="1354" y="23342"/>
                  </a:cubicBezTo>
                  <a:cubicBezTo>
                    <a:pt x="1381" y="23450"/>
                    <a:pt x="1421" y="23558"/>
                    <a:pt x="1462" y="23666"/>
                  </a:cubicBezTo>
                  <a:cubicBezTo>
                    <a:pt x="1543" y="23910"/>
                    <a:pt x="1651" y="24154"/>
                    <a:pt x="1773" y="24384"/>
                  </a:cubicBezTo>
                  <a:cubicBezTo>
                    <a:pt x="1881" y="24600"/>
                    <a:pt x="1990" y="24817"/>
                    <a:pt x="2111" y="25047"/>
                  </a:cubicBezTo>
                  <a:cubicBezTo>
                    <a:pt x="2179" y="25155"/>
                    <a:pt x="2287" y="25331"/>
                    <a:pt x="2396" y="25507"/>
                  </a:cubicBezTo>
                  <a:cubicBezTo>
                    <a:pt x="2450" y="25601"/>
                    <a:pt x="2517" y="25696"/>
                    <a:pt x="2585" y="25791"/>
                  </a:cubicBezTo>
                  <a:lnTo>
                    <a:pt x="2612" y="25831"/>
                  </a:lnTo>
                  <a:cubicBezTo>
                    <a:pt x="2734" y="26007"/>
                    <a:pt x="2869" y="26197"/>
                    <a:pt x="3018" y="26400"/>
                  </a:cubicBezTo>
                  <a:cubicBezTo>
                    <a:pt x="3573" y="27144"/>
                    <a:pt x="4209" y="27834"/>
                    <a:pt x="4885" y="28470"/>
                  </a:cubicBezTo>
                  <a:cubicBezTo>
                    <a:pt x="5224" y="28781"/>
                    <a:pt x="5575" y="29079"/>
                    <a:pt x="5954" y="29363"/>
                  </a:cubicBezTo>
                  <a:cubicBezTo>
                    <a:pt x="6320" y="29634"/>
                    <a:pt x="6698" y="29904"/>
                    <a:pt x="7091" y="30148"/>
                  </a:cubicBezTo>
                  <a:cubicBezTo>
                    <a:pt x="7375" y="30310"/>
                    <a:pt x="7659" y="30486"/>
                    <a:pt x="7957" y="30635"/>
                  </a:cubicBezTo>
                  <a:lnTo>
                    <a:pt x="8052" y="30689"/>
                  </a:lnTo>
                  <a:lnTo>
                    <a:pt x="8079" y="30703"/>
                  </a:lnTo>
                  <a:lnTo>
                    <a:pt x="8146" y="30743"/>
                  </a:lnTo>
                  <a:lnTo>
                    <a:pt x="8349" y="29904"/>
                  </a:lnTo>
                  <a:lnTo>
                    <a:pt x="8620" y="28795"/>
                  </a:lnTo>
                  <a:cubicBezTo>
                    <a:pt x="8782" y="28118"/>
                    <a:pt x="8958" y="27442"/>
                    <a:pt x="9134" y="26765"/>
                  </a:cubicBezTo>
                  <a:cubicBezTo>
                    <a:pt x="9296" y="26102"/>
                    <a:pt x="9472" y="25425"/>
                    <a:pt x="9662" y="24749"/>
                  </a:cubicBezTo>
                  <a:cubicBezTo>
                    <a:pt x="9959" y="23694"/>
                    <a:pt x="10311" y="22625"/>
                    <a:pt x="10609" y="21691"/>
                  </a:cubicBezTo>
                  <a:lnTo>
                    <a:pt x="10771" y="21204"/>
                  </a:lnTo>
                  <a:cubicBezTo>
                    <a:pt x="10880" y="20866"/>
                    <a:pt x="10988" y="20514"/>
                    <a:pt x="11110" y="20162"/>
                  </a:cubicBezTo>
                  <a:cubicBezTo>
                    <a:pt x="11272" y="19648"/>
                    <a:pt x="11434" y="19134"/>
                    <a:pt x="11597" y="18606"/>
                  </a:cubicBezTo>
                  <a:cubicBezTo>
                    <a:pt x="11949" y="17469"/>
                    <a:pt x="12287" y="16319"/>
                    <a:pt x="12625" y="15196"/>
                  </a:cubicBezTo>
                  <a:lnTo>
                    <a:pt x="12652" y="15101"/>
                  </a:lnTo>
                  <a:lnTo>
                    <a:pt x="12747" y="14790"/>
                  </a:lnTo>
                  <a:cubicBezTo>
                    <a:pt x="12990" y="13978"/>
                    <a:pt x="13234" y="13166"/>
                    <a:pt x="13478" y="12354"/>
                  </a:cubicBezTo>
                  <a:cubicBezTo>
                    <a:pt x="13762" y="11448"/>
                    <a:pt x="14046" y="10447"/>
                    <a:pt x="14371" y="9242"/>
                  </a:cubicBezTo>
                  <a:cubicBezTo>
                    <a:pt x="14519" y="8701"/>
                    <a:pt x="14655" y="8160"/>
                    <a:pt x="14804" y="7619"/>
                  </a:cubicBezTo>
                  <a:cubicBezTo>
                    <a:pt x="14939" y="7104"/>
                    <a:pt x="15061" y="6604"/>
                    <a:pt x="15196" y="6090"/>
                  </a:cubicBezTo>
                  <a:cubicBezTo>
                    <a:pt x="15331" y="5589"/>
                    <a:pt x="15480" y="5048"/>
                    <a:pt x="15629" y="4533"/>
                  </a:cubicBezTo>
                  <a:cubicBezTo>
                    <a:pt x="15778" y="4006"/>
                    <a:pt x="15927" y="3492"/>
                    <a:pt x="16076" y="2964"/>
                  </a:cubicBezTo>
                  <a:cubicBezTo>
                    <a:pt x="16387" y="1936"/>
                    <a:pt x="16698" y="907"/>
                    <a:pt x="16969" y="28"/>
                  </a:cubicBezTo>
                  <a:cubicBezTo>
                    <a:pt x="16901" y="14"/>
                    <a:pt x="16847" y="1"/>
                    <a:pt x="167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4" name="Google Shape;1454;p45"/>
            <p:cNvSpPr/>
            <p:nvPr/>
          </p:nvSpPr>
          <p:spPr>
            <a:xfrm>
              <a:off x="1266736" y="857606"/>
              <a:ext cx="317554" cy="1059112"/>
            </a:xfrm>
            <a:custGeom>
              <a:avLst/>
              <a:gdLst/>
              <a:ahLst/>
              <a:cxnLst/>
              <a:rect l="l" t="t" r="r" b="b"/>
              <a:pathLst>
                <a:path w="4412" h="14715" extrusionOk="0">
                  <a:moveTo>
                    <a:pt x="4371" y="1"/>
                  </a:moveTo>
                  <a:cubicBezTo>
                    <a:pt x="4358" y="1"/>
                    <a:pt x="4331" y="15"/>
                    <a:pt x="4331" y="28"/>
                  </a:cubicBezTo>
                  <a:lnTo>
                    <a:pt x="4317" y="42"/>
                  </a:lnTo>
                  <a:cubicBezTo>
                    <a:pt x="4019" y="1111"/>
                    <a:pt x="3708" y="2179"/>
                    <a:pt x="3383" y="3248"/>
                  </a:cubicBezTo>
                  <a:cubicBezTo>
                    <a:pt x="3221" y="3790"/>
                    <a:pt x="3059" y="4317"/>
                    <a:pt x="2896" y="4859"/>
                  </a:cubicBezTo>
                  <a:cubicBezTo>
                    <a:pt x="2720" y="5386"/>
                    <a:pt x="2558" y="5928"/>
                    <a:pt x="2396" y="6455"/>
                  </a:cubicBezTo>
                  <a:cubicBezTo>
                    <a:pt x="2057" y="7524"/>
                    <a:pt x="1733" y="8593"/>
                    <a:pt x="1408" y="9676"/>
                  </a:cubicBezTo>
                  <a:cubicBezTo>
                    <a:pt x="1246" y="10203"/>
                    <a:pt x="1083" y="10745"/>
                    <a:pt x="934" y="11272"/>
                  </a:cubicBezTo>
                  <a:cubicBezTo>
                    <a:pt x="772" y="11814"/>
                    <a:pt x="610" y="12355"/>
                    <a:pt x="461" y="12883"/>
                  </a:cubicBezTo>
                  <a:cubicBezTo>
                    <a:pt x="312" y="13424"/>
                    <a:pt x="163" y="13965"/>
                    <a:pt x="14" y="14506"/>
                  </a:cubicBezTo>
                  <a:cubicBezTo>
                    <a:pt x="1" y="14601"/>
                    <a:pt x="55" y="14696"/>
                    <a:pt x="163" y="14709"/>
                  </a:cubicBezTo>
                  <a:cubicBezTo>
                    <a:pt x="174" y="14713"/>
                    <a:pt x="185" y="14715"/>
                    <a:pt x="196" y="14715"/>
                  </a:cubicBezTo>
                  <a:cubicBezTo>
                    <a:pt x="225" y="14715"/>
                    <a:pt x="255" y="14702"/>
                    <a:pt x="285" y="14682"/>
                  </a:cubicBezTo>
                  <a:cubicBezTo>
                    <a:pt x="325" y="14655"/>
                    <a:pt x="352" y="14615"/>
                    <a:pt x="366" y="14574"/>
                  </a:cubicBezTo>
                  <a:cubicBezTo>
                    <a:pt x="515" y="14033"/>
                    <a:pt x="664" y="13491"/>
                    <a:pt x="813" y="12950"/>
                  </a:cubicBezTo>
                  <a:cubicBezTo>
                    <a:pt x="975" y="12423"/>
                    <a:pt x="1124" y="11881"/>
                    <a:pt x="1273" y="11340"/>
                  </a:cubicBezTo>
                  <a:cubicBezTo>
                    <a:pt x="1570" y="10271"/>
                    <a:pt x="1854" y="9189"/>
                    <a:pt x="2166" y="8120"/>
                  </a:cubicBezTo>
                  <a:cubicBezTo>
                    <a:pt x="2315" y="7578"/>
                    <a:pt x="2463" y="7037"/>
                    <a:pt x="2612" y="6509"/>
                  </a:cubicBezTo>
                  <a:cubicBezTo>
                    <a:pt x="2761" y="5968"/>
                    <a:pt x="2910" y="5427"/>
                    <a:pt x="3059" y="4886"/>
                  </a:cubicBezTo>
                  <a:cubicBezTo>
                    <a:pt x="3356" y="3817"/>
                    <a:pt x="3654" y="2734"/>
                    <a:pt x="3952" y="1665"/>
                  </a:cubicBezTo>
                  <a:lnTo>
                    <a:pt x="4412" y="55"/>
                  </a:lnTo>
                  <a:cubicBezTo>
                    <a:pt x="4412" y="28"/>
                    <a:pt x="4398" y="1"/>
                    <a:pt x="4371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5" name="Google Shape;1455;p45"/>
            <p:cNvSpPr/>
            <p:nvPr/>
          </p:nvSpPr>
          <p:spPr>
            <a:xfrm>
              <a:off x="993082" y="2552287"/>
              <a:ext cx="93567" cy="296105"/>
            </a:xfrm>
            <a:custGeom>
              <a:avLst/>
              <a:gdLst/>
              <a:ahLst/>
              <a:cxnLst/>
              <a:rect l="l" t="t" r="r" b="b"/>
              <a:pathLst>
                <a:path w="1300" h="4114" extrusionOk="0">
                  <a:moveTo>
                    <a:pt x="1259" y="0"/>
                  </a:moveTo>
                  <a:cubicBezTo>
                    <a:pt x="1245" y="0"/>
                    <a:pt x="1218" y="14"/>
                    <a:pt x="1218" y="41"/>
                  </a:cubicBezTo>
                  <a:cubicBezTo>
                    <a:pt x="1124" y="365"/>
                    <a:pt x="1029" y="690"/>
                    <a:pt x="934" y="1015"/>
                  </a:cubicBezTo>
                  <a:cubicBezTo>
                    <a:pt x="880" y="1164"/>
                    <a:pt x="826" y="1326"/>
                    <a:pt x="785" y="1489"/>
                  </a:cubicBezTo>
                  <a:cubicBezTo>
                    <a:pt x="731" y="1651"/>
                    <a:pt x="677" y="1813"/>
                    <a:pt x="623" y="1976"/>
                  </a:cubicBezTo>
                  <a:cubicBezTo>
                    <a:pt x="528" y="2300"/>
                    <a:pt x="420" y="2612"/>
                    <a:pt x="312" y="2936"/>
                  </a:cubicBezTo>
                  <a:cubicBezTo>
                    <a:pt x="203" y="3261"/>
                    <a:pt x="95" y="3599"/>
                    <a:pt x="14" y="3938"/>
                  </a:cubicBezTo>
                  <a:cubicBezTo>
                    <a:pt x="0" y="3965"/>
                    <a:pt x="14" y="4005"/>
                    <a:pt x="28" y="4046"/>
                  </a:cubicBezTo>
                  <a:cubicBezTo>
                    <a:pt x="55" y="4073"/>
                    <a:pt x="82" y="4100"/>
                    <a:pt x="122" y="4114"/>
                  </a:cubicBezTo>
                  <a:cubicBezTo>
                    <a:pt x="163" y="4114"/>
                    <a:pt x="203" y="4100"/>
                    <a:pt x="230" y="4086"/>
                  </a:cubicBezTo>
                  <a:lnTo>
                    <a:pt x="271" y="4059"/>
                  </a:lnTo>
                  <a:cubicBezTo>
                    <a:pt x="285" y="4032"/>
                    <a:pt x="298" y="4019"/>
                    <a:pt x="298" y="3992"/>
                  </a:cubicBezTo>
                  <a:cubicBezTo>
                    <a:pt x="406" y="3667"/>
                    <a:pt x="488" y="3342"/>
                    <a:pt x="555" y="3018"/>
                  </a:cubicBezTo>
                  <a:cubicBezTo>
                    <a:pt x="636" y="2693"/>
                    <a:pt x="718" y="2368"/>
                    <a:pt x="799" y="2043"/>
                  </a:cubicBezTo>
                  <a:cubicBezTo>
                    <a:pt x="880" y="1719"/>
                    <a:pt x="961" y="1394"/>
                    <a:pt x="1042" y="1069"/>
                  </a:cubicBezTo>
                  <a:cubicBezTo>
                    <a:pt x="1110" y="744"/>
                    <a:pt x="1205" y="392"/>
                    <a:pt x="1299" y="54"/>
                  </a:cubicBezTo>
                  <a:cubicBezTo>
                    <a:pt x="1299" y="27"/>
                    <a:pt x="1286" y="0"/>
                    <a:pt x="1259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6" name="Google Shape;1456;p45"/>
            <p:cNvSpPr/>
            <p:nvPr/>
          </p:nvSpPr>
          <p:spPr>
            <a:xfrm>
              <a:off x="636654" y="2475345"/>
              <a:ext cx="292866" cy="317338"/>
            </a:xfrm>
            <a:custGeom>
              <a:avLst/>
              <a:gdLst/>
              <a:ahLst/>
              <a:cxnLst/>
              <a:rect l="l" t="t" r="r" b="b"/>
              <a:pathLst>
                <a:path w="4069" h="4409" extrusionOk="0">
                  <a:moveTo>
                    <a:pt x="27" y="0"/>
                  </a:moveTo>
                  <a:cubicBezTo>
                    <a:pt x="0" y="14"/>
                    <a:pt x="0" y="41"/>
                    <a:pt x="0" y="54"/>
                  </a:cubicBezTo>
                  <a:cubicBezTo>
                    <a:pt x="122" y="257"/>
                    <a:pt x="244" y="460"/>
                    <a:pt x="352" y="663"/>
                  </a:cubicBezTo>
                  <a:cubicBezTo>
                    <a:pt x="474" y="853"/>
                    <a:pt x="595" y="1042"/>
                    <a:pt x="717" y="1231"/>
                  </a:cubicBezTo>
                  <a:cubicBezTo>
                    <a:pt x="839" y="1421"/>
                    <a:pt x="974" y="1597"/>
                    <a:pt x="1110" y="1786"/>
                  </a:cubicBezTo>
                  <a:cubicBezTo>
                    <a:pt x="1245" y="1962"/>
                    <a:pt x="1380" y="2152"/>
                    <a:pt x="1529" y="2314"/>
                  </a:cubicBezTo>
                  <a:cubicBezTo>
                    <a:pt x="1813" y="2666"/>
                    <a:pt x="2124" y="2990"/>
                    <a:pt x="2449" y="3302"/>
                  </a:cubicBezTo>
                  <a:cubicBezTo>
                    <a:pt x="2625" y="3464"/>
                    <a:pt x="2787" y="3626"/>
                    <a:pt x="2963" y="3775"/>
                  </a:cubicBezTo>
                  <a:cubicBezTo>
                    <a:pt x="3126" y="3924"/>
                    <a:pt x="3315" y="4059"/>
                    <a:pt x="3505" y="4195"/>
                  </a:cubicBezTo>
                  <a:lnTo>
                    <a:pt x="3735" y="4371"/>
                  </a:lnTo>
                  <a:cubicBezTo>
                    <a:pt x="3759" y="4397"/>
                    <a:pt x="3785" y="4408"/>
                    <a:pt x="3812" y="4408"/>
                  </a:cubicBezTo>
                  <a:cubicBezTo>
                    <a:pt x="3939" y="4408"/>
                    <a:pt x="4069" y="4167"/>
                    <a:pt x="3924" y="4100"/>
                  </a:cubicBezTo>
                  <a:cubicBezTo>
                    <a:pt x="3789" y="4005"/>
                    <a:pt x="3640" y="3911"/>
                    <a:pt x="3505" y="3816"/>
                  </a:cubicBezTo>
                  <a:cubicBezTo>
                    <a:pt x="3369" y="3721"/>
                    <a:pt x="3220" y="3613"/>
                    <a:pt x="3085" y="3505"/>
                  </a:cubicBezTo>
                  <a:cubicBezTo>
                    <a:pt x="2828" y="3302"/>
                    <a:pt x="2585" y="3099"/>
                    <a:pt x="2341" y="2869"/>
                  </a:cubicBezTo>
                  <a:cubicBezTo>
                    <a:pt x="1556" y="2152"/>
                    <a:pt x="880" y="1326"/>
                    <a:pt x="311" y="420"/>
                  </a:cubicBezTo>
                  <a:lnTo>
                    <a:pt x="311" y="433"/>
                  </a:lnTo>
                  <a:cubicBezTo>
                    <a:pt x="217" y="298"/>
                    <a:pt x="135" y="162"/>
                    <a:pt x="68" y="27"/>
                  </a:cubicBezTo>
                  <a:cubicBezTo>
                    <a:pt x="54" y="14"/>
                    <a:pt x="41" y="0"/>
                    <a:pt x="27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7" name="Google Shape;1457;p45"/>
            <p:cNvSpPr/>
            <p:nvPr/>
          </p:nvSpPr>
          <p:spPr>
            <a:xfrm>
              <a:off x="533368" y="1661149"/>
              <a:ext cx="134521" cy="253280"/>
            </a:xfrm>
            <a:custGeom>
              <a:avLst/>
              <a:gdLst/>
              <a:ahLst/>
              <a:cxnLst/>
              <a:rect l="l" t="t" r="r" b="b"/>
              <a:pathLst>
                <a:path w="1869" h="3519" extrusionOk="0">
                  <a:moveTo>
                    <a:pt x="28" y="0"/>
                  </a:moveTo>
                  <a:cubicBezTo>
                    <a:pt x="31" y="0"/>
                    <a:pt x="33" y="0"/>
                    <a:pt x="36" y="1"/>
                  </a:cubicBezTo>
                  <a:lnTo>
                    <a:pt x="36" y="1"/>
                  </a:lnTo>
                  <a:cubicBezTo>
                    <a:pt x="38" y="0"/>
                    <a:pt x="39" y="0"/>
                    <a:pt x="41" y="0"/>
                  </a:cubicBezTo>
                  <a:close/>
                  <a:moveTo>
                    <a:pt x="36" y="1"/>
                  </a:moveTo>
                  <a:lnTo>
                    <a:pt x="36" y="1"/>
                  </a:lnTo>
                  <a:cubicBezTo>
                    <a:pt x="12" y="4"/>
                    <a:pt x="1" y="28"/>
                    <a:pt x="1" y="41"/>
                  </a:cubicBezTo>
                  <a:cubicBezTo>
                    <a:pt x="68" y="352"/>
                    <a:pt x="163" y="650"/>
                    <a:pt x="271" y="934"/>
                  </a:cubicBezTo>
                  <a:cubicBezTo>
                    <a:pt x="380" y="1245"/>
                    <a:pt x="501" y="1543"/>
                    <a:pt x="650" y="1827"/>
                  </a:cubicBezTo>
                  <a:cubicBezTo>
                    <a:pt x="786" y="2111"/>
                    <a:pt x="934" y="2395"/>
                    <a:pt x="1097" y="2666"/>
                  </a:cubicBezTo>
                  <a:cubicBezTo>
                    <a:pt x="1259" y="2950"/>
                    <a:pt x="1435" y="3207"/>
                    <a:pt x="1611" y="3464"/>
                  </a:cubicBezTo>
                  <a:cubicBezTo>
                    <a:pt x="1624" y="3491"/>
                    <a:pt x="1665" y="3518"/>
                    <a:pt x="1706" y="3518"/>
                  </a:cubicBezTo>
                  <a:cubicBezTo>
                    <a:pt x="1746" y="3518"/>
                    <a:pt x="1773" y="3505"/>
                    <a:pt x="1800" y="3478"/>
                  </a:cubicBezTo>
                  <a:cubicBezTo>
                    <a:pt x="1868" y="3437"/>
                    <a:pt x="1868" y="3342"/>
                    <a:pt x="1827" y="3288"/>
                  </a:cubicBezTo>
                  <a:cubicBezTo>
                    <a:pt x="1679" y="3112"/>
                    <a:pt x="1543" y="2950"/>
                    <a:pt x="1422" y="2774"/>
                  </a:cubicBezTo>
                  <a:cubicBezTo>
                    <a:pt x="1354" y="2693"/>
                    <a:pt x="1286" y="2612"/>
                    <a:pt x="1232" y="2517"/>
                  </a:cubicBezTo>
                  <a:cubicBezTo>
                    <a:pt x="1164" y="2409"/>
                    <a:pt x="1110" y="2327"/>
                    <a:pt x="1043" y="2233"/>
                  </a:cubicBezTo>
                  <a:cubicBezTo>
                    <a:pt x="948" y="2084"/>
                    <a:pt x="867" y="1935"/>
                    <a:pt x="786" y="1786"/>
                  </a:cubicBezTo>
                  <a:cubicBezTo>
                    <a:pt x="704" y="1637"/>
                    <a:pt x="610" y="1489"/>
                    <a:pt x="556" y="1326"/>
                  </a:cubicBezTo>
                  <a:cubicBezTo>
                    <a:pt x="407" y="1015"/>
                    <a:pt x="271" y="690"/>
                    <a:pt x="163" y="365"/>
                  </a:cubicBezTo>
                  <a:cubicBezTo>
                    <a:pt x="136" y="257"/>
                    <a:pt x="95" y="149"/>
                    <a:pt x="68" y="27"/>
                  </a:cubicBezTo>
                  <a:cubicBezTo>
                    <a:pt x="68" y="15"/>
                    <a:pt x="58" y="3"/>
                    <a:pt x="36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8" name="Google Shape;1458;p45"/>
            <p:cNvSpPr/>
            <p:nvPr/>
          </p:nvSpPr>
          <p:spPr>
            <a:xfrm>
              <a:off x="901528" y="1259881"/>
              <a:ext cx="69240" cy="265732"/>
            </a:xfrm>
            <a:custGeom>
              <a:avLst/>
              <a:gdLst/>
              <a:ahLst/>
              <a:cxnLst/>
              <a:rect l="l" t="t" r="r" b="b"/>
              <a:pathLst>
                <a:path w="962" h="3692" extrusionOk="0">
                  <a:moveTo>
                    <a:pt x="41" y="0"/>
                  </a:moveTo>
                  <a:cubicBezTo>
                    <a:pt x="14" y="14"/>
                    <a:pt x="1" y="27"/>
                    <a:pt x="14" y="54"/>
                  </a:cubicBezTo>
                  <a:cubicBezTo>
                    <a:pt x="28" y="352"/>
                    <a:pt x="55" y="650"/>
                    <a:pt x="82" y="947"/>
                  </a:cubicBezTo>
                  <a:cubicBezTo>
                    <a:pt x="109" y="1232"/>
                    <a:pt x="149" y="1556"/>
                    <a:pt x="203" y="1868"/>
                  </a:cubicBezTo>
                  <a:cubicBezTo>
                    <a:pt x="231" y="2016"/>
                    <a:pt x="258" y="2179"/>
                    <a:pt x="285" y="2328"/>
                  </a:cubicBezTo>
                  <a:cubicBezTo>
                    <a:pt x="312" y="2477"/>
                    <a:pt x="352" y="2625"/>
                    <a:pt x="393" y="2774"/>
                  </a:cubicBezTo>
                  <a:cubicBezTo>
                    <a:pt x="474" y="3058"/>
                    <a:pt x="569" y="3342"/>
                    <a:pt x="691" y="3613"/>
                  </a:cubicBezTo>
                  <a:cubicBezTo>
                    <a:pt x="721" y="3663"/>
                    <a:pt x="766" y="3691"/>
                    <a:pt x="815" y="3691"/>
                  </a:cubicBezTo>
                  <a:cubicBezTo>
                    <a:pt x="832" y="3691"/>
                    <a:pt x="849" y="3688"/>
                    <a:pt x="867" y="3681"/>
                  </a:cubicBezTo>
                  <a:cubicBezTo>
                    <a:pt x="934" y="3654"/>
                    <a:pt x="961" y="3573"/>
                    <a:pt x="934" y="3505"/>
                  </a:cubicBezTo>
                  <a:cubicBezTo>
                    <a:pt x="812" y="3207"/>
                    <a:pt x="704" y="2910"/>
                    <a:pt x="596" y="2612"/>
                  </a:cubicBezTo>
                  <a:cubicBezTo>
                    <a:pt x="528" y="2395"/>
                    <a:pt x="474" y="2192"/>
                    <a:pt x="420" y="1976"/>
                  </a:cubicBezTo>
                  <a:cubicBezTo>
                    <a:pt x="352" y="1773"/>
                    <a:pt x="312" y="1543"/>
                    <a:pt x="258" y="1326"/>
                  </a:cubicBezTo>
                  <a:cubicBezTo>
                    <a:pt x="217" y="1110"/>
                    <a:pt x="176" y="893"/>
                    <a:pt x="149" y="677"/>
                  </a:cubicBezTo>
                  <a:cubicBezTo>
                    <a:pt x="122" y="460"/>
                    <a:pt x="109" y="257"/>
                    <a:pt x="95" y="41"/>
                  </a:cubicBezTo>
                  <a:cubicBezTo>
                    <a:pt x="82" y="27"/>
                    <a:pt x="68" y="14"/>
                    <a:pt x="41" y="14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9" name="Google Shape;1459;p45"/>
            <p:cNvSpPr/>
            <p:nvPr/>
          </p:nvSpPr>
          <p:spPr>
            <a:xfrm>
              <a:off x="1003806" y="1601697"/>
              <a:ext cx="193973" cy="327126"/>
            </a:xfrm>
            <a:custGeom>
              <a:avLst/>
              <a:gdLst/>
              <a:ahLst/>
              <a:cxnLst/>
              <a:rect l="l" t="t" r="r" b="b"/>
              <a:pathLst>
                <a:path w="2695" h="4545" extrusionOk="0">
                  <a:moveTo>
                    <a:pt x="41" y="1"/>
                  </a:moveTo>
                  <a:cubicBezTo>
                    <a:pt x="14" y="1"/>
                    <a:pt x="0" y="28"/>
                    <a:pt x="0" y="55"/>
                  </a:cubicBezTo>
                  <a:cubicBezTo>
                    <a:pt x="54" y="258"/>
                    <a:pt x="122" y="447"/>
                    <a:pt x="190" y="637"/>
                  </a:cubicBezTo>
                  <a:cubicBezTo>
                    <a:pt x="257" y="826"/>
                    <a:pt x="325" y="1029"/>
                    <a:pt x="406" y="1219"/>
                  </a:cubicBezTo>
                  <a:cubicBezTo>
                    <a:pt x="487" y="1408"/>
                    <a:pt x="582" y="1597"/>
                    <a:pt x="663" y="1787"/>
                  </a:cubicBezTo>
                  <a:cubicBezTo>
                    <a:pt x="745" y="1976"/>
                    <a:pt x="853" y="2166"/>
                    <a:pt x="961" y="2369"/>
                  </a:cubicBezTo>
                  <a:cubicBezTo>
                    <a:pt x="1056" y="2558"/>
                    <a:pt x="1164" y="2720"/>
                    <a:pt x="1272" y="2896"/>
                  </a:cubicBezTo>
                  <a:cubicBezTo>
                    <a:pt x="1380" y="3072"/>
                    <a:pt x="1489" y="3262"/>
                    <a:pt x="1597" y="3424"/>
                  </a:cubicBezTo>
                  <a:cubicBezTo>
                    <a:pt x="1705" y="3600"/>
                    <a:pt x="1827" y="3776"/>
                    <a:pt x="1949" y="3952"/>
                  </a:cubicBezTo>
                  <a:cubicBezTo>
                    <a:pt x="2057" y="4114"/>
                    <a:pt x="2192" y="4304"/>
                    <a:pt x="2328" y="4480"/>
                  </a:cubicBezTo>
                  <a:cubicBezTo>
                    <a:pt x="2367" y="4526"/>
                    <a:pt x="2413" y="4545"/>
                    <a:pt x="2458" y="4545"/>
                  </a:cubicBezTo>
                  <a:cubicBezTo>
                    <a:pt x="2583" y="4545"/>
                    <a:pt x="2695" y="4393"/>
                    <a:pt x="2585" y="4263"/>
                  </a:cubicBezTo>
                  <a:cubicBezTo>
                    <a:pt x="2463" y="4114"/>
                    <a:pt x="2355" y="3965"/>
                    <a:pt x="2233" y="3817"/>
                  </a:cubicBezTo>
                  <a:cubicBezTo>
                    <a:pt x="2125" y="3681"/>
                    <a:pt x="2003" y="3532"/>
                    <a:pt x="1895" y="3384"/>
                  </a:cubicBezTo>
                  <a:cubicBezTo>
                    <a:pt x="1678" y="3072"/>
                    <a:pt x="1462" y="2775"/>
                    <a:pt x="1259" y="2463"/>
                  </a:cubicBezTo>
                  <a:lnTo>
                    <a:pt x="1259" y="2463"/>
                  </a:lnTo>
                  <a:lnTo>
                    <a:pt x="1272" y="2477"/>
                  </a:lnTo>
                  <a:cubicBezTo>
                    <a:pt x="1150" y="2315"/>
                    <a:pt x="1042" y="2125"/>
                    <a:pt x="947" y="1949"/>
                  </a:cubicBezTo>
                  <a:cubicBezTo>
                    <a:pt x="839" y="1773"/>
                    <a:pt x="731" y="1570"/>
                    <a:pt x="636" y="1367"/>
                  </a:cubicBezTo>
                  <a:cubicBezTo>
                    <a:pt x="447" y="989"/>
                    <a:pt x="271" y="583"/>
                    <a:pt x="149" y="177"/>
                  </a:cubicBezTo>
                  <a:cubicBezTo>
                    <a:pt x="122" y="123"/>
                    <a:pt x="109" y="82"/>
                    <a:pt x="95" y="41"/>
                  </a:cubicBezTo>
                  <a:cubicBezTo>
                    <a:pt x="95" y="14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0" name="Google Shape;1460;p45"/>
            <p:cNvSpPr/>
            <p:nvPr/>
          </p:nvSpPr>
          <p:spPr>
            <a:xfrm>
              <a:off x="1109971" y="1048559"/>
              <a:ext cx="141287" cy="632804"/>
            </a:xfrm>
            <a:custGeom>
              <a:avLst/>
              <a:gdLst/>
              <a:ahLst/>
              <a:cxnLst/>
              <a:rect l="l" t="t" r="r" b="b"/>
              <a:pathLst>
                <a:path w="1963" h="8792" extrusionOk="0">
                  <a:moveTo>
                    <a:pt x="1637" y="8674"/>
                  </a:moveTo>
                  <a:cubicBezTo>
                    <a:pt x="1637" y="8674"/>
                    <a:pt x="1645" y="8681"/>
                    <a:pt x="1649" y="8691"/>
                  </a:cubicBezTo>
                  <a:lnTo>
                    <a:pt x="1649" y="8691"/>
                  </a:lnTo>
                  <a:lnTo>
                    <a:pt x="1637" y="8674"/>
                  </a:lnTo>
                  <a:close/>
                  <a:moveTo>
                    <a:pt x="163" y="0"/>
                  </a:moveTo>
                  <a:cubicBezTo>
                    <a:pt x="135" y="0"/>
                    <a:pt x="122" y="27"/>
                    <a:pt x="122" y="54"/>
                  </a:cubicBezTo>
                  <a:lnTo>
                    <a:pt x="122" y="41"/>
                  </a:lnTo>
                  <a:cubicBezTo>
                    <a:pt x="68" y="433"/>
                    <a:pt x="41" y="825"/>
                    <a:pt x="14" y="1231"/>
                  </a:cubicBezTo>
                  <a:cubicBezTo>
                    <a:pt x="0" y="1651"/>
                    <a:pt x="0" y="2070"/>
                    <a:pt x="14" y="2490"/>
                  </a:cubicBezTo>
                  <a:cubicBezTo>
                    <a:pt x="54" y="3369"/>
                    <a:pt x="149" y="4249"/>
                    <a:pt x="325" y="5115"/>
                  </a:cubicBezTo>
                  <a:cubicBezTo>
                    <a:pt x="447" y="5764"/>
                    <a:pt x="609" y="6400"/>
                    <a:pt x="826" y="7036"/>
                  </a:cubicBezTo>
                  <a:cubicBezTo>
                    <a:pt x="934" y="7334"/>
                    <a:pt x="1056" y="7618"/>
                    <a:pt x="1191" y="7902"/>
                  </a:cubicBezTo>
                  <a:cubicBezTo>
                    <a:pt x="1259" y="8051"/>
                    <a:pt x="1326" y="8186"/>
                    <a:pt x="1394" y="8308"/>
                  </a:cubicBezTo>
                  <a:cubicBezTo>
                    <a:pt x="1434" y="8376"/>
                    <a:pt x="1475" y="8443"/>
                    <a:pt x="1502" y="8498"/>
                  </a:cubicBezTo>
                  <a:cubicBezTo>
                    <a:pt x="1543" y="8565"/>
                    <a:pt x="1556" y="8579"/>
                    <a:pt x="1583" y="8619"/>
                  </a:cubicBezTo>
                  <a:lnTo>
                    <a:pt x="1651" y="8714"/>
                  </a:lnTo>
                  <a:lnTo>
                    <a:pt x="1665" y="8728"/>
                  </a:lnTo>
                  <a:cubicBezTo>
                    <a:pt x="1678" y="8755"/>
                    <a:pt x="1705" y="8768"/>
                    <a:pt x="1732" y="8782"/>
                  </a:cubicBezTo>
                  <a:cubicBezTo>
                    <a:pt x="1752" y="8789"/>
                    <a:pt x="1773" y="8792"/>
                    <a:pt x="1795" y="8792"/>
                  </a:cubicBezTo>
                  <a:cubicBezTo>
                    <a:pt x="1817" y="8792"/>
                    <a:pt x="1840" y="8789"/>
                    <a:pt x="1867" y="8782"/>
                  </a:cubicBezTo>
                  <a:cubicBezTo>
                    <a:pt x="1895" y="8755"/>
                    <a:pt x="1935" y="8728"/>
                    <a:pt x="1949" y="8687"/>
                  </a:cubicBezTo>
                  <a:cubicBezTo>
                    <a:pt x="1962" y="8646"/>
                    <a:pt x="1962" y="8592"/>
                    <a:pt x="1949" y="8552"/>
                  </a:cubicBezTo>
                  <a:cubicBezTo>
                    <a:pt x="1922" y="8511"/>
                    <a:pt x="1895" y="8457"/>
                    <a:pt x="1867" y="8416"/>
                  </a:cubicBezTo>
                  <a:lnTo>
                    <a:pt x="1786" y="8268"/>
                  </a:lnTo>
                  <a:cubicBezTo>
                    <a:pt x="1732" y="8173"/>
                    <a:pt x="1678" y="8078"/>
                    <a:pt x="1624" y="7983"/>
                  </a:cubicBezTo>
                  <a:cubicBezTo>
                    <a:pt x="1516" y="7767"/>
                    <a:pt x="1421" y="7550"/>
                    <a:pt x="1313" y="7334"/>
                  </a:cubicBezTo>
                  <a:cubicBezTo>
                    <a:pt x="1218" y="7117"/>
                    <a:pt x="1123" y="6887"/>
                    <a:pt x="1042" y="6657"/>
                  </a:cubicBezTo>
                  <a:cubicBezTo>
                    <a:pt x="953" y="6440"/>
                    <a:pt x="875" y="6223"/>
                    <a:pt x="799" y="5994"/>
                  </a:cubicBezTo>
                  <a:lnTo>
                    <a:pt x="799" y="5994"/>
                  </a:lnTo>
                  <a:cubicBezTo>
                    <a:pt x="799" y="5994"/>
                    <a:pt x="799" y="5994"/>
                    <a:pt x="799" y="5994"/>
                  </a:cubicBezTo>
                  <a:lnTo>
                    <a:pt x="785" y="5955"/>
                  </a:lnTo>
                  <a:lnTo>
                    <a:pt x="785" y="5955"/>
                  </a:lnTo>
                  <a:cubicBezTo>
                    <a:pt x="790" y="5968"/>
                    <a:pt x="794" y="5981"/>
                    <a:pt x="799" y="5994"/>
                  </a:cubicBezTo>
                  <a:lnTo>
                    <a:pt x="799" y="5994"/>
                  </a:lnTo>
                  <a:cubicBezTo>
                    <a:pt x="799" y="5981"/>
                    <a:pt x="798" y="5967"/>
                    <a:pt x="785" y="5954"/>
                  </a:cubicBezTo>
                  <a:lnTo>
                    <a:pt x="785" y="5954"/>
                  </a:lnTo>
                  <a:lnTo>
                    <a:pt x="771" y="5913"/>
                  </a:lnTo>
                  <a:cubicBezTo>
                    <a:pt x="677" y="5602"/>
                    <a:pt x="609" y="5304"/>
                    <a:pt x="528" y="4993"/>
                  </a:cubicBezTo>
                  <a:cubicBezTo>
                    <a:pt x="447" y="4682"/>
                    <a:pt x="393" y="4344"/>
                    <a:pt x="338" y="4019"/>
                  </a:cubicBezTo>
                  <a:cubicBezTo>
                    <a:pt x="230" y="3396"/>
                    <a:pt x="163" y="2760"/>
                    <a:pt x="135" y="2124"/>
                  </a:cubicBezTo>
                  <a:cubicBezTo>
                    <a:pt x="135" y="2124"/>
                    <a:pt x="135" y="2138"/>
                    <a:pt x="135" y="2138"/>
                  </a:cubicBezTo>
                  <a:cubicBezTo>
                    <a:pt x="108" y="1448"/>
                    <a:pt x="122" y="744"/>
                    <a:pt x="203" y="54"/>
                  </a:cubicBezTo>
                  <a:cubicBezTo>
                    <a:pt x="203" y="27"/>
                    <a:pt x="190" y="0"/>
                    <a:pt x="163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1" name="Google Shape;1461;p45"/>
            <p:cNvSpPr/>
            <p:nvPr/>
          </p:nvSpPr>
          <p:spPr>
            <a:xfrm>
              <a:off x="1352460" y="1074830"/>
              <a:ext cx="47791" cy="211391"/>
            </a:xfrm>
            <a:custGeom>
              <a:avLst/>
              <a:gdLst/>
              <a:ahLst/>
              <a:cxnLst/>
              <a:rect l="l" t="t" r="r" b="b"/>
              <a:pathLst>
                <a:path w="664" h="2937" extrusionOk="0">
                  <a:moveTo>
                    <a:pt x="95" y="0"/>
                  </a:moveTo>
                  <a:cubicBezTo>
                    <a:pt x="68" y="0"/>
                    <a:pt x="41" y="27"/>
                    <a:pt x="41" y="55"/>
                  </a:cubicBezTo>
                  <a:lnTo>
                    <a:pt x="41" y="68"/>
                  </a:lnTo>
                  <a:cubicBezTo>
                    <a:pt x="14" y="285"/>
                    <a:pt x="0" y="515"/>
                    <a:pt x="0" y="745"/>
                  </a:cubicBezTo>
                  <a:cubicBezTo>
                    <a:pt x="0" y="975"/>
                    <a:pt x="27" y="1218"/>
                    <a:pt x="55" y="1448"/>
                  </a:cubicBezTo>
                  <a:cubicBezTo>
                    <a:pt x="82" y="1692"/>
                    <a:pt x="122" y="1908"/>
                    <a:pt x="176" y="2138"/>
                  </a:cubicBezTo>
                  <a:cubicBezTo>
                    <a:pt x="203" y="2247"/>
                    <a:pt x="217" y="2368"/>
                    <a:pt x="258" y="2477"/>
                  </a:cubicBezTo>
                  <a:cubicBezTo>
                    <a:pt x="285" y="2598"/>
                    <a:pt x="312" y="2720"/>
                    <a:pt x="352" y="2842"/>
                  </a:cubicBezTo>
                  <a:cubicBezTo>
                    <a:pt x="366" y="2869"/>
                    <a:pt x="379" y="2883"/>
                    <a:pt x="406" y="2910"/>
                  </a:cubicBezTo>
                  <a:cubicBezTo>
                    <a:pt x="447" y="2923"/>
                    <a:pt x="488" y="2937"/>
                    <a:pt x="528" y="2937"/>
                  </a:cubicBezTo>
                  <a:cubicBezTo>
                    <a:pt x="569" y="2923"/>
                    <a:pt x="596" y="2896"/>
                    <a:pt x="623" y="2869"/>
                  </a:cubicBezTo>
                  <a:cubicBezTo>
                    <a:pt x="650" y="2842"/>
                    <a:pt x="663" y="2788"/>
                    <a:pt x="650" y="2747"/>
                  </a:cubicBezTo>
                  <a:cubicBezTo>
                    <a:pt x="623" y="2639"/>
                    <a:pt x="582" y="2531"/>
                    <a:pt x="542" y="2409"/>
                  </a:cubicBezTo>
                  <a:cubicBezTo>
                    <a:pt x="515" y="2301"/>
                    <a:pt x="474" y="2192"/>
                    <a:pt x="433" y="2084"/>
                  </a:cubicBezTo>
                  <a:cubicBezTo>
                    <a:pt x="352" y="1827"/>
                    <a:pt x="285" y="1584"/>
                    <a:pt x="230" y="1326"/>
                  </a:cubicBezTo>
                  <a:cubicBezTo>
                    <a:pt x="190" y="1191"/>
                    <a:pt x="176" y="1056"/>
                    <a:pt x="149" y="921"/>
                  </a:cubicBezTo>
                  <a:cubicBezTo>
                    <a:pt x="136" y="785"/>
                    <a:pt x="122" y="650"/>
                    <a:pt x="122" y="528"/>
                  </a:cubicBezTo>
                  <a:lnTo>
                    <a:pt x="122" y="515"/>
                  </a:lnTo>
                  <a:cubicBezTo>
                    <a:pt x="122" y="366"/>
                    <a:pt x="122" y="203"/>
                    <a:pt x="136" y="55"/>
                  </a:cubicBezTo>
                  <a:cubicBezTo>
                    <a:pt x="136" y="27"/>
                    <a:pt x="122" y="0"/>
                    <a:pt x="95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2" name="Google Shape;1462;p45"/>
            <p:cNvSpPr/>
            <p:nvPr/>
          </p:nvSpPr>
          <p:spPr>
            <a:xfrm>
              <a:off x="1442790" y="1109883"/>
              <a:ext cx="300280" cy="356852"/>
            </a:xfrm>
            <a:custGeom>
              <a:avLst/>
              <a:gdLst/>
              <a:ahLst/>
              <a:cxnLst/>
              <a:rect l="l" t="t" r="r" b="b"/>
              <a:pathLst>
                <a:path w="4172" h="4958" extrusionOk="0">
                  <a:moveTo>
                    <a:pt x="4117" y="1"/>
                  </a:moveTo>
                  <a:cubicBezTo>
                    <a:pt x="4104" y="1"/>
                    <a:pt x="4090" y="14"/>
                    <a:pt x="4077" y="28"/>
                  </a:cubicBezTo>
                  <a:lnTo>
                    <a:pt x="4090" y="28"/>
                  </a:lnTo>
                  <a:cubicBezTo>
                    <a:pt x="3887" y="366"/>
                    <a:pt x="3684" y="704"/>
                    <a:pt x="3454" y="1042"/>
                  </a:cubicBezTo>
                  <a:lnTo>
                    <a:pt x="3454" y="1029"/>
                  </a:lnTo>
                  <a:cubicBezTo>
                    <a:pt x="3224" y="1367"/>
                    <a:pt x="2981" y="1692"/>
                    <a:pt x="2724" y="2003"/>
                  </a:cubicBezTo>
                  <a:cubicBezTo>
                    <a:pt x="2466" y="2314"/>
                    <a:pt x="2196" y="2626"/>
                    <a:pt x="1912" y="2923"/>
                  </a:cubicBezTo>
                  <a:cubicBezTo>
                    <a:pt x="1641" y="3221"/>
                    <a:pt x="1343" y="3519"/>
                    <a:pt x="1046" y="3803"/>
                  </a:cubicBezTo>
                  <a:cubicBezTo>
                    <a:pt x="897" y="3938"/>
                    <a:pt x="748" y="4073"/>
                    <a:pt x="599" y="4222"/>
                  </a:cubicBezTo>
                  <a:lnTo>
                    <a:pt x="369" y="4439"/>
                  </a:lnTo>
                  <a:cubicBezTo>
                    <a:pt x="288" y="4506"/>
                    <a:pt x="207" y="4574"/>
                    <a:pt x="139" y="4655"/>
                  </a:cubicBezTo>
                  <a:cubicBezTo>
                    <a:pt x="0" y="4773"/>
                    <a:pt x="106" y="4957"/>
                    <a:pt x="243" y="4957"/>
                  </a:cubicBezTo>
                  <a:cubicBezTo>
                    <a:pt x="279" y="4957"/>
                    <a:pt x="318" y="4944"/>
                    <a:pt x="356" y="4912"/>
                  </a:cubicBezTo>
                  <a:cubicBezTo>
                    <a:pt x="450" y="4845"/>
                    <a:pt x="545" y="4763"/>
                    <a:pt x="640" y="4682"/>
                  </a:cubicBezTo>
                  <a:cubicBezTo>
                    <a:pt x="735" y="4601"/>
                    <a:pt x="829" y="4506"/>
                    <a:pt x="924" y="4425"/>
                  </a:cubicBezTo>
                  <a:cubicBezTo>
                    <a:pt x="1100" y="4263"/>
                    <a:pt x="1276" y="4087"/>
                    <a:pt x="1438" y="3925"/>
                  </a:cubicBezTo>
                  <a:cubicBezTo>
                    <a:pt x="1776" y="3559"/>
                    <a:pt x="2088" y="3194"/>
                    <a:pt x="2385" y="2801"/>
                  </a:cubicBezTo>
                  <a:cubicBezTo>
                    <a:pt x="2534" y="2598"/>
                    <a:pt x="2669" y="2409"/>
                    <a:pt x="2818" y="2206"/>
                  </a:cubicBezTo>
                  <a:cubicBezTo>
                    <a:pt x="2954" y="2003"/>
                    <a:pt x="3089" y="1814"/>
                    <a:pt x="3224" y="1611"/>
                  </a:cubicBezTo>
                  <a:cubicBezTo>
                    <a:pt x="3481" y="1205"/>
                    <a:pt x="3738" y="785"/>
                    <a:pt x="3982" y="366"/>
                  </a:cubicBezTo>
                  <a:cubicBezTo>
                    <a:pt x="4050" y="271"/>
                    <a:pt x="4104" y="163"/>
                    <a:pt x="4158" y="68"/>
                  </a:cubicBezTo>
                  <a:cubicBezTo>
                    <a:pt x="4171" y="41"/>
                    <a:pt x="4158" y="14"/>
                    <a:pt x="4131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3" name="Google Shape;1463;p45"/>
            <p:cNvSpPr/>
            <p:nvPr/>
          </p:nvSpPr>
          <p:spPr>
            <a:xfrm>
              <a:off x="1735231" y="1270606"/>
              <a:ext cx="149060" cy="176339"/>
            </a:xfrm>
            <a:custGeom>
              <a:avLst/>
              <a:gdLst/>
              <a:ahLst/>
              <a:cxnLst/>
              <a:rect l="l" t="t" r="r" b="b"/>
              <a:pathLst>
                <a:path w="2071" h="2450" extrusionOk="0">
                  <a:moveTo>
                    <a:pt x="2016" y="0"/>
                  </a:moveTo>
                  <a:cubicBezTo>
                    <a:pt x="2003" y="0"/>
                    <a:pt x="1989" y="0"/>
                    <a:pt x="1976" y="27"/>
                  </a:cubicBezTo>
                  <a:lnTo>
                    <a:pt x="1989" y="14"/>
                  </a:lnTo>
                  <a:lnTo>
                    <a:pt x="1989" y="14"/>
                  </a:lnTo>
                  <a:cubicBezTo>
                    <a:pt x="1922" y="149"/>
                    <a:pt x="1840" y="271"/>
                    <a:pt x="1759" y="393"/>
                  </a:cubicBezTo>
                  <a:lnTo>
                    <a:pt x="1759" y="379"/>
                  </a:lnTo>
                  <a:cubicBezTo>
                    <a:pt x="1651" y="555"/>
                    <a:pt x="1516" y="717"/>
                    <a:pt x="1394" y="866"/>
                  </a:cubicBezTo>
                  <a:cubicBezTo>
                    <a:pt x="1259" y="1029"/>
                    <a:pt x="1123" y="1177"/>
                    <a:pt x="974" y="1326"/>
                  </a:cubicBezTo>
                  <a:cubicBezTo>
                    <a:pt x="839" y="1475"/>
                    <a:pt x="690" y="1624"/>
                    <a:pt x="541" y="1759"/>
                  </a:cubicBezTo>
                  <a:cubicBezTo>
                    <a:pt x="406" y="1908"/>
                    <a:pt x="244" y="2070"/>
                    <a:pt x="81" y="2219"/>
                  </a:cubicBezTo>
                  <a:cubicBezTo>
                    <a:pt x="0" y="2314"/>
                    <a:pt x="68" y="2449"/>
                    <a:pt x="190" y="2449"/>
                  </a:cubicBezTo>
                  <a:cubicBezTo>
                    <a:pt x="230" y="2449"/>
                    <a:pt x="271" y="2436"/>
                    <a:pt x="298" y="2409"/>
                  </a:cubicBezTo>
                  <a:cubicBezTo>
                    <a:pt x="460" y="2233"/>
                    <a:pt x="636" y="2057"/>
                    <a:pt x="798" y="1881"/>
                  </a:cubicBezTo>
                  <a:cubicBezTo>
                    <a:pt x="974" y="1705"/>
                    <a:pt x="1123" y="1502"/>
                    <a:pt x="1272" y="1313"/>
                  </a:cubicBezTo>
                  <a:cubicBezTo>
                    <a:pt x="1421" y="1123"/>
                    <a:pt x="1556" y="920"/>
                    <a:pt x="1678" y="717"/>
                  </a:cubicBezTo>
                  <a:cubicBezTo>
                    <a:pt x="1813" y="514"/>
                    <a:pt x="1949" y="284"/>
                    <a:pt x="2057" y="54"/>
                  </a:cubicBezTo>
                  <a:cubicBezTo>
                    <a:pt x="2070" y="41"/>
                    <a:pt x="2057" y="14"/>
                    <a:pt x="2043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4" name="Google Shape;1464;p45"/>
            <p:cNvSpPr/>
            <p:nvPr/>
          </p:nvSpPr>
          <p:spPr>
            <a:xfrm>
              <a:off x="1395718" y="1569595"/>
              <a:ext cx="223626" cy="170869"/>
            </a:xfrm>
            <a:custGeom>
              <a:avLst/>
              <a:gdLst/>
              <a:ahLst/>
              <a:cxnLst/>
              <a:rect l="l" t="t" r="r" b="b"/>
              <a:pathLst>
                <a:path w="3107" h="2374" extrusionOk="0">
                  <a:moveTo>
                    <a:pt x="3039" y="0"/>
                  </a:moveTo>
                  <a:cubicBezTo>
                    <a:pt x="3026" y="0"/>
                    <a:pt x="3012" y="0"/>
                    <a:pt x="2999" y="14"/>
                  </a:cubicBezTo>
                  <a:cubicBezTo>
                    <a:pt x="2850" y="163"/>
                    <a:pt x="2687" y="311"/>
                    <a:pt x="2525" y="447"/>
                  </a:cubicBezTo>
                  <a:lnTo>
                    <a:pt x="2539" y="447"/>
                  </a:lnTo>
                  <a:cubicBezTo>
                    <a:pt x="2160" y="758"/>
                    <a:pt x="1767" y="1042"/>
                    <a:pt x="1361" y="1313"/>
                  </a:cubicBezTo>
                  <a:cubicBezTo>
                    <a:pt x="956" y="1583"/>
                    <a:pt x="550" y="1840"/>
                    <a:pt x="144" y="2111"/>
                  </a:cubicBezTo>
                  <a:cubicBezTo>
                    <a:pt x="0" y="2188"/>
                    <a:pt x="82" y="2373"/>
                    <a:pt x="204" y="2373"/>
                  </a:cubicBezTo>
                  <a:cubicBezTo>
                    <a:pt x="232" y="2373"/>
                    <a:pt x="262" y="2364"/>
                    <a:pt x="292" y="2341"/>
                  </a:cubicBezTo>
                  <a:cubicBezTo>
                    <a:pt x="807" y="2016"/>
                    <a:pt x="1280" y="1665"/>
                    <a:pt x="1754" y="1286"/>
                  </a:cubicBezTo>
                  <a:cubicBezTo>
                    <a:pt x="2214" y="920"/>
                    <a:pt x="2660" y="514"/>
                    <a:pt x="3080" y="95"/>
                  </a:cubicBezTo>
                  <a:cubicBezTo>
                    <a:pt x="3107" y="54"/>
                    <a:pt x="3080" y="0"/>
                    <a:pt x="3039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5" name="Google Shape;1465;p45"/>
            <p:cNvSpPr/>
            <p:nvPr/>
          </p:nvSpPr>
          <p:spPr>
            <a:xfrm>
              <a:off x="1772802" y="1842889"/>
              <a:ext cx="248890" cy="204409"/>
            </a:xfrm>
            <a:custGeom>
              <a:avLst/>
              <a:gdLst/>
              <a:ahLst/>
              <a:cxnLst/>
              <a:rect l="l" t="t" r="r" b="b"/>
              <a:pathLst>
                <a:path w="3458" h="2840" extrusionOk="0">
                  <a:moveTo>
                    <a:pt x="3370" y="1"/>
                  </a:moveTo>
                  <a:cubicBezTo>
                    <a:pt x="3357" y="1"/>
                    <a:pt x="3344" y="6"/>
                    <a:pt x="3335" y="19"/>
                  </a:cubicBezTo>
                  <a:lnTo>
                    <a:pt x="3335" y="5"/>
                  </a:lnTo>
                  <a:cubicBezTo>
                    <a:pt x="3064" y="290"/>
                    <a:pt x="2780" y="547"/>
                    <a:pt x="2496" y="804"/>
                  </a:cubicBezTo>
                  <a:cubicBezTo>
                    <a:pt x="2401" y="871"/>
                    <a:pt x="2320" y="939"/>
                    <a:pt x="2239" y="1020"/>
                  </a:cubicBezTo>
                  <a:lnTo>
                    <a:pt x="1954" y="1237"/>
                  </a:lnTo>
                  <a:cubicBezTo>
                    <a:pt x="1765" y="1386"/>
                    <a:pt x="1575" y="1534"/>
                    <a:pt x="1373" y="1670"/>
                  </a:cubicBezTo>
                  <a:cubicBezTo>
                    <a:pt x="1183" y="1819"/>
                    <a:pt x="994" y="1954"/>
                    <a:pt x="804" y="2089"/>
                  </a:cubicBezTo>
                  <a:cubicBezTo>
                    <a:pt x="601" y="2225"/>
                    <a:pt x="385" y="2360"/>
                    <a:pt x="168" y="2495"/>
                  </a:cubicBezTo>
                  <a:cubicBezTo>
                    <a:pt x="0" y="2607"/>
                    <a:pt x="110" y="2840"/>
                    <a:pt x="268" y="2840"/>
                  </a:cubicBezTo>
                  <a:cubicBezTo>
                    <a:pt x="301" y="2840"/>
                    <a:pt x="336" y="2830"/>
                    <a:pt x="371" y="2806"/>
                  </a:cubicBezTo>
                  <a:cubicBezTo>
                    <a:pt x="507" y="2725"/>
                    <a:pt x="655" y="2617"/>
                    <a:pt x="791" y="2522"/>
                  </a:cubicBezTo>
                  <a:cubicBezTo>
                    <a:pt x="926" y="2428"/>
                    <a:pt x="1061" y="2319"/>
                    <a:pt x="1197" y="2225"/>
                  </a:cubicBezTo>
                  <a:cubicBezTo>
                    <a:pt x="1467" y="2008"/>
                    <a:pt x="1738" y="1778"/>
                    <a:pt x="1995" y="1548"/>
                  </a:cubicBezTo>
                  <a:cubicBezTo>
                    <a:pt x="2117" y="1426"/>
                    <a:pt x="2225" y="1318"/>
                    <a:pt x="2347" y="1210"/>
                  </a:cubicBezTo>
                  <a:cubicBezTo>
                    <a:pt x="2469" y="1101"/>
                    <a:pt x="2577" y="966"/>
                    <a:pt x="2699" y="844"/>
                  </a:cubicBezTo>
                  <a:cubicBezTo>
                    <a:pt x="2942" y="601"/>
                    <a:pt x="3172" y="344"/>
                    <a:pt x="3416" y="87"/>
                  </a:cubicBezTo>
                  <a:cubicBezTo>
                    <a:pt x="3457" y="56"/>
                    <a:pt x="3412" y="1"/>
                    <a:pt x="3370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6" name="Google Shape;1466;p45"/>
            <p:cNvSpPr/>
            <p:nvPr/>
          </p:nvSpPr>
          <p:spPr>
            <a:xfrm>
              <a:off x="1092409" y="2715890"/>
              <a:ext cx="364337" cy="111057"/>
            </a:xfrm>
            <a:custGeom>
              <a:avLst/>
              <a:gdLst/>
              <a:ahLst/>
              <a:cxnLst/>
              <a:rect l="l" t="t" r="r" b="b"/>
              <a:pathLst>
                <a:path w="5062" h="1543" extrusionOk="0">
                  <a:moveTo>
                    <a:pt x="4967" y="0"/>
                  </a:moveTo>
                  <a:lnTo>
                    <a:pt x="4967" y="14"/>
                  </a:lnTo>
                  <a:cubicBezTo>
                    <a:pt x="4709" y="122"/>
                    <a:pt x="4452" y="230"/>
                    <a:pt x="4195" y="325"/>
                  </a:cubicBezTo>
                  <a:cubicBezTo>
                    <a:pt x="4060" y="379"/>
                    <a:pt x="3925" y="420"/>
                    <a:pt x="3789" y="460"/>
                  </a:cubicBezTo>
                  <a:cubicBezTo>
                    <a:pt x="3654" y="501"/>
                    <a:pt x="3492" y="555"/>
                    <a:pt x="3343" y="596"/>
                  </a:cubicBezTo>
                  <a:cubicBezTo>
                    <a:pt x="2802" y="745"/>
                    <a:pt x="2233" y="880"/>
                    <a:pt x="1665" y="975"/>
                  </a:cubicBezTo>
                  <a:lnTo>
                    <a:pt x="1638" y="975"/>
                  </a:lnTo>
                  <a:cubicBezTo>
                    <a:pt x="1394" y="1015"/>
                    <a:pt x="1151" y="1056"/>
                    <a:pt x="921" y="1083"/>
                  </a:cubicBezTo>
                  <a:cubicBezTo>
                    <a:pt x="677" y="1123"/>
                    <a:pt x="420" y="1150"/>
                    <a:pt x="177" y="1191"/>
                  </a:cubicBezTo>
                  <a:lnTo>
                    <a:pt x="136" y="1191"/>
                  </a:lnTo>
                  <a:cubicBezTo>
                    <a:pt x="95" y="1205"/>
                    <a:pt x="68" y="1218"/>
                    <a:pt x="55" y="1245"/>
                  </a:cubicBezTo>
                  <a:cubicBezTo>
                    <a:pt x="14" y="1286"/>
                    <a:pt x="1" y="1326"/>
                    <a:pt x="1" y="1367"/>
                  </a:cubicBezTo>
                  <a:cubicBezTo>
                    <a:pt x="14" y="1421"/>
                    <a:pt x="28" y="1462"/>
                    <a:pt x="68" y="1489"/>
                  </a:cubicBezTo>
                  <a:cubicBezTo>
                    <a:pt x="95" y="1529"/>
                    <a:pt x="149" y="1543"/>
                    <a:pt x="190" y="1543"/>
                  </a:cubicBezTo>
                  <a:cubicBezTo>
                    <a:pt x="393" y="1516"/>
                    <a:pt x="596" y="1475"/>
                    <a:pt x="799" y="1448"/>
                  </a:cubicBezTo>
                  <a:cubicBezTo>
                    <a:pt x="988" y="1408"/>
                    <a:pt x="1205" y="1367"/>
                    <a:pt x="1421" y="1326"/>
                  </a:cubicBezTo>
                  <a:cubicBezTo>
                    <a:pt x="1624" y="1272"/>
                    <a:pt x="1814" y="1232"/>
                    <a:pt x="2017" y="1178"/>
                  </a:cubicBezTo>
                  <a:cubicBezTo>
                    <a:pt x="2206" y="1123"/>
                    <a:pt x="2436" y="1069"/>
                    <a:pt x="2639" y="1015"/>
                  </a:cubicBezTo>
                  <a:cubicBezTo>
                    <a:pt x="3451" y="772"/>
                    <a:pt x="4236" y="487"/>
                    <a:pt x="5007" y="122"/>
                  </a:cubicBezTo>
                  <a:cubicBezTo>
                    <a:pt x="5034" y="122"/>
                    <a:pt x="5061" y="81"/>
                    <a:pt x="5048" y="41"/>
                  </a:cubicBezTo>
                  <a:cubicBezTo>
                    <a:pt x="5034" y="14"/>
                    <a:pt x="5007" y="0"/>
                    <a:pt x="4980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7" name="Google Shape;1467;p45"/>
            <p:cNvSpPr/>
            <p:nvPr/>
          </p:nvSpPr>
          <p:spPr>
            <a:xfrm>
              <a:off x="637590" y="2026141"/>
              <a:ext cx="325327" cy="323528"/>
            </a:xfrm>
            <a:custGeom>
              <a:avLst/>
              <a:gdLst/>
              <a:ahLst/>
              <a:cxnLst/>
              <a:rect l="l" t="t" r="r" b="b"/>
              <a:pathLst>
                <a:path w="4520" h="4495" extrusionOk="0">
                  <a:moveTo>
                    <a:pt x="2336" y="0"/>
                  </a:moveTo>
                  <a:cubicBezTo>
                    <a:pt x="1381" y="0"/>
                    <a:pt x="497" y="746"/>
                    <a:pt x="271" y="1816"/>
                  </a:cubicBezTo>
                  <a:cubicBezTo>
                    <a:pt x="1" y="3034"/>
                    <a:pt x="691" y="4211"/>
                    <a:pt x="1787" y="4455"/>
                  </a:cubicBezTo>
                  <a:cubicBezTo>
                    <a:pt x="1915" y="4482"/>
                    <a:pt x="2044" y="4495"/>
                    <a:pt x="2170" y="4495"/>
                  </a:cubicBezTo>
                  <a:cubicBezTo>
                    <a:pt x="3139" y="4495"/>
                    <a:pt x="4022" y="3746"/>
                    <a:pt x="4249" y="2669"/>
                  </a:cubicBezTo>
                  <a:cubicBezTo>
                    <a:pt x="4520" y="1451"/>
                    <a:pt x="3830" y="274"/>
                    <a:pt x="2734" y="44"/>
                  </a:cubicBezTo>
                  <a:cubicBezTo>
                    <a:pt x="2601" y="14"/>
                    <a:pt x="2468" y="0"/>
                    <a:pt x="233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8" name="Google Shape;1468;p45"/>
            <p:cNvSpPr/>
            <p:nvPr/>
          </p:nvSpPr>
          <p:spPr>
            <a:xfrm>
              <a:off x="728136" y="2083722"/>
              <a:ext cx="227009" cy="226145"/>
            </a:xfrm>
            <a:custGeom>
              <a:avLst/>
              <a:gdLst/>
              <a:ahLst/>
              <a:cxnLst/>
              <a:rect l="l" t="t" r="r" b="b"/>
              <a:pathLst>
                <a:path w="3154" h="3142" extrusionOk="0">
                  <a:moveTo>
                    <a:pt x="1639" y="0"/>
                  </a:moveTo>
                  <a:cubicBezTo>
                    <a:pt x="965" y="0"/>
                    <a:pt x="344" y="521"/>
                    <a:pt x="177" y="1274"/>
                  </a:cubicBezTo>
                  <a:cubicBezTo>
                    <a:pt x="1" y="2126"/>
                    <a:pt x="475" y="2951"/>
                    <a:pt x="1246" y="3114"/>
                  </a:cubicBezTo>
                  <a:cubicBezTo>
                    <a:pt x="1336" y="3133"/>
                    <a:pt x="1427" y="3142"/>
                    <a:pt x="1516" y="3142"/>
                  </a:cubicBezTo>
                  <a:cubicBezTo>
                    <a:pt x="2190" y="3142"/>
                    <a:pt x="2809" y="2621"/>
                    <a:pt x="2964" y="1869"/>
                  </a:cubicBezTo>
                  <a:cubicBezTo>
                    <a:pt x="3154" y="1016"/>
                    <a:pt x="2680" y="191"/>
                    <a:pt x="1909" y="29"/>
                  </a:cubicBezTo>
                  <a:cubicBezTo>
                    <a:pt x="1818" y="10"/>
                    <a:pt x="1728" y="0"/>
                    <a:pt x="1639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9" name="Google Shape;1469;p45"/>
            <p:cNvSpPr/>
            <p:nvPr/>
          </p:nvSpPr>
          <p:spPr>
            <a:xfrm>
              <a:off x="678473" y="2166567"/>
              <a:ext cx="105299" cy="42753"/>
            </a:xfrm>
            <a:custGeom>
              <a:avLst/>
              <a:gdLst/>
              <a:ahLst/>
              <a:cxnLst/>
              <a:rect l="l" t="t" r="r" b="b"/>
              <a:pathLst>
                <a:path w="1463" h="594" extrusionOk="0">
                  <a:moveTo>
                    <a:pt x="424" y="0"/>
                  </a:moveTo>
                  <a:cubicBezTo>
                    <a:pt x="213" y="0"/>
                    <a:pt x="59" y="51"/>
                    <a:pt x="41" y="150"/>
                  </a:cubicBezTo>
                  <a:cubicBezTo>
                    <a:pt x="1" y="285"/>
                    <a:pt x="299" y="461"/>
                    <a:pt x="677" y="556"/>
                  </a:cubicBezTo>
                  <a:cubicBezTo>
                    <a:pt x="799" y="582"/>
                    <a:pt x="916" y="594"/>
                    <a:pt x="1020" y="594"/>
                  </a:cubicBezTo>
                  <a:cubicBezTo>
                    <a:pt x="1241" y="594"/>
                    <a:pt x="1403" y="539"/>
                    <a:pt x="1422" y="447"/>
                  </a:cubicBezTo>
                  <a:cubicBezTo>
                    <a:pt x="1462" y="298"/>
                    <a:pt x="1165" y="123"/>
                    <a:pt x="786" y="41"/>
                  </a:cubicBezTo>
                  <a:cubicBezTo>
                    <a:pt x="657" y="14"/>
                    <a:pt x="533" y="0"/>
                    <a:pt x="42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0" name="Google Shape;1470;p45"/>
            <p:cNvSpPr/>
            <p:nvPr/>
          </p:nvSpPr>
          <p:spPr>
            <a:xfrm>
              <a:off x="724250" y="1871824"/>
              <a:ext cx="186127" cy="81476"/>
            </a:xfrm>
            <a:custGeom>
              <a:avLst/>
              <a:gdLst/>
              <a:ahLst/>
              <a:cxnLst/>
              <a:rect l="l" t="t" r="r" b="b"/>
              <a:pathLst>
                <a:path w="2586" h="1132" extrusionOk="0">
                  <a:moveTo>
                    <a:pt x="1119" y="1"/>
                  </a:moveTo>
                  <a:cubicBezTo>
                    <a:pt x="527" y="1"/>
                    <a:pt x="52" y="191"/>
                    <a:pt x="28" y="456"/>
                  </a:cubicBezTo>
                  <a:cubicBezTo>
                    <a:pt x="1" y="767"/>
                    <a:pt x="556" y="1065"/>
                    <a:pt x="1246" y="1119"/>
                  </a:cubicBezTo>
                  <a:cubicBezTo>
                    <a:pt x="1333" y="1127"/>
                    <a:pt x="1419" y="1131"/>
                    <a:pt x="1503" y="1131"/>
                  </a:cubicBezTo>
                  <a:cubicBezTo>
                    <a:pt x="2089" y="1131"/>
                    <a:pt x="2546" y="933"/>
                    <a:pt x="2558" y="672"/>
                  </a:cubicBezTo>
                  <a:cubicBezTo>
                    <a:pt x="2585" y="361"/>
                    <a:pt x="2044" y="64"/>
                    <a:pt x="1340" y="9"/>
                  </a:cubicBezTo>
                  <a:cubicBezTo>
                    <a:pt x="1265" y="3"/>
                    <a:pt x="1191" y="1"/>
                    <a:pt x="1119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1" name="Google Shape;1471;p45"/>
            <p:cNvSpPr/>
            <p:nvPr/>
          </p:nvSpPr>
          <p:spPr>
            <a:xfrm>
              <a:off x="1372901" y="2203562"/>
              <a:ext cx="327342" cy="323456"/>
            </a:xfrm>
            <a:custGeom>
              <a:avLst/>
              <a:gdLst/>
              <a:ahLst/>
              <a:cxnLst/>
              <a:rect l="l" t="t" r="r" b="b"/>
              <a:pathLst>
                <a:path w="4548" h="4494" extrusionOk="0">
                  <a:moveTo>
                    <a:pt x="2371" y="1"/>
                  </a:moveTo>
                  <a:cubicBezTo>
                    <a:pt x="1430" y="1"/>
                    <a:pt x="556" y="719"/>
                    <a:pt x="298" y="1760"/>
                  </a:cubicBezTo>
                  <a:cubicBezTo>
                    <a:pt x="1" y="2978"/>
                    <a:pt x="650" y="4169"/>
                    <a:pt x="1746" y="4439"/>
                  </a:cubicBezTo>
                  <a:cubicBezTo>
                    <a:pt x="1892" y="4476"/>
                    <a:pt x="2040" y="4493"/>
                    <a:pt x="2185" y="4493"/>
                  </a:cubicBezTo>
                  <a:cubicBezTo>
                    <a:pt x="3117" y="4493"/>
                    <a:pt x="3992" y="3776"/>
                    <a:pt x="4249" y="2734"/>
                  </a:cubicBezTo>
                  <a:cubicBezTo>
                    <a:pt x="4547" y="1516"/>
                    <a:pt x="3911" y="326"/>
                    <a:pt x="2815" y="55"/>
                  </a:cubicBezTo>
                  <a:cubicBezTo>
                    <a:pt x="2667" y="18"/>
                    <a:pt x="2518" y="1"/>
                    <a:pt x="237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2" name="Google Shape;1472;p45"/>
            <p:cNvSpPr/>
            <p:nvPr/>
          </p:nvSpPr>
          <p:spPr>
            <a:xfrm>
              <a:off x="1381683" y="2242717"/>
              <a:ext cx="227945" cy="225714"/>
            </a:xfrm>
            <a:custGeom>
              <a:avLst/>
              <a:gdLst/>
              <a:ahLst/>
              <a:cxnLst/>
              <a:rect l="l" t="t" r="r" b="b"/>
              <a:pathLst>
                <a:path w="3167" h="3136" extrusionOk="0">
                  <a:moveTo>
                    <a:pt x="1650" y="1"/>
                  </a:moveTo>
                  <a:cubicBezTo>
                    <a:pt x="987" y="1"/>
                    <a:pt x="367" y="504"/>
                    <a:pt x="203" y="1230"/>
                  </a:cubicBezTo>
                  <a:cubicBezTo>
                    <a:pt x="0" y="2082"/>
                    <a:pt x="447" y="2921"/>
                    <a:pt x="1218" y="3097"/>
                  </a:cubicBezTo>
                  <a:cubicBezTo>
                    <a:pt x="1322" y="3123"/>
                    <a:pt x="1427" y="3135"/>
                    <a:pt x="1531" y="3135"/>
                  </a:cubicBezTo>
                  <a:cubicBezTo>
                    <a:pt x="2184" y="3135"/>
                    <a:pt x="2802" y="2642"/>
                    <a:pt x="2977" y="1906"/>
                  </a:cubicBezTo>
                  <a:cubicBezTo>
                    <a:pt x="3167" y="1067"/>
                    <a:pt x="2720" y="228"/>
                    <a:pt x="1962" y="39"/>
                  </a:cubicBezTo>
                  <a:cubicBezTo>
                    <a:pt x="1858" y="13"/>
                    <a:pt x="1754" y="1"/>
                    <a:pt x="1650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3" name="Google Shape;1473;p45"/>
            <p:cNvSpPr/>
            <p:nvPr/>
          </p:nvSpPr>
          <p:spPr>
            <a:xfrm>
              <a:off x="1547228" y="2373210"/>
              <a:ext cx="104292" cy="44049"/>
            </a:xfrm>
            <a:custGeom>
              <a:avLst/>
              <a:gdLst/>
              <a:ahLst/>
              <a:cxnLst/>
              <a:rect l="l" t="t" r="r" b="b"/>
              <a:pathLst>
                <a:path w="1449" h="612" extrusionOk="0">
                  <a:moveTo>
                    <a:pt x="394" y="1"/>
                  </a:moveTo>
                  <a:cubicBezTo>
                    <a:pt x="197" y="1"/>
                    <a:pt x="53" y="49"/>
                    <a:pt x="28" y="134"/>
                  </a:cubicBezTo>
                  <a:cubicBezTo>
                    <a:pt x="1" y="283"/>
                    <a:pt x="271" y="472"/>
                    <a:pt x="664" y="567"/>
                  </a:cubicBezTo>
                  <a:cubicBezTo>
                    <a:pt x="803" y="596"/>
                    <a:pt x="936" y="612"/>
                    <a:pt x="1051" y="612"/>
                  </a:cubicBezTo>
                  <a:cubicBezTo>
                    <a:pt x="1249" y="612"/>
                    <a:pt x="1391" y="566"/>
                    <a:pt x="1408" y="472"/>
                  </a:cubicBezTo>
                  <a:cubicBezTo>
                    <a:pt x="1448" y="337"/>
                    <a:pt x="1164" y="147"/>
                    <a:pt x="785" y="52"/>
                  </a:cubicBezTo>
                  <a:cubicBezTo>
                    <a:pt x="645" y="17"/>
                    <a:pt x="510" y="1"/>
                    <a:pt x="39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4" name="Google Shape;1474;p45"/>
            <p:cNvSpPr/>
            <p:nvPr/>
          </p:nvSpPr>
          <p:spPr>
            <a:xfrm>
              <a:off x="1527795" y="2054859"/>
              <a:ext cx="185048" cy="103788"/>
            </a:xfrm>
            <a:custGeom>
              <a:avLst/>
              <a:gdLst/>
              <a:ahLst/>
              <a:cxnLst/>
              <a:rect l="l" t="t" r="r" b="b"/>
              <a:pathLst>
                <a:path w="2571" h="1442" extrusionOk="0">
                  <a:moveTo>
                    <a:pt x="619" y="0"/>
                  </a:moveTo>
                  <a:cubicBezTo>
                    <a:pt x="369" y="0"/>
                    <a:pt x="183" y="71"/>
                    <a:pt x="122" y="213"/>
                  </a:cubicBezTo>
                  <a:cubicBezTo>
                    <a:pt x="0" y="497"/>
                    <a:pt x="419" y="944"/>
                    <a:pt x="1069" y="1228"/>
                  </a:cubicBezTo>
                  <a:cubicBezTo>
                    <a:pt x="1387" y="1370"/>
                    <a:pt x="1702" y="1441"/>
                    <a:pt x="1952" y="1441"/>
                  </a:cubicBezTo>
                  <a:cubicBezTo>
                    <a:pt x="2202" y="1441"/>
                    <a:pt x="2388" y="1370"/>
                    <a:pt x="2449" y="1228"/>
                  </a:cubicBezTo>
                  <a:cubicBezTo>
                    <a:pt x="2571" y="944"/>
                    <a:pt x="2151" y="484"/>
                    <a:pt x="1502" y="213"/>
                  </a:cubicBezTo>
                  <a:cubicBezTo>
                    <a:pt x="1184" y="71"/>
                    <a:pt x="869" y="0"/>
                    <a:pt x="619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5" name="Google Shape;1475;p45"/>
            <p:cNvSpPr/>
            <p:nvPr/>
          </p:nvSpPr>
          <p:spPr>
            <a:xfrm>
              <a:off x="1025183" y="2333336"/>
              <a:ext cx="239677" cy="128187"/>
            </a:xfrm>
            <a:custGeom>
              <a:avLst/>
              <a:gdLst/>
              <a:ahLst/>
              <a:cxnLst/>
              <a:rect l="l" t="t" r="r" b="b"/>
              <a:pathLst>
                <a:path w="3330" h="1781" extrusionOk="0">
                  <a:moveTo>
                    <a:pt x="1470" y="1"/>
                  </a:moveTo>
                  <a:cubicBezTo>
                    <a:pt x="1401" y="1"/>
                    <a:pt x="1330" y="4"/>
                    <a:pt x="1259" y="11"/>
                  </a:cubicBezTo>
                  <a:cubicBezTo>
                    <a:pt x="1029" y="25"/>
                    <a:pt x="799" y="79"/>
                    <a:pt x="583" y="173"/>
                  </a:cubicBezTo>
                  <a:cubicBezTo>
                    <a:pt x="393" y="268"/>
                    <a:pt x="231" y="404"/>
                    <a:pt x="109" y="566"/>
                  </a:cubicBezTo>
                  <a:cubicBezTo>
                    <a:pt x="96" y="566"/>
                    <a:pt x="82" y="566"/>
                    <a:pt x="69" y="579"/>
                  </a:cubicBezTo>
                  <a:cubicBezTo>
                    <a:pt x="15" y="606"/>
                    <a:pt x="1" y="661"/>
                    <a:pt x="15" y="715"/>
                  </a:cubicBezTo>
                  <a:cubicBezTo>
                    <a:pt x="82" y="850"/>
                    <a:pt x="163" y="972"/>
                    <a:pt x="272" y="1080"/>
                  </a:cubicBezTo>
                  <a:cubicBezTo>
                    <a:pt x="380" y="1188"/>
                    <a:pt x="488" y="1283"/>
                    <a:pt x="623" y="1364"/>
                  </a:cubicBezTo>
                  <a:cubicBezTo>
                    <a:pt x="745" y="1432"/>
                    <a:pt x="867" y="1500"/>
                    <a:pt x="989" y="1554"/>
                  </a:cubicBezTo>
                  <a:cubicBezTo>
                    <a:pt x="1151" y="1608"/>
                    <a:pt x="1313" y="1662"/>
                    <a:pt x="1489" y="1703"/>
                  </a:cubicBezTo>
                  <a:cubicBezTo>
                    <a:pt x="1638" y="1730"/>
                    <a:pt x="1787" y="1757"/>
                    <a:pt x="1949" y="1770"/>
                  </a:cubicBezTo>
                  <a:cubicBezTo>
                    <a:pt x="2010" y="1777"/>
                    <a:pt x="2075" y="1780"/>
                    <a:pt x="2139" y="1780"/>
                  </a:cubicBezTo>
                  <a:cubicBezTo>
                    <a:pt x="2203" y="1780"/>
                    <a:pt x="2267" y="1777"/>
                    <a:pt x="2328" y="1770"/>
                  </a:cubicBezTo>
                  <a:cubicBezTo>
                    <a:pt x="2464" y="1757"/>
                    <a:pt x="2599" y="1743"/>
                    <a:pt x="2721" y="1730"/>
                  </a:cubicBezTo>
                  <a:cubicBezTo>
                    <a:pt x="2788" y="1716"/>
                    <a:pt x="2856" y="1703"/>
                    <a:pt x="2924" y="1689"/>
                  </a:cubicBezTo>
                  <a:cubicBezTo>
                    <a:pt x="2991" y="1662"/>
                    <a:pt x="3059" y="1648"/>
                    <a:pt x="3113" y="1608"/>
                  </a:cubicBezTo>
                  <a:cubicBezTo>
                    <a:pt x="3167" y="1581"/>
                    <a:pt x="3208" y="1540"/>
                    <a:pt x="3248" y="1500"/>
                  </a:cubicBezTo>
                  <a:cubicBezTo>
                    <a:pt x="3262" y="1472"/>
                    <a:pt x="3276" y="1445"/>
                    <a:pt x="3289" y="1432"/>
                  </a:cubicBezTo>
                  <a:cubicBezTo>
                    <a:pt x="3303" y="1391"/>
                    <a:pt x="3316" y="1364"/>
                    <a:pt x="3316" y="1324"/>
                  </a:cubicBezTo>
                  <a:cubicBezTo>
                    <a:pt x="3330" y="1270"/>
                    <a:pt x="3330" y="1215"/>
                    <a:pt x="3316" y="1161"/>
                  </a:cubicBezTo>
                  <a:cubicBezTo>
                    <a:pt x="3303" y="1094"/>
                    <a:pt x="3276" y="1026"/>
                    <a:pt x="3248" y="972"/>
                  </a:cubicBezTo>
                  <a:cubicBezTo>
                    <a:pt x="3194" y="850"/>
                    <a:pt x="3113" y="742"/>
                    <a:pt x="3018" y="634"/>
                  </a:cubicBezTo>
                  <a:cubicBezTo>
                    <a:pt x="2937" y="539"/>
                    <a:pt x="2843" y="458"/>
                    <a:pt x="2734" y="376"/>
                  </a:cubicBezTo>
                  <a:cubicBezTo>
                    <a:pt x="2612" y="282"/>
                    <a:pt x="2491" y="201"/>
                    <a:pt x="2342" y="146"/>
                  </a:cubicBezTo>
                  <a:lnTo>
                    <a:pt x="2342" y="173"/>
                  </a:lnTo>
                  <a:cubicBezTo>
                    <a:pt x="2261" y="133"/>
                    <a:pt x="2179" y="106"/>
                    <a:pt x="2085" y="92"/>
                  </a:cubicBezTo>
                  <a:cubicBezTo>
                    <a:pt x="1882" y="31"/>
                    <a:pt x="1679" y="1"/>
                    <a:pt x="1470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6" name="Google Shape;1476;p45"/>
            <p:cNvSpPr/>
            <p:nvPr/>
          </p:nvSpPr>
          <p:spPr>
            <a:xfrm>
              <a:off x="996968" y="2230122"/>
              <a:ext cx="334108" cy="244499"/>
            </a:xfrm>
            <a:custGeom>
              <a:avLst/>
              <a:gdLst/>
              <a:ahLst/>
              <a:cxnLst/>
              <a:rect l="l" t="t" r="r" b="b"/>
              <a:pathLst>
                <a:path w="4642" h="3397" extrusionOk="0">
                  <a:moveTo>
                    <a:pt x="1773" y="1553"/>
                  </a:moveTo>
                  <a:cubicBezTo>
                    <a:pt x="1936" y="1553"/>
                    <a:pt x="2111" y="1580"/>
                    <a:pt x="2274" y="1621"/>
                  </a:cubicBezTo>
                  <a:cubicBezTo>
                    <a:pt x="2369" y="1648"/>
                    <a:pt x="2450" y="1675"/>
                    <a:pt x="2544" y="1716"/>
                  </a:cubicBezTo>
                  <a:cubicBezTo>
                    <a:pt x="2626" y="1743"/>
                    <a:pt x="2707" y="1783"/>
                    <a:pt x="2788" y="1838"/>
                  </a:cubicBezTo>
                  <a:lnTo>
                    <a:pt x="2774" y="1810"/>
                  </a:lnTo>
                  <a:lnTo>
                    <a:pt x="2774" y="1810"/>
                  </a:lnTo>
                  <a:cubicBezTo>
                    <a:pt x="2910" y="1905"/>
                    <a:pt x="3045" y="2000"/>
                    <a:pt x="3167" y="2122"/>
                  </a:cubicBezTo>
                  <a:lnTo>
                    <a:pt x="3180" y="2122"/>
                  </a:lnTo>
                  <a:cubicBezTo>
                    <a:pt x="3275" y="2230"/>
                    <a:pt x="3356" y="2338"/>
                    <a:pt x="3424" y="2460"/>
                  </a:cubicBezTo>
                  <a:cubicBezTo>
                    <a:pt x="3492" y="2568"/>
                    <a:pt x="3546" y="2676"/>
                    <a:pt x="3573" y="2798"/>
                  </a:cubicBezTo>
                  <a:cubicBezTo>
                    <a:pt x="3573" y="2825"/>
                    <a:pt x="3586" y="2866"/>
                    <a:pt x="3600" y="2893"/>
                  </a:cubicBezTo>
                  <a:lnTo>
                    <a:pt x="3559" y="2920"/>
                  </a:lnTo>
                  <a:cubicBezTo>
                    <a:pt x="3424" y="3001"/>
                    <a:pt x="3275" y="3069"/>
                    <a:pt x="3113" y="3109"/>
                  </a:cubicBezTo>
                  <a:cubicBezTo>
                    <a:pt x="2937" y="3150"/>
                    <a:pt x="2761" y="3177"/>
                    <a:pt x="2571" y="3191"/>
                  </a:cubicBezTo>
                  <a:cubicBezTo>
                    <a:pt x="2328" y="3191"/>
                    <a:pt x="2084" y="3150"/>
                    <a:pt x="1854" y="3096"/>
                  </a:cubicBezTo>
                  <a:lnTo>
                    <a:pt x="1854" y="3096"/>
                  </a:lnTo>
                  <a:lnTo>
                    <a:pt x="1881" y="3109"/>
                  </a:lnTo>
                  <a:cubicBezTo>
                    <a:pt x="1760" y="3069"/>
                    <a:pt x="1638" y="3028"/>
                    <a:pt x="1516" y="2988"/>
                  </a:cubicBezTo>
                  <a:cubicBezTo>
                    <a:pt x="1408" y="2947"/>
                    <a:pt x="1300" y="2893"/>
                    <a:pt x="1191" y="2825"/>
                  </a:cubicBezTo>
                  <a:cubicBezTo>
                    <a:pt x="1029" y="2731"/>
                    <a:pt x="867" y="2609"/>
                    <a:pt x="731" y="2473"/>
                  </a:cubicBezTo>
                  <a:cubicBezTo>
                    <a:pt x="650" y="2392"/>
                    <a:pt x="582" y="2311"/>
                    <a:pt x="515" y="2216"/>
                  </a:cubicBezTo>
                  <a:cubicBezTo>
                    <a:pt x="582" y="2135"/>
                    <a:pt x="650" y="2054"/>
                    <a:pt x="718" y="1973"/>
                  </a:cubicBezTo>
                  <a:cubicBezTo>
                    <a:pt x="799" y="1892"/>
                    <a:pt x="894" y="1824"/>
                    <a:pt x="1002" y="1756"/>
                  </a:cubicBezTo>
                  <a:cubicBezTo>
                    <a:pt x="1097" y="1702"/>
                    <a:pt x="1218" y="1648"/>
                    <a:pt x="1340" y="1621"/>
                  </a:cubicBezTo>
                  <a:cubicBezTo>
                    <a:pt x="1475" y="1580"/>
                    <a:pt x="1624" y="1553"/>
                    <a:pt x="1773" y="1553"/>
                  </a:cubicBezTo>
                  <a:close/>
                  <a:moveTo>
                    <a:pt x="1144" y="0"/>
                  </a:moveTo>
                  <a:cubicBezTo>
                    <a:pt x="1020" y="0"/>
                    <a:pt x="892" y="28"/>
                    <a:pt x="772" y="78"/>
                  </a:cubicBezTo>
                  <a:cubicBezTo>
                    <a:pt x="623" y="133"/>
                    <a:pt x="488" y="214"/>
                    <a:pt x="379" y="322"/>
                  </a:cubicBezTo>
                  <a:cubicBezTo>
                    <a:pt x="271" y="417"/>
                    <a:pt x="190" y="539"/>
                    <a:pt x="122" y="674"/>
                  </a:cubicBezTo>
                  <a:cubicBezTo>
                    <a:pt x="68" y="809"/>
                    <a:pt x="28" y="944"/>
                    <a:pt x="14" y="1080"/>
                  </a:cubicBezTo>
                  <a:cubicBezTo>
                    <a:pt x="1" y="1229"/>
                    <a:pt x="14" y="1377"/>
                    <a:pt x="41" y="1526"/>
                  </a:cubicBezTo>
                  <a:cubicBezTo>
                    <a:pt x="122" y="2108"/>
                    <a:pt x="474" y="2622"/>
                    <a:pt x="975" y="2934"/>
                  </a:cubicBezTo>
                  <a:cubicBezTo>
                    <a:pt x="1452" y="3235"/>
                    <a:pt x="1988" y="3397"/>
                    <a:pt x="2538" y="3397"/>
                  </a:cubicBezTo>
                  <a:cubicBezTo>
                    <a:pt x="2581" y="3397"/>
                    <a:pt x="2623" y="3396"/>
                    <a:pt x="2666" y="3394"/>
                  </a:cubicBezTo>
                  <a:cubicBezTo>
                    <a:pt x="2964" y="3380"/>
                    <a:pt x="3248" y="3312"/>
                    <a:pt x="3505" y="3191"/>
                  </a:cubicBezTo>
                  <a:cubicBezTo>
                    <a:pt x="3640" y="3123"/>
                    <a:pt x="3762" y="3055"/>
                    <a:pt x="3884" y="2961"/>
                  </a:cubicBezTo>
                  <a:cubicBezTo>
                    <a:pt x="3979" y="2893"/>
                    <a:pt x="4060" y="2798"/>
                    <a:pt x="4141" y="2717"/>
                  </a:cubicBezTo>
                  <a:cubicBezTo>
                    <a:pt x="4222" y="2622"/>
                    <a:pt x="4303" y="2514"/>
                    <a:pt x="4371" y="2406"/>
                  </a:cubicBezTo>
                  <a:cubicBezTo>
                    <a:pt x="4439" y="2298"/>
                    <a:pt x="4493" y="2176"/>
                    <a:pt x="4533" y="2054"/>
                  </a:cubicBezTo>
                  <a:cubicBezTo>
                    <a:pt x="4628" y="1810"/>
                    <a:pt x="4642" y="1553"/>
                    <a:pt x="4574" y="1310"/>
                  </a:cubicBezTo>
                  <a:cubicBezTo>
                    <a:pt x="4561" y="1229"/>
                    <a:pt x="4520" y="1147"/>
                    <a:pt x="4479" y="1080"/>
                  </a:cubicBezTo>
                  <a:cubicBezTo>
                    <a:pt x="4425" y="999"/>
                    <a:pt x="4371" y="931"/>
                    <a:pt x="4303" y="863"/>
                  </a:cubicBezTo>
                  <a:cubicBezTo>
                    <a:pt x="4222" y="796"/>
                    <a:pt x="4141" y="728"/>
                    <a:pt x="4046" y="687"/>
                  </a:cubicBezTo>
                  <a:lnTo>
                    <a:pt x="4019" y="674"/>
                  </a:lnTo>
                  <a:lnTo>
                    <a:pt x="4006" y="674"/>
                  </a:lnTo>
                  <a:cubicBezTo>
                    <a:pt x="3925" y="647"/>
                    <a:pt x="3830" y="620"/>
                    <a:pt x="3749" y="606"/>
                  </a:cubicBezTo>
                  <a:cubicBezTo>
                    <a:pt x="3713" y="604"/>
                    <a:pt x="3677" y="603"/>
                    <a:pt x="3642" y="603"/>
                  </a:cubicBezTo>
                  <a:cubicBezTo>
                    <a:pt x="3478" y="603"/>
                    <a:pt x="3320" y="627"/>
                    <a:pt x="3153" y="660"/>
                  </a:cubicBezTo>
                  <a:lnTo>
                    <a:pt x="3086" y="674"/>
                  </a:lnTo>
                  <a:cubicBezTo>
                    <a:pt x="2923" y="714"/>
                    <a:pt x="2747" y="742"/>
                    <a:pt x="2571" y="755"/>
                  </a:cubicBezTo>
                  <a:lnTo>
                    <a:pt x="2531" y="755"/>
                  </a:lnTo>
                  <a:cubicBezTo>
                    <a:pt x="2396" y="660"/>
                    <a:pt x="2260" y="566"/>
                    <a:pt x="2125" y="471"/>
                  </a:cubicBezTo>
                  <a:cubicBezTo>
                    <a:pt x="2003" y="363"/>
                    <a:pt x="1868" y="268"/>
                    <a:pt x="1733" y="187"/>
                  </a:cubicBezTo>
                  <a:cubicBezTo>
                    <a:pt x="1665" y="146"/>
                    <a:pt x="1597" y="106"/>
                    <a:pt x="1516" y="78"/>
                  </a:cubicBezTo>
                  <a:cubicBezTo>
                    <a:pt x="1435" y="51"/>
                    <a:pt x="1354" y="24"/>
                    <a:pt x="1272" y="11"/>
                  </a:cubicBezTo>
                  <a:cubicBezTo>
                    <a:pt x="1231" y="4"/>
                    <a:pt x="1188" y="0"/>
                    <a:pt x="1144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477" name="Google Shape;1477;p45"/>
          <p:cNvSpPr/>
          <p:nvPr/>
        </p:nvSpPr>
        <p:spPr>
          <a:xfrm>
            <a:off x="1492509" y="1337998"/>
            <a:ext cx="129" cy="1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565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478" name="Google Shape;1478;p45"/>
          <p:cNvSpPr/>
          <p:nvPr/>
        </p:nvSpPr>
        <p:spPr>
          <a:xfrm>
            <a:off x="1243585" y="666928"/>
            <a:ext cx="129" cy="1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rgbClr val="E565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1479" name="Google Shape;1479;p45"/>
          <p:cNvGrpSpPr/>
          <p:nvPr/>
        </p:nvGrpSpPr>
        <p:grpSpPr>
          <a:xfrm>
            <a:off x="-178019" y="413056"/>
            <a:ext cx="2258259" cy="2456536"/>
            <a:chOff x="-192928" y="533516"/>
            <a:chExt cx="1511255" cy="1719140"/>
          </a:xfrm>
        </p:grpSpPr>
        <p:sp>
          <p:nvSpPr>
            <p:cNvPr id="1480" name="Google Shape;1480;p45"/>
            <p:cNvSpPr/>
            <p:nvPr/>
          </p:nvSpPr>
          <p:spPr>
            <a:xfrm rot="940192">
              <a:off x="158530" y="647164"/>
              <a:ext cx="1011649" cy="1236210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1" name="Google Shape;1481;p45"/>
            <p:cNvSpPr/>
            <p:nvPr/>
          </p:nvSpPr>
          <p:spPr>
            <a:xfrm rot="940192">
              <a:off x="-15354" y="692714"/>
              <a:ext cx="997692" cy="1452192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rgbClr val="E793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943203"/>
              </p:ext>
            </p:extLst>
          </p:nvPr>
        </p:nvGraphicFramePr>
        <p:xfrm>
          <a:off x="2351207" y="2362200"/>
          <a:ext cx="7315200" cy="4023360"/>
        </p:xfrm>
        <a:graphic>
          <a:graphicData uri="http://schemas.openxmlformats.org/drawingml/2006/table">
            <a:tbl>
              <a:tblPr firstRow="1" bandRow="1"/>
              <a:tblGrid>
                <a:gridCol w="914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ô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ợ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ò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è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2362826" y="2388873"/>
            <a:ext cx="2720824" cy="91440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ounded Rectangle 9"/>
          <p:cNvSpPr/>
          <p:nvPr/>
        </p:nvSpPr>
        <p:spPr>
          <a:xfrm rot="5400000">
            <a:off x="1859925" y="3903430"/>
            <a:ext cx="1919140" cy="93657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ounded Rectangle 12"/>
          <p:cNvSpPr/>
          <p:nvPr/>
        </p:nvSpPr>
        <p:spPr>
          <a:xfrm>
            <a:off x="6048394" y="3393000"/>
            <a:ext cx="2637532" cy="965396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TextBox 13"/>
          <p:cNvSpPr txBox="1"/>
          <p:nvPr/>
        </p:nvSpPr>
        <p:spPr>
          <a:xfrm>
            <a:off x="23118" y="55451"/>
            <a:ext cx="12155620" cy="14619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9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KHỞI ĐỘNG: </a:t>
            </a:r>
            <a:r>
              <a:rPr lang="en-US" sz="4000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 TINH MẮT?</a:t>
            </a:r>
          </a:p>
          <a:p>
            <a:pPr algn="ctr"/>
            <a:r>
              <a:rPr lang="en-US" sz="4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tên các loài vật</a:t>
            </a:r>
          </a:p>
        </p:txBody>
      </p:sp>
      <p:sp>
        <p:nvSpPr>
          <p:cNvPr id="15" name="Rounded Rectangle 14"/>
          <p:cNvSpPr/>
          <p:nvPr/>
        </p:nvSpPr>
        <p:spPr>
          <a:xfrm rot="5400000">
            <a:off x="4190111" y="4545546"/>
            <a:ext cx="914399" cy="2720823"/>
          </a:xfrm>
          <a:prstGeom prst="round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ounded Rectangle 14">
            <a:extLst>
              <a:ext uri="{FF2B5EF4-FFF2-40B4-BE49-F238E27FC236}">
                <a16:creationId xmlns="" xmlns:a16="http://schemas.microsoft.com/office/drawing/2014/main" id="{2614DD92-5411-4DBA-A856-9B32A3B01E9A}"/>
              </a:ext>
            </a:extLst>
          </p:cNvPr>
          <p:cNvSpPr/>
          <p:nvPr/>
        </p:nvSpPr>
        <p:spPr>
          <a:xfrm rot="5400000">
            <a:off x="6464393" y="1026019"/>
            <a:ext cx="914399" cy="3652650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ounded Rectangle 12">
            <a:extLst>
              <a:ext uri="{FF2B5EF4-FFF2-40B4-BE49-F238E27FC236}">
                <a16:creationId xmlns="" xmlns:a16="http://schemas.microsoft.com/office/drawing/2014/main" id="{58742A79-F02C-4E52-A28D-1BD0AC35A38E}"/>
              </a:ext>
            </a:extLst>
          </p:cNvPr>
          <p:cNvSpPr/>
          <p:nvPr/>
        </p:nvSpPr>
        <p:spPr>
          <a:xfrm>
            <a:off x="4284060" y="4411645"/>
            <a:ext cx="2637532" cy="965396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3348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5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B5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33"/>
          <p:cNvSpPr/>
          <p:nvPr/>
        </p:nvSpPr>
        <p:spPr>
          <a:xfrm>
            <a:off x="3610606" y="3459855"/>
            <a:ext cx="4817253" cy="609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dist="38100" dir="30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584" name="Google Shape;584;p33"/>
          <p:cNvSpPr/>
          <p:nvPr/>
        </p:nvSpPr>
        <p:spPr>
          <a:xfrm>
            <a:off x="11465250" y="249985"/>
            <a:ext cx="1427086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585" name="Google Shape;585;p33"/>
          <p:cNvSpPr txBox="1">
            <a:spLocks noGrp="1"/>
          </p:cNvSpPr>
          <p:nvPr>
            <p:ph type="ctrTitle"/>
          </p:nvPr>
        </p:nvSpPr>
        <p:spPr>
          <a:xfrm>
            <a:off x="1014750" y="1022793"/>
            <a:ext cx="10006612" cy="2198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spcAft>
                <a:spcPts val="1331"/>
              </a:spcAft>
            </a:pPr>
            <a:r>
              <a:rPr lang="en" sz="7200">
                <a:latin typeface="Frankfurter" pitchFamily="2" charset="0"/>
                <a:ea typeface="Frankfurter" pitchFamily="2" charset="0"/>
                <a:cs typeface="Frankfurter" pitchFamily="2" charset="0"/>
              </a:rPr>
              <a:t>Bài 12: </a:t>
            </a:r>
            <a:br>
              <a:rPr lang="en" sz="7200">
                <a:latin typeface="Frankfurter" pitchFamily="2" charset="0"/>
                <a:ea typeface="Frankfurter" pitchFamily="2" charset="0"/>
                <a:cs typeface="Frankfurter" pitchFamily="2" charset="0"/>
              </a:rPr>
            </a:br>
            <a:r>
              <a:rPr lang="en" sz="7200">
                <a:latin typeface="Frankfurter" pitchFamily="2" charset="0"/>
                <a:ea typeface="Frankfurter" pitchFamily="2" charset="0"/>
                <a:cs typeface="Frankfurter" pitchFamily="2" charset="0"/>
              </a:rPr>
              <a:t>BỜ TRE ĐÓN KHÁCH</a:t>
            </a:r>
            <a:endParaRPr sz="7200">
              <a:latin typeface="Frankfurter" pitchFamily="2" charset="0"/>
              <a:ea typeface="Frankfurter" pitchFamily="2" charset="0"/>
              <a:cs typeface="Frankfurter" pitchFamily="2" charset="0"/>
            </a:endParaRPr>
          </a:p>
        </p:txBody>
      </p:sp>
      <p:sp>
        <p:nvSpPr>
          <p:cNvPr id="586" name="Google Shape;586;p33"/>
          <p:cNvSpPr txBox="1">
            <a:spLocks noGrp="1"/>
          </p:cNvSpPr>
          <p:nvPr>
            <p:ph type="subTitle" idx="1"/>
          </p:nvPr>
        </p:nvSpPr>
        <p:spPr>
          <a:xfrm>
            <a:off x="4788612" y="4235952"/>
            <a:ext cx="2458757" cy="546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indent="0"/>
            <a:r>
              <a:rPr lang="en" sz="2800"/>
              <a:t>Trang 52</a:t>
            </a:r>
            <a:endParaRPr sz="2800"/>
          </a:p>
        </p:txBody>
      </p:sp>
      <p:sp>
        <p:nvSpPr>
          <p:cNvPr id="587" name="Google Shape;587;p33"/>
          <p:cNvSpPr/>
          <p:nvPr/>
        </p:nvSpPr>
        <p:spPr>
          <a:xfrm>
            <a:off x="9909902" y="5359103"/>
            <a:ext cx="60" cy="1191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592" name="Google Shape;592;p33"/>
          <p:cNvGrpSpPr/>
          <p:nvPr/>
        </p:nvGrpSpPr>
        <p:grpSpPr>
          <a:xfrm>
            <a:off x="9909874" y="2227621"/>
            <a:ext cx="652020" cy="811748"/>
            <a:chOff x="7376250" y="1989890"/>
            <a:chExt cx="490228" cy="608811"/>
          </a:xfrm>
        </p:grpSpPr>
        <p:sp>
          <p:nvSpPr>
            <p:cNvPr id="593" name="Google Shape;593;p33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96" name="Google Shape;596;p33"/>
          <p:cNvSpPr/>
          <p:nvPr/>
        </p:nvSpPr>
        <p:spPr>
          <a:xfrm>
            <a:off x="16068758" y="4853678"/>
            <a:ext cx="93" cy="1868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597" name="Google Shape;597;p33"/>
          <p:cNvSpPr/>
          <p:nvPr/>
        </p:nvSpPr>
        <p:spPr>
          <a:xfrm>
            <a:off x="18103777" y="4801638"/>
            <a:ext cx="37652" cy="37839"/>
          </a:xfrm>
          <a:custGeom>
            <a:avLst/>
            <a:gdLst/>
            <a:ahLst/>
            <a:cxnLst/>
            <a:rect l="l" t="t" r="r" b="b"/>
            <a:pathLst>
              <a:path w="404" h="405" extrusionOk="0">
                <a:moveTo>
                  <a:pt x="211" y="1"/>
                </a:moveTo>
                <a:cubicBezTo>
                  <a:pt x="77" y="1"/>
                  <a:pt x="0" y="97"/>
                  <a:pt x="0" y="193"/>
                </a:cubicBezTo>
                <a:cubicBezTo>
                  <a:pt x="0" y="289"/>
                  <a:pt x="58" y="404"/>
                  <a:pt x="192" y="404"/>
                </a:cubicBezTo>
                <a:cubicBezTo>
                  <a:pt x="307" y="404"/>
                  <a:pt x="404" y="346"/>
                  <a:pt x="404" y="231"/>
                </a:cubicBezTo>
                <a:cubicBezTo>
                  <a:pt x="404" y="135"/>
                  <a:pt x="327" y="1"/>
                  <a:pt x="21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598" name="Google Shape;598;p33"/>
          <p:cNvSpPr/>
          <p:nvPr/>
        </p:nvSpPr>
        <p:spPr>
          <a:xfrm>
            <a:off x="17939093" y="4871616"/>
            <a:ext cx="35882" cy="35971"/>
          </a:xfrm>
          <a:custGeom>
            <a:avLst/>
            <a:gdLst/>
            <a:ahLst/>
            <a:cxnLst/>
            <a:rect l="l" t="t" r="r" b="b"/>
            <a:pathLst>
              <a:path w="385" h="385" extrusionOk="0">
                <a:moveTo>
                  <a:pt x="193" y="1"/>
                </a:moveTo>
                <a:cubicBezTo>
                  <a:pt x="97" y="20"/>
                  <a:pt x="1" y="97"/>
                  <a:pt x="1" y="193"/>
                </a:cubicBezTo>
                <a:cubicBezTo>
                  <a:pt x="1" y="289"/>
                  <a:pt x="77" y="385"/>
                  <a:pt x="193" y="385"/>
                </a:cubicBezTo>
                <a:cubicBezTo>
                  <a:pt x="289" y="385"/>
                  <a:pt x="385" y="308"/>
                  <a:pt x="385" y="193"/>
                </a:cubicBezTo>
                <a:cubicBezTo>
                  <a:pt x="385" y="97"/>
                  <a:pt x="327" y="1"/>
                  <a:pt x="193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599" name="Google Shape;599;p33"/>
          <p:cNvGrpSpPr/>
          <p:nvPr/>
        </p:nvGrpSpPr>
        <p:grpSpPr>
          <a:xfrm>
            <a:off x="3182109" y="392672"/>
            <a:ext cx="891787" cy="584699"/>
            <a:chOff x="7555450" y="377766"/>
            <a:chExt cx="670499" cy="438524"/>
          </a:xfrm>
        </p:grpSpPr>
        <p:sp>
          <p:nvSpPr>
            <p:cNvPr id="600" name="Google Shape;600;p33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03" name="Google Shape;603;p33"/>
          <p:cNvGrpSpPr/>
          <p:nvPr/>
        </p:nvGrpSpPr>
        <p:grpSpPr>
          <a:xfrm rot="1385271">
            <a:off x="-784287" y="1111894"/>
            <a:ext cx="1932554" cy="2813039"/>
            <a:chOff x="-3687030" y="4918994"/>
            <a:chExt cx="1168792" cy="1697093"/>
          </a:xfrm>
        </p:grpSpPr>
        <p:sp>
          <p:nvSpPr>
            <p:cNvPr id="604" name="Google Shape;604;p33"/>
            <p:cNvSpPr/>
            <p:nvPr/>
          </p:nvSpPr>
          <p:spPr>
            <a:xfrm>
              <a:off x="-3166171" y="4918994"/>
              <a:ext cx="647933" cy="475738"/>
            </a:xfrm>
            <a:custGeom>
              <a:avLst/>
              <a:gdLst/>
              <a:ahLst/>
              <a:cxnLst/>
              <a:rect l="l" t="t" r="r" b="b"/>
              <a:pathLst>
                <a:path w="11849" h="8700" extrusionOk="0">
                  <a:moveTo>
                    <a:pt x="11791" y="0"/>
                  </a:moveTo>
                  <a:cubicBezTo>
                    <a:pt x="11753" y="0"/>
                    <a:pt x="11733" y="0"/>
                    <a:pt x="11733" y="39"/>
                  </a:cubicBezTo>
                  <a:cubicBezTo>
                    <a:pt x="11561" y="154"/>
                    <a:pt x="11349" y="250"/>
                    <a:pt x="11081" y="365"/>
                  </a:cubicBezTo>
                  <a:cubicBezTo>
                    <a:pt x="10543" y="634"/>
                    <a:pt x="9909" y="845"/>
                    <a:pt x="9160" y="1056"/>
                  </a:cubicBezTo>
                  <a:cubicBezTo>
                    <a:pt x="8642" y="1210"/>
                    <a:pt x="8104" y="1325"/>
                    <a:pt x="7586" y="1441"/>
                  </a:cubicBezTo>
                  <a:lnTo>
                    <a:pt x="7182" y="1537"/>
                  </a:lnTo>
                  <a:cubicBezTo>
                    <a:pt x="6568" y="1690"/>
                    <a:pt x="5876" y="1863"/>
                    <a:pt x="5185" y="2074"/>
                  </a:cubicBezTo>
                  <a:cubicBezTo>
                    <a:pt x="4494" y="2286"/>
                    <a:pt x="3937" y="2535"/>
                    <a:pt x="3457" y="2823"/>
                  </a:cubicBezTo>
                  <a:cubicBezTo>
                    <a:pt x="2996" y="3073"/>
                    <a:pt x="2535" y="3438"/>
                    <a:pt x="2132" y="3841"/>
                  </a:cubicBezTo>
                  <a:cubicBezTo>
                    <a:pt x="1748" y="4225"/>
                    <a:pt x="1383" y="4667"/>
                    <a:pt x="1095" y="5166"/>
                  </a:cubicBezTo>
                  <a:cubicBezTo>
                    <a:pt x="807" y="5627"/>
                    <a:pt x="576" y="6126"/>
                    <a:pt x="403" y="6664"/>
                  </a:cubicBezTo>
                  <a:cubicBezTo>
                    <a:pt x="231" y="7182"/>
                    <a:pt x="115" y="7720"/>
                    <a:pt x="96" y="8239"/>
                  </a:cubicBezTo>
                  <a:cubicBezTo>
                    <a:pt x="96" y="8315"/>
                    <a:pt x="96" y="8411"/>
                    <a:pt x="77" y="8469"/>
                  </a:cubicBezTo>
                  <a:cubicBezTo>
                    <a:pt x="19" y="8507"/>
                    <a:pt x="0" y="8584"/>
                    <a:pt x="19" y="8623"/>
                  </a:cubicBezTo>
                  <a:cubicBezTo>
                    <a:pt x="39" y="8642"/>
                    <a:pt x="77" y="8700"/>
                    <a:pt x="96" y="8700"/>
                  </a:cubicBezTo>
                  <a:lnTo>
                    <a:pt x="192" y="8700"/>
                  </a:lnTo>
                  <a:cubicBezTo>
                    <a:pt x="269" y="8661"/>
                    <a:pt x="327" y="8661"/>
                    <a:pt x="423" y="8642"/>
                  </a:cubicBezTo>
                  <a:cubicBezTo>
                    <a:pt x="519" y="8623"/>
                    <a:pt x="634" y="8604"/>
                    <a:pt x="749" y="8604"/>
                  </a:cubicBezTo>
                  <a:lnTo>
                    <a:pt x="903" y="8565"/>
                  </a:lnTo>
                  <a:cubicBezTo>
                    <a:pt x="1076" y="8546"/>
                    <a:pt x="1248" y="8507"/>
                    <a:pt x="1421" y="8469"/>
                  </a:cubicBezTo>
                  <a:cubicBezTo>
                    <a:pt x="1748" y="8431"/>
                    <a:pt x="2093" y="8354"/>
                    <a:pt x="2420" y="8315"/>
                  </a:cubicBezTo>
                  <a:cubicBezTo>
                    <a:pt x="2689" y="8258"/>
                    <a:pt x="2957" y="8239"/>
                    <a:pt x="3207" y="8181"/>
                  </a:cubicBezTo>
                  <a:cubicBezTo>
                    <a:pt x="3630" y="8123"/>
                    <a:pt x="4052" y="8066"/>
                    <a:pt x="4455" y="7989"/>
                  </a:cubicBezTo>
                  <a:cubicBezTo>
                    <a:pt x="5281" y="7855"/>
                    <a:pt x="5896" y="7701"/>
                    <a:pt x="6472" y="7547"/>
                  </a:cubicBezTo>
                  <a:cubicBezTo>
                    <a:pt x="6798" y="7451"/>
                    <a:pt x="7105" y="7317"/>
                    <a:pt x="7393" y="7182"/>
                  </a:cubicBezTo>
                  <a:cubicBezTo>
                    <a:pt x="7682" y="7067"/>
                    <a:pt x="7912" y="6914"/>
                    <a:pt x="8142" y="6779"/>
                  </a:cubicBezTo>
                  <a:cubicBezTo>
                    <a:pt x="8949" y="6241"/>
                    <a:pt x="9679" y="5473"/>
                    <a:pt x="10255" y="4494"/>
                  </a:cubicBezTo>
                  <a:cubicBezTo>
                    <a:pt x="10485" y="4052"/>
                    <a:pt x="10696" y="3611"/>
                    <a:pt x="10927" y="3092"/>
                  </a:cubicBezTo>
                  <a:cubicBezTo>
                    <a:pt x="11138" y="2593"/>
                    <a:pt x="11311" y="2074"/>
                    <a:pt x="11426" y="1633"/>
                  </a:cubicBezTo>
                  <a:cubicBezTo>
                    <a:pt x="11503" y="1441"/>
                    <a:pt x="11541" y="1249"/>
                    <a:pt x="11599" y="1056"/>
                  </a:cubicBezTo>
                  <a:lnTo>
                    <a:pt x="11637" y="884"/>
                  </a:lnTo>
                  <a:cubicBezTo>
                    <a:pt x="11695" y="768"/>
                    <a:pt x="11714" y="653"/>
                    <a:pt x="11733" y="500"/>
                  </a:cubicBezTo>
                  <a:lnTo>
                    <a:pt x="11753" y="442"/>
                  </a:lnTo>
                  <a:cubicBezTo>
                    <a:pt x="11791" y="346"/>
                    <a:pt x="11810" y="250"/>
                    <a:pt x="11830" y="116"/>
                  </a:cubicBezTo>
                  <a:cubicBezTo>
                    <a:pt x="11830" y="96"/>
                    <a:pt x="11830" y="77"/>
                    <a:pt x="11810" y="58"/>
                  </a:cubicBezTo>
                  <a:cubicBezTo>
                    <a:pt x="11849" y="0"/>
                    <a:pt x="11810" y="0"/>
                    <a:pt x="11791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-3220800" y="5452452"/>
              <a:ext cx="559785" cy="382285"/>
            </a:xfrm>
            <a:custGeom>
              <a:avLst/>
              <a:gdLst/>
              <a:ahLst/>
              <a:cxnLst/>
              <a:rect l="l" t="t" r="r" b="b"/>
              <a:pathLst>
                <a:path w="10237" h="6991" extrusionOk="0">
                  <a:moveTo>
                    <a:pt x="10083" y="0"/>
                  </a:moveTo>
                  <a:lnTo>
                    <a:pt x="9641" y="173"/>
                  </a:lnTo>
                  <a:cubicBezTo>
                    <a:pt x="9449" y="250"/>
                    <a:pt x="9257" y="346"/>
                    <a:pt x="9065" y="423"/>
                  </a:cubicBezTo>
                  <a:lnTo>
                    <a:pt x="8777" y="538"/>
                  </a:lnTo>
                  <a:lnTo>
                    <a:pt x="8066" y="826"/>
                  </a:lnTo>
                  <a:cubicBezTo>
                    <a:pt x="7260" y="1152"/>
                    <a:pt x="6588" y="1402"/>
                    <a:pt x="5973" y="1575"/>
                  </a:cubicBezTo>
                  <a:cubicBezTo>
                    <a:pt x="5800" y="1613"/>
                    <a:pt x="5666" y="1671"/>
                    <a:pt x="5493" y="1690"/>
                  </a:cubicBezTo>
                  <a:cubicBezTo>
                    <a:pt x="5339" y="1728"/>
                    <a:pt x="5205" y="1767"/>
                    <a:pt x="5090" y="1805"/>
                  </a:cubicBezTo>
                  <a:cubicBezTo>
                    <a:pt x="4840" y="1882"/>
                    <a:pt x="4571" y="1978"/>
                    <a:pt x="4322" y="2055"/>
                  </a:cubicBezTo>
                  <a:cubicBezTo>
                    <a:pt x="3784" y="2247"/>
                    <a:pt x="3304" y="2458"/>
                    <a:pt x="2843" y="2727"/>
                  </a:cubicBezTo>
                  <a:cubicBezTo>
                    <a:pt x="2075" y="3150"/>
                    <a:pt x="1441" y="3687"/>
                    <a:pt x="961" y="4302"/>
                  </a:cubicBezTo>
                  <a:cubicBezTo>
                    <a:pt x="711" y="4609"/>
                    <a:pt x="500" y="4974"/>
                    <a:pt x="327" y="5358"/>
                  </a:cubicBezTo>
                  <a:cubicBezTo>
                    <a:pt x="154" y="5761"/>
                    <a:pt x="39" y="6203"/>
                    <a:pt x="1" y="6664"/>
                  </a:cubicBezTo>
                  <a:cubicBezTo>
                    <a:pt x="1" y="6702"/>
                    <a:pt x="1" y="6760"/>
                    <a:pt x="39" y="6779"/>
                  </a:cubicBezTo>
                  <a:cubicBezTo>
                    <a:pt x="58" y="6856"/>
                    <a:pt x="116" y="6894"/>
                    <a:pt x="193" y="6894"/>
                  </a:cubicBezTo>
                  <a:cubicBezTo>
                    <a:pt x="442" y="6875"/>
                    <a:pt x="711" y="6856"/>
                    <a:pt x="999" y="6856"/>
                  </a:cubicBezTo>
                  <a:cubicBezTo>
                    <a:pt x="1191" y="6856"/>
                    <a:pt x="1364" y="6856"/>
                    <a:pt x="1556" y="6875"/>
                  </a:cubicBezTo>
                  <a:lnTo>
                    <a:pt x="1575" y="6875"/>
                  </a:lnTo>
                  <a:cubicBezTo>
                    <a:pt x="1787" y="6894"/>
                    <a:pt x="2036" y="6894"/>
                    <a:pt x="2248" y="6913"/>
                  </a:cubicBezTo>
                  <a:cubicBezTo>
                    <a:pt x="2689" y="6933"/>
                    <a:pt x="3112" y="6990"/>
                    <a:pt x="3553" y="6990"/>
                  </a:cubicBezTo>
                  <a:lnTo>
                    <a:pt x="3592" y="6990"/>
                  </a:lnTo>
                  <a:cubicBezTo>
                    <a:pt x="4322" y="6990"/>
                    <a:pt x="4994" y="6875"/>
                    <a:pt x="5570" y="6645"/>
                  </a:cubicBezTo>
                  <a:cubicBezTo>
                    <a:pt x="6088" y="6453"/>
                    <a:pt x="6626" y="6145"/>
                    <a:pt x="7068" y="5742"/>
                  </a:cubicBezTo>
                  <a:cubicBezTo>
                    <a:pt x="7490" y="5377"/>
                    <a:pt x="7836" y="4974"/>
                    <a:pt x="8201" y="4475"/>
                  </a:cubicBezTo>
                  <a:cubicBezTo>
                    <a:pt x="8642" y="3860"/>
                    <a:pt x="9046" y="3169"/>
                    <a:pt x="9430" y="2305"/>
                  </a:cubicBezTo>
                  <a:cubicBezTo>
                    <a:pt x="9603" y="1978"/>
                    <a:pt x="9737" y="1594"/>
                    <a:pt x="9891" y="1210"/>
                  </a:cubicBezTo>
                  <a:cubicBezTo>
                    <a:pt x="9948" y="1018"/>
                    <a:pt x="10025" y="845"/>
                    <a:pt x="10083" y="653"/>
                  </a:cubicBezTo>
                  <a:cubicBezTo>
                    <a:pt x="10121" y="480"/>
                    <a:pt x="10198" y="327"/>
                    <a:pt x="10236" y="135"/>
                  </a:cubicBezTo>
                  <a:cubicBezTo>
                    <a:pt x="10236" y="96"/>
                    <a:pt x="10236" y="58"/>
                    <a:pt x="10217" y="19"/>
                  </a:cubicBezTo>
                  <a:cubicBezTo>
                    <a:pt x="10198" y="0"/>
                    <a:pt x="10140" y="0"/>
                    <a:pt x="10121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-3625074" y="4964129"/>
              <a:ext cx="381246" cy="769766"/>
            </a:xfrm>
            <a:custGeom>
              <a:avLst/>
              <a:gdLst/>
              <a:ahLst/>
              <a:cxnLst/>
              <a:rect l="l" t="t" r="r" b="b"/>
              <a:pathLst>
                <a:path w="6972" h="14077" extrusionOk="0">
                  <a:moveTo>
                    <a:pt x="1825" y="0"/>
                  </a:moveTo>
                  <a:cubicBezTo>
                    <a:pt x="1594" y="231"/>
                    <a:pt x="1479" y="519"/>
                    <a:pt x="1345" y="769"/>
                  </a:cubicBezTo>
                  <a:lnTo>
                    <a:pt x="1306" y="826"/>
                  </a:lnTo>
                  <a:cubicBezTo>
                    <a:pt x="1172" y="1114"/>
                    <a:pt x="1057" y="1421"/>
                    <a:pt x="922" y="1729"/>
                  </a:cubicBezTo>
                  <a:cubicBezTo>
                    <a:pt x="673" y="2382"/>
                    <a:pt x="442" y="3035"/>
                    <a:pt x="308" y="3630"/>
                  </a:cubicBezTo>
                  <a:cubicBezTo>
                    <a:pt x="135" y="4283"/>
                    <a:pt x="39" y="4955"/>
                    <a:pt x="20" y="5569"/>
                  </a:cubicBezTo>
                  <a:cubicBezTo>
                    <a:pt x="0" y="6222"/>
                    <a:pt x="39" y="6875"/>
                    <a:pt x="192" y="7490"/>
                  </a:cubicBezTo>
                  <a:cubicBezTo>
                    <a:pt x="327" y="8124"/>
                    <a:pt x="577" y="8700"/>
                    <a:pt x="903" y="9276"/>
                  </a:cubicBezTo>
                  <a:cubicBezTo>
                    <a:pt x="1210" y="9775"/>
                    <a:pt x="1633" y="10255"/>
                    <a:pt x="2132" y="10716"/>
                  </a:cubicBezTo>
                  <a:cubicBezTo>
                    <a:pt x="2555" y="11100"/>
                    <a:pt x="3035" y="11465"/>
                    <a:pt x="3649" y="11849"/>
                  </a:cubicBezTo>
                  <a:cubicBezTo>
                    <a:pt x="3880" y="11983"/>
                    <a:pt x="4148" y="12137"/>
                    <a:pt x="4436" y="12291"/>
                  </a:cubicBezTo>
                  <a:cubicBezTo>
                    <a:pt x="4648" y="12425"/>
                    <a:pt x="4917" y="12560"/>
                    <a:pt x="5185" y="12752"/>
                  </a:cubicBezTo>
                  <a:cubicBezTo>
                    <a:pt x="5531" y="13001"/>
                    <a:pt x="5800" y="13213"/>
                    <a:pt x="6011" y="13481"/>
                  </a:cubicBezTo>
                  <a:cubicBezTo>
                    <a:pt x="6107" y="13597"/>
                    <a:pt x="6203" y="13712"/>
                    <a:pt x="6280" y="13827"/>
                  </a:cubicBezTo>
                  <a:lnTo>
                    <a:pt x="6280" y="13865"/>
                  </a:lnTo>
                  <a:cubicBezTo>
                    <a:pt x="6280" y="13904"/>
                    <a:pt x="6280" y="13923"/>
                    <a:pt x="6299" y="13981"/>
                  </a:cubicBezTo>
                  <a:cubicBezTo>
                    <a:pt x="6338" y="14000"/>
                    <a:pt x="6357" y="14019"/>
                    <a:pt x="6395" y="14057"/>
                  </a:cubicBezTo>
                  <a:cubicBezTo>
                    <a:pt x="6395" y="14077"/>
                    <a:pt x="6434" y="14077"/>
                    <a:pt x="6453" y="14077"/>
                  </a:cubicBezTo>
                  <a:cubicBezTo>
                    <a:pt x="6491" y="14077"/>
                    <a:pt x="6530" y="14057"/>
                    <a:pt x="6530" y="14019"/>
                  </a:cubicBezTo>
                  <a:cubicBezTo>
                    <a:pt x="6568" y="14000"/>
                    <a:pt x="6568" y="13961"/>
                    <a:pt x="6568" y="13904"/>
                  </a:cubicBezTo>
                  <a:cubicBezTo>
                    <a:pt x="6568" y="13693"/>
                    <a:pt x="6587" y="13481"/>
                    <a:pt x="6626" y="13193"/>
                  </a:cubicBezTo>
                  <a:cubicBezTo>
                    <a:pt x="6664" y="12732"/>
                    <a:pt x="6722" y="12252"/>
                    <a:pt x="6760" y="11791"/>
                  </a:cubicBezTo>
                  <a:cubicBezTo>
                    <a:pt x="6798" y="11484"/>
                    <a:pt x="6837" y="11177"/>
                    <a:pt x="6856" y="10850"/>
                  </a:cubicBezTo>
                  <a:cubicBezTo>
                    <a:pt x="6895" y="10428"/>
                    <a:pt x="6933" y="10044"/>
                    <a:pt x="6952" y="9679"/>
                  </a:cubicBezTo>
                  <a:cubicBezTo>
                    <a:pt x="6971" y="9257"/>
                    <a:pt x="6971" y="8930"/>
                    <a:pt x="6952" y="8623"/>
                  </a:cubicBezTo>
                  <a:cubicBezTo>
                    <a:pt x="6933" y="7989"/>
                    <a:pt x="6779" y="7375"/>
                    <a:pt x="6587" y="6741"/>
                  </a:cubicBezTo>
                  <a:cubicBezTo>
                    <a:pt x="6395" y="6165"/>
                    <a:pt x="6107" y="5627"/>
                    <a:pt x="5761" y="5051"/>
                  </a:cubicBezTo>
                  <a:cubicBezTo>
                    <a:pt x="5473" y="4609"/>
                    <a:pt x="5109" y="4187"/>
                    <a:pt x="4667" y="3726"/>
                  </a:cubicBezTo>
                  <a:lnTo>
                    <a:pt x="4264" y="3323"/>
                  </a:lnTo>
                  <a:lnTo>
                    <a:pt x="4187" y="3246"/>
                  </a:lnTo>
                  <a:lnTo>
                    <a:pt x="3937" y="2977"/>
                  </a:lnTo>
                  <a:cubicBezTo>
                    <a:pt x="3764" y="2804"/>
                    <a:pt x="3591" y="2651"/>
                    <a:pt x="3457" y="2478"/>
                  </a:cubicBezTo>
                  <a:cubicBezTo>
                    <a:pt x="3380" y="2401"/>
                    <a:pt x="3323" y="2324"/>
                    <a:pt x="3284" y="2266"/>
                  </a:cubicBezTo>
                  <a:lnTo>
                    <a:pt x="3207" y="2190"/>
                  </a:lnTo>
                  <a:cubicBezTo>
                    <a:pt x="3073" y="1998"/>
                    <a:pt x="2900" y="1806"/>
                    <a:pt x="2785" y="1614"/>
                  </a:cubicBezTo>
                  <a:cubicBezTo>
                    <a:pt x="2708" y="1498"/>
                    <a:pt x="2612" y="1402"/>
                    <a:pt x="2535" y="1287"/>
                  </a:cubicBezTo>
                  <a:cubicBezTo>
                    <a:pt x="2458" y="1210"/>
                    <a:pt x="2420" y="1114"/>
                    <a:pt x="2362" y="1018"/>
                  </a:cubicBezTo>
                  <a:cubicBezTo>
                    <a:pt x="2228" y="826"/>
                    <a:pt x="2113" y="596"/>
                    <a:pt x="2017" y="384"/>
                  </a:cubicBezTo>
                  <a:cubicBezTo>
                    <a:pt x="1978" y="327"/>
                    <a:pt x="1959" y="269"/>
                    <a:pt x="1921" y="192"/>
                  </a:cubicBezTo>
                  <a:cubicBezTo>
                    <a:pt x="1882" y="173"/>
                    <a:pt x="1882" y="154"/>
                    <a:pt x="1863" y="96"/>
                  </a:cubicBezTo>
                  <a:cubicBezTo>
                    <a:pt x="1844" y="77"/>
                    <a:pt x="1844" y="39"/>
                    <a:pt x="1825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-3687030" y="5748562"/>
              <a:ext cx="378075" cy="428492"/>
            </a:xfrm>
            <a:custGeom>
              <a:avLst/>
              <a:gdLst/>
              <a:ahLst/>
              <a:cxnLst/>
              <a:rect l="l" t="t" r="r" b="b"/>
              <a:pathLst>
                <a:path w="6914" h="7836" extrusionOk="0">
                  <a:moveTo>
                    <a:pt x="116" y="1"/>
                  </a:moveTo>
                  <a:cubicBezTo>
                    <a:pt x="39" y="20"/>
                    <a:pt x="0" y="97"/>
                    <a:pt x="0" y="154"/>
                  </a:cubicBezTo>
                  <a:cubicBezTo>
                    <a:pt x="20" y="442"/>
                    <a:pt x="39" y="692"/>
                    <a:pt x="77" y="922"/>
                  </a:cubicBezTo>
                  <a:cubicBezTo>
                    <a:pt x="116" y="1191"/>
                    <a:pt x="173" y="1479"/>
                    <a:pt x="231" y="1748"/>
                  </a:cubicBezTo>
                  <a:cubicBezTo>
                    <a:pt x="384" y="2305"/>
                    <a:pt x="577" y="2823"/>
                    <a:pt x="807" y="3361"/>
                  </a:cubicBezTo>
                  <a:cubicBezTo>
                    <a:pt x="1076" y="3880"/>
                    <a:pt x="1364" y="4379"/>
                    <a:pt x="1710" y="4821"/>
                  </a:cubicBezTo>
                  <a:cubicBezTo>
                    <a:pt x="2055" y="5282"/>
                    <a:pt x="2439" y="5627"/>
                    <a:pt x="2881" y="5915"/>
                  </a:cubicBezTo>
                  <a:cubicBezTo>
                    <a:pt x="3054" y="6050"/>
                    <a:pt x="3246" y="6146"/>
                    <a:pt x="3399" y="6242"/>
                  </a:cubicBezTo>
                  <a:cubicBezTo>
                    <a:pt x="3591" y="6338"/>
                    <a:pt x="3784" y="6376"/>
                    <a:pt x="3976" y="6453"/>
                  </a:cubicBezTo>
                  <a:cubicBezTo>
                    <a:pt x="4148" y="6491"/>
                    <a:pt x="4321" y="6549"/>
                    <a:pt x="4513" y="6626"/>
                  </a:cubicBezTo>
                  <a:lnTo>
                    <a:pt x="5224" y="6837"/>
                  </a:lnTo>
                  <a:cubicBezTo>
                    <a:pt x="5569" y="6952"/>
                    <a:pt x="5838" y="7067"/>
                    <a:pt x="6050" y="7221"/>
                  </a:cubicBezTo>
                  <a:cubicBezTo>
                    <a:pt x="6184" y="7317"/>
                    <a:pt x="6318" y="7413"/>
                    <a:pt x="6414" y="7528"/>
                  </a:cubicBezTo>
                  <a:cubicBezTo>
                    <a:pt x="6453" y="7605"/>
                    <a:pt x="6510" y="7644"/>
                    <a:pt x="6530" y="7701"/>
                  </a:cubicBezTo>
                  <a:cubicBezTo>
                    <a:pt x="6530" y="7740"/>
                    <a:pt x="6530" y="7778"/>
                    <a:pt x="6549" y="7797"/>
                  </a:cubicBezTo>
                  <a:cubicBezTo>
                    <a:pt x="6568" y="7816"/>
                    <a:pt x="6587" y="7836"/>
                    <a:pt x="6626" y="7836"/>
                  </a:cubicBezTo>
                  <a:lnTo>
                    <a:pt x="6664" y="7836"/>
                  </a:lnTo>
                  <a:cubicBezTo>
                    <a:pt x="6702" y="7836"/>
                    <a:pt x="6702" y="7836"/>
                    <a:pt x="6722" y="7816"/>
                  </a:cubicBezTo>
                  <a:cubicBezTo>
                    <a:pt x="6741" y="7816"/>
                    <a:pt x="6741" y="7797"/>
                    <a:pt x="6741" y="7778"/>
                  </a:cubicBezTo>
                  <a:cubicBezTo>
                    <a:pt x="6760" y="7740"/>
                    <a:pt x="6760" y="7720"/>
                    <a:pt x="6760" y="7682"/>
                  </a:cubicBezTo>
                  <a:lnTo>
                    <a:pt x="6760" y="7624"/>
                  </a:lnTo>
                  <a:lnTo>
                    <a:pt x="6760" y="7586"/>
                  </a:lnTo>
                  <a:cubicBezTo>
                    <a:pt x="6760" y="7452"/>
                    <a:pt x="6779" y="7317"/>
                    <a:pt x="6818" y="7202"/>
                  </a:cubicBezTo>
                  <a:lnTo>
                    <a:pt x="6837" y="7048"/>
                  </a:lnTo>
                  <a:cubicBezTo>
                    <a:pt x="6856" y="6875"/>
                    <a:pt x="6875" y="6683"/>
                    <a:pt x="6875" y="6530"/>
                  </a:cubicBezTo>
                  <a:cubicBezTo>
                    <a:pt x="6914" y="6184"/>
                    <a:pt x="6914" y="5819"/>
                    <a:pt x="6875" y="5493"/>
                  </a:cubicBezTo>
                  <a:cubicBezTo>
                    <a:pt x="6856" y="5147"/>
                    <a:pt x="6818" y="4821"/>
                    <a:pt x="6741" y="4475"/>
                  </a:cubicBezTo>
                  <a:cubicBezTo>
                    <a:pt x="6664" y="4168"/>
                    <a:pt x="6549" y="3841"/>
                    <a:pt x="6395" y="3515"/>
                  </a:cubicBezTo>
                  <a:cubicBezTo>
                    <a:pt x="6261" y="3208"/>
                    <a:pt x="6088" y="2900"/>
                    <a:pt x="5896" y="2631"/>
                  </a:cubicBezTo>
                  <a:cubicBezTo>
                    <a:pt x="5723" y="2401"/>
                    <a:pt x="5531" y="2171"/>
                    <a:pt x="5320" y="2017"/>
                  </a:cubicBezTo>
                  <a:cubicBezTo>
                    <a:pt x="5109" y="1844"/>
                    <a:pt x="4859" y="1690"/>
                    <a:pt x="4609" y="1594"/>
                  </a:cubicBezTo>
                  <a:cubicBezTo>
                    <a:pt x="4456" y="1556"/>
                    <a:pt x="4321" y="1498"/>
                    <a:pt x="4187" y="1479"/>
                  </a:cubicBezTo>
                  <a:cubicBezTo>
                    <a:pt x="4072" y="1460"/>
                    <a:pt x="3956" y="1441"/>
                    <a:pt x="3803" y="1441"/>
                  </a:cubicBezTo>
                  <a:lnTo>
                    <a:pt x="3649" y="1441"/>
                  </a:lnTo>
                  <a:cubicBezTo>
                    <a:pt x="3015" y="1364"/>
                    <a:pt x="2362" y="1268"/>
                    <a:pt x="1767" y="1076"/>
                  </a:cubicBezTo>
                  <a:cubicBezTo>
                    <a:pt x="1460" y="961"/>
                    <a:pt x="1191" y="826"/>
                    <a:pt x="922" y="634"/>
                  </a:cubicBezTo>
                  <a:cubicBezTo>
                    <a:pt x="807" y="538"/>
                    <a:pt x="692" y="481"/>
                    <a:pt x="596" y="385"/>
                  </a:cubicBezTo>
                  <a:lnTo>
                    <a:pt x="231" y="20"/>
                  </a:lnTo>
                  <a:cubicBezTo>
                    <a:pt x="231" y="20"/>
                    <a:pt x="212" y="1"/>
                    <a:pt x="173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-3649244" y="4987205"/>
              <a:ext cx="1059637" cy="1628882"/>
            </a:xfrm>
            <a:custGeom>
              <a:avLst/>
              <a:gdLst/>
              <a:ahLst/>
              <a:cxnLst/>
              <a:rect l="l" t="t" r="r" b="b"/>
              <a:pathLst>
                <a:path w="19378" h="29788" extrusionOk="0">
                  <a:moveTo>
                    <a:pt x="19300" y="1"/>
                  </a:moveTo>
                  <a:cubicBezTo>
                    <a:pt x="19281" y="1"/>
                    <a:pt x="19281" y="1"/>
                    <a:pt x="19262" y="20"/>
                  </a:cubicBezTo>
                  <a:cubicBezTo>
                    <a:pt x="19127" y="135"/>
                    <a:pt x="19031" y="251"/>
                    <a:pt x="18916" y="385"/>
                  </a:cubicBezTo>
                  <a:cubicBezTo>
                    <a:pt x="18033" y="1211"/>
                    <a:pt x="16996" y="1864"/>
                    <a:pt x="15940" y="2459"/>
                  </a:cubicBezTo>
                  <a:cubicBezTo>
                    <a:pt x="15268" y="2843"/>
                    <a:pt x="14576" y="3189"/>
                    <a:pt x="13885" y="3554"/>
                  </a:cubicBezTo>
                  <a:cubicBezTo>
                    <a:pt x="13213" y="3899"/>
                    <a:pt x="12541" y="4264"/>
                    <a:pt x="11888" y="4667"/>
                  </a:cubicBezTo>
                  <a:cubicBezTo>
                    <a:pt x="11254" y="5051"/>
                    <a:pt x="10659" y="5512"/>
                    <a:pt x="10102" y="6012"/>
                  </a:cubicBezTo>
                  <a:cubicBezTo>
                    <a:pt x="9852" y="6261"/>
                    <a:pt x="9583" y="6530"/>
                    <a:pt x="9334" y="6780"/>
                  </a:cubicBezTo>
                  <a:cubicBezTo>
                    <a:pt x="9103" y="7049"/>
                    <a:pt x="8892" y="7317"/>
                    <a:pt x="8700" y="7606"/>
                  </a:cubicBezTo>
                  <a:cubicBezTo>
                    <a:pt x="8277" y="8201"/>
                    <a:pt x="7932" y="8854"/>
                    <a:pt x="7644" y="9507"/>
                  </a:cubicBezTo>
                  <a:cubicBezTo>
                    <a:pt x="7298" y="10275"/>
                    <a:pt x="7068" y="11062"/>
                    <a:pt x="6837" y="11850"/>
                  </a:cubicBezTo>
                  <a:cubicBezTo>
                    <a:pt x="6818" y="11965"/>
                    <a:pt x="6799" y="12099"/>
                    <a:pt x="6741" y="12214"/>
                  </a:cubicBezTo>
                  <a:cubicBezTo>
                    <a:pt x="6722" y="12003"/>
                    <a:pt x="6684" y="11754"/>
                    <a:pt x="6645" y="11542"/>
                  </a:cubicBezTo>
                  <a:cubicBezTo>
                    <a:pt x="6588" y="11177"/>
                    <a:pt x="6511" y="10851"/>
                    <a:pt x="6415" y="10486"/>
                  </a:cubicBezTo>
                  <a:cubicBezTo>
                    <a:pt x="6357" y="10313"/>
                    <a:pt x="6319" y="10140"/>
                    <a:pt x="6242" y="9987"/>
                  </a:cubicBezTo>
                  <a:cubicBezTo>
                    <a:pt x="6165" y="9795"/>
                    <a:pt x="6107" y="9622"/>
                    <a:pt x="6031" y="9449"/>
                  </a:cubicBezTo>
                  <a:cubicBezTo>
                    <a:pt x="5493" y="8297"/>
                    <a:pt x="4821" y="7241"/>
                    <a:pt x="4206" y="6146"/>
                  </a:cubicBezTo>
                  <a:cubicBezTo>
                    <a:pt x="4033" y="5877"/>
                    <a:pt x="3899" y="5608"/>
                    <a:pt x="3745" y="5340"/>
                  </a:cubicBezTo>
                  <a:lnTo>
                    <a:pt x="3745" y="5378"/>
                  </a:lnTo>
                  <a:cubicBezTo>
                    <a:pt x="3477" y="4917"/>
                    <a:pt x="3246" y="4437"/>
                    <a:pt x="3035" y="3957"/>
                  </a:cubicBezTo>
                  <a:cubicBezTo>
                    <a:pt x="2804" y="3458"/>
                    <a:pt x="2612" y="2920"/>
                    <a:pt x="2478" y="2401"/>
                  </a:cubicBezTo>
                  <a:lnTo>
                    <a:pt x="2478" y="2421"/>
                  </a:lnTo>
                  <a:cubicBezTo>
                    <a:pt x="2363" y="1960"/>
                    <a:pt x="2286" y="1499"/>
                    <a:pt x="2228" y="1057"/>
                  </a:cubicBezTo>
                  <a:cubicBezTo>
                    <a:pt x="2228" y="1019"/>
                    <a:pt x="2209" y="999"/>
                    <a:pt x="2190" y="999"/>
                  </a:cubicBezTo>
                  <a:cubicBezTo>
                    <a:pt x="2171" y="999"/>
                    <a:pt x="2132" y="1019"/>
                    <a:pt x="2132" y="1076"/>
                  </a:cubicBezTo>
                  <a:cubicBezTo>
                    <a:pt x="2190" y="1652"/>
                    <a:pt x="2305" y="2209"/>
                    <a:pt x="2459" y="2728"/>
                  </a:cubicBezTo>
                  <a:cubicBezTo>
                    <a:pt x="2593" y="3266"/>
                    <a:pt x="2785" y="3765"/>
                    <a:pt x="3035" y="4264"/>
                  </a:cubicBezTo>
                  <a:cubicBezTo>
                    <a:pt x="3457" y="5243"/>
                    <a:pt x="4014" y="6165"/>
                    <a:pt x="4533" y="7106"/>
                  </a:cubicBezTo>
                  <a:cubicBezTo>
                    <a:pt x="4821" y="7625"/>
                    <a:pt x="5109" y="8162"/>
                    <a:pt x="5378" y="8681"/>
                  </a:cubicBezTo>
                  <a:cubicBezTo>
                    <a:pt x="5531" y="8969"/>
                    <a:pt x="5647" y="9257"/>
                    <a:pt x="5762" y="9545"/>
                  </a:cubicBezTo>
                  <a:cubicBezTo>
                    <a:pt x="5839" y="9718"/>
                    <a:pt x="5877" y="9891"/>
                    <a:pt x="5954" y="10044"/>
                  </a:cubicBezTo>
                  <a:cubicBezTo>
                    <a:pt x="6011" y="10198"/>
                    <a:pt x="6050" y="10352"/>
                    <a:pt x="6107" y="10524"/>
                  </a:cubicBezTo>
                  <a:cubicBezTo>
                    <a:pt x="6223" y="11024"/>
                    <a:pt x="6319" y="11561"/>
                    <a:pt x="6396" y="12061"/>
                  </a:cubicBezTo>
                  <a:cubicBezTo>
                    <a:pt x="6415" y="12330"/>
                    <a:pt x="6434" y="12618"/>
                    <a:pt x="6453" y="12887"/>
                  </a:cubicBezTo>
                  <a:cubicBezTo>
                    <a:pt x="6492" y="13059"/>
                    <a:pt x="6492" y="13251"/>
                    <a:pt x="6511" y="13405"/>
                  </a:cubicBezTo>
                  <a:cubicBezTo>
                    <a:pt x="6242" y="14711"/>
                    <a:pt x="6069" y="15998"/>
                    <a:pt x="5954" y="17323"/>
                  </a:cubicBezTo>
                  <a:cubicBezTo>
                    <a:pt x="5877" y="18110"/>
                    <a:pt x="5819" y="18878"/>
                    <a:pt x="5762" y="19685"/>
                  </a:cubicBezTo>
                  <a:cubicBezTo>
                    <a:pt x="5743" y="19627"/>
                    <a:pt x="5723" y="19550"/>
                    <a:pt x="5685" y="19512"/>
                  </a:cubicBezTo>
                  <a:cubicBezTo>
                    <a:pt x="5551" y="19205"/>
                    <a:pt x="5378" y="18916"/>
                    <a:pt x="5205" y="18628"/>
                  </a:cubicBezTo>
                  <a:cubicBezTo>
                    <a:pt x="5013" y="18360"/>
                    <a:pt x="4821" y="18091"/>
                    <a:pt x="4590" y="17860"/>
                  </a:cubicBezTo>
                  <a:cubicBezTo>
                    <a:pt x="4379" y="17630"/>
                    <a:pt x="4149" y="17476"/>
                    <a:pt x="3918" y="17303"/>
                  </a:cubicBezTo>
                  <a:cubicBezTo>
                    <a:pt x="3707" y="17150"/>
                    <a:pt x="3477" y="17035"/>
                    <a:pt x="3265" y="16919"/>
                  </a:cubicBezTo>
                  <a:cubicBezTo>
                    <a:pt x="2785" y="16670"/>
                    <a:pt x="2305" y="16516"/>
                    <a:pt x="1825" y="16286"/>
                  </a:cubicBezTo>
                  <a:cubicBezTo>
                    <a:pt x="1652" y="16228"/>
                    <a:pt x="1518" y="16151"/>
                    <a:pt x="1345" y="16055"/>
                  </a:cubicBezTo>
                  <a:cubicBezTo>
                    <a:pt x="1211" y="15978"/>
                    <a:pt x="1057" y="15882"/>
                    <a:pt x="923" y="15786"/>
                  </a:cubicBezTo>
                  <a:cubicBezTo>
                    <a:pt x="730" y="15652"/>
                    <a:pt x="538" y="15498"/>
                    <a:pt x="385" y="15306"/>
                  </a:cubicBezTo>
                  <a:cubicBezTo>
                    <a:pt x="270" y="15172"/>
                    <a:pt x="174" y="15018"/>
                    <a:pt x="97" y="14884"/>
                  </a:cubicBezTo>
                  <a:cubicBezTo>
                    <a:pt x="97" y="14845"/>
                    <a:pt x="78" y="14845"/>
                    <a:pt x="58" y="14845"/>
                  </a:cubicBezTo>
                  <a:lnTo>
                    <a:pt x="20" y="14845"/>
                  </a:lnTo>
                  <a:cubicBezTo>
                    <a:pt x="1" y="14884"/>
                    <a:pt x="1" y="14903"/>
                    <a:pt x="1" y="14922"/>
                  </a:cubicBezTo>
                  <a:cubicBezTo>
                    <a:pt x="78" y="15076"/>
                    <a:pt x="174" y="15210"/>
                    <a:pt x="270" y="15364"/>
                  </a:cubicBezTo>
                  <a:cubicBezTo>
                    <a:pt x="366" y="15498"/>
                    <a:pt x="481" y="15613"/>
                    <a:pt x="596" y="15748"/>
                  </a:cubicBezTo>
                  <a:cubicBezTo>
                    <a:pt x="865" y="15978"/>
                    <a:pt x="1172" y="16190"/>
                    <a:pt x="1499" y="16362"/>
                  </a:cubicBezTo>
                  <a:cubicBezTo>
                    <a:pt x="1633" y="16458"/>
                    <a:pt x="1806" y="16535"/>
                    <a:pt x="1940" y="16631"/>
                  </a:cubicBezTo>
                  <a:cubicBezTo>
                    <a:pt x="2113" y="16727"/>
                    <a:pt x="2286" y="16804"/>
                    <a:pt x="2459" y="16900"/>
                  </a:cubicBezTo>
                  <a:cubicBezTo>
                    <a:pt x="2766" y="17054"/>
                    <a:pt x="3073" y="17227"/>
                    <a:pt x="3381" y="17419"/>
                  </a:cubicBezTo>
                  <a:cubicBezTo>
                    <a:pt x="3515" y="17495"/>
                    <a:pt x="3630" y="17591"/>
                    <a:pt x="3726" y="17687"/>
                  </a:cubicBezTo>
                  <a:cubicBezTo>
                    <a:pt x="3841" y="17783"/>
                    <a:pt x="3937" y="17899"/>
                    <a:pt x="4033" y="17995"/>
                  </a:cubicBezTo>
                  <a:cubicBezTo>
                    <a:pt x="4226" y="18206"/>
                    <a:pt x="4398" y="18456"/>
                    <a:pt x="4533" y="18724"/>
                  </a:cubicBezTo>
                  <a:cubicBezTo>
                    <a:pt x="4706" y="18974"/>
                    <a:pt x="4859" y="19243"/>
                    <a:pt x="4974" y="19531"/>
                  </a:cubicBezTo>
                  <a:cubicBezTo>
                    <a:pt x="5109" y="19819"/>
                    <a:pt x="5243" y="20107"/>
                    <a:pt x="5339" y="20414"/>
                  </a:cubicBezTo>
                  <a:cubicBezTo>
                    <a:pt x="5397" y="20587"/>
                    <a:pt x="5455" y="20760"/>
                    <a:pt x="5493" y="20933"/>
                  </a:cubicBezTo>
                  <a:cubicBezTo>
                    <a:pt x="5551" y="21067"/>
                    <a:pt x="5570" y="21183"/>
                    <a:pt x="5627" y="21336"/>
                  </a:cubicBezTo>
                  <a:cubicBezTo>
                    <a:pt x="5570" y="21835"/>
                    <a:pt x="5551" y="22335"/>
                    <a:pt x="5493" y="22853"/>
                  </a:cubicBezTo>
                  <a:cubicBezTo>
                    <a:pt x="5301" y="24678"/>
                    <a:pt x="4994" y="26502"/>
                    <a:pt x="4514" y="28288"/>
                  </a:cubicBezTo>
                  <a:cubicBezTo>
                    <a:pt x="4514" y="28326"/>
                    <a:pt x="4494" y="28365"/>
                    <a:pt x="4494" y="28384"/>
                  </a:cubicBezTo>
                  <a:cubicBezTo>
                    <a:pt x="4398" y="28710"/>
                    <a:pt x="4322" y="29018"/>
                    <a:pt x="4226" y="29306"/>
                  </a:cubicBezTo>
                  <a:lnTo>
                    <a:pt x="4206" y="29402"/>
                  </a:lnTo>
                  <a:cubicBezTo>
                    <a:pt x="4206" y="29478"/>
                    <a:pt x="4206" y="29517"/>
                    <a:pt x="4226" y="29574"/>
                  </a:cubicBezTo>
                  <a:cubicBezTo>
                    <a:pt x="4245" y="29671"/>
                    <a:pt x="4322" y="29709"/>
                    <a:pt x="4418" y="29767"/>
                  </a:cubicBezTo>
                  <a:cubicBezTo>
                    <a:pt x="4460" y="29781"/>
                    <a:pt x="4505" y="29788"/>
                    <a:pt x="4549" y="29788"/>
                  </a:cubicBezTo>
                  <a:cubicBezTo>
                    <a:pt x="4686" y="29788"/>
                    <a:pt x="4820" y="29719"/>
                    <a:pt x="4878" y="29574"/>
                  </a:cubicBezTo>
                  <a:cubicBezTo>
                    <a:pt x="5051" y="29133"/>
                    <a:pt x="5167" y="28710"/>
                    <a:pt x="5282" y="28249"/>
                  </a:cubicBezTo>
                  <a:cubicBezTo>
                    <a:pt x="5397" y="27789"/>
                    <a:pt x="5531" y="27328"/>
                    <a:pt x="5627" y="26848"/>
                  </a:cubicBezTo>
                  <a:cubicBezTo>
                    <a:pt x="5819" y="25945"/>
                    <a:pt x="5973" y="25023"/>
                    <a:pt x="6069" y="24121"/>
                  </a:cubicBezTo>
                  <a:cubicBezTo>
                    <a:pt x="6203" y="23199"/>
                    <a:pt x="6261" y="22277"/>
                    <a:pt x="6338" y="21355"/>
                  </a:cubicBezTo>
                  <a:cubicBezTo>
                    <a:pt x="6396" y="20683"/>
                    <a:pt x="6434" y="20030"/>
                    <a:pt x="6492" y="19358"/>
                  </a:cubicBezTo>
                  <a:cubicBezTo>
                    <a:pt x="6530" y="19224"/>
                    <a:pt x="6549" y="19089"/>
                    <a:pt x="6607" y="18955"/>
                  </a:cubicBezTo>
                  <a:cubicBezTo>
                    <a:pt x="6645" y="18782"/>
                    <a:pt x="6703" y="18648"/>
                    <a:pt x="6741" y="18475"/>
                  </a:cubicBezTo>
                  <a:cubicBezTo>
                    <a:pt x="6837" y="18129"/>
                    <a:pt x="6933" y="17822"/>
                    <a:pt x="7029" y="17495"/>
                  </a:cubicBezTo>
                  <a:cubicBezTo>
                    <a:pt x="7221" y="16862"/>
                    <a:pt x="7490" y="16247"/>
                    <a:pt x="7836" y="15690"/>
                  </a:cubicBezTo>
                  <a:cubicBezTo>
                    <a:pt x="8085" y="15268"/>
                    <a:pt x="8412" y="14845"/>
                    <a:pt x="8758" y="14519"/>
                  </a:cubicBezTo>
                  <a:cubicBezTo>
                    <a:pt x="9103" y="14212"/>
                    <a:pt x="9468" y="13885"/>
                    <a:pt x="9852" y="13635"/>
                  </a:cubicBezTo>
                  <a:cubicBezTo>
                    <a:pt x="10236" y="13328"/>
                    <a:pt x="10640" y="13098"/>
                    <a:pt x="11062" y="12848"/>
                  </a:cubicBezTo>
                  <a:cubicBezTo>
                    <a:pt x="11600" y="12560"/>
                    <a:pt x="12157" y="12272"/>
                    <a:pt x="12694" y="12022"/>
                  </a:cubicBezTo>
                  <a:cubicBezTo>
                    <a:pt x="13270" y="11754"/>
                    <a:pt x="13827" y="11485"/>
                    <a:pt x="14384" y="11197"/>
                  </a:cubicBezTo>
                  <a:cubicBezTo>
                    <a:pt x="15479" y="10640"/>
                    <a:pt x="16573" y="10006"/>
                    <a:pt x="17495" y="9161"/>
                  </a:cubicBezTo>
                  <a:cubicBezTo>
                    <a:pt x="17534" y="9142"/>
                    <a:pt x="17553" y="9084"/>
                    <a:pt x="17534" y="9065"/>
                  </a:cubicBezTo>
                  <a:cubicBezTo>
                    <a:pt x="17495" y="9046"/>
                    <a:pt x="17495" y="9046"/>
                    <a:pt x="17476" y="9046"/>
                  </a:cubicBezTo>
                  <a:cubicBezTo>
                    <a:pt x="17457" y="9046"/>
                    <a:pt x="17457" y="9046"/>
                    <a:pt x="17438" y="9065"/>
                  </a:cubicBezTo>
                  <a:cubicBezTo>
                    <a:pt x="16861" y="9584"/>
                    <a:pt x="16189" y="10025"/>
                    <a:pt x="15479" y="10428"/>
                  </a:cubicBezTo>
                  <a:cubicBezTo>
                    <a:pt x="14403" y="11024"/>
                    <a:pt x="13251" y="11504"/>
                    <a:pt x="12118" y="12022"/>
                  </a:cubicBezTo>
                  <a:cubicBezTo>
                    <a:pt x="11004" y="12522"/>
                    <a:pt x="9871" y="13098"/>
                    <a:pt x="8892" y="13847"/>
                  </a:cubicBezTo>
                  <a:cubicBezTo>
                    <a:pt x="8450" y="14154"/>
                    <a:pt x="8066" y="14519"/>
                    <a:pt x="7701" y="14922"/>
                  </a:cubicBezTo>
                  <a:cubicBezTo>
                    <a:pt x="7375" y="15325"/>
                    <a:pt x="7087" y="15786"/>
                    <a:pt x="6876" y="16266"/>
                  </a:cubicBezTo>
                  <a:cubicBezTo>
                    <a:pt x="6818" y="16343"/>
                    <a:pt x="6799" y="16439"/>
                    <a:pt x="6780" y="16497"/>
                  </a:cubicBezTo>
                  <a:cubicBezTo>
                    <a:pt x="6972" y="14845"/>
                    <a:pt x="7221" y="13213"/>
                    <a:pt x="7682" y="11600"/>
                  </a:cubicBezTo>
                  <a:cubicBezTo>
                    <a:pt x="7874" y="10966"/>
                    <a:pt x="8066" y="10313"/>
                    <a:pt x="8335" y="9680"/>
                  </a:cubicBezTo>
                  <a:cubicBezTo>
                    <a:pt x="8450" y="9391"/>
                    <a:pt x="8566" y="9103"/>
                    <a:pt x="8719" y="8815"/>
                  </a:cubicBezTo>
                  <a:lnTo>
                    <a:pt x="9142" y="8028"/>
                  </a:lnTo>
                  <a:cubicBezTo>
                    <a:pt x="9372" y="7663"/>
                    <a:pt x="9603" y="7337"/>
                    <a:pt x="9852" y="7029"/>
                  </a:cubicBezTo>
                  <a:cubicBezTo>
                    <a:pt x="9967" y="6857"/>
                    <a:pt x="10102" y="6684"/>
                    <a:pt x="10255" y="6549"/>
                  </a:cubicBezTo>
                  <a:cubicBezTo>
                    <a:pt x="10390" y="6396"/>
                    <a:pt x="10544" y="6223"/>
                    <a:pt x="10678" y="6088"/>
                  </a:cubicBezTo>
                  <a:cubicBezTo>
                    <a:pt x="11216" y="5551"/>
                    <a:pt x="11811" y="5128"/>
                    <a:pt x="12445" y="4725"/>
                  </a:cubicBezTo>
                  <a:cubicBezTo>
                    <a:pt x="13078" y="4283"/>
                    <a:pt x="13750" y="3899"/>
                    <a:pt x="14403" y="3534"/>
                  </a:cubicBezTo>
                  <a:cubicBezTo>
                    <a:pt x="15076" y="3150"/>
                    <a:pt x="15767" y="2766"/>
                    <a:pt x="16420" y="2363"/>
                  </a:cubicBezTo>
                  <a:cubicBezTo>
                    <a:pt x="17073" y="1960"/>
                    <a:pt x="17726" y="1518"/>
                    <a:pt x="18321" y="1038"/>
                  </a:cubicBezTo>
                  <a:cubicBezTo>
                    <a:pt x="18698" y="736"/>
                    <a:pt x="19019" y="417"/>
                    <a:pt x="19358" y="60"/>
                  </a:cubicBezTo>
                  <a:lnTo>
                    <a:pt x="19358" y="60"/>
                  </a:lnTo>
                  <a:cubicBezTo>
                    <a:pt x="19361" y="63"/>
                    <a:pt x="19365" y="64"/>
                    <a:pt x="19367" y="64"/>
                  </a:cubicBezTo>
                  <a:cubicBezTo>
                    <a:pt x="19373" y="64"/>
                    <a:pt x="19377" y="58"/>
                    <a:pt x="19377" y="39"/>
                  </a:cubicBezTo>
                  <a:lnTo>
                    <a:pt x="19377" y="39"/>
                  </a:lnTo>
                  <a:cubicBezTo>
                    <a:pt x="19371" y="46"/>
                    <a:pt x="19364" y="53"/>
                    <a:pt x="19358" y="60"/>
                  </a:cubicBezTo>
                  <a:lnTo>
                    <a:pt x="19358" y="60"/>
                  </a:lnTo>
                  <a:cubicBezTo>
                    <a:pt x="19345" y="51"/>
                    <a:pt x="19330" y="30"/>
                    <a:pt x="19320" y="20"/>
                  </a:cubicBezTo>
                  <a:lnTo>
                    <a:pt x="19300" y="1"/>
                  </a:ln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-2808105" y="5305408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1"/>
                  </a:moveTo>
                  <a:cubicBezTo>
                    <a:pt x="78" y="1"/>
                    <a:pt x="1" y="77"/>
                    <a:pt x="1" y="154"/>
                  </a:cubicBezTo>
                  <a:cubicBezTo>
                    <a:pt x="1" y="231"/>
                    <a:pt x="78" y="289"/>
                    <a:pt x="154" y="289"/>
                  </a:cubicBezTo>
                  <a:cubicBezTo>
                    <a:pt x="250" y="289"/>
                    <a:pt x="289" y="231"/>
                    <a:pt x="289" y="154"/>
                  </a:cubicBezTo>
                  <a:cubicBezTo>
                    <a:pt x="289" y="77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-2854312" y="5251873"/>
              <a:ext cx="24224" cy="24170"/>
            </a:xfrm>
            <a:custGeom>
              <a:avLst/>
              <a:gdLst/>
              <a:ahLst/>
              <a:cxnLst/>
              <a:rect l="l" t="t" r="r" b="b"/>
              <a:pathLst>
                <a:path w="443" h="442" extrusionOk="0">
                  <a:moveTo>
                    <a:pt x="231" y="0"/>
                  </a:moveTo>
                  <a:cubicBezTo>
                    <a:pt x="97" y="0"/>
                    <a:pt x="1" y="96"/>
                    <a:pt x="1" y="211"/>
                  </a:cubicBezTo>
                  <a:cubicBezTo>
                    <a:pt x="1" y="346"/>
                    <a:pt x="97" y="442"/>
                    <a:pt x="231" y="442"/>
                  </a:cubicBezTo>
                  <a:cubicBezTo>
                    <a:pt x="347" y="442"/>
                    <a:pt x="443" y="346"/>
                    <a:pt x="443" y="211"/>
                  </a:cubicBezTo>
                  <a:cubicBezTo>
                    <a:pt x="443" y="96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-3587288" y="5180292"/>
              <a:ext cx="23185" cy="24388"/>
            </a:xfrm>
            <a:custGeom>
              <a:avLst/>
              <a:gdLst/>
              <a:ahLst/>
              <a:cxnLst/>
              <a:rect l="l" t="t" r="r" b="b"/>
              <a:pathLst>
                <a:path w="424" h="446" extrusionOk="0">
                  <a:moveTo>
                    <a:pt x="187" y="1"/>
                  </a:moveTo>
                  <a:cubicBezTo>
                    <a:pt x="97" y="1"/>
                    <a:pt x="1" y="93"/>
                    <a:pt x="1" y="234"/>
                  </a:cubicBezTo>
                  <a:cubicBezTo>
                    <a:pt x="1" y="349"/>
                    <a:pt x="97" y="445"/>
                    <a:pt x="212" y="445"/>
                  </a:cubicBezTo>
                  <a:cubicBezTo>
                    <a:pt x="327" y="445"/>
                    <a:pt x="423" y="349"/>
                    <a:pt x="423" y="234"/>
                  </a:cubicBezTo>
                  <a:cubicBezTo>
                    <a:pt x="423" y="119"/>
                    <a:pt x="327" y="3"/>
                    <a:pt x="212" y="3"/>
                  </a:cubicBezTo>
                  <a:cubicBezTo>
                    <a:pt x="204" y="2"/>
                    <a:pt x="196" y="1"/>
                    <a:pt x="18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-3569406" y="5128999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2"/>
                    <a:pt x="77" y="288"/>
                    <a:pt x="154" y="288"/>
                  </a:cubicBezTo>
                  <a:cubicBezTo>
                    <a:pt x="250" y="288"/>
                    <a:pt x="288" y="212"/>
                    <a:pt x="288" y="135"/>
                  </a:cubicBezTo>
                  <a:cubicBezTo>
                    <a:pt x="288" y="58"/>
                    <a:pt x="231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-3535831" y="5183573"/>
              <a:ext cx="10554" cy="10608"/>
            </a:xfrm>
            <a:custGeom>
              <a:avLst/>
              <a:gdLst/>
              <a:ahLst/>
              <a:cxnLst/>
              <a:rect l="l" t="t" r="r" b="b"/>
              <a:pathLst>
                <a:path w="193" h="194" extrusionOk="0">
                  <a:moveTo>
                    <a:pt x="97" y="1"/>
                  </a:moveTo>
                  <a:cubicBezTo>
                    <a:pt x="39" y="20"/>
                    <a:pt x="1" y="59"/>
                    <a:pt x="1" y="97"/>
                  </a:cubicBezTo>
                  <a:cubicBezTo>
                    <a:pt x="1" y="155"/>
                    <a:pt x="39" y="193"/>
                    <a:pt x="97" y="193"/>
                  </a:cubicBezTo>
                  <a:cubicBezTo>
                    <a:pt x="135" y="193"/>
                    <a:pt x="193" y="155"/>
                    <a:pt x="193" y="97"/>
                  </a:cubicBezTo>
                  <a:cubicBezTo>
                    <a:pt x="193" y="59"/>
                    <a:pt x="135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-3559946" y="5263411"/>
              <a:ext cx="26302" cy="26302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50" y="0"/>
                  </a:moveTo>
                  <a:cubicBezTo>
                    <a:pt x="115" y="0"/>
                    <a:pt x="0" y="96"/>
                    <a:pt x="0" y="250"/>
                  </a:cubicBezTo>
                  <a:cubicBezTo>
                    <a:pt x="0" y="365"/>
                    <a:pt x="96" y="481"/>
                    <a:pt x="250" y="481"/>
                  </a:cubicBezTo>
                  <a:cubicBezTo>
                    <a:pt x="365" y="481"/>
                    <a:pt x="480" y="385"/>
                    <a:pt x="480" y="250"/>
                  </a:cubicBezTo>
                  <a:cubicBezTo>
                    <a:pt x="480" y="135"/>
                    <a:pt x="384" y="0"/>
                    <a:pt x="25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-3608286" y="5256084"/>
              <a:ext cx="17936" cy="17881"/>
            </a:xfrm>
            <a:custGeom>
              <a:avLst/>
              <a:gdLst/>
              <a:ahLst/>
              <a:cxnLst/>
              <a:rect l="l" t="t" r="r" b="b"/>
              <a:pathLst>
                <a:path w="328" h="327" extrusionOk="0">
                  <a:moveTo>
                    <a:pt x="174" y="0"/>
                  </a:moveTo>
                  <a:cubicBezTo>
                    <a:pt x="97" y="0"/>
                    <a:pt x="1" y="96"/>
                    <a:pt x="1" y="173"/>
                  </a:cubicBezTo>
                  <a:cubicBezTo>
                    <a:pt x="1" y="269"/>
                    <a:pt x="77" y="326"/>
                    <a:pt x="174" y="326"/>
                  </a:cubicBezTo>
                  <a:cubicBezTo>
                    <a:pt x="270" y="326"/>
                    <a:pt x="327" y="269"/>
                    <a:pt x="327" y="173"/>
                  </a:cubicBezTo>
                  <a:cubicBezTo>
                    <a:pt x="327" y="58"/>
                    <a:pt x="250" y="0"/>
                    <a:pt x="17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-3590405" y="5326406"/>
              <a:ext cx="18920" cy="18975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77" y="1"/>
                    <a:pt x="0" y="77"/>
                    <a:pt x="0" y="174"/>
                  </a:cubicBezTo>
                  <a:cubicBezTo>
                    <a:pt x="0" y="270"/>
                    <a:pt x="77" y="346"/>
                    <a:pt x="173" y="346"/>
                  </a:cubicBezTo>
                  <a:cubicBezTo>
                    <a:pt x="269" y="346"/>
                    <a:pt x="346" y="270"/>
                    <a:pt x="346" y="174"/>
                  </a:cubicBezTo>
                  <a:cubicBezTo>
                    <a:pt x="346" y="77"/>
                    <a:pt x="269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-3535831" y="5325367"/>
              <a:ext cx="21053" cy="21053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93" y="0"/>
                  </a:moveTo>
                  <a:cubicBezTo>
                    <a:pt x="58" y="0"/>
                    <a:pt x="1" y="77"/>
                    <a:pt x="1" y="193"/>
                  </a:cubicBezTo>
                  <a:cubicBezTo>
                    <a:pt x="1" y="289"/>
                    <a:pt x="58" y="385"/>
                    <a:pt x="193" y="385"/>
                  </a:cubicBezTo>
                  <a:cubicBezTo>
                    <a:pt x="289" y="385"/>
                    <a:pt x="385" y="308"/>
                    <a:pt x="385" y="193"/>
                  </a:cubicBezTo>
                  <a:cubicBezTo>
                    <a:pt x="385" y="96"/>
                    <a:pt x="308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-3496951" y="5370536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1"/>
                    <a:pt x="77" y="288"/>
                    <a:pt x="154" y="288"/>
                  </a:cubicBezTo>
                  <a:cubicBezTo>
                    <a:pt x="212" y="288"/>
                    <a:pt x="288" y="211"/>
                    <a:pt x="288" y="135"/>
                  </a:cubicBezTo>
                  <a:cubicBezTo>
                    <a:pt x="288" y="58"/>
                    <a:pt x="212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-3544197" y="5387324"/>
              <a:ext cx="10554" cy="10554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0"/>
                  </a:moveTo>
                  <a:cubicBezTo>
                    <a:pt x="58" y="0"/>
                    <a:pt x="0" y="39"/>
                    <a:pt x="0" y="96"/>
                  </a:cubicBezTo>
                  <a:cubicBezTo>
                    <a:pt x="0" y="135"/>
                    <a:pt x="58" y="193"/>
                    <a:pt x="96" y="193"/>
                  </a:cubicBezTo>
                  <a:cubicBezTo>
                    <a:pt x="154" y="193"/>
                    <a:pt x="192" y="135"/>
                    <a:pt x="192" y="96"/>
                  </a:cubicBezTo>
                  <a:cubicBezTo>
                    <a:pt x="192" y="39"/>
                    <a:pt x="154" y="0"/>
                    <a:pt x="9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-3514832" y="5444030"/>
              <a:ext cx="23185" cy="23131"/>
            </a:xfrm>
            <a:custGeom>
              <a:avLst/>
              <a:gdLst/>
              <a:ahLst/>
              <a:cxnLst/>
              <a:rect l="l" t="t" r="r" b="b"/>
              <a:pathLst>
                <a:path w="424" h="423" extrusionOk="0">
                  <a:moveTo>
                    <a:pt x="212" y="0"/>
                  </a:moveTo>
                  <a:cubicBezTo>
                    <a:pt x="97" y="0"/>
                    <a:pt x="1" y="96"/>
                    <a:pt x="1" y="212"/>
                  </a:cubicBezTo>
                  <a:cubicBezTo>
                    <a:pt x="1" y="327"/>
                    <a:pt x="97" y="423"/>
                    <a:pt x="212" y="423"/>
                  </a:cubicBezTo>
                  <a:cubicBezTo>
                    <a:pt x="327" y="423"/>
                    <a:pt x="423" y="327"/>
                    <a:pt x="423" y="212"/>
                  </a:cubicBezTo>
                  <a:cubicBezTo>
                    <a:pt x="423" y="96"/>
                    <a:pt x="327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-3501162" y="5292831"/>
              <a:ext cx="8476" cy="7382"/>
            </a:xfrm>
            <a:custGeom>
              <a:avLst/>
              <a:gdLst/>
              <a:ahLst/>
              <a:cxnLst/>
              <a:rect l="l" t="t" r="r" b="b"/>
              <a:pathLst>
                <a:path w="155" h="135" extrusionOk="0">
                  <a:moveTo>
                    <a:pt x="77" y="0"/>
                  </a:moveTo>
                  <a:cubicBezTo>
                    <a:pt x="39" y="0"/>
                    <a:pt x="0" y="19"/>
                    <a:pt x="0" y="77"/>
                  </a:cubicBezTo>
                  <a:cubicBezTo>
                    <a:pt x="0" y="115"/>
                    <a:pt x="39" y="135"/>
                    <a:pt x="77" y="135"/>
                  </a:cubicBezTo>
                  <a:cubicBezTo>
                    <a:pt x="135" y="135"/>
                    <a:pt x="154" y="115"/>
                    <a:pt x="154" y="77"/>
                  </a:cubicBezTo>
                  <a:cubicBezTo>
                    <a:pt x="154" y="19"/>
                    <a:pt x="135" y="0"/>
                    <a:pt x="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-2977131" y="5742274"/>
              <a:ext cx="36801" cy="37840"/>
            </a:xfrm>
            <a:custGeom>
              <a:avLst/>
              <a:gdLst/>
              <a:ahLst/>
              <a:cxnLst/>
              <a:rect l="l" t="t" r="r" b="b"/>
              <a:pathLst>
                <a:path w="673" h="692" extrusionOk="0">
                  <a:moveTo>
                    <a:pt x="326" y="0"/>
                  </a:moveTo>
                  <a:cubicBezTo>
                    <a:pt x="173" y="39"/>
                    <a:pt x="0" y="173"/>
                    <a:pt x="0" y="346"/>
                  </a:cubicBezTo>
                  <a:cubicBezTo>
                    <a:pt x="0" y="519"/>
                    <a:pt x="154" y="692"/>
                    <a:pt x="326" y="692"/>
                  </a:cubicBezTo>
                  <a:cubicBezTo>
                    <a:pt x="519" y="692"/>
                    <a:pt x="672" y="538"/>
                    <a:pt x="672" y="346"/>
                  </a:cubicBezTo>
                  <a:cubicBezTo>
                    <a:pt x="672" y="173"/>
                    <a:pt x="519" y="0"/>
                    <a:pt x="32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-2923596" y="5683434"/>
              <a:ext cx="20014" cy="20014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92" y="1"/>
                  </a:moveTo>
                  <a:cubicBezTo>
                    <a:pt x="96" y="1"/>
                    <a:pt x="0" y="78"/>
                    <a:pt x="0" y="174"/>
                  </a:cubicBezTo>
                  <a:cubicBezTo>
                    <a:pt x="0" y="270"/>
                    <a:pt x="77" y="366"/>
                    <a:pt x="173" y="366"/>
                  </a:cubicBezTo>
                  <a:cubicBezTo>
                    <a:pt x="269" y="366"/>
                    <a:pt x="365" y="289"/>
                    <a:pt x="365" y="193"/>
                  </a:cubicBezTo>
                  <a:cubicBezTo>
                    <a:pt x="365" y="97"/>
                    <a:pt x="288" y="1"/>
                    <a:pt x="19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-2904676" y="5734891"/>
              <a:ext cx="12632" cy="13725"/>
            </a:xfrm>
            <a:custGeom>
              <a:avLst/>
              <a:gdLst/>
              <a:ahLst/>
              <a:cxnLst/>
              <a:rect l="l" t="t" r="r" b="b"/>
              <a:pathLst>
                <a:path w="231" h="251" extrusionOk="0">
                  <a:moveTo>
                    <a:pt x="115" y="1"/>
                  </a:moveTo>
                  <a:cubicBezTo>
                    <a:pt x="38" y="1"/>
                    <a:pt x="0" y="58"/>
                    <a:pt x="0" y="116"/>
                  </a:cubicBezTo>
                  <a:cubicBezTo>
                    <a:pt x="0" y="193"/>
                    <a:pt x="38" y="251"/>
                    <a:pt x="115" y="251"/>
                  </a:cubicBezTo>
                  <a:cubicBezTo>
                    <a:pt x="192" y="251"/>
                    <a:pt x="231" y="193"/>
                    <a:pt x="231" y="116"/>
                  </a:cubicBezTo>
                  <a:cubicBezTo>
                    <a:pt x="231" y="58"/>
                    <a:pt x="192" y="1"/>
                    <a:pt x="11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-2852180" y="5712854"/>
              <a:ext cx="10554" cy="10554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1"/>
                  </a:moveTo>
                  <a:cubicBezTo>
                    <a:pt x="39" y="1"/>
                    <a:pt x="0" y="20"/>
                    <a:pt x="0" y="97"/>
                  </a:cubicBezTo>
                  <a:cubicBezTo>
                    <a:pt x="0" y="135"/>
                    <a:pt x="39" y="193"/>
                    <a:pt x="96" y="193"/>
                  </a:cubicBezTo>
                  <a:cubicBezTo>
                    <a:pt x="135" y="193"/>
                    <a:pt x="192" y="135"/>
                    <a:pt x="192" y="97"/>
                  </a:cubicBezTo>
                  <a:cubicBezTo>
                    <a:pt x="192" y="39"/>
                    <a:pt x="135" y="1"/>
                    <a:pt x="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-2844852" y="5641437"/>
              <a:ext cx="24224" cy="24224"/>
            </a:xfrm>
            <a:custGeom>
              <a:avLst/>
              <a:gdLst/>
              <a:ahLst/>
              <a:cxnLst/>
              <a:rect l="l" t="t" r="r" b="b"/>
              <a:pathLst>
                <a:path w="443" h="443" extrusionOk="0">
                  <a:moveTo>
                    <a:pt x="231" y="1"/>
                  </a:moveTo>
                  <a:cubicBezTo>
                    <a:pt x="97" y="39"/>
                    <a:pt x="1" y="135"/>
                    <a:pt x="1" y="231"/>
                  </a:cubicBezTo>
                  <a:cubicBezTo>
                    <a:pt x="1" y="346"/>
                    <a:pt x="97" y="442"/>
                    <a:pt x="231" y="442"/>
                  </a:cubicBezTo>
                  <a:cubicBezTo>
                    <a:pt x="346" y="442"/>
                    <a:pt x="442" y="346"/>
                    <a:pt x="442" y="231"/>
                  </a:cubicBezTo>
                  <a:cubicBezTo>
                    <a:pt x="442" y="97"/>
                    <a:pt x="346" y="1"/>
                    <a:pt x="23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-2828064" y="5669818"/>
              <a:ext cx="24224" cy="23131"/>
            </a:xfrm>
            <a:custGeom>
              <a:avLst/>
              <a:gdLst/>
              <a:ahLst/>
              <a:cxnLst/>
              <a:rect l="l" t="t" r="r" b="b"/>
              <a:pathLst>
                <a:path w="443" h="423" extrusionOk="0">
                  <a:moveTo>
                    <a:pt x="231" y="0"/>
                  </a:moveTo>
                  <a:cubicBezTo>
                    <a:pt x="116" y="0"/>
                    <a:pt x="1" y="96"/>
                    <a:pt x="1" y="211"/>
                  </a:cubicBezTo>
                  <a:cubicBezTo>
                    <a:pt x="1" y="327"/>
                    <a:pt x="97" y="423"/>
                    <a:pt x="231" y="423"/>
                  </a:cubicBezTo>
                  <a:cubicBezTo>
                    <a:pt x="347" y="423"/>
                    <a:pt x="443" y="327"/>
                    <a:pt x="443" y="211"/>
                  </a:cubicBezTo>
                  <a:cubicBezTo>
                    <a:pt x="443" y="96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-3116847" y="5246623"/>
              <a:ext cx="17936" cy="16842"/>
            </a:xfrm>
            <a:custGeom>
              <a:avLst/>
              <a:gdLst/>
              <a:ahLst/>
              <a:cxnLst/>
              <a:rect l="l" t="t" r="r" b="b"/>
              <a:pathLst>
                <a:path w="328" h="308" extrusionOk="0">
                  <a:moveTo>
                    <a:pt x="155" y="0"/>
                  </a:moveTo>
                  <a:cubicBezTo>
                    <a:pt x="78" y="0"/>
                    <a:pt x="1" y="96"/>
                    <a:pt x="1" y="173"/>
                  </a:cubicBezTo>
                  <a:cubicBezTo>
                    <a:pt x="1" y="269"/>
                    <a:pt x="97" y="307"/>
                    <a:pt x="174" y="307"/>
                  </a:cubicBezTo>
                  <a:cubicBezTo>
                    <a:pt x="270" y="307"/>
                    <a:pt x="327" y="211"/>
                    <a:pt x="327" y="135"/>
                  </a:cubicBezTo>
                  <a:cubicBezTo>
                    <a:pt x="327" y="39"/>
                    <a:pt x="231" y="0"/>
                    <a:pt x="15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-3076928" y="5183573"/>
              <a:ext cx="16842" cy="16897"/>
            </a:xfrm>
            <a:custGeom>
              <a:avLst/>
              <a:gdLst/>
              <a:ahLst/>
              <a:cxnLst/>
              <a:rect l="l" t="t" r="r" b="b"/>
              <a:pathLst>
                <a:path w="308" h="309" extrusionOk="0">
                  <a:moveTo>
                    <a:pt x="154" y="1"/>
                  </a:moveTo>
                  <a:cubicBezTo>
                    <a:pt x="78" y="1"/>
                    <a:pt x="1" y="97"/>
                    <a:pt x="1" y="174"/>
                  </a:cubicBezTo>
                  <a:cubicBezTo>
                    <a:pt x="1" y="270"/>
                    <a:pt x="78" y="308"/>
                    <a:pt x="174" y="308"/>
                  </a:cubicBezTo>
                  <a:cubicBezTo>
                    <a:pt x="231" y="308"/>
                    <a:pt x="308" y="231"/>
                    <a:pt x="308" y="135"/>
                  </a:cubicBezTo>
                  <a:cubicBezTo>
                    <a:pt x="308" y="39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-3060141" y="5221414"/>
              <a:ext cx="11647" cy="12632"/>
            </a:xfrm>
            <a:custGeom>
              <a:avLst/>
              <a:gdLst/>
              <a:ahLst/>
              <a:cxnLst/>
              <a:rect l="l" t="t" r="r" b="b"/>
              <a:pathLst>
                <a:path w="213" h="231" extrusionOk="0">
                  <a:moveTo>
                    <a:pt x="97" y="0"/>
                  </a:moveTo>
                  <a:cubicBezTo>
                    <a:pt x="59" y="0"/>
                    <a:pt x="1" y="77"/>
                    <a:pt x="1" y="135"/>
                  </a:cubicBezTo>
                  <a:cubicBezTo>
                    <a:pt x="1" y="173"/>
                    <a:pt x="59" y="231"/>
                    <a:pt x="135" y="231"/>
                  </a:cubicBezTo>
                  <a:cubicBezTo>
                    <a:pt x="174" y="231"/>
                    <a:pt x="212" y="173"/>
                    <a:pt x="212" y="96"/>
                  </a:cubicBezTo>
                  <a:cubicBezTo>
                    <a:pt x="212" y="58"/>
                    <a:pt x="174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-3035971" y="5147920"/>
              <a:ext cx="17936" cy="17881"/>
            </a:xfrm>
            <a:custGeom>
              <a:avLst/>
              <a:gdLst/>
              <a:ahLst/>
              <a:cxnLst/>
              <a:rect l="l" t="t" r="r" b="b"/>
              <a:pathLst>
                <a:path w="328" h="327" extrusionOk="0">
                  <a:moveTo>
                    <a:pt x="135" y="0"/>
                  </a:moveTo>
                  <a:cubicBezTo>
                    <a:pt x="77" y="0"/>
                    <a:pt x="1" y="96"/>
                    <a:pt x="1" y="173"/>
                  </a:cubicBezTo>
                  <a:cubicBezTo>
                    <a:pt x="1" y="269"/>
                    <a:pt x="97" y="327"/>
                    <a:pt x="173" y="327"/>
                  </a:cubicBezTo>
                  <a:cubicBezTo>
                    <a:pt x="231" y="327"/>
                    <a:pt x="327" y="230"/>
                    <a:pt x="308" y="154"/>
                  </a:cubicBezTo>
                  <a:cubicBezTo>
                    <a:pt x="308" y="58"/>
                    <a:pt x="212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-2978225" y="5131077"/>
              <a:ext cx="17936" cy="16897"/>
            </a:xfrm>
            <a:custGeom>
              <a:avLst/>
              <a:gdLst/>
              <a:ahLst/>
              <a:cxnLst/>
              <a:rect l="l" t="t" r="r" b="b"/>
              <a:pathLst>
                <a:path w="328" h="309" extrusionOk="0">
                  <a:moveTo>
                    <a:pt x="135" y="1"/>
                  </a:moveTo>
                  <a:cubicBezTo>
                    <a:pt x="39" y="1"/>
                    <a:pt x="1" y="78"/>
                    <a:pt x="1" y="174"/>
                  </a:cubicBezTo>
                  <a:cubicBezTo>
                    <a:pt x="1" y="270"/>
                    <a:pt x="97" y="308"/>
                    <a:pt x="154" y="308"/>
                  </a:cubicBezTo>
                  <a:cubicBezTo>
                    <a:pt x="231" y="308"/>
                    <a:pt x="327" y="212"/>
                    <a:pt x="308" y="154"/>
                  </a:cubicBezTo>
                  <a:cubicBezTo>
                    <a:pt x="308" y="58"/>
                    <a:pt x="21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-3009723" y="5177285"/>
              <a:ext cx="11593" cy="11593"/>
            </a:xfrm>
            <a:custGeom>
              <a:avLst/>
              <a:gdLst/>
              <a:ahLst/>
              <a:cxnLst/>
              <a:rect l="l" t="t" r="r" b="b"/>
              <a:pathLst>
                <a:path w="212" h="212" extrusionOk="0">
                  <a:moveTo>
                    <a:pt x="97" y="1"/>
                  </a:moveTo>
                  <a:cubicBezTo>
                    <a:pt x="20" y="1"/>
                    <a:pt x="1" y="78"/>
                    <a:pt x="1" y="116"/>
                  </a:cubicBezTo>
                  <a:cubicBezTo>
                    <a:pt x="1" y="193"/>
                    <a:pt x="39" y="212"/>
                    <a:pt x="116" y="212"/>
                  </a:cubicBezTo>
                  <a:cubicBezTo>
                    <a:pt x="174" y="212"/>
                    <a:pt x="212" y="174"/>
                    <a:pt x="212" y="97"/>
                  </a:cubicBezTo>
                  <a:cubicBezTo>
                    <a:pt x="212" y="20"/>
                    <a:pt x="174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34" name="Google Shape;634;p33"/>
          <p:cNvGrpSpPr/>
          <p:nvPr/>
        </p:nvGrpSpPr>
        <p:grpSpPr>
          <a:xfrm>
            <a:off x="8853591" y="-886367"/>
            <a:ext cx="1756477" cy="1640564"/>
            <a:chOff x="7195051" y="-202918"/>
            <a:chExt cx="880241" cy="820118"/>
          </a:xfrm>
        </p:grpSpPr>
        <p:sp>
          <p:nvSpPr>
            <p:cNvPr id="635" name="Google Shape;635;p33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6" name="Google Shape;636;p33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7" name="Google Shape;637;p33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8" name="Google Shape;638;p33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9" name="Google Shape;639;p33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0" name="Google Shape;640;p33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1" name="Google Shape;641;p33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45" name="Google Shape;745;p33"/>
          <p:cNvGrpSpPr/>
          <p:nvPr/>
        </p:nvGrpSpPr>
        <p:grpSpPr>
          <a:xfrm>
            <a:off x="1242203" y="357068"/>
            <a:ext cx="1305143" cy="712529"/>
            <a:chOff x="816462" y="899275"/>
            <a:chExt cx="981285" cy="534397"/>
          </a:xfrm>
        </p:grpSpPr>
        <p:sp>
          <p:nvSpPr>
            <p:cNvPr id="746" name="Google Shape;746;p33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7" name="Google Shape;747;p33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48" name="Google Shape;748;p33"/>
          <p:cNvGrpSpPr/>
          <p:nvPr/>
        </p:nvGrpSpPr>
        <p:grpSpPr>
          <a:xfrm>
            <a:off x="10674142" y="1162416"/>
            <a:ext cx="652034" cy="474539"/>
            <a:chOff x="8787625" y="134475"/>
            <a:chExt cx="838586" cy="608799"/>
          </a:xfrm>
        </p:grpSpPr>
        <p:sp>
          <p:nvSpPr>
            <p:cNvPr id="749" name="Google Shape;749;p33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0" name="Google Shape;750;p33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67" name="Google Shape;767;p33"/>
          <p:cNvSpPr txBox="1">
            <a:spLocks noGrp="1"/>
          </p:cNvSpPr>
          <p:nvPr>
            <p:ph type="subTitle" idx="2"/>
          </p:nvPr>
        </p:nvSpPr>
        <p:spPr>
          <a:xfrm>
            <a:off x="4192318" y="3420841"/>
            <a:ext cx="3651344" cy="609600"/>
          </a:xfrm>
          <a:prstGeom prst="rect">
            <a:avLst/>
          </a:prstGeom>
        </p:spPr>
        <p:txBody>
          <a:bodyPr spcFirstLastPara="1" wrap="square" lIns="121705" tIns="60836" rIns="121705" bIns="121705" anchor="t" anchorCtr="0">
            <a:noAutofit/>
          </a:bodyPr>
          <a:lstStyle/>
          <a:p>
            <a:pPr marL="0" indent="0">
              <a:spcAft>
                <a:spcPts val="2130"/>
              </a:spcAft>
            </a:pPr>
            <a:r>
              <a:rPr lang="en" sz="3600">
                <a:latin typeface="Aachen" pitchFamily="18" charset="0"/>
                <a:ea typeface="Aachen" pitchFamily="18" charset="0"/>
                <a:cs typeface="Aachen" pitchFamily="18" charset="0"/>
              </a:rPr>
              <a:t>LUYỆN TẬP</a:t>
            </a:r>
            <a:endParaRPr sz="3600">
              <a:latin typeface="Aachen" pitchFamily="18" charset="0"/>
              <a:ea typeface="Aachen" pitchFamily="18" charset="0"/>
              <a:cs typeface="Aach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30322" y="169810"/>
            <a:ext cx="914401" cy="731520"/>
            <a:chOff x="3041857" y="1727885"/>
            <a:chExt cx="1496251" cy="1188721"/>
          </a:xfrm>
        </p:grpSpPr>
        <p:sp>
          <p:nvSpPr>
            <p:cNvPr id="14" name="Google Shape;418;p36"/>
            <p:cNvSpPr/>
            <p:nvPr/>
          </p:nvSpPr>
          <p:spPr>
            <a:xfrm>
              <a:off x="3041857" y="1727885"/>
              <a:ext cx="1188720" cy="118872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341110" y="1920830"/>
              <a:ext cx="1196998" cy="7704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970" y="169811"/>
            <a:ext cx="11433828" cy="763600"/>
          </a:xfrm>
        </p:spPr>
        <p:txBody>
          <a:bodyPr/>
          <a:lstStyle/>
          <a:p>
            <a:pPr algn="just"/>
            <a:r>
              <a:rPr lang="en-US" sz="3600" b="1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 từ vào nhóm thích hợp.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58FEF314-2957-4CC6-ABC1-5BC58CF0F2B9}"/>
              </a:ext>
            </a:extLst>
          </p:cNvPr>
          <p:cNvGrpSpPr/>
          <p:nvPr/>
        </p:nvGrpSpPr>
        <p:grpSpPr>
          <a:xfrm rot="19066394">
            <a:off x="7407497" y="3913125"/>
            <a:ext cx="1063439" cy="1999267"/>
            <a:chOff x="6303548" y="2320066"/>
            <a:chExt cx="1063439" cy="1999267"/>
          </a:xfrm>
        </p:grpSpPr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4B6F6E2B-B56D-43C5-8622-4F9D81B5C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3548" y="2320066"/>
              <a:ext cx="1063439" cy="1999267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4F9E0A75-1594-4F84-ADFD-156A5F6A0928}"/>
                </a:ext>
              </a:extLst>
            </p:cNvPr>
            <p:cNvSpPr txBox="1"/>
            <p:nvPr/>
          </p:nvSpPr>
          <p:spPr>
            <a:xfrm rot="1033508">
              <a:off x="6382288" y="2849033"/>
              <a:ext cx="905957" cy="461665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đầu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0EFFF629-C13C-4BEB-9B0F-DB273D306307}"/>
              </a:ext>
            </a:extLst>
          </p:cNvPr>
          <p:cNvGrpSpPr/>
          <p:nvPr/>
        </p:nvGrpSpPr>
        <p:grpSpPr>
          <a:xfrm>
            <a:off x="3387471" y="4117652"/>
            <a:ext cx="1063439" cy="1999267"/>
            <a:chOff x="6303548" y="2320066"/>
            <a:chExt cx="1063439" cy="1999267"/>
          </a:xfrm>
        </p:grpSpPr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F1DD3B30-17BC-4587-97E8-4F15B5E55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3548" y="2320066"/>
              <a:ext cx="1063439" cy="1999267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52DC1B1E-4976-4EC5-9B9A-4C34390E08D1}"/>
                </a:ext>
              </a:extLst>
            </p:cNvPr>
            <p:cNvSpPr txBox="1"/>
            <p:nvPr/>
          </p:nvSpPr>
          <p:spPr>
            <a:xfrm rot="1033508">
              <a:off x="6382288" y="2849033"/>
              <a:ext cx="905957" cy="461665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dê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224FCE75-7009-4DBB-80F4-B6490A8127BC}"/>
              </a:ext>
            </a:extLst>
          </p:cNvPr>
          <p:cNvGrpSpPr/>
          <p:nvPr/>
        </p:nvGrpSpPr>
        <p:grpSpPr>
          <a:xfrm rot="20019534">
            <a:off x="7942809" y="4128021"/>
            <a:ext cx="1063439" cy="1999267"/>
            <a:chOff x="6303548" y="2320066"/>
            <a:chExt cx="1063439" cy="1999267"/>
          </a:xfrm>
        </p:grpSpPr>
        <p:pic>
          <p:nvPicPr>
            <p:cNvPr id="34" name="Picture 33">
              <a:extLst>
                <a:ext uri="{FF2B5EF4-FFF2-40B4-BE49-F238E27FC236}">
                  <a16:creationId xmlns="" xmlns:a16="http://schemas.microsoft.com/office/drawing/2014/main" id="{ECB67F3D-48C5-4F8C-A952-233D34F25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3548" y="2320066"/>
              <a:ext cx="1063439" cy="1999267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A4959D8D-4959-4002-B675-1491452EB81D}"/>
                </a:ext>
              </a:extLst>
            </p:cNvPr>
            <p:cNvSpPr txBox="1"/>
            <p:nvPr/>
          </p:nvSpPr>
          <p:spPr>
            <a:xfrm rot="1033508">
              <a:off x="6382288" y="2849033"/>
              <a:ext cx="905957" cy="461665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cổ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1F4AB5BD-65EF-473F-A50E-6A1EB3AEDCF5}"/>
              </a:ext>
            </a:extLst>
          </p:cNvPr>
          <p:cNvGrpSpPr/>
          <p:nvPr/>
        </p:nvGrpSpPr>
        <p:grpSpPr>
          <a:xfrm rot="19567778">
            <a:off x="8533538" y="3849050"/>
            <a:ext cx="1063439" cy="1999267"/>
            <a:chOff x="6303548" y="2320066"/>
            <a:chExt cx="1063439" cy="1999267"/>
          </a:xfrm>
        </p:grpSpPr>
        <p:pic>
          <p:nvPicPr>
            <p:cNvPr id="42" name="Picture 41">
              <a:extLst>
                <a:ext uri="{FF2B5EF4-FFF2-40B4-BE49-F238E27FC236}">
                  <a16:creationId xmlns="" xmlns:a16="http://schemas.microsoft.com/office/drawing/2014/main" id="{6A5FB069-E5B8-4F34-BE0E-1E67420C5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3548" y="2320066"/>
              <a:ext cx="1063439" cy="1999267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CE992132-9193-455D-B37B-D6850906D90A}"/>
                </a:ext>
              </a:extLst>
            </p:cNvPr>
            <p:cNvSpPr txBox="1"/>
            <p:nvPr/>
          </p:nvSpPr>
          <p:spPr>
            <a:xfrm rot="1033508">
              <a:off x="6382288" y="2849033"/>
              <a:ext cx="905957" cy="461665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chân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BA9B05C2-08E3-406D-B2E9-434C1E1516BF}"/>
              </a:ext>
            </a:extLst>
          </p:cNvPr>
          <p:cNvGrpSpPr/>
          <p:nvPr/>
        </p:nvGrpSpPr>
        <p:grpSpPr>
          <a:xfrm rot="19761400">
            <a:off x="9132178" y="3991021"/>
            <a:ext cx="1063439" cy="1999267"/>
            <a:chOff x="6303548" y="2320066"/>
            <a:chExt cx="1063439" cy="1999267"/>
          </a:xfrm>
        </p:grpSpPr>
        <p:pic>
          <p:nvPicPr>
            <p:cNvPr id="48" name="Picture 47">
              <a:extLst>
                <a:ext uri="{FF2B5EF4-FFF2-40B4-BE49-F238E27FC236}">
                  <a16:creationId xmlns="" xmlns:a16="http://schemas.microsoft.com/office/drawing/2014/main" id="{0B05ACC1-A5E4-4172-9461-E77FE7BB9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3548" y="2320066"/>
              <a:ext cx="1063439" cy="1999267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C8244F7C-490A-48B8-A85F-03426EB4B9AF}"/>
                </a:ext>
              </a:extLst>
            </p:cNvPr>
            <p:cNvSpPr txBox="1"/>
            <p:nvPr/>
          </p:nvSpPr>
          <p:spPr>
            <a:xfrm rot="1033508">
              <a:off x="6382288" y="2849033"/>
              <a:ext cx="905957" cy="461665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đuôi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F8D3FBC8-0EA7-4700-97A2-CFF1D526B43E}"/>
              </a:ext>
            </a:extLst>
          </p:cNvPr>
          <p:cNvGrpSpPr/>
          <p:nvPr/>
        </p:nvGrpSpPr>
        <p:grpSpPr>
          <a:xfrm rot="20521894">
            <a:off x="10303352" y="3850421"/>
            <a:ext cx="1063439" cy="1999267"/>
            <a:chOff x="6303548" y="2320066"/>
            <a:chExt cx="1063439" cy="1999267"/>
          </a:xfrm>
        </p:grpSpPr>
        <p:pic>
          <p:nvPicPr>
            <p:cNvPr id="51" name="Picture 50">
              <a:extLst>
                <a:ext uri="{FF2B5EF4-FFF2-40B4-BE49-F238E27FC236}">
                  <a16:creationId xmlns="" xmlns:a16="http://schemas.microsoft.com/office/drawing/2014/main" id="{DAE7043A-CFEE-4504-B69F-CDAA95D33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3548" y="2320066"/>
              <a:ext cx="1063439" cy="1999267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24E48692-886A-483D-A976-EDA8778CE91B}"/>
                </a:ext>
              </a:extLst>
            </p:cNvPr>
            <p:cNvSpPr txBox="1"/>
            <p:nvPr/>
          </p:nvSpPr>
          <p:spPr>
            <a:xfrm rot="1033508">
              <a:off x="6382288" y="2849033"/>
              <a:ext cx="905957" cy="461665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mắt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9678AAB8-B117-4307-9A2E-B04E7A511F73}"/>
              </a:ext>
            </a:extLst>
          </p:cNvPr>
          <p:cNvGrpSpPr/>
          <p:nvPr/>
        </p:nvGrpSpPr>
        <p:grpSpPr>
          <a:xfrm rot="19884133">
            <a:off x="9732902" y="3833140"/>
            <a:ext cx="1063439" cy="1999267"/>
            <a:chOff x="6303548" y="2320066"/>
            <a:chExt cx="1063439" cy="1999267"/>
          </a:xfrm>
        </p:grpSpPr>
        <p:pic>
          <p:nvPicPr>
            <p:cNvPr id="54" name="Picture 53">
              <a:extLst>
                <a:ext uri="{FF2B5EF4-FFF2-40B4-BE49-F238E27FC236}">
                  <a16:creationId xmlns="" xmlns:a16="http://schemas.microsoft.com/office/drawing/2014/main" id="{B61F6597-4A58-41B8-AB82-A26B141E6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3548" y="2320066"/>
              <a:ext cx="1063439" cy="1999267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F8B4D27C-24A5-4BF4-8C5A-3E60DA08DEBA}"/>
                </a:ext>
              </a:extLst>
            </p:cNvPr>
            <p:cNvSpPr txBox="1"/>
            <p:nvPr/>
          </p:nvSpPr>
          <p:spPr>
            <a:xfrm rot="1033508">
              <a:off x="6382288" y="2849033"/>
              <a:ext cx="905957" cy="461665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mỏ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F8B4159F-EB30-4950-AD2D-D12ECEAAF0F9}"/>
              </a:ext>
            </a:extLst>
          </p:cNvPr>
          <p:cNvGrpSpPr/>
          <p:nvPr/>
        </p:nvGrpSpPr>
        <p:grpSpPr>
          <a:xfrm>
            <a:off x="2577162" y="4082872"/>
            <a:ext cx="1063439" cy="1999267"/>
            <a:chOff x="6303548" y="2320066"/>
            <a:chExt cx="1063439" cy="1999267"/>
          </a:xfrm>
        </p:grpSpPr>
        <p:pic>
          <p:nvPicPr>
            <p:cNvPr id="57" name="Picture 56">
              <a:extLst>
                <a:ext uri="{FF2B5EF4-FFF2-40B4-BE49-F238E27FC236}">
                  <a16:creationId xmlns="" xmlns:a16="http://schemas.microsoft.com/office/drawing/2014/main" id="{9AC95523-AE7E-4060-82DF-31FAB9BAC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3548" y="2320066"/>
              <a:ext cx="1063439" cy="1999267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76A9E2EB-52BF-4EFC-97AA-927F48BAB0E5}"/>
                </a:ext>
              </a:extLst>
            </p:cNvPr>
            <p:cNvSpPr txBox="1"/>
            <p:nvPr/>
          </p:nvSpPr>
          <p:spPr>
            <a:xfrm rot="1033508">
              <a:off x="6382288" y="2849033"/>
              <a:ext cx="905957" cy="461665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gà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FADF1169-4750-4DCF-A80D-1C01AD7C2408}"/>
              </a:ext>
            </a:extLst>
          </p:cNvPr>
          <p:cNvGrpSpPr/>
          <p:nvPr/>
        </p:nvGrpSpPr>
        <p:grpSpPr>
          <a:xfrm>
            <a:off x="10887952" y="4020440"/>
            <a:ext cx="1063439" cy="1999267"/>
            <a:chOff x="6303548" y="2320066"/>
            <a:chExt cx="1063439" cy="1999267"/>
          </a:xfrm>
        </p:grpSpPr>
        <p:pic>
          <p:nvPicPr>
            <p:cNvPr id="63" name="Picture 62">
              <a:extLst>
                <a:ext uri="{FF2B5EF4-FFF2-40B4-BE49-F238E27FC236}">
                  <a16:creationId xmlns="" xmlns:a16="http://schemas.microsoft.com/office/drawing/2014/main" id="{AD9C3360-6470-4531-A195-22E2FACB8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3548" y="2320066"/>
              <a:ext cx="1063439" cy="1999267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33B6B6AA-DEA9-4E48-9B5E-4EC295354B39}"/>
                </a:ext>
              </a:extLst>
            </p:cNvPr>
            <p:cNvSpPr txBox="1"/>
            <p:nvPr/>
          </p:nvSpPr>
          <p:spPr>
            <a:xfrm rot="1033508">
              <a:off x="6382288" y="2849033"/>
              <a:ext cx="905957" cy="461665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525E02DF-6A3A-4DE7-B031-5E1E0A7B306E}"/>
              </a:ext>
            </a:extLst>
          </p:cNvPr>
          <p:cNvGrpSpPr/>
          <p:nvPr/>
        </p:nvGrpSpPr>
        <p:grpSpPr>
          <a:xfrm rot="19761337">
            <a:off x="498692" y="3924382"/>
            <a:ext cx="1063439" cy="1999267"/>
            <a:chOff x="6303548" y="2320066"/>
            <a:chExt cx="1063439" cy="1999267"/>
          </a:xfrm>
        </p:grpSpPr>
        <p:pic>
          <p:nvPicPr>
            <p:cNvPr id="66" name="Picture 65">
              <a:extLst>
                <a:ext uri="{FF2B5EF4-FFF2-40B4-BE49-F238E27FC236}">
                  <a16:creationId xmlns="" xmlns:a16="http://schemas.microsoft.com/office/drawing/2014/main" id="{B9A4FCE4-D976-4BFA-8584-569090467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3548" y="2320066"/>
              <a:ext cx="1063439" cy="1999267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4FE4471F-F3B3-48AD-83FB-BCB08757BBF1}"/>
                </a:ext>
              </a:extLst>
            </p:cNvPr>
            <p:cNvSpPr txBox="1"/>
            <p:nvPr/>
          </p:nvSpPr>
          <p:spPr>
            <a:xfrm rot="1033508">
              <a:off x="6382288" y="2849033"/>
              <a:ext cx="905957" cy="461665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vịt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F46CA78B-641F-4193-B140-AC584A476F9F}"/>
              </a:ext>
            </a:extLst>
          </p:cNvPr>
          <p:cNvGrpSpPr/>
          <p:nvPr/>
        </p:nvGrpSpPr>
        <p:grpSpPr>
          <a:xfrm rot="20994778">
            <a:off x="1885654" y="3971236"/>
            <a:ext cx="1063439" cy="1999267"/>
            <a:chOff x="6303548" y="2320066"/>
            <a:chExt cx="1063439" cy="1999267"/>
          </a:xfrm>
        </p:grpSpPr>
        <p:pic>
          <p:nvPicPr>
            <p:cNvPr id="45" name="Picture 44">
              <a:extLst>
                <a:ext uri="{FF2B5EF4-FFF2-40B4-BE49-F238E27FC236}">
                  <a16:creationId xmlns="" xmlns:a16="http://schemas.microsoft.com/office/drawing/2014/main" id="{55BB0BA2-91D6-42A1-B9DE-BB98F291C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3548" y="2320066"/>
              <a:ext cx="1063439" cy="1999267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B09AB83F-962A-4704-9DB2-C116DC103B10}"/>
                </a:ext>
              </a:extLst>
            </p:cNvPr>
            <p:cNvSpPr txBox="1"/>
            <p:nvPr/>
          </p:nvSpPr>
          <p:spPr>
            <a:xfrm rot="1033508">
              <a:off x="6382288" y="2849033"/>
              <a:ext cx="905957" cy="461665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lợn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B4F43530-89BB-4335-B9D0-71E4AAD2CD55}"/>
              </a:ext>
            </a:extLst>
          </p:cNvPr>
          <p:cNvGrpSpPr/>
          <p:nvPr/>
        </p:nvGrpSpPr>
        <p:grpSpPr>
          <a:xfrm rot="20770479">
            <a:off x="1193149" y="3957701"/>
            <a:ext cx="1063439" cy="1999267"/>
            <a:chOff x="6303548" y="2320066"/>
            <a:chExt cx="1063439" cy="1999267"/>
          </a:xfrm>
        </p:grpSpPr>
        <p:pic>
          <p:nvPicPr>
            <p:cNvPr id="39" name="Picture 38">
              <a:extLst>
                <a:ext uri="{FF2B5EF4-FFF2-40B4-BE49-F238E27FC236}">
                  <a16:creationId xmlns="" xmlns:a16="http://schemas.microsoft.com/office/drawing/2014/main" id="{C455CDDE-90AE-4C3F-B779-ED35085C3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3548" y="2320066"/>
              <a:ext cx="1063439" cy="1999267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22F21940-AF19-4D9D-BFF2-0BC2CEA4B40D}"/>
                </a:ext>
              </a:extLst>
            </p:cNvPr>
            <p:cNvSpPr txBox="1"/>
            <p:nvPr/>
          </p:nvSpPr>
          <p:spPr>
            <a:xfrm rot="1033508">
              <a:off x="6382288" y="2849033"/>
              <a:ext cx="905957" cy="461665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bò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="" xmlns:a16="http://schemas.microsoft.com/office/drawing/2014/main" id="{B4E19B69-B33A-44BE-A340-84CFE9F617EF}"/>
              </a:ext>
            </a:extLst>
          </p:cNvPr>
          <p:cNvGrpSpPr/>
          <p:nvPr/>
        </p:nvGrpSpPr>
        <p:grpSpPr>
          <a:xfrm rot="19761337">
            <a:off x="492420" y="894516"/>
            <a:ext cx="1048117" cy="1970461"/>
            <a:chOff x="6303548" y="2320066"/>
            <a:chExt cx="1063439" cy="1999267"/>
          </a:xfrm>
        </p:grpSpPr>
        <p:pic>
          <p:nvPicPr>
            <p:cNvPr id="69" name="Picture 68">
              <a:extLst>
                <a:ext uri="{FF2B5EF4-FFF2-40B4-BE49-F238E27FC236}">
                  <a16:creationId xmlns="" xmlns:a16="http://schemas.microsoft.com/office/drawing/2014/main" id="{040D79DF-26E0-4CB1-898F-129F61DA9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3548" y="2320066"/>
              <a:ext cx="1063439" cy="1999267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C5AEE90A-4F6C-4AC5-A338-3376A4B17AB1}"/>
                </a:ext>
              </a:extLst>
            </p:cNvPr>
            <p:cNvSpPr txBox="1"/>
            <p:nvPr/>
          </p:nvSpPr>
          <p:spPr>
            <a:xfrm rot="1033508">
              <a:off x="6382288" y="2849033"/>
              <a:ext cx="905957" cy="461665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vịt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F74C612E-A2A9-4A4D-BDC5-89E7ADEE529E}"/>
              </a:ext>
            </a:extLst>
          </p:cNvPr>
          <p:cNvGrpSpPr/>
          <p:nvPr/>
        </p:nvGrpSpPr>
        <p:grpSpPr>
          <a:xfrm rot="20770479">
            <a:off x="3133299" y="1125140"/>
            <a:ext cx="1063439" cy="1999267"/>
            <a:chOff x="6303548" y="2320066"/>
            <a:chExt cx="1063439" cy="1999267"/>
          </a:xfrm>
        </p:grpSpPr>
        <p:pic>
          <p:nvPicPr>
            <p:cNvPr id="72" name="Picture 71">
              <a:extLst>
                <a:ext uri="{FF2B5EF4-FFF2-40B4-BE49-F238E27FC236}">
                  <a16:creationId xmlns="" xmlns:a16="http://schemas.microsoft.com/office/drawing/2014/main" id="{567A3A8F-941D-4C78-ADDA-28CE55048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3548" y="2320066"/>
              <a:ext cx="1063439" cy="1999267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9FEC9DF7-36FC-4792-9F5E-514EEA1DFFD9}"/>
                </a:ext>
              </a:extLst>
            </p:cNvPr>
            <p:cNvSpPr txBox="1"/>
            <p:nvPr/>
          </p:nvSpPr>
          <p:spPr>
            <a:xfrm rot="1033508">
              <a:off x="6382288" y="2849033"/>
              <a:ext cx="905957" cy="461665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bò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="" xmlns:a16="http://schemas.microsoft.com/office/drawing/2014/main" id="{91C973F7-BD6D-4648-AC96-14B7BE8CCEDA}"/>
              </a:ext>
            </a:extLst>
          </p:cNvPr>
          <p:cNvGrpSpPr/>
          <p:nvPr/>
        </p:nvGrpSpPr>
        <p:grpSpPr>
          <a:xfrm rot="20994778">
            <a:off x="8267470" y="622227"/>
            <a:ext cx="1063439" cy="1999267"/>
            <a:chOff x="6303548" y="2320066"/>
            <a:chExt cx="1063439" cy="1999267"/>
          </a:xfrm>
        </p:grpSpPr>
        <p:pic>
          <p:nvPicPr>
            <p:cNvPr id="75" name="Picture 74">
              <a:extLst>
                <a:ext uri="{FF2B5EF4-FFF2-40B4-BE49-F238E27FC236}">
                  <a16:creationId xmlns="" xmlns:a16="http://schemas.microsoft.com/office/drawing/2014/main" id="{27461335-AEED-4858-B097-BDE609117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3548" y="2320066"/>
              <a:ext cx="1063439" cy="1999267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D1E3E450-15AF-4C96-B8B4-EFA957DD74CA}"/>
                </a:ext>
              </a:extLst>
            </p:cNvPr>
            <p:cNvSpPr txBox="1"/>
            <p:nvPr/>
          </p:nvSpPr>
          <p:spPr>
            <a:xfrm rot="1033508">
              <a:off x="6382288" y="2849033"/>
              <a:ext cx="905957" cy="461665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lợn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="" xmlns:a16="http://schemas.microsoft.com/office/drawing/2014/main" id="{23BC8C5F-8F7D-43F3-A9F5-220B2CD57F9E}"/>
              </a:ext>
            </a:extLst>
          </p:cNvPr>
          <p:cNvGrpSpPr/>
          <p:nvPr/>
        </p:nvGrpSpPr>
        <p:grpSpPr>
          <a:xfrm>
            <a:off x="10835071" y="704293"/>
            <a:ext cx="1063439" cy="1999267"/>
            <a:chOff x="6303548" y="2320066"/>
            <a:chExt cx="1063439" cy="1999267"/>
          </a:xfrm>
        </p:grpSpPr>
        <p:pic>
          <p:nvPicPr>
            <p:cNvPr id="78" name="Picture 77">
              <a:extLst>
                <a:ext uri="{FF2B5EF4-FFF2-40B4-BE49-F238E27FC236}">
                  <a16:creationId xmlns="" xmlns:a16="http://schemas.microsoft.com/office/drawing/2014/main" id="{F999B1F7-A03A-4619-ACF9-0CCCC85FA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3548" y="2320066"/>
              <a:ext cx="1063439" cy="1999267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04E519EB-4ED3-4C21-BB73-EEAA586FFE4D}"/>
                </a:ext>
              </a:extLst>
            </p:cNvPr>
            <p:cNvSpPr txBox="1"/>
            <p:nvPr/>
          </p:nvSpPr>
          <p:spPr>
            <a:xfrm rot="1033508">
              <a:off x="6382288" y="2849033"/>
              <a:ext cx="905957" cy="461665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gà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A97124D6-83AA-4D10-9174-A65F93BD5DF5}"/>
              </a:ext>
            </a:extLst>
          </p:cNvPr>
          <p:cNvGrpSpPr/>
          <p:nvPr/>
        </p:nvGrpSpPr>
        <p:grpSpPr>
          <a:xfrm>
            <a:off x="5745445" y="2086532"/>
            <a:ext cx="1063439" cy="1999267"/>
            <a:chOff x="6303548" y="2320066"/>
            <a:chExt cx="1063439" cy="1999267"/>
          </a:xfrm>
        </p:grpSpPr>
        <p:pic>
          <p:nvPicPr>
            <p:cNvPr id="81" name="Picture 80">
              <a:extLst>
                <a:ext uri="{FF2B5EF4-FFF2-40B4-BE49-F238E27FC236}">
                  <a16:creationId xmlns="" xmlns:a16="http://schemas.microsoft.com/office/drawing/2014/main" id="{56877C8A-F5B6-4288-AB37-B55D21DAC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3548" y="2320066"/>
              <a:ext cx="1063439" cy="1999267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3514B335-FBDF-472B-A319-BDC77B15EF7B}"/>
                </a:ext>
              </a:extLst>
            </p:cNvPr>
            <p:cNvSpPr txBox="1"/>
            <p:nvPr/>
          </p:nvSpPr>
          <p:spPr>
            <a:xfrm rot="1033508">
              <a:off x="6382288" y="2849033"/>
              <a:ext cx="905957" cy="461665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dê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01244765-ADB0-44D0-99B7-4217E12030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3" y="4970871"/>
            <a:ext cx="4772857" cy="167537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83BB2D7-5656-421F-A64E-FEBD3C4BBA32}"/>
              </a:ext>
            </a:extLst>
          </p:cNvPr>
          <p:cNvSpPr txBox="1"/>
          <p:nvPr/>
        </p:nvSpPr>
        <p:spPr>
          <a:xfrm>
            <a:off x="1437788" y="5471362"/>
            <a:ext cx="2077851" cy="954107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ngữ </a:t>
            </a:r>
          </a:p>
          <a:p>
            <a:pPr algn="ctr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loài vật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D0DF65D-FE6A-4003-8612-56F892839B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8132" y="943908"/>
            <a:ext cx="1146147" cy="19935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907EF7D-E77A-4103-8D6F-808AB241B3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9911" y="1567933"/>
            <a:ext cx="1633870" cy="22374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6D67659-EBD0-48D7-BE18-B785B6D694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4141" y="753564"/>
            <a:ext cx="1896020" cy="22679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6A1FA46-EC52-4FC1-A9B5-AF8F484624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06858" y="544551"/>
            <a:ext cx="1938696" cy="22679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066E263-1CE8-4A62-AA38-A85DB638C8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35083" y="1555740"/>
            <a:ext cx="1999661" cy="22618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2A7E6E8-4A70-4819-BF81-5C4DFEFC0BE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76646" y="-4555"/>
            <a:ext cx="1847248" cy="22679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C9F6BB6-A9E9-4987-B50D-73D40754F62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04977" y="1737971"/>
            <a:ext cx="2139881" cy="220084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EADA32DA-DFBE-456B-BC57-BE4CE9F0D3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671" y="4970871"/>
            <a:ext cx="4772857" cy="167537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BD6C33A-FC8A-42C2-8172-DEC6498700CE}"/>
              </a:ext>
            </a:extLst>
          </p:cNvPr>
          <p:cNvSpPr txBox="1"/>
          <p:nvPr/>
        </p:nvSpPr>
        <p:spPr>
          <a:xfrm>
            <a:off x="7965799" y="5370147"/>
            <a:ext cx="3552166" cy="954107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ngữ chỉ bộ phận trên cơ thể loài vật</a:t>
            </a:r>
          </a:p>
        </p:txBody>
      </p:sp>
    </p:spTree>
    <p:extLst>
      <p:ext uri="{BB962C8B-B14F-4D97-AF65-F5344CB8AC3E}">
        <p14:creationId xmlns:p14="http://schemas.microsoft.com/office/powerpoint/2010/main" val="38226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83188E-9 -4.07407E-6 L -0.00457 0.4259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2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1549E-6 -2.22222E-6 L -0.16265 0.4215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32" y="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0886E-7 0 L -0.19345 0.2858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72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8658E-6 -2.59259E-6 L -0.52773 0.4928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93" y="2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3762E-6 3.7037E-7 L -0.68529 0.4923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64" y="2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3 0.00833 L 0.75408 0.4488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89" y="2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2903E-6 3.33333E-6 L 0.51456 0.3141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28" y="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2062E-6 -1.48148E-6 L 0.39251 0.4331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19" y="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1388E-6 4.07407E-6 L 0.18131 0.48171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59" y="2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4278E-6 3.33333E-6 L 0.06578 0.31018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9" y="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9646E-7 -3.33333E-6 L -0.13445 0.58426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22" y="2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1457E-6 1.11111E-6 L 0.40608 0.30139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98" y="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18577" y="253026"/>
            <a:ext cx="914401" cy="731520"/>
            <a:chOff x="3041857" y="1727885"/>
            <a:chExt cx="1496251" cy="1188721"/>
          </a:xfrm>
        </p:grpSpPr>
        <p:sp>
          <p:nvSpPr>
            <p:cNvPr id="14" name="Google Shape;418;p36"/>
            <p:cNvSpPr/>
            <p:nvPr/>
          </p:nvSpPr>
          <p:spPr>
            <a:xfrm>
              <a:off x="3041857" y="1727885"/>
              <a:ext cx="1188720" cy="118872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341110" y="1920830"/>
              <a:ext cx="1196998" cy="7704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919" y="533400"/>
            <a:ext cx="10246588" cy="763600"/>
          </a:xfrm>
        </p:spPr>
        <p:txBody>
          <a:bodyPr/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từ ngữ chỉ đặc điểm (bộ lông, đôi mắt, cặp sừng…) của từng con vật trong hình.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9B338CA-39C0-434D-9BEB-512CB7693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517" y="1633275"/>
            <a:ext cx="6492803" cy="522472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53873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18577" y="554769"/>
            <a:ext cx="914401" cy="731520"/>
            <a:chOff x="3041857" y="1727885"/>
            <a:chExt cx="1496251" cy="1188721"/>
          </a:xfrm>
        </p:grpSpPr>
        <p:sp>
          <p:nvSpPr>
            <p:cNvPr id="14" name="Google Shape;418;p36"/>
            <p:cNvSpPr/>
            <p:nvPr/>
          </p:nvSpPr>
          <p:spPr>
            <a:xfrm>
              <a:off x="3041857" y="1727885"/>
              <a:ext cx="1188720" cy="118872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341110" y="1920830"/>
              <a:ext cx="1196998" cy="7704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919" y="835143"/>
            <a:ext cx="10246588" cy="763600"/>
          </a:xfrm>
        </p:spPr>
        <p:txBody>
          <a:bodyPr/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từ ngữ chỉ đặc điểm (bộ lông, đôi mắt, cặp sừng…) của từng con vật trong hình.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9B338CA-39C0-434D-9BEB-512CB76937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000" b="51046"/>
          <a:stretch/>
        </p:blipFill>
        <p:spPr>
          <a:xfrm>
            <a:off x="5699919" y="2512911"/>
            <a:ext cx="3505200" cy="276162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91519A61-4923-4338-BCCB-D2A8B57DD6CE}"/>
              </a:ext>
            </a:extLst>
          </p:cNvPr>
          <p:cNvSpPr txBox="1">
            <a:spLocks/>
          </p:cNvSpPr>
          <p:nvPr/>
        </p:nvSpPr>
        <p:spPr>
          <a:xfrm>
            <a:off x="2804319" y="2282943"/>
            <a:ext cx="173467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tai cụp</a:t>
            </a: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4675524B-1D60-45D5-A773-6CE6CE634011}"/>
              </a:ext>
            </a:extLst>
          </p:cNvPr>
          <p:cNvSpPr txBox="1">
            <a:spLocks/>
          </p:cNvSpPr>
          <p:nvPr/>
        </p:nvSpPr>
        <p:spPr>
          <a:xfrm>
            <a:off x="2804319" y="3041744"/>
            <a:ext cx="2209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mắt đen</a:t>
            </a: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D82C8089-B510-427D-A8A6-38E1B94637C0}"/>
              </a:ext>
            </a:extLst>
          </p:cNvPr>
          <p:cNvSpPr txBox="1">
            <a:spLocks/>
          </p:cNvSpPr>
          <p:nvPr/>
        </p:nvSpPr>
        <p:spPr>
          <a:xfrm>
            <a:off x="2804319" y="3779896"/>
            <a:ext cx="2209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lưỡi dài</a:t>
            </a: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A6673D8F-614F-4DAC-9423-D56A93BF3F3D}"/>
              </a:ext>
            </a:extLst>
          </p:cNvPr>
          <p:cNvSpPr txBox="1">
            <a:spLocks/>
          </p:cNvSpPr>
          <p:nvPr/>
        </p:nvSpPr>
        <p:spPr>
          <a:xfrm>
            <a:off x="2804319" y="4518048"/>
            <a:ext cx="2209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tai thính</a:t>
            </a: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012F9A84-13F6-4E9F-90F2-0534E0DF4498}"/>
              </a:ext>
            </a:extLst>
          </p:cNvPr>
          <p:cNvSpPr txBox="1">
            <a:spLocks/>
          </p:cNvSpPr>
          <p:nvPr/>
        </p:nvSpPr>
        <p:spPr>
          <a:xfrm>
            <a:off x="2804319" y="5256200"/>
            <a:ext cx="3886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lông nhiều màu</a:t>
            </a:r>
          </a:p>
        </p:txBody>
      </p:sp>
    </p:spTree>
    <p:extLst>
      <p:ext uri="{BB962C8B-B14F-4D97-AF65-F5344CB8AC3E}">
        <p14:creationId xmlns:p14="http://schemas.microsoft.com/office/powerpoint/2010/main" val="42877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18577" y="554769"/>
            <a:ext cx="914401" cy="731520"/>
            <a:chOff x="3041857" y="1727885"/>
            <a:chExt cx="1496251" cy="1188721"/>
          </a:xfrm>
        </p:grpSpPr>
        <p:sp>
          <p:nvSpPr>
            <p:cNvPr id="14" name="Google Shape;418;p36"/>
            <p:cNvSpPr/>
            <p:nvPr/>
          </p:nvSpPr>
          <p:spPr>
            <a:xfrm>
              <a:off x="3041857" y="1727885"/>
              <a:ext cx="1188720" cy="118872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341110" y="1920830"/>
              <a:ext cx="1196998" cy="7704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919" y="835143"/>
            <a:ext cx="10246588" cy="763600"/>
          </a:xfrm>
        </p:spPr>
        <p:txBody>
          <a:bodyPr/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từ ngữ chỉ đặc điểm (bộ lông, đôi mắt, cặp sừng…) của từng con vật trong hình.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9B338CA-39C0-434D-9BEB-512CB76937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261" t="-2691" r="-3261" b="53737"/>
          <a:stretch/>
        </p:blipFill>
        <p:spPr>
          <a:xfrm>
            <a:off x="5699919" y="2512911"/>
            <a:ext cx="3505200" cy="276162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91519A61-4923-4338-BCCB-D2A8B57DD6CE}"/>
              </a:ext>
            </a:extLst>
          </p:cNvPr>
          <p:cNvSpPr txBox="1">
            <a:spLocks/>
          </p:cNvSpPr>
          <p:nvPr/>
        </p:nvSpPr>
        <p:spPr>
          <a:xfrm>
            <a:off x="2804319" y="2282943"/>
            <a:ext cx="259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sừng dài</a:t>
            </a: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4675524B-1D60-45D5-A773-6CE6CE634011}"/>
              </a:ext>
            </a:extLst>
          </p:cNvPr>
          <p:cNvSpPr txBox="1">
            <a:spLocks/>
          </p:cNvSpPr>
          <p:nvPr/>
        </p:nvSpPr>
        <p:spPr>
          <a:xfrm>
            <a:off x="2804319" y="3041744"/>
            <a:ext cx="2209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lông đen</a:t>
            </a: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D82C8089-B510-427D-A8A6-38E1B94637C0}"/>
              </a:ext>
            </a:extLst>
          </p:cNvPr>
          <p:cNvSpPr txBox="1">
            <a:spLocks/>
          </p:cNvSpPr>
          <p:nvPr/>
        </p:nvSpPr>
        <p:spPr>
          <a:xfrm>
            <a:off x="2804319" y="3779896"/>
            <a:ext cx="2209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tai to</a:t>
            </a: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A6673D8F-614F-4DAC-9423-D56A93BF3F3D}"/>
              </a:ext>
            </a:extLst>
          </p:cNvPr>
          <p:cNvSpPr txBox="1">
            <a:spLocks/>
          </p:cNvSpPr>
          <p:nvPr/>
        </p:nvSpPr>
        <p:spPr>
          <a:xfrm>
            <a:off x="2804319" y="4518048"/>
            <a:ext cx="2209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đuôi dài</a:t>
            </a: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012F9A84-13F6-4E9F-90F2-0534E0DF4498}"/>
              </a:ext>
            </a:extLst>
          </p:cNvPr>
          <p:cNvSpPr txBox="1">
            <a:spLocks/>
          </p:cNvSpPr>
          <p:nvPr/>
        </p:nvSpPr>
        <p:spPr>
          <a:xfrm>
            <a:off x="2804319" y="5256200"/>
            <a:ext cx="3886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sừng nhọn</a:t>
            </a:r>
          </a:p>
        </p:txBody>
      </p:sp>
    </p:spTree>
    <p:extLst>
      <p:ext uri="{BB962C8B-B14F-4D97-AF65-F5344CB8AC3E}">
        <p14:creationId xmlns:p14="http://schemas.microsoft.com/office/powerpoint/2010/main" val="364657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18577" y="554769"/>
            <a:ext cx="914401" cy="731520"/>
            <a:chOff x="3041857" y="1727885"/>
            <a:chExt cx="1496251" cy="1188721"/>
          </a:xfrm>
        </p:grpSpPr>
        <p:sp>
          <p:nvSpPr>
            <p:cNvPr id="14" name="Google Shape;418;p36"/>
            <p:cNvSpPr/>
            <p:nvPr/>
          </p:nvSpPr>
          <p:spPr>
            <a:xfrm>
              <a:off x="3041857" y="1727885"/>
              <a:ext cx="1188720" cy="118872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341110" y="1920830"/>
              <a:ext cx="1196998" cy="7704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919" y="835143"/>
            <a:ext cx="10246588" cy="763600"/>
          </a:xfrm>
        </p:spPr>
        <p:txBody>
          <a:bodyPr/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từ ngữ chỉ đặc điểm (bộ lông, đôi mắt, cặp sừng…) của từng con vật trong hình.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9B338CA-39C0-434D-9BEB-512CB76937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74" t="50582" r="47826" b="464"/>
          <a:stretch/>
        </p:blipFill>
        <p:spPr>
          <a:xfrm>
            <a:off x="6080919" y="2520025"/>
            <a:ext cx="3505200" cy="276162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91519A61-4923-4338-BCCB-D2A8B57DD6CE}"/>
              </a:ext>
            </a:extLst>
          </p:cNvPr>
          <p:cNvSpPr txBox="1">
            <a:spLocks/>
          </p:cNvSpPr>
          <p:nvPr/>
        </p:nvSpPr>
        <p:spPr>
          <a:xfrm>
            <a:off x="2804319" y="2282943"/>
            <a:ext cx="259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móng nhọn</a:t>
            </a: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4675524B-1D60-45D5-A773-6CE6CE634011}"/>
              </a:ext>
            </a:extLst>
          </p:cNvPr>
          <p:cNvSpPr txBox="1">
            <a:spLocks/>
          </p:cNvSpPr>
          <p:nvPr/>
        </p:nvSpPr>
        <p:spPr>
          <a:xfrm>
            <a:off x="2804319" y="3041744"/>
            <a:ext cx="2209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mào đỏ</a:t>
            </a: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D82C8089-B510-427D-A8A6-38E1B94637C0}"/>
              </a:ext>
            </a:extLst>
          </p:cNvPr>
          <p:cNvSpPr txBox="1">
            <a:spLocks/>
          </p:cNvSpPr>
          <p:nvPr/>
        </p:nvSpPr>
        <p:spPr>
          <a:xfrm>
            <a:off x="2804319" y="3779896"/>
            <a:ext cx="2209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mắt tròn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A6673D8F-614F-4DAC-9423-D56A93BF3F3D}"/>
              </a:ext>
            </a:extLst>
          </p:cNvPr>
          <p:cNvSpPr txBox="1">
            <a:spLocks/>
          </p:cNvSpPr>
          <p:nvPr/>
        </p:nvSpPr>
        <p:spPr>
          <a:xfrm>
            <a:off x="2804319" y="5288044"/>
            <a:ext cx="350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Lông vàng óng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012F9A84-13F6-4E9F-90F2-0534E0DF4498}"/>
              </a:ext>
            </a:extLst>
          </p:cNvPr>
          <p:cNvSpPr txBox="1">
            <a:spLocks/>
          </p:cNvSpPr>
          <p:nvPr/>
        </p:nvSpPr>
        <p:spPr>
          <a:xfrm>
            <a:off x="2804319" y="6026196"/>
            <a:ext cx="3886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lông màu 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nâu</a:t>
            </a:r>
            <a:endParaRPr lang="en-US" sz="36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ECB746AB-3399-4FC2-900C-14F6FED03EDB}"/>
              </a:ext>
            </a:extLst>
          </p:cNvPr>
          <p:cNvSpPr txBox="1">
            <a:spLocks/>
          </p:cNvSpPr>
          <p:nvPr/>
        </p:nvSpPr>
        <p:spPr>
          <a:xfrm>
            <a:off x="2789237" y="4508522"/>
            <a:ext cx="298688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chân vàng</a:t>
            </a:r>
          </a:p>
        </p:txBody>
      </p:sp>
    </p:spTree>
    <p:extLst>
      <p:ext uri="{BB962C8B-B14F-4D97-AF65-F5344CB8AC3E}">
        <p14:creationId xmlns:p14="http://schemas.microsoft.com/office/powerpoint/2010/main" val="39922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18577" y="554769"/>
            <a:ext cx="914401" cy="731520"/>
            <a:chOff x="3041857" y="1727885"/>
            <a:chExt cx="1496251" cy="1188721"/>
          </a:xfrm>
        </p:grpSpPr>
        <p:sp>
          <p:nvSpPr>
            <p:cNvPr id="14" name="Google Shape;418;p36"/>
            <p:cNvSpPr/>
            <p:nvPr/>
          </p:nvSpPr>
          <p:spPr>
            <a:xfrm>
              <a:off x="3041857" y="1727885"/>
              <a:ext cx="1188720" cy="118872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341110" y="1920830"/>
              <a:ext cx="1196998" cy="7704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919" y="835143"/>
            <a:ext cx="10246588" cy="763600"/>
          </a:xfrm>
        </p:spPr>
        <p:txBody>
          <a:bodyPr/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từ ngữ chỉ đặc điểm (bộ lông, đôi mắt, cặp sừng…) của từng con vật trong hình.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9B338CA-39C0-434D-9BEB-512CB76937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608" t="49976" r="-7608" b="1070"/>
          <a:stretch/>
        </p:blipFill>
        <p:spPr>
          <a:xfrm>
            <a:off x="6080919" y="2520025"/>
            <a:ext cx="3505200" cy="276162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91519A61-4923-4338-BCCB-D2A8B57DD6CE}"/>
              </a:ext>
            </a:extLst>
          </p:cNvPr>
          <p:cNvSpPr txBox="1">
            <a:spLocks/>
          </p:cNvSpPr>
          <p:nvPr/>
        </p:nvSpPr>
        <p:spPr>
          <a:xfrm>
            <a:off x="2804319" y="2282943"/>
            <a:ext cx="259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mắt trong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4675524B-1D60-45D5-A773-6CE6CE634011}"/>
              </a:ext>
            </a:extLst>
          </p:cNvPr>
          <p:cNvSpPr txBox="1">
            <a:spLocks/>
          </p:cNvSpPr>
          <p:nvPr/>
        </p:nvSpPr>
        <p:spPr>
          <a:xfrm>
            <a:off x="2804319" y="3041744"/>
            <a:ext cx="3124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lông vằn</a:t>
            </a: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D82C8089-B510-427D-A8A6-38E1B94637C0}"/>
              </a:ext>
            </a:extLst>
          </p:cNvPr>
          <p:cNvSpPr txBox="1">
            <a:spLocks/>
          </p:cNvSpPr>
          <p:nvPr/>
        </p:nvSpPr>
        <p:spPr>
          <a:xfrm>
            <a:off x="2804319" y="3779896"/>
            <a:ext cx="2209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tai dựng</a:t>
            </a:r>
          </a:p>
        </p:txBody>
      </p:sp>
    </p:spTree>
    <p:extLst>
      <p:ext uri="{BB962C8B-B14F-4D97-AF65-F5344CB8AC3E}">
        <p14:creationId xmlns:p14="http://schemas.microsoft.com/office/powerpoint/2010/main" val="189848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473532510"/>
</p:tagLst>
</file>

<file path=ppt/theme/theme1.xml><?xml version="1.0" encoding="utf-8"?>
<a:theme xmlns:a="http://schemas.openxmlformats.org/drawingml/2006/main" name="Fall Vibes Stickers fo Marketing by Slidesgo">
  <a:themeElements>
    <a:clrScheme name="Simple Light">
      <a:dk1>
        <a:srgbClr val="78302E"/>
      </a:dk1>
      <a:lt1>
        <a:srgbClr val="FFFFFF"/>
      </a:lt1>
      <a:dk2>
        <a:srgbClr val="FFD7B5"/>
      </a:dk2>
      <a:lt2>
        <a:srgbClr val="A3376C"/>
      </a:lt2>
      <a:accent1>
        <a:srgbClr val="C25F7F"/>
      </a:accent1>
      <a:accent2>
        <a:srgbClr val="FF9E00"/>
      </a:accent2>
      <a:accent3>
        <a:srgbClr val="FDAD00"/>
      </a:accent3>
      <a:accent4>
        <a:srgbClr val="F01526"/>
      </a:accent4>
      <a:accent5>
        <a:srgbClr val="5C9495"/>
      </a:accent5>
      <a:accent6>
        <a:srgbClr val="7ABEAE"/>
      </a:accent6>
      <a:hlink>
        <a:srgbClr val="7830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1660</TotalTime>
  <Words>514</Words>
  <Application>Microsoft Office PowerPoint</Application>
  <PresentationFormat>Custom</PresentationFormat>
  <Paragraphs>109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Quicksand Medium</vt:lpstr>
      <vt:lpstr>Bebas Neue</vt:lpstr>
      <vt:lpstr>Aachen</vt:lpstr>
      <vt:lpstr>Quicksand SemiBold</vt:lpstr>
      <vt:lpstr>Arial</vt:lpstr>
      <vt:lpstr>Fredoka One</vt:lpstr>
      <vt:lpstr>Arial-Rounded</vt:lpstr>
      <vt:lpstr>Arial Rounded MT Bold</vt:lpstr>
      <vt:lpstr>Frankfurter</vt:lpstr>
      <vt:lpstr>Hammersmith One</vt:lpstr>
      <vt:lpstr>Fall Vibes Stickers fo Marketing by Slidesgo</vt:lpstr>
      <vt:lpstr>PowerPoint Presentation</vt:lpstr>
      <vt:lpstr>PowerPoint Presentation</vt:lpstr>
      <vt:lpstr>Bài 12:  BỜ TRE ĐÓN KHÁCH</vt:lpstr>
      <vt:lpstr>Xếp từ vào nhóm thích hợp.</vt:lpstr>
      <vt:lpstr>Tìm từ ngữ chỉ đặc điểm (bộ lông, đôi mắt, cặp sừng…) của từng con vật trong hình.</vt:lpstr>
      <vt:lpstr>Tìm từ ngữ chỉ đặc điểm (bộ lông, đôi mắt, cặp sừng…) của từng con vật trong hình.</vt:lpstr>
      <vt:lpstr>Tìm từ ngữ chỉ đặc điểm (bộ lông, đôi mắt, cặp sừng…) của từng con vật trong hình.</vt:lpstr>
      <vt:lpstr>Tìm từ ngữ chỉ đặc điểm (bộ lông, đôi mắt, cặp sừng…) của từng con vật trong hình.</vt:lpstr>
      <vt:lpstr>Tìm từ ngữ chỉ đặc điểm (bộ lông, đôi mắt, cặp sừng…) của từng con vật trong hình.</vt:lpstr>
      <vt:lpstr>Đặt một câu về bộ phận của con vật nuôi trong nhà.</vt:lpstr>
      <vt:lpstr>Vận dụng</vt:lpstr>
      <vt:lpstr>Dặn dò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VIBES STICKERS</dc:title>
  <dc:creator>PC</dc:creator>
  <cp:lastModifiedBy>Windows User</cp:lastModifiedBy>
  <cp:revision>94</cp:revision>
  <dcterms:modified xsi:type="dcterms:W3CDTF">2026-02-02T01:45:35Z</dcterms:modified>
</cp:coreProperties>
</file>