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 id="2147483696" r:id="rId2"/>
  </p:sldMasterIdLst>
  <p:notesMasterIdLst>
    <p:notesMasterId r:id="rId18"/>
  </p:notesMasterIdLst>
  <p:sldIdLst>
    <p:sldId id="313" r:id="rId3"/>
    <p:sldId id="280" r:id="rId4"/>
    <p:sldId id="509" r:id="rId5"/>
    <p:sldId id="510" r:id="rId6"/>
    <p:sldId id="317" r:id="rId7"/>
    <p:sldId id="330" r:id="rId8"/>
    <p:sldId id="506" r:id="rId9"/>
    <p:sldId id="508" r:id="rId10"/>
    <p:sldId id="511" r:id="rId11"/>
    <p:sldId id="514" r:id="rId12"/>
    <p:sldId id="507" r:id="rId13"/>
    <p:sldId id="512" r:id="rId14"/>
    <p:sldId id="270" r:id="rId15"/>
    <p:sldId id="513" r:id="rId16"/>
    <p:sldId id="327" r:id="rId17"/>
  </p:sldIdLst>
  <p:sldSz cx="12161838" cy="6858000"/>
  <p:notesSz cx="6858000" cy="9144000"/>
  <p:embeddedFontLst>
    <p:embeddedFont>
      <p:font typeface="Calibri" panose="020F0502020204030204" pitchFamily="34" charset="0"/>
      <p:regular r:id="rId19"/>
      <p:bold r:id="rId20"/>
      <p:italic r:id="rId21"/>
      <p:boldItalic r:id="rId22"/>
    </p:embeddedFont>
    <p:embeddedFont>
      <p:font typeface="Dosis" panose="02010703020202060003" pitchFamily="2" charset="0"/>
      <p:bold r:id="rId23"/>
    </p:embeddedFont>
    <p:embeddedFont>
      <p:font typeface="Calibri Light" panose="020F0302020204030204" pitchFamily="34" charset="0"/>
      <p:regular r:id="rId24"/>
      <p:italic r:id="rId25"/>
    </p:embeddedFont>
    <p:embeddedFont>
      <p:font typeface="Arial Rounded MT Bold" panose="020B0604020202020204" charset="0"/>
      <p:regular r:id="rId26"/>
    </p:embeddedFont>
    <p:embeddedFont>
      <p:font typeface="Arrus-Black" panose="02020500000000000000" charset="0"/>
      <p:regular r:id="rId27"/>
    </p:embeddedFont>
    <p:embeddedFont>
      <p:font typeface="Titan One" panose="020B0604020202020204" charset="0"/>
      <p:regular r:id="rId28"/>
    </p:embeddedFont>
    <p:embeddedFont>
      <p:font typeface="Quicksand" panose="020B0604020202020204" charset="0"/>
      <p:regular r:id="rId29"/>
      <p:bold r:id="rId30"/>
    </p:embeddedFont>
    <p:embeddedFont>
      <p:font typeface="HP001 4 hàng" panose="020B0603050302020204" pitchFamily="34" charset="0"/>
      <p:regular r:id="rId31"/>
      <p:bold r:id="rId32"/>
    </p:embeddedFont>
    <p:embeddedFont>
      <p:font typeface="Fira Sans Extra Condensed Medium" panose="020B0604020202020204" charset="0"/>
      <p:regular r:id="rId33"/>
      <p:bold r:id="rId34"/>
      <p:italic r:id="rId35"/>
      <p:boldItalic r:id="rId36"/>
    </p:embeddedFont>
    <p:embeddedFont>
      <p:font typeface="Arial-Rounded" panose="020B0500000000000000" charset="0"/>
      <p:regular r:id="rId37"/>
    </p:embeddedFont>
    <p:embeddedFont>
      <p:font typeface="AvantGarde" panose="00000400000000000000" charset="0"/>
      <p:regular r:id="rId38"/>
    </p:embeddedFont>
    <p:embeddedFont>
      <p:font typeface="Bebas Neue" panose="020B0604020202020204" charset="0"/>
      <p:regular r:id="rId39"/>
    </p:embeddedFont>
    <p:embeddedFont>
      <p:font typeface="Source Sans Pro" panose="020B0503030403020204" pitchFamily="34" charset="0"/>
      <p:regular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an Thi Linh (FE FSC DN)" initials="PTL(FD" lastIdx="1" clrIdx="0">
    <p:extLst>
      <p:ext uri="{19B8F6BF-5375-455C-9EA6-DF929625EA0E}">
        <p15:presenceInfo xmlns:p15="http://schemas.microsoft.com/office/powerpoint/2012/main" userId="Phan Thi Linh (FE FSC D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A0AB6"/>
    <a:srgbClr val="000000"/>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B95AF5-CCCD-4433-B029-0209CC4ECF57}">
  <a:tblStyle styleId="{2CB95AF5-CCCD-4433-B029-0209CC4ECF5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3969" autoAdjust="0"/>
  </p:normalViewPr>
  <p:slideViewPr>
    <p:cSldViewPr>
      <p:cViewPr varScale="1">
        <p:scale>
          <a:sx n="70" d="100"/>
          <a:sy n="70" d="100"/>
        </p:scale>
        <p:origin x="1164" y="60"/>
      </p:cViewPr>
      <p:guideLst>
        <p:guide orient="horz" pos="2160"/>
        <p:guide pos="3831"/>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font" Target="fonts/font21.fntdata"/><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font" Target="fonts/font22.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font" Target="fonts/font13.fntdata"/><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20" Type="http://schemas.openxmlformats.org/officeDocument/2006/relationships/font" Target="fonts/font2.fntdata"/><Relationship Id="rId41"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2-28T12:14:26.564" idx="1">
    <p:pos x="10" y="10"/>
    <p:text>dddd</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41746586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8"/>
            <a:endParaRPr lang="vi-VN" sz="1100" b="1" dirty="0">
              <a:latin typeface="Arial" pitchFamily="34" charset="0"/>
              <a:cs typeface="Arial" pitchFamily="34" charset="0"/>
            </a:endParaRPr>
          </a:p>
        </p:txBody>
      </p:sp>
    </p:spTree>
    <p:extLst>
      <p:ext uri="{BB962C8B-B14F-4D97-AF65-F5344CB8AC3E}">
        <p14:creationId xmlns:p14="http://schemas.microsoft.com/office/powerpoint/2010/main" val="786538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 có thể viết nhiều câu phù hợp, GV linh động</a:t>
            </a:r>
          </a:p>
        </p:txBody>
      </p:sp>
    </p:spTree>
    <p:extLst>
      <p:ext uri="{BB962C8B-B14F-4D97-AF65-F5344CB8AC3E}">
        <p14:creationId xmlns:p14="http://schemas.microsoft.com/office/powerpoint/2010/main" val="2170396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 có thể viết nhiều câu phù hợp, GV linh động</a:t>
            </a:r>
          </a:p>
        </p:txBody>
      </p:sp>
    </p:spTree>
    <p:extLst>
      <p:ext uri="{BB962C8B-B14F-4D97-AF65-F5344CB8AC3E}">
        <p14:creationId xmlns:p14="http://schemas.microsoft.com/office/powerpoint/2010/main" val="3047190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79901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Văn mẫu do người soạn tự viết ra, k tham khảo tl nào cả. Mn có thể dùng nếu thấy phù hợp, hoặc thay thế nhé!</a:t>
            </a:r>
          </a:p>
        </p:txBody>
      </p:sp>
    </p:spTree>
    <p:extLst>
      <p:ext uri="{BB962C8B-B14F-4D97-AF65-F5344CB8AC3E}">
        <p14:creationId xmlns:p14="http://schemas.microsoft.com/office/powerpoint/2010/main" val="3334587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dirty="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fld id="{E5F9BAA6-30B6-4FF4-B55C-79D62B66F1C6}" type="slidenum">
              <a:rPr lang="en-US" smtClean="0"/>
              <a:t>13</a:t>
            </a:fld>
            <a:endParaRPr lang="en-US"/>
          </a:p>
        </p:txBody>
      </p:sp>
    </p:spTree>
    <p:extLst>
      <p:ext uri="{BB962C8B-B14F-4D97-AF65-F5344CB8AC3E}">
        <p14:creationId xmlns:p14="http://schemas.microsoft.com/office/powerpoint/2010/main" val="1188897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6c6532119b_0_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6c6532119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96821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1237531" y="2578533"/>
            <a:ext cx="6564520" cy="2163200"/>
          </a:xfrm>
          <a:prstGeom prst="rect">
            <a:avLst/>
          </a:prstGeom>
        </p:spPr>
        <p:txBody>
          <a:bodyPr spcFirstLastPara="1" wrap="square" lIns="121705" tIns="121705" rIns="121705" bIns="121705" anchor="ctr" anchorCtr="0">
            <a:noAutofit/>
          </a:bodyPr>
          <a:lstStyle>
            <a:lvl1pPr lvl="0" algn="ctr">
              <a:lnSpc>
                <a:spcPct val="80000"/>
              </a:lnSpc>
              <a:spcBef>
                <a:spcPts val="0"/>
              </a:spcBef>
              <a:spcAft>
                <a:spcPts val="0"/>
              </a:spcAft>
              <a:buClr>
                <a:srgbClr val="191919"/>
              </a:buClr>
              <a:buSzPts val="5200"/>
              <a:buNone/>
              <a:defRPr sz="5300">
                <a:solidFill>
                  <a:schemeClr val="accent2"/>
                </a:solidFill>
              </a:defRPr>
            </a:lvl1pPr>
            <a:lvl2pPr lvl="1" algn="ctr">
              <a:spcBef>
                <a:spcPts val="0"/>
              </a:spcBef>
              <a:spcAft>
                <a:spcPts val="0"/>
              </a:spcAft>
              <a:buClr>
                <a:srgbClr val="191919"/>
              </a:buClr>
              <a:buSzPts val="5200"/>
              <a:buNone/>
              <a:defRPr sz="6900">
                <a:solidFill>
                  <a:srgbClr val="191919"/>
                </a:solidFill>
              </a:defRPr>
            </a:lvl2pPr>
            <a:lvl3pPr lvl="2" algn="ctr">
              <a:spcBef>
                <a:spcPts val="0"/>
              </a:spcBef>
              <a:spcAft>
                <a:spcPts val="0"/>
              </a:spcAft>
              <a:buClr>
                <a:srgbClr val="191919"/>
              </a:buClr>
              <a:buSzPts val="5200"/>
              <a:buNone/>
              <a:defRPr sz="6900">
                <a:solidFill>
                  <a:srgbClr val="191919"/>
                </a:solidFill>
              </a:defRPr>
            </a:lvl3pPr>
            <a:lvl4pPr lvl="3" algn="ctr">
              <a:spcBef>
                <a:spcPts val="0"/>
              </a:spcBef>
              <a:spcAft>
                <a:spcPts val="0"/>
              </a:spcAft>
              <a:buClr>
                <a:srgbClr val="191919"/>
              </a:buClr>
              <a:buSzPts val="5200"/>
              <a:buNone/>
              <a:defRPr sz="6900">
                <a:solidFill>
                  <a:srgbClr val="191919"/>
                </a:solidFill>
              </a:defRPr>
            </a:lvl4pPr>
            <a:lvl5pPr lvl="4" algn="ctr">
              <a:spcBef>
                <a:spcPts val="0"/>
              </a:spcBef>
              <a:spcAft>
                <a:spcPts val="0"/>
              </a:spcAft>
              <a:buClr>
                <a:srgbClr val="191919"/>
              </a:buClr>
              <a:buSzPts val="5200"/>
              <a:buNone/>
              <a:defRPr sz="6900">
                <a:solidFill>
                  <a:srgbClr val="191919"/>
                </a:solidFill>
              </a:defRPr>
            </a:lvl5pPr>
            <a:lvl6pPr lvl="5" algn="ctr">
              <a:spcBef>
                <a:spcPts val="0"/>
              </a:spcBef>
              <a:spcAft>
                <a:spcPts val="0"/>
              </a:spcAft>
              <a:buClr>
                <a:srgbClr val="191919"/>
              </a:buClr>
              <a:buSzPts val="5200"/>
              <a:buNone/>
              <a:defRPr sz="6900">
                <a:solidFill>
                  <a:srgbClr val="191919"/>
                </a:solidFill>
              </a:defRPr>
            </a:lvl6pPr>
            <a:lvl7pPr lvl="6" algn="ctr">
              <a:spcBef>
                <a:spcPts val="0"/>
              </a:spcBef>
              <a:spcAft>
                <a:spcPts val="0"/>
              </a:spcAft>
              <a:buClr>
                <a:srgbClr val="191919"/>
              </a:buClr>
              <a:buSzPts val="5200"/>
              <a:buNone/>
              <a:defRPr sz="6900">
                <a:solidFill>
                  <a:srgbClr val="191919"/>
                </a:solidFill>
              </a:defRPr>
            </a:lvl7pPr>
            <a:lvl8pPr lvl="7" algn="ctr">
              <a:spcBef>
                <a:spcPts val="0"/>
              </a:spcBef>
              <a:spcAft>
                <a:spcPts val="0"/>
              </a:spcAft>
              <a:buClr>
                <a:srgbClr val="191919"/>
              </a:buClr>
              <a:buSzPts val="5200"/>
              <a:buNone/>
              <a:defRPr sz="6900">
                <a:solidFill>
                  <a:srgbClr val="191919"/>
                </a:solidFill>
              </a:defRPr>
            </a:lvl8pPr>
            <a:lvl9pPr lvl="8" algn="ctr">
              <a:spcBef>
                <a:spcPts val="0"/>
              </a:spcBef>
              <a:spcAft>
                <a:spcPts val="0"/>
              </a:spcAft>
              <a:buClr>
                <a:srgbClr val="191919"/>
              </a:buClr>
              <a:buSzPts val="5200"/>
              <a:buNone/>
              <a:defRPr sz="6900">
                <a:solidFill>
                  <a:srgbClr val="191919"/>
                </a:solidFill>
              </a:defRPr>
            </a:lvl9pPr>
          </a:lstStyle>
          <a:p>
            <a:endParaRPr/>
          </a:p>
        </p:txBody>
      </p:sp>
      <p:sp>
        <p:nvSpPr>
          <p:cNvPr id="11" name="Google Shape;11;p2"/>
          <p:cNvSpPr txBox="1">
            <a:spLocks noGrp="1"/>
          </p:cNvSpPr>
          <p:nvPr>
            <p:ph type="subTitle" idx="1"/>
          </p:nvPr>
        </p:nvSpPr>
        <p:spPr>
          <a:xfrm>
            <a:off x="1237531" y="4774100"/>
            <a:ext cx="6564520" cy="634400"/>
          </a:xfrm>
          <a:prstGeom prst="rect">
            <a:avLst/>
          </a:prstGeom>
        </p:spPr>
        <p:txBody>
          <a:bodyPr spcFirstLastPara="1" wrap="square" lIns="121705" tIns="121705" rIns="121705" bIns="121705" anchor="t" anchorCtr="0">
            <a:noAutofit/>
          </a:bodyPr>
          <a:lstStyle>
            <a:lvl1pPr lvl="0" algn="ctr">
              <a:lnSpc>
                <a:spcPct val="100000"/>
              </a:lnSpc>
              <a:spcBef>
                <a:spcPts val="0"/>
              </a:spcBef>
              <a:spcAft>
                <a:spcPts val="0"/>
              </a:spcAft>
              <a:buSzPts val="1400"/>
              <a:buNone/>
              <a:defRPr sz="2400"/>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2" name="Google Shape;12;p2"/>
          <p:cNvSpPr txBox="1">
            <a:spLocks noGrp="1"/>
          </p:cNvSpPr>
          <p:nvPr>
            <p:ph type="title" idx="2"/>
          </p:nvPr>
        </p:nvSpPr>
        <p:spPr>
          <a:xfrm>
            <a:off x="1371765" y="1437000"/>
            <a:ext cx="6301572" cy="6344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1800"/>
              <a:buNone/>
              <a:defRPr sz="2400"/>
            </a:lvl1pPr>
            <a:lvl2pPr lvl="1">
              <a:spcBef>
                <a:spcPts val="0"/>
              </a:spcBef>
              <a:spcAft>
                <a:spcPts val="0"/>
              </a:spcAft>
              <a:buSzPts val="3500"/>
              <a:buNone/>
              <a:defRPr>
                <a:latin typeface="Dosis"/>
                <a:ea typeface="Dosis"/>
                <a:cs typeface="Dosis"/>
                <a:sym typeface="Dosis"/>
              </a:defRPr>
            </a:lvl2pPr>
            <a:lvl3pPr lvl="2">
              <a:spcBef>
                <a:spcPts val="0"/>
              </a:spcBef>
              <a:spcAft>
                <a:spcPts val="0"/>
              </a:spcAft>
              <a:buSzPts val="3500"/>
              <a:buNone/>
              <a:defRPr>
                <a:latin typeface="Dosis"/>
                <a:ea typeface="Dosis"/>
                <a:cs typeface="Dosis"/>
                <a:sym typeface="Dosis"/>
              </a:defRPr>
            </a:lvl3pPr>
            <a:lvl4pPr lvl="3">
              <a:spcBef>
                <a:spcPts val="0"/>
              </a:spcBef>
              <a:spcAft>
                <a:spcPts val="0"/>
              </a:spcAft>
              <a:buSzPts val="3500"/>
              <a:buNone/>
              <a:defRPr>
                <a:latin typeface="Dosis"/>
                <a:ea typeface="Dosis"/>
                <a:cs typeface="Dosis"/>
                <a:sym typeface="Dosis"/>
              </a:defRPr>
            </a:lvl4pPr>
            <a:lvl5pPr lvl="4">
              <a:spcBef>
                <a:spcPts val="0"/>
              </a:spcBef>
              <a:spcAft>
                <a:spcPts val="0"/>
              </a:spcAft>
              <a:buSzPts val="3500"/>
              <a:buNone/>
              <a:defRPr>
                <a:latin typeface="Dosis"/>
                <a:ea typeface="Dosis"/>
                <a:cs typeface="Dosis"/>
                <a:sym typeface="Dosis"/>
              </a:defRPr>
            </a:lvl5pPr>
            <a:lvl6pPr lvl="5">
              <a:spcBef>
                <a:spcPts val="0"/>
              </a:spcBef>
              <a:spcAft>
                <a:spcPts val="0"/>
              </a:spcAft>
              <a:buSzPts val="3500"/>
              <a:buNone/>
              <a:defRPr>
                <a:latin typeface="Dosis"/>
                <a:ea typeface="Dosis"/>
                <a:cs typeface="Dosis"/>
                <a:sym typeface="Dosis"/>
              </a:defRPr>
            </a:lvl6pPr>
            <a:lvl7pPr lvl="6">
              <a:spcBef>
                <a:spcPts val="0"/>
              </a:spcBef>
              <a:spcAft>
                <a:spcPts val="0"/>
              </a:spcAft>
              <a:buSzPts val="3500"/>
              <a:buNone/>
              <a:defRPr>
                <a:latin typeface="Dosis"/>
                <a:ea typeface="Dosis"/>
                <a:cs typeface="Dosis"/>
                <a:sym typeface="Dosis"/>
              </a:defRPr>
            </a:lvl7pPr>
            <a:lvl8pPr lvl="7">
              <a:spcBef>
                <a:spcPts val="0"/>
              </a:spcBef>
              <a:spcAft>
                <a:spcPts val="0"/>
              </a:spcAft>
              <a:buSzPts val="3500"/>
              <a:buNone/>
              <a:defRPr>
                <a:latin typeface="Dosis"/>
                <a:ea typeface="Dosis"/>
                <a:cs typeface="Dosis"/>
                <a:sym typeface="Dosis"/>
              </a:defRPr>
            </a:lvl8pPr>
            <a:lvl9pPr lvl="8">
              <a:spcBef>
                <a:spcPts val="0"/>
              </a:spcBef>
              <a:spcAft>
                <a:spcPts val="0"/>
              </a:spcAft>
              <a:buSzPts val="3500"/>
              <a:buNone/>
              <a:defRPr>
                <a:latin typeface="Dosis"/>
                <a:ea typeface="Dosis"/>
                <a:cs typeface="Dosis"/>
                <a:sym typeface="Dosis"/>
              </a:defRPr>
            </a:lvl9pPr>
          </a:lstStyle>
          <a:p>
            <a:endParaRPr/>
          </a:p>
        </p:txBody>
      </p:sp>
      <p:grpSp>
        <p:nvGrpSpPr>
          <p:cNvPr id="13" name="Google Shape;13;p2"/>
          <p:cNvGrpSpPr/>
          <p:nvPr/>
        </p:nvGrpSpPr>
        <p:grpSpPr>
          <a:xfrm>
            <a:off x="622877" y="490827"/>
            <a:ext cx="10842281" cy="1810607"/>
            <a:chOff x="468316" y="368120"/>
            <a:chExt cx="8151878" cy="1357955"/>
          </a:xfrm>
        </p:grpSpPr>
        <p:grpSp>
          <p:nvGrpSpPr>
            <p:cNvPr id="14" name="Google Shape;14;p2"/>
            <p:cNvGrpSpPr/>
            <p:nvPr/>
          </p:nvGrpSpPr>
          <p:grpSpPr>
            <a:xfrm>
              <a:off x="7935890" y="368120"/>
              <a:ext cx="684304" cy="634375"/>
              <a:chOff x="6408388" y="676125"/>
              <a:chExt cx="957068" cy="887238"/>
            </a:xfrm>
          </p:grpSpPr>
          <p:sp>
            <p:nvSpPr>
              <p:cNvPr id="15" name="Google Shape;15;p2"/>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9;p2"/>
            <p:cNvGrpSpPr/>
            <p:nvPr/>
          </p:nvGrpSpPr>
          <p:grpSpPr>
            <a:xfrm>
              <a:off x="468316" y="402231"/>
              <a:ext cx="684280" cy="566153"/>
              <a:chOff x="7558775" y="805000"/>
              <a:chExt cx="862247" cy="713399"/>
            </a:xfrm>
          </p:grpSpPr>
          <p:sp>
            <p:nvSpPr>
              <p:cNvPr id="30" name="Google Shape;30;p2"/>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2"/>
            <p:cNvSpPr/>
            <p:nvPr/>
          </p:nvSpPr>
          <p:spPr>
            <a:xfrm>
              <a:off x="7571588" y="526075"/>
              <a:ext cx="363050" cy="704450"/>
            </a:xfrm>
            <a:custGeom>
              <a:avLst/>
              <a:gdLst/>
              <a:ahLst/>
              <a:cxnLst/>
              <a:rect l="l" t="t" r="r" b="b"/>
              <a:pathLst>
                <a:path w="14522" h="28178" extrusionOk="0">
                  <a:moveTo>
                    <a:pt x="1517" y="0"/>
                  </a:moveTo>
                  <a:cubicBezTo>
                    <a:pt x="1150" y="0"/>
                    <a:pt x="769" y="119"/>
                    <a:pt x="493" y="343"/>
                  </a:cubicBezTo>
                  <a:cubicBezTo>
                    <a:pt x="139" y="658"/>
                    <a:pt x="1" y="1131"/>
                    <a:pt x="60" y="1584"/>
                  </a:cubicBezTo>
                  <a:cubicBezTo>
                    <a:pt x="119" y="2116"/>
                    <a:pt x="414" y="2589"/>
                    <a:pt x="749" y="3003"/>
                  </a:cubicBezTo>
                  <a:cubicBezTo>
                    <a:pt x="1084" y="3436"/>
                    <a:pt x="1478" y="3830"/>
                    <a:pt x="1872" y="4205"/>
                  </a:cubicBezTo>
                  <a:cubicBezTo>
                    <a:pt x="2680" y="4953"/>
                    <a:pt x="3587" y="5584"/>
                    <a:pt x="4552" y="6096"/>
                  </a:cubicBezTo>
                  <a:cubicBezTo>
                    <a:pt x="4769" y="6510"/>
                    <a:pt x="4985" y="6923"/>
                    <a:pt x="5202" y="7337"/>
                  </a:cubicBezTo>
                  <a:cubicBezTo>
                    <a:pt x="5655" y="8283"/>
                    <a:pt x="6089" y="9229"/>
                    <a:pt x="6463" y="10194"/>
                  </a:cubicBezTo>
                  <a:cubicBezTo>
                    <a:pt x="5872" y="9583"/>
                    <a:pt x="5419" y="8835"/>
                    <a:pt x="4887" y="8165"/>
                  </a:cubicBezTo>
                  <a:cubicBezTo>
                    <a:pt x="4355" y="7495"/>
                    <a:pt x="3724" y="6884"/>
                    <a:pt x="2917" y="6589"/>
                  </a:cubicBezTo>
                  <a:cubicBezTo>
                    <a:pt x="2674" y="6497"/>
                    <a:pt x="2382" y="6440"/>
                    <a:pt x="2094" y="6440"/>
                  </a:cubicBezTo>
                  <a:cubicBezTo>
                    <a:pt x="1518" y="6440"/>
                    <a:pt x="953" y="6667"/>
                    <a:pt x="808" y="7298"/>
                  </a:cubicBezTo>
                  <a:cubicBezTo>
                    <a:pt x="572" y="8283"/>
                    <a:pt x="1695" y="8815"/>
                    <a:pt x="2424" y="9091"/>
                  </a:cubicBezTo>
                  <a:cubicBezTo>
                    <a:pt x="3370" y="9445"/>
                    <a:pt x="4394" y="9623"/>
                    <a:pt x="5399" y="9662"/>
                  </a:cubicBezTo>
                  <a:cubicBezTo>
                    <a:pt x="5411" y="9668"/>
                    <a:pt x="5422" y="9670"/>
                    <a:pt x="5434" y="9670"/>
                  </a:cubicBezTo>
                  <a:cubicBezTo>
                    <a:pt x="5462" y="9670"/>
                    <a:pt x="5490" y="9656"/>
                    <a:pt x="5517" y="9642"/>
                  </a:cubicBezTo>
                  <a:cubicBezTo>
                    <a:pt x="5892" y="10155"/>
                    <a:pt x="6286" y="10647"/>
                    <a:pt x="6778" y="11022"/>
                  </a:cubicBezTo>
                  <a:cubicBezTo>
                    <a:pt x="7054" y="11770"/>
                    <a:pt x="7310" y="12539"/>
                    <a:pt x="7547" y="13287"/>
                  </a:cubicBezTo>
                  <a:cubicBezTo>
                    <a:pt x="7409" y="13150"/>
                    <a:pt x="7251" y="12992"/>
                    <a:pt x="7113" y="12854"/>
                  </a:cubicBezTo>
                  <a:cubicBezTo>
                    <a:pt x="7094" y="12775"/>
                    <a:pt x="7035" y="12696"/>
                    <a:pt x="6936" y="12677"/>
                  </a:cubicBezTo>
                  <a:cubicBezTo>
                    <a:pt x="6424" y="12164"/>
                    <a:pt x="5892" y="11672"/>
                    <a:pt x="5281" y="11258"/>
                  </a:cubicBezTo>
                  <a:cubicBezTo>
                    <a:pt x="4564" y="10799"/>
                    <a:pt x="3710" y="10425"/>
                    <a:pt x="2847" y="10425"/>
                  </a:cubicBezTo>
                  <a:cubicBezTo>
                    <a:pt x="2785" y="10425"/>
                    <a:pt x="2723" y="10427"/>
                    <a:pt x="2661" y="10431"/>
                  </a:cubicBezTo>
                  <a:cubicBezTo>
                    <a:pt x="2227" y="10470"/>
                    <a:pt x="1754" y="10608"/>
                    <a:pt x="1478" y="10963"/>
                  </a:cubicBezTo>
                  <a:cubicBezTo>
                    <a:pt x="1222" y="11298"/>
                    <a:pt x="1222" y="11731"/>
                    <a:pt x="1400" y="12105"/>
                  </a:cubicBezTo>
                  <a:cubicBezTo>
                    <a:pt x="1813" y="12992"/>
                    <a:pt x="3074" y="13169"/>
                    <a:pt x="3921" y="13287"/>
                  </a:cubicBezTo>
                  <a:cubicBezTo>
                    <a:pt x="4249" y="13328"/>
                    <a:pt x="4580" y="13347"/>
                    <a:pt x="4910" y="13347"/>
                  </a:cubicBezTo>
                  <a:cubicBezTo>
                    <a:pt x="5552" y="13347"/>
                    <a:pt x="6193" y="13273"/>
                    <a:pt x="6818" y="13130"/>
                  </a:cubicBezTo>
                  <a:cubicBezTo>
                    <a:pt x="7113" y="13425"/>
                    <a:pt x="7409" y="13741"/>
                    <a:pt x="7724" y="14036"/>
                  </a:cubicBezTo>
                  <a:cubicBezTo>
                    <a:pt x="7744" y="14056"/>
                    <a:pt x="7764" y="14076"/>
                    <a:pt x="7783" y="14076"/>
                  </a:cubicBezTo>
                  <a:cubicBezTo>
                    <a:pt x="8039" y="15021"/>
                    <a:pt x="8276" y="15967"/>
                    <a:pt x="8493" y="16913"/>
                  </a:cubicBezTo>
                  <a:cubicBezTo>
                    <a:pt x="8118" y="16617"/>
                    <a:pt x="7823" y="16263"/>
                    <a:pt x="7507" y="15908"/>
                  </a:cubicBezTo>
                  <a:cubicBezTo>
                    <a:pt x="7153" y="15494"/>
                    <a:pt x="6759" y="15100"/>
                    <a:pt x="6286" y="14805"/>
                  </a:cubicBezTo>
                  <a:cubicBezTo>
                    <a:pt x="5615" y="14385"/>
                    <a:pt x="4801" y="14109"/>
                    <a:pt x="4003" y="14109"/>
                  </a:cubicBezTo>
                  <a:cubicBezTo>
                    <a:pt x="3863" y="14109"/>
                    <a:pt x="3724" y="14117"/>
                    <a:pt x="3587" y="14135"/>
                  </a:cubicBezTo>
                  <a:cubicBezTo>
                    <a:pt x="3114" y="14194"/>
                    <a:pt x="2661" y="14411"/>
                    <a:pt x="2385" y="14805"/>
                  </a:cubicBezTo>
                  <a:cubicBezTo>
                    <a:pt x="2129" y="15159"/>
                    <a:pt x="2050" y="15612"/>
                    <a:pt x="2247" y="16006"/>
                  </a:cubicBezTo>
                  <a:cubicBezTo>
                    <a:pt x="2661" y="16854"/>
                    <a:pt x="3862" y="17070"/>
                    <a:pt x="4710" y="17149"/>
                  </a:cubicBezTo>
                  <a:cubicBezTo>
                    <a:pt x="4868" y="17162"/>
                    <a:pt x="5028" y="17168"/>
                    <a:pt x="5188" y="17168"/>
                  </a:cubicBezTo>
                  <a:cubicBezTo>
                    <a:pt x="6003" y="17168"/>
                    <a:pt x="6835" y="17012"/>
                    <a:pt x="7626" y="16814"/>
                  </a:cubicBezTo>
                  <a:cubicBezTo>
                    <a:pt x="7665" y="16795"/>
                    <a:pt x="7704" y="16775"/>
                    <a:pt x="7724" y="16755"/>
                  </a:cubicBezTo>
                  <a:cubicBezTo>
                    <a:pt x="7980" y="17011"/>
                    <a:pt x="8256" y="17267"/>
                    <a:pt x="8552" y="17464"/>
                  </a:cubicBezTo>
                  <a:cubicBezTo>
                    <a:pt x="8571" y="17484"/>
                    <a:pt x="8591" y="17484"/>
                    <a:pt x="8611" y="17484"/>
                  </a:cubicBezTo>
                  <a:cubicBezTo>
                    <a:pt x="8808" y="18489"/>
                    <a:pt x="8985" y="19514"/>
                    <a:pt x="9143" y="20518"/>
                  </a:cubicBezTo>
                  <a:cubicBezTo>
                    <a:pt x="9084" y="20459"/>
                    <a:pt x="9025" y="20400"/>
                    <a:pt x="8946" y="20341"/>
                  </a:cubicBezTo>
                  <a:cubicBezTo>
                    <a:pt x="8788" y="20164"/>
                    <a:pt x="8611" y="19986"/>
                    <a:pt x="8414" y="19829"/>
                  </a:cubicBezTo>
                  <a:cubicBezTo>
                    <a:pt x="8059" y="19533"/>
                    <a:pt x="7704" y="19238"/>
                    <a:pt x="7291" y="19021"/>
                  </a:cubicBezTo>
                  <a:cubicBezTo>
                    <a:pt x="6834" y="18770"/>
                    <a:pt x="6299" y="18575"/>
                    <a:pt x="5762" y="18575"/>
                  </a:cubicBezTo>
                  <a:cubicBezTo>
                    <a:pt x="5582" y="18575"/>
                    <a:pt x="5400" y="18597"/>
                    <a:pt x="5222" y="18647"/>
                  </a:cubicBezTo>
                  <a:cubicBezTo>
                    <a:pt x="4828" y="18745"/>
                    <a:pt x="4552" y="18982"/>
                    <a:pt x="4473" y="19376"/>
                  </a:cubicBezTo>
                  <a:cubicBezTo>
                    <a:pt x="4414" y="19730"/>
                    <a:pt x="4493" y="20085"/>
                    <a:pt x="4670" y="20400"/>
                  </a:cubicBezTo>
                  <a:cubicBezTo>
                    <a:pt x="5084" y="21070"/>
                    <a:pt x="5813" y="21346"/>
                    <a:pt x="6562" y="21425"/>
                  </a:cubicBezTo>
                  <a:cubicBezTo>
                    <a:pt x="6677" y="21431"/>
                    <a:pt x="6794" y="21433"/>
                    <a:pt x="6912" y="21433"/>
                  </a:cubicBezTo>
                  <a:cubicBezTo>
                    <a:pt x="7196" y="21433"/>
                    <a:pt x="7485" y="21419"/>
                    <a:pt x="7764" y="21405"/>
                  </a:cubicBezTo>
                  <a:cubicBezTo>
                    <a:pt x="8236" y="21385"/>
                    <a:pt x="8690" y="21366"/>
                    <a:pt x="9162" y="21326"/>
                  </a:cubicBezTo>
                  <a:cubicBezTo>
                    <a:pt x="9182" y="21366"/>
                    <a:pt x="9222" y="21385"/>
                    <a:pt x="9261" y="21405"/>
                  </a:cubicBezTo>
                  <a:cubicBezTo>
                    <a:pt x="9340" y="21957"/>
                    <a:pt x="9399" y="22508"/>
                    <a:pt x="9458" y="23060"/>
                  </a:cubicBezTo>
                  <a:cubicBezTo>
                    <a:pt x="8847" y="22765"/>
                    <a:pt x="8197" y="22548"/>
                    <a:pt x="7547" y="22410"/>
                  </a:cubicBezTo>
                  <a:cubicBezTo>
                    <a:pt x="7261" y="22344"/>
                    <a:pt x="6913" y="22259"/>
                    <a:pt x="6584" y="22259"/>
                  </a:cubicBezTo>
                  <a:cubicBezTo>
                    <a:pt x="6322" y="22259"/>
                    <a:pt x="6072" y="22312"/>
                    <a:pt x="5872" y="22469"/>
                  </a:cubicBezTo>
                  <a:cubicBezTo>
                    <a:pt x="5399" y="22863"/>
                    <a:pt x="5636" y="23533"/>
                    <a:pt x="5990" y="23907"/>
                  </a:cubicBezTo>
                  <a:cubicBezTo>
                    <a:pt x="6264" y="24207"/>
                    <a:pt x="6640" y="24282"/>
                    <a:pt x="7028" y="24282"/>
                  </a:cubicBezTo>
                  <a:cubicBezTo>
                    <a:pt x="7228" y="24282"/>
                    <a:pt x="7432" y="24262"/>
                    <a:pt x="7626" y="24242"/>
                  </a:cubicBezTo>
                  <a:cubicBezTo>
                    <a:pt x="8256" y="24144"/>
                    <a:pt x="8887" y="23927"/>
                    <a:pt x="9458" y="23612"/>
                  </a:cubicBezTo>
                  <a:cubicBezTo>
                    <a:pt x="9478" y="23612"/>
                    <a:pt x="9497" y="23592"/>
                    <a:pt x="9497" y="23592"/>
                  </a:cubicBezTo>
                  <a:cubicBezTo>
                    <a:pt x="9635" y="25050"/>
                    <a:pt x="9714" y="26508"/>
                    <a:pt x="9754" y="27986"/>
                  </a:cubicBezTo>
                  <a:cubicBezTo>
                    <a:pt x="9763" y="28114"/>
                    <a:pt x="9867" y="28178"/>
                    <a:pt x="9968" y="28178"/>
                  </a:cubicBezTo>
                  <a:cubicBezTo>
                    <a:pt x="10069" y="28178"/>
                    <a:pt x="10167" y="28114"/>
                    <a:pt x="10167" y="27986"/>
                  </a:cubicBezTo>
                  <a:cubicBezTo>
                    <a:pt x="10128" y="26469"/>
                    <a:pt x="10029" y="24971"/>
                    <a:pt x="9891" y="23474"/>
                  </a:cubicBezTo>
                  <a:lnTo>
                    <a:pt x="9891" y="23474"/>
                  </a:lnTo>
                  <a:cubicBezTo>
                    <a:pt x="10522" y="23577"/>
                    <a:pt x="11164" y="23701"/>
                    <a:pt x="11800" y="23701"/>
                  </a:cubicBezTo>
                  <a:cubicBezTo>
                    <a:pt x="12019" y="23701"/>
                    <a:pt x="12236" y="23686"/>
                    <a:pt x="12453" y="23651"/>
                  </a:cubicBezTo>
                  <a:cubicBezTo>
                    <a:pt x="13202" y="23533"/>
                    <a:pt x="13950" y="23099"/>
                    <a:pt x="14246" y="22370"/>
                  </a:cubicBezTo>
                  <a:cubicBezTo>
                    <a:pt x="14522" y="21701"/>
                    <a:pt x="14029" y="21050"/>
                    <a:pt x="13359" y="20932"/>
                  </a:cubicBezTo>
                  <a:cubicBezTo>
                    <a:pt x="13263" y="20914"/>
                    <a:pt x="13167" y="20905"/>
                    <a:pt x="13072" y="20905"/>
                  </a:cubicBezTo>
                  <a:cubicBezTo>
                    <a:pt x="12350" y="20905"/>
                    <a:pt x="11668" y="21392"/>
                    <a:pt x="11093" y="21740"/>
                  </a:cubicBezTo>
                  <a:cubicBezTo>
                    <a:pt x="10739" y="21976"/>
                    <a:pt x="10364" y="22213"/>
                    <a:pt x="10029" y="22489"/>
                  </a:cubicBezTo>
                  <a:cubicBezTo>
                    <a:pt x="9951" y="22548"/>
                    <a:pt x="9891" y="22607"/>
                    <a:pt x="9813" y="22666"/>
                  </a:cubicBezTo>
                  <a:cubicBezTo>
                    <a:pt x="9793" y="22410"/>
                    <a:pt x="9754" y="22154"/>
                    <a:pt x="9734" y="21917"/>
                  </a:cubicBezTo>
                  <a:cubicBezTo>
                    <a:pt x="9694" y="21641"/>
                    <a:pt x="9655" y="21366"/>
                    <a:pt x="9635" y="21090"/>
                  </a:cubicBezTo>
                  <a:cubicBezTo>
                    <a:pt x="10167" y="20105"/>
                    <a:pt x="11566" y="19947"/>
                    <a:pt x="12453" y="19474"/>
                  </a:cubicBezTo>
                  <a:cubicBezTo>
                    <a:pt x="13280" y="19021"/>
                    <a:pt x="14049" y="18154"/>
                    <a:pt x="14049" y="17169"/>
                  </a:cubicBezTo>
                  <a:cubicBezTo>
                    <a:pt x="14066" y="16412"/>
                    <a:pt x="13493" y="15727"/>
                    <a:pt x="12761" y="15727"/>
                  </a:cubicBezTo>
                  <a:cubicBezTo>
                    <a:pt x="12636" y="15727"/>
                    <a:pt x="12506" y="15747"/>
                    <a:pt x="12374" y="15790"/>
                  </a:cubicBezTo>
                  <a:cubicBezTo>
                    <a:pt x="11941" y="15947"/>
                    <a:pt x="11586" y="16263"/>
                    <a:pt x="11271" y="16598"/>
                  </a:cubicBezTo>
                  <a:cubicBezTo>
                    <a:pt x="10955" y="16933"/>
                    <a:pt x="10660" y="17287"/>
                    <a:pt x="10443" y="17681"/>
                  </a:cubicBezTo>
                  <a:cubicBezTo>
                    <a:pt x="9951" y="18489"/>
                    <a:pt x="9655" y="19395"/>
                    <a:pt x="9576" y="20341"/>
                  </a:cubicBezTo>
                  <a:cubicBezTo>
                    <a:pt x="9557" y="20400"/>
                    <a:pt x="9576" y="20440"/>
                    <a:pt x="9596" y="20479"/>
                  </a:cubicBezTo>
                  <a:cubicBezTo>
                    <a:pt x="9576" y="20499"/>
                    <a:pt x="9557" y="20518"/>
                    <a:pt x="9557" y="20538"/>
                  </a:cubicBezTo>
                  <a:cubicBezTo>
                    <a:pt x="9379" y="19415"/>
                    <a:pt x="9182" y="18292"/>
                    <a:pt x="8965" y="17189"/>
                  </a:cubicBezTo>
                  <a:cubicBezTo>
                    <a:pt x="9025" y="17149"/>
                    <a:pt x="9064" y="17070"/>
                    <a:pt x="9044" y="16972"/>
                  </a:cubicBezTo>
                  <a:cubicBezTo>
                    <a:pt x="8709" y="15691"/>
                    <a:pt x="10069" y="14805"/>
                    <a:pt x="10955" y="14154"/>
                  </a:cubicBezTo>
                  <a:cubicBezTo>
                    <a:pt x="11803" y="13524"/>
                    <a:pt x="12729" y="12637"/>
                    <a:pt x="12926" y="11534"/>
                  </a:cubicBezTo>
                  <a:cubicBezTo>
                    <a:pt x="13004" y="11081"/>
                    <a:pt x="12945" y="10608"/>
                    <a:pt x="12630" y="10253"/>
                  </a:cubicBezTo>
                  <a:cubicBezTo>
                    <a:pt x="12371" y="9959"/>
                    <a:pt x="11975" y="9832"/>
                    <a:pt x="11602" y="9832"/>
                  </a:cubicBezTo>
                  <a:cubicBezTo>
                    <a:pt x="11550" y="9832"/>
                    <a:pt x="11499" y="9835"/>
                    <a:pt x="11448" y="9840"/>
                  </a:cubicBezTo>
                  <a:cubicBezTo>
                    <a:pt x="10384" y="9918"/>
                    <a:pt x="9793" y="10864"/>
                    <a:pt x="9497" y="11790"/>
                  </a:cubicBezTo>
                  <a:cubicBezTo>
                    <a:pt x="9162" y="12874"/>
                    <a:pt x="9025" y="14056"/>
                    <a:pt x="9044" y="15179"/>
                  </a:cubicBezTo>
                  <a:cubicBezTo>
                    <a:pt x="9044" y="15218"/>
                    <a:pt x="9064" y="15258"/>
                    <a:pt x="9064" y="15277"/>
                  </a:cubicBezTo>
                  <a:cubicBezTo>
                    <a:pt x="8906" y="15494"/>
                    <a:pt x="8788" y="15750"/>
                    <a:pt x="8690" y="16006"/>
                  </a:cubicBezTo>
                  <a:cubicBezTo>
                    <a:pt x="8473" y="15061"/>
                    <a:pt x="8217" y="14115"/>
                    <a:pt x="7941" y="13169"/>
                  </a:cubicBezTo>
                  <a:cubicBezTo>
                    <a:pt x="7980" y="13130"/>
                    <a:pt x="8020" y="13071"/>
                    <a:pt x="8000" y="12972"/>
                  </a:cubicBezTo>
                  <a:cubicBezTo>
                    <a:pt x="7803" y="11770"/>
                    <a:pt x="8847" y="10805"/>
                    <a:pt x="9517" y="9958"/>
                  </a:cubicBezTo>
                  <a:cubicBezTo>
                    <a:pt x="10148" y="9150"/>
                    <a:pt x="10620" y="8184"/>
                    <a:pt x="10778" y="7180"/>
                  </a:cubicBezTo>
                  <a:cubicBezTo>
                    <a:pt x="10837" y="6726"/>
                    <a:pt x="10817" y="6234"/>
                    <a:pt x="10542" y="5860"/>
                  </a:cubicBezTo>
                  <a:cubicBezTo>
                    <a:pt x="10350" y="5613"/>
                    <a:pt x="10073" y="5500"/>
                    <a:pt x="9789" y="5500"/>
                  </a:cubicBezTo>
                  <a:cubicBezTo>
                    <a:pt x="9665" y="5500"/>
                    <a:pt x="9539" y="5522"/>
                    <a:pt x="9419" y="5564"/>
                  </a:cubicBezTo>
                  <a:cubicBezTo>
                    <a:pt x="8512" y="5899"/>
                    <a:pt x="8177" y="6963"/>
                    <a:pt x="8059" y="7830"/>
                  </a:cubicBezTo>
                  <a:cubicBezTo>
                    <a:pt x="7901" y="8973"/>
                    <a:pt x="7941" y="10135"/>
                    <a:pt x="7980" y="11278"/>
                  </a:cubicBezTo>
                  <a:cubicBezTo>
                    <a:pt x="7980" y="11298"/>
                    <a:pt x="7980" y="11298"/>
                    <a:pt x="7980" y="11298"/>
                  </a:cubicBezTo>
                  <a:cubicBezTo>
                    <a:pt x="7823" y="11593"/>
                    <a:pt x="7685" y="11908"/>
                    <a:pt x="7626" y="12224"/>
                  </a:cubicBezTo>
                  <a:cubicBezTo>
                    <a:pt x="7527" y="11948"/>
                    <a:pt x="7448" y="11672"/>
                    <a:pt x="7350" y="11396"/>
                  </a:cubicBezTo>
                  <a:cubicBezTo>
                    <a:pt x="7291" y="11219"/>
                    <a:pt x="7212" y="11041"/>
                    <a:pt x="7153" y="10864"/>
                  </a:cubicBezTo>
                  <a:cubicBezTo>
                    <a:pt x="7153" y="10844"/>
                    <a:pt x="7153" y="10825"/>
                    <a:pt x="7133" y="10825"/>
                  </a:cubicBezTo>
                  <a:cubicBezTo>
                    <a:pt x="6995" y="10470"/>
                    <a:pt x="6857" y="10115"/>
                    <a:pt x="6719" y="9761"/>
                  </a:cubicBezTo>
                  <a:cubicBezTo>
                    <a:pt x="6719" y="9721"/>
                    <a:pt x="6719" y="9702"/>
                    <a:pt x="6719" y="9662"/>
                  </a:cubicBezTo>
                  <a:cubicBezTo>
                    <a:pt x="6384" y="8500"/>
                    <a:pt x="6818" y="7318"/>
                    <a:pt x="7251" y="6234"/>
                  </a:cubicBezTo>
                  <a:cubicBezTo>
                    <a:pt x="7626" y="5268"/>
                    <a:pt x="8059" y="4264"/>
                    <a:pt x="8039" y="3200"/>
                  </a:cubicBezTo>
                  <a:cubicBezTo>
                    <a:pt x="8020" y="2668"/>
                    <a:pt x="7882" y="2096"/>
                    <a:pt x="7488" y="1742"/>
                  </a:cubicBezTo>
                  <a:cubicBezTo>
                    <a:pt x="7240" y="1521"/>
                    <a:pt x="6934" y="1388"/>
                    <a:pt x="6618" y="1388"/>
                  </a:cubicBezTo>
                  <a:cubicBezTo>
                    <a:pt x="6482" y="1388"/>
                    <a:pt x="6343" y="1412"/>
                    <a:pt x="6207" y="1466"/>
                  </a:cubicBezTo>
                  <a:cubicBezTo>
                    <a:pt x="5104" y="1919"/>
                    <a:pt x="5320" y="3377"/>
                    <a:pt x="5439" y="4303"/>
                  </a:cubicBezTo>
                  <a:cubicBezTo>
                    <a:pt x="5577" y="5525"/>
                    <a:pt x="5833" y="6726"/>
                    <a:pt x="6187" y="7909"/>
                  </a:cubicBezTo>
                  <a:cubicBezTo>
                    <a:pt x="6207" y="7968"/>
                    <a:pt x="6227" y="7987"/>
                    <a:pt x="6266" y="8027"/>
                  </a:cubicBezTo>
                  <a:cubicBezTo>
                    <a:pt x="6227" y="8184"/>
                    <a:pt x="6207" y="8362"/>
                    <a:pt x="6207" y="8539"/>
                  </a:cubicBezTo>
                  <a:cubicBezTo>
                    <a:pt x="5813" y="7652"/>
                    <a:pt x="5380" y="6805"/>
                    <a:pt x="4926" y="5958"/>
                  </a:cubicBezTo>
                  <a:cubicBezTo>
                    <a:pt x="4926" y="5919"/>
                    <a:pt x="4926" y="5879"/>
                    <a:pt x="4887" y="5840"/>
                  </a:cubicBezTo>
                  <a:cubicBezTo>
                    <a:pt x="4710" y="5150"/>
                    <a:pt x="4532" y="4480"/>
                    <a:pt x="4335" y="3791"/>
                  </a:cubicBezTo>
                  <a:cubicBezTo>
                    <a:pt x="4158" y="3141"/>
                    <a:pt x="3981" y="2510"/>
                    <a:pt x="3705" y="1899"/>
                  </a:cubicBezTo>
                  <a:cubicBezTo>
                    <a:pt x="3330" y="1032"/>
                    <a:pt x="2700" y="106"/>
                    <a:pt x="1675" y="8"/>
                  </a:cubicBezTo>
                  <a:cubicBezTo>
                    <a:pt x="1623" y="3"/>
                    <a:pt x="1570" y="0"/>
                    <a:pt x="1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346075" y="7004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2"/>
            <p:cNvGrpSpPr/>
            <p:nvPr/>
          </p:nvGrpSpPr>
          <p:grpSpPr>
            <a:xfrm>
              <a:off x="8243225" y="1343850"/>
              <a:ext cx="375350" cy="382225"/>
              <a:chOff x="8090375" y="1459050"/>
              <a:chExt cx="375350" cy="382225"/>
            </a:xfrm>
          </p:grpSpPr>
          <p:sp>
            <p:nvSpPr>
              <p:cNvPr id="40" name="Google Shape;40;p2"/>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D88DF7-E4E3-41F2-B1AE-6D7658FF3C37}"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3A3B5-7B5D-4331-BC11-9154B31FEFD8}" type="slidenum">
              <a:rPr lang="en-US" smtClean="0"/>
              <a:t>‹#›</a:t>
            </a:fld>
            <a:endParaRPr lang="en-US"/>
          </a:p>
        </p:txBody>
      </p:sp>
    </p:spTree>
    <p:extLst>
      <p:ext uri="{BB962C8B-B14F-4D97-AF65-F5344CB8AC3E}">
        <p14:creationId xmlns:p14="http://schemas.microsoft.com/office/powerpoint/2010/main" val="3111816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792" y="1709739"/>
            <a:ext cx="10489585" cy="2852737"/>
          </a:xfrm>
        </p:spPr>
        <p:txBody>
          <a:bodyPr anchor="b"/>
          <a:lstStyle>
            <a:lvl1pPr>
              <a:defRPr sz="5985"/>
            </a:lvl1pPr>
          </a:lstStyle>
          <a:p>
            <a:r>
              <a:rPr lang="en-US"/>
              <a:t>Click to edit Master title style</a:t>
            </a:r>
          </a:p>
        </p:txBody>
      </p:sp>
      <p:sp>
        <p:nvSpPr>
          <p:cNvPr id="3" name="Text Placeholder 2"/>
          <p:cNvSpPr>
            <a:spLocks noGrp="1"/>
          </p:cNvSpPr>
          <p:nvPr>
            <p:ph type="body" idx="1"/>
          </p:nvPr>
        </p:nvSpPr>
        <p:spPr>
          <a:xfrm>
            <a:off x="829792" y="4589464"/>
            <a:ext cx="10489585" cy="1500187"/>
          </a:xfrm>
        </p:spPr>
        <p:txBody>
          <a:bodyPr/>
          <a:lstStyle>
            <a:lvl1pPr marL="0" indent="0">
              <a:buNone/>
              <a:defRPr sz="2394">
                <a:solidFill>
                  <a:schemeClr val="tx1">
                    <a:tint val="75000"/>
                  </a:schemeClr>
                </a:solidFill>
              </a:defRPr>
            </a:lvl1pPr>
            <a:lvl2pPr marL="456057" indent="0">
              <a:buNone/>
              <a:defRPr sz="1995">
                <a:solidFill>
                  <a:schemeClr val="tx1">
                    <a:tint val="75000"/>
                  </a:schemeClr>
                </a:solidFill>
              </a:defRPr>
            </a:lvl2pPr>
            <a:lvl3pPr marL="912114" indent="0">
              <a:buNone/>
              <a:defRPr sz="1795">
                <a:solidFill>
                  <a:schemeClr val="tx1">
                    <a:tint val="75000"/>
                  </a:schemeClr>
                </a:solidFill>
              </a:defRPr>
            </a:lvl3pPr>
            <a:lvl4pPr marL="1368171" indent="0">
              <a:buNone/>
              <a:defRPr sz="1596">
                <a:solidFill>
                  <a:schemeClr val="tx1">
                    <a:tint val="75000"/>
                  </a:schemeClr>
                </a:solidFill>
              </a:defRPr>
            </a:lvl4pPr>
            <a:lvl5pPr marL="1824228" indent="0">
              <a:buNone/>
              <a:defRPr sz="1596">
                <a:solidFill>
                  <a:schemeClr val="tx1">
                    <a:tint val="75000"/>
                  </a:schemeClr>
                </a:solidFill>
              </a:defRPr>
            </a:lvl5pPr>
            <a:lvl6pPr marL="2280285" indent="0">
              <a:buNone/>
              <a:defRPr sz="1596">
                <a:solidFill>
                  <a:schemeClr val="tx1">
                    <a:tint val="75000"/>
                  </a:schemeClr>
                </a:solidFill>
              </a:defRPr>
            </a:lvl6pPr>
            <a:lvl7pPr marL="2736342" indent="0">
              <a:buNone/>
              <a:defRPr sz="1596">
                <a:solidFill>
                  <a:schemeClr val="tx1">
                    <a:tint val="75000"/>
                  </a:schemeClr>
                </a:solidFill>
              </a:defRPr>
            </a:lvl7pPr>
            <a:lvl8pPr marL="3192399" indent="0">
              <a:buNone/>
              <a:defRPr sz="1596">
                <a:solidFill>
                  <a:schemeClr val="tx1">
                    <a:tint val="75000"/>
                  </a:schemeClr>
                </a:solidFill>
              </a:defRPr>
            </a:lvl8pPr>
            <a:lvl9pPr marL="3648456" indent="0">
              <a:buNone/>
              <a:defRPr sz="159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D88DF7-E4E3-41F2-B1AE-6D7658FF3C37}"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3A3B5-7B5D-4331-BC11-9154B31FEFD8}" type="slidenum">
              <a:rPr lang="en-US" smtClean="0"/>
              <a:t>‹#›</a:t>
            </a:fld>
            <a:endParaRPr lang="en-US"/>
          </a:p>
        </p:txBody>
      </p:sp>
    </p:spTree>
    <p:extLst>
      <p:ext uri="{BB962C8B-B14F-4D97-AF65-F5344CB8AC3E}">
        <p14:creationId xmlns:p14="http://schemas.microsoft.com/office/powerpoint/2010/main" val="683352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6126" y="1825625"/>
            <a:ext cx="516878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56931" y="1825625"/>
            <a:ext cx="516878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0D88DF7-E4E3-41F2-B1AE-6D7658FF3C37}" type="datetimeFigureOut">
              <a:rPr lang="en-US" smtClean="0"/>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93A3B5-7B5D-4331-BC11-9154B31FEFD8}" type="slidenum">
              <a:rPr lang="en-US" smtClean="0"/>
              <a:t>‹#›</a:t>
            </a:fld>
            <a:endParaRPr lang="en-US"/>
          </a:p>
        </p:txBody>
      </p:sp>
    </p:spTree>
    <p:extLst>
      <p:ext uri="{BB962C8B-B14F-4D97-AF65-F5344CB8AC3E}">
        <p14:creationId xmlns:p14="http://schemas.microsoft.com/office/powerpoint/2010/main" val="393087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7711" y="365126"/>
            <a:ext cx="10489585" cy="1325563"/>
          </a:xfrm>
        </p:spPr>
        <p:txBody>
          <a:bodyPr/>
          <a:lstStyle/>
          <a:p>
            <a:r>
              <a:rPr lang="en-US"/>
              <a:t>Click to edit Master title style</a:t>
            </a:r>
          </a:p>
        </p:txBody>
      </p:sp>
      <p:sp>
        <p:nvSpPr>
          <p:cNvPr id="3" name="Text Placeholder 2"/>
          <p:cNvSpPr>
            <a:spLocks noGrp="1"/>
          </p:cNvSpPr>
          <p:nvPr>
            <p:ph type="body" idx="1"/>
          </p:nvPr>
        </p:nvSpPr>
        <p:spPr>
          <a:xfrm>
            <a:off x="837711" y="1681163"/>
            <a:ext cx="5145027" cy="82391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4" name="Content Placeholder 3"/>
          <p:cNvSpPr>
            <a:spLocks noGrp="1"/>
          </p:cNvSpPr>
          <p:nvPr>
            <p:ph sz="half" idx="2"/>
          </p:nvPr>
        </p:nvSpPr>
        <p:spPr>
          <a:xfrm>
            <a:off x="837711" y="2505075"/>
            <a:ext cx="514502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56931" y="1681163"/>
            <a:ext cx="5170365" cy="82391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6" name="Content Placeholder 5"/>
          <p:cNvSpPr>
            <a:spLocks noGrp="1"/>
          </p:cNvSpPr>
          <p:nvPr>
            <p:ph sz="quarter" idx="4"/>
          </p:nvPr>
        </p:nvSpPr>
        <p:spPr>
          <a:xfrm>
            <a:off x="6156931" y="2505075"/>
            <a:ext cx="517036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0D88DF7-E4E3-41F2-B1AE-6D7658FF3C37}" type="datetimeFigureOut">
              <a:rPr lang="en-US" smtClean="0"/>
              <a:t>2/21/2025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93A3B5-7B5D-4331-BC11-9154B31FEFD8}" type="slidenum">
              <a:rPr lang="en-US" smtClean="0"/>
              <a:t>‹#›</a:t>
            </a:fld>
            <a:endParaRPr lang="en-US"/>
          </a:p>
        </p:txBody>
      </p:sp>
    </p:spTree>
    <p:extLst>
      <p:ext uri="{BB962C8B-B14F-4D97-AF65-F5344CB8AC3E}">
        <p14:creationId xmlns:p14="http://schemas.microsoft.com/office/powerpoint/2010/main" val="1240254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D88DF7-E4E3-41F2-B1AE-6D7658FF3C37}" type="datetimeFigureOut">
              <a:rPr lang="en-US" smtClean="0"/>
              <a:t>2/21/2025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93A3B5-7B5D-4331-BC11-9154B31FEFD8}" type="slidenum">
              <a:rPr lang="en-US" smtClean="0"/>
              <a:t>‹#›</a:t>
            </a:fld>
            <a:endParaRPr lang="en-US"/>
          </a:p>
        </p:txBody>
      </p:sp>
    </p:spTree>
    <p:extLst>
      <p:ext uri="{BB962C8B-B14F-4D97-AF65-F5344CB8AC3E}">
        <p14:creationId xmlns:p14="http://schemas.microsoft.com/office/powerpoint/2010/main" val="364288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D88DF7-E4E3-41F2-B1AE-6D7658FF3C37}" type="datetimeFigureOut">
              <a:rPr lang="en-US" smtClean="0"/>
              <a:t>2/21/2025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93A3B5-7B5D-4331-BC11-9154B31FEFD8}" type="slidenum">
              <a:rPr lang="en-US" smtClean="0"/>
              <a:t>‹#›</a:t>
            </a:fld>
            <a:endParaRPr lang="en-US"/>
          </a:p>
        </p:txBody>
      </p:sp>
    </p:spTree>
    <p:extLst>
      <p:ext uri="{BB962C8B-B14F-4D97-AF65-F5344CB8AC3E}">
        <p14:creationId xmlns:p14="http://schemas.microsoft.com/office/powerpoint/2010/main" val="2888375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7711" y="457200"/>
            <a:ext cx="3922509" cy="1600200"/>
          </a:xfrm>
        </p:spPr>
        <p:txBody>
          <a:bodyPr anchor="b"/>
          <a:lstStyle>
            <a:lvl1pPr>
              <a:defRPr sz="3192"/>
            </a:lvl1pPr>
          </a:lstStyle>
          <a:p>
            <a:r>
              <a:rPr lang="en-US"/>
              <a:t>Click to edit Master title style</a:t>
            </a:r>
          </a:p>
        </p:txBody>
      </p:sp>
      <p:sp>
        <p:nvSpPr>
          <p:cNvPr id="3" name="Content Placeholder 2"/>
          <p:cNvSpPr>
            <a:spLocks noGrp="1"/>
          </p:cNvSpPr>
          <p:nvPr>
            <p:ph idx="1"/>
          </p:nvPr>
        </p:nvSpPr>
        <p:spPr>
          <a:xfrm>
            <a:off x="5170365" y="987426"/>
            <a:ext cx="6156930" cy="4873625"/>
          </a:xfr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7711" y="2057400"/>
            <a:ext cx="3922509" cy="3811588"/>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p:cNvSpPr>
            <a:spLocks noGrp="1"/>
          </p:cNvSpPr>
          <p:nvPr>
            <p:ph type="dt" sz="half" idx="10"/>
          </p:nvPr>
        </p:nvSpPr>
        <p:spPr/>
        <p:txBody>
          <a:bodyPr/>
          <a:lstStyle/>
          <a:p>
            <a:fld id="{70D88DF7-E4E3-41F2-B1AE-6D7658FF3C37}" type="datetimeFigureOut">
              <a:rPr lang="en-US" smtClean="0"/>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93A3B5-7B5D-4331-BC11-9154B31FEFD8}" type="slidenum">
              <a:rPr lang="en-US" smtClean="0"/>
              <a:t>‹#›</a:t>
            </a:fld>
            <a:endParaRPr lang="en-US"/>
          </a:p>
        </p:txBody>
      </p:sp>
    </p:spTree>
    <p:extLst>
      <p:ext uri="{BB962C8B-B14F-4D97-AF65-F5344CB8AC3E}">
        <p14:creationId xmlns:p14="http://schemas.microsoft.com/office/powerpoint/2010/main" val="3011099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7711" y="457200"/>
            <a:ext cx="3922509" cy="1600200"/>
          </a:xfrm>
        </p:spPr>
        <p:txBody>
          <a:bodyPr anchor="b"/>
          <a:lstStyle>
            <a:lvl1pPr>
              <a:defRPr sz="3192"/>
            </a:lvl1pPr>
          </a:lstStyle>
          <a:p>
            <a:r>
              <a:rPr lang="en-US"/>
              <a:t>Click to edit Master title style</a:t>
            </a:r>
          </a:p>
        </p:txBody>
      </p:sp>
      <p:sp>
        <p:nvSpPr>
          <p:cNvPr id="3" name="Picture Placeholder 2"/>
          <p:cNvSpPr>
            <a:spLocks noGrp="1"/>
          </p:cNvSpPr>
          <p:nvPr>
            <p:ph type="pic" idx="1"/>
          </p:nvPr>
        </p:nvSpPr>
        <p:spPr>
          <a:xfrm>
            <a:off x="5170365" y="987426"/>
            <a:ext cx="6156930" cy="4873625"/>
          </a:xfrm>
        </p:spPr>
        <p:txBody>
          <a:bodyPr/>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endParaRPr lang="en-US"/>
          </a:p>
        </p:txBody>
      </p:sp>
      <p:sp>
        <p:nvSpPr>
          <p:cNvPr id="4" name="Text Placeholder 3"/>
          <p:cNvSpPr>
            <a:spLocks noGrp="1"/>
          </p:cNvSpPr>
          <p:nvPr>
            <p:ph type="body" sz="half" idx="2"/>
          </p:nvPr>
        </p:nvSpPr>
        <p:spPr>
          <a:xfrm>
            <a:off x="837711" y="2057400"/>
            <a:ext cx="3922509" cy="3811588"/>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p:cNvSpPr>
            <a:spLocks noGrp="1"/>
          </p:cNvSpPr>
          <p:nvPr>
            <p:ph type="dt" sz="half" idx="10"/>
          </p:nvPr>
        </p:nvSpPr>
        <p:spPr/>
        <p:txBody>
          <a:bodyPr/>
          <a:lstStyle/>
          <a:p>
            <a:fld id="{70D88DF7-E4E3-41F2-B1AE-6D7658FF3C37}" type="datetimeFigureOut">
              <a:rPr lang="en-US" smtClean="0"/>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93A3B5-7B5D-4331-BC11-9154B31FEFD8}" type="slidenum">
              <a:rPr lang="en-US" smtClean="0"/>
              <a:t>‹#›</a:t>
            </a:fld>
            <a:endParaRPr lang="en-US"/>
          </a:p>
        </p:txBody>
      </p:sp>
    </p:spTree>
    <p:extLst>
      <p:ext uri="{BB962C8B-B14F-4D97-AF65-F5344CB8AC3E}">
        <p14:creationId xmlns:p14="http://schemas.microsoft.com/office/powerpoint/2010/main" val="32701170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D88DF7-E4E3-41F2-B1AE-6D7658FF3C37}"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3A3B5-7B5D-4331-BC11-9154B31FEFD8}" type="slidenum">
              <a:rPr lang="en-US" smtClean="0"/>
              <a:t>‹#›</a:t>
            </a:fld>
            <a:endParaRPr lang="en-US"/>
          </a:p>
        </p:txBody>
      </p:sp>
    </p:spTree>
    <p:extLst>
      <p:ext uri="{BB962C8B-B14F-4D97-AF65-F5344CB8AC3E}">
        <p14:creationId xmlns:p14="http://schemas.microsoft.com/office/powerpoint/2010/main" val="31296944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3315" y="365125"/>
            <a:ext cx="2622396"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6126" y="365125"/>
            <a:ext cx="771516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D88DF7-E4E3-41F2-B1AE-6D7658FF3C37}"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3A3B5-7B5D-4331-BC11-9154B31FEFD8}" type="slidenum">
              <a:rPr lang="en-US" smtClean="0"/>
              <a:t>‹#›</a:t>
            </a:fld>
            <a:endParaRPr lang="en-US"/>
          </a:p>
        </p:txBody>
      </p:sp>
    </p:spTree>
    <p:extLst>
      <p:ext uri="{BB962C8B-B14F-4D97-AF65-F5344CB8AC3E}">
        <p14:creationId xmlns:p14="http://schemas.microsoft.com/office/powerpoint/2010/main" val="4125602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1">
  <p:cSld name="CUSTOM_11">
    <p:spTree>
      <p:nvGrpSpPr>
        <p:cNvPr id="1" name="Shape 288"/>
        <p:cNvGrpSpPr/>
        <p:nvPr/>
      </p:nvGrpSpPr>
      <p:grpSpPr>
        <a:xfrm>
          <a:off x="0" y="0"/>
          <a:ext cx="0" cy="0"/>
          <a:chOff x="0" y="0"/>
          <a:chExt cx="0" cy="0"/>
        </a:xfrm>
      </p:grpSpPr>
      <p:sp>
        <p:nvSpPr>
          <p:cNvPr id="289" name="Google Shape;289;p18"/>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90" name="Google Shape;290;p18"/>
          <p:cNvSpPr txBox="1">
            <a:spLocks noGrp="1"/>
          </p:cNvSpPr>
          <p:nvPr>
            <p:ph type="title"/>
          </p:nvPr>
        </p:nvSpPr>
        <p:spPr>
          <a:xfrm>
            <a:off x="957625" y="719200"/>
            <a:ext cx="10255765" cy="7108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ext 2">
  <p:cSld name="CUSTOM_4">
    <p:spTree>
      <p:nvGrpSpPr>
        <p:cNvPr id="1" name="Shape 359"/>
        <p:cNvGrpSpPr/>
        <p:nvPr/>
      </p:nvGrpSpPr>
      <p:grpSpPr>
        <a:xfrm>
          <a:off x="0" y="0"/>
          <a:ext cx="0" cy="0"/>
          <a:chOff x="0" y="0"/>
          <a:chExt cx="0" cy="0"/>
        </a:xfrm>
      </p:grpSpPr>
      <p:sp>
        <p:nvSpPr>
          <p:cNvPr id="360" name="Google Shape;360;p23"/>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61" name="Google Shape;361;p23"/>
          <p:cNvSpPr txBox="1">
            <a:spLocks noGrp="1"/>
          </p:cNvSpPr>
          <p:nvPr>
            <p:ph type="title"/>
          </p:nvPr>
        </p:nvSpPr>
        <p:spPr>
          <a:xfrm>
            <a:off x="948448" y="2119000"/>
            <a:ext cx="4335248" cy="8256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62" name="Google Shape;362;p23"/>
          <p:cNvSpPr txBox="1">
            <a:spLocks noGrp="1"/>
          </p:cNvSpPr>
          <p:nvPr>
            <p:ph type="subTitle" idx="1"/>
          </p:nvPr>
        </p:nvSpPr>
        <p:spPr>
          <a:xfrm>
            <a:off x="948448" y="2944600"/>
            <a:ext cx="4335248" cy="17944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0"/>
              </a:spcBef>
              <a:spcAft>
                <a:spcPts val="0"/>
              </a:spcAft>
              <a:buSzPts val="1400"/>
              <a:buNone/>
              <a:defRPr/>
            </a:lvl3pPr>
            <a:lvl4pPr lvl="3" algn="ctr" rtl="0">
              <a:lnSpc>
                <a:spcPct val="100000"/>
              </a:lnSpc>
              <a:spcBef>
                <a:spcPts val="2130"/>
              </a:spcBef>
              <a:spcAft>
                <a:spcPts val="0"/>
              </a:spcAft>
              <a:buSzPts val="1400"/>
              <a:buNone/>
              <a:defRPr/>
            </a:lvl4pPr>
            <a:lvl5pPr lvl="4" algn="ctr" rtl="0">
              <a:lnSpc>
                <a:spcPct val="100000"/>
              </a:lnSpc>
              <a:spcBef>
                <a:spcPts val="2130"/>
              </a:spcBef>
              <a:spcAft>
                <a:spcPts val="0"/>
              </a:spcAft>
              <a:buSzPts val="1400"/>
              <a:buNone/>
              <a:defRPr/>
            </a:lvl5pPr>
            <a:lvl6pPr lvl="5" algn="ctr" rtl="0">
              <a:lnSpc>
                <a:spcPct val="100000"/>
              </a:lnSpc>
              <a:spcBef>
                <a:spcPts val="2130"/>
              </a:spcBef>
              <a:spcAft>
                <a:spcPts val="0"/>
              </a:spcAft>
              <a:buSzPts val="1400"/>
              <a:buNone/>
              <a:defRPr/>
            </a:lvl6pPr>
            <a:lvl7pPr lvl="6" algn="ctr" rtl="0">
              <a:lnSpc>
                <a:spcPct val="100000"/>
              </a:lnSpc>
              <a:spcBef>
                <a:spcPts val="2130"/>
              </a:spcBef>
              <a:spcAft>
                <a:spcPts val="0"/>
              </a:spcAft>
              <a:buSzPts val="1400"/>
              <a:buNone/>
              <a:defRPr/>
            </a:lvl7pPr>
            <a:lvl8pPr lvl="7" algn="ctr" rtl="0">
              <a:lnSpc>
                <a:spcPct val="100000"/>
              </a:lnSpc>
              <a:spcBef>
                <a:spcPts val="2130"/>
              </a:spcBef>
              <a:spcAft>
                <a:spcPts val="0"/>
              </a:spcAft>
              <a:buSzPts val="1400"/>
              <a:buNone/>
              <a:defRPr/>
            </a:lvl8pPr>
            <a:lvl9pPr lvl="8" algn="ctr" rtl="0">
              <a:lnSpc>
                <a:spcPct val="100000"/>
              </a:lnSpc>
              <a:spcBef>
                <a:spcPts val="2130"/>
              </a:spcBef>
              <a:spcAft>
                <a:spcPts val="213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552"/>
        <p:cNvGrpSpPr/>
        <p:nvPr/>
      </p:nvGrpSpPr>
      <p:grpSpPr>
        <a:xfrm>
          <a:off x="0" y="0"/>
          <a:ext cx="0" cy="0"/>
          <a:chOff x="0" y="0"/>
          <a:chExt cx="0" cy="0"/>
        </a:xfrm>
      </p:grpSpPr>
      <p:sp>
        <p:nvSpPr>
          <p:cNvPr id="553" name="Google Shape;553;p37"/>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grpSp>
        <p:nvGrpSpPr>
          <p:cNvPr id="554" name="Google Shape;554;p37"/>
          <p:cNvGrpSpPr/>
          <p:nvPr/>
        </p:nvGrpSpPr>
        <p:grpSpPr>
          <a:xfrm>
            <a:off x="981533" y="757468"/>
            <a:ext cx="10224290" cy="5381337"/>
            <a:chOff x="737975" y="568100"/>
            <a:chExt cx="7687235" cy="4036003"/>
          </a:xfrm>
        </p:grpSpPr>
        <p:sp>
          <p:nvSpPr>
            <p:cNvPr id="555" name="Google Shape;555;p37"/>
            <p:cNvSpPr/>
            <p:nvPr/>
          </p:nvSpPr>
          <p:spPr>
            <a:xfrm>
              <a:off x="7604632" y="3727884"/>
              <a:ext cx="820578" cy="876218"/>
            </a:xfrm>
            <a:custGeom>
              <a:avLst/>
              <a:gdLst/>
              <a:ahLst/>
              <a:cxnLst/>
              <a:rect l="l" t="t" r="r" b="b"/>
              <a:pathLst>
                <a:path w="21753" h="23228" extrusionOk="0">
                  <a:moveTo>
                    <a:pt x="20092" y="0"/>
                  </a:moveTo>
                  <a:cubicBezTo>
                    <a:pt x="20022" y="0"/>
                    <a:pt x="19954" y="35"/>
                    <a:pt x="19920" y="117"/>
                  </a:cubicBezTo>
                  <a:cubicBezTo>
                    <a:pt x="19290" y="1437"/>
                    <a:pt x="18600" y="2738"/>
                    <a:pt x="17891" y="4018"/>
                  </a:cubicBezTo>
                  <a:cubicBezTo>
                    <a:pt x="17891" y="3999"/>
                    <a:pt x="17871" y="3979"/>
                    <a:pt x="17871" y="3959"/>
                  </a:cubicBezTo>
                  <a:cubicBezTo>
                    <a:pt x="17477" y="3447"/>
                    <a:pt x="16984" y="2994"/>
                    <a:pt x="16433" y="2659"/>
                  </a:cubicBezTo>
                  <a:cubicBezTo>
                    <a:pt x="16068" y="2440"/>
                    <a:pt x="15670" y="2210"/>
                    <a:pt x="15256" y="2210"/>
                  </a:cubicBezTo>
                  <a:cubicBezTo>
                    <a:pt x="15111" y="2210"/>
                    <a:pt x="14965" y="2238"/>
                    <a:pt x="14817" y="2304"/>
                  </a:cubicBezTo>
                  <a:cubicBezTo>
                    <a:pt x="14325" y="2501"/>
                    <a:pt x="13852" y="3014"/>
                    <a:pt x="14127" y="3565"/>
                  </a:cubicBezTo>
                  <a:cubicBezTo>
                    <a:pt x="14384" y="4077"/>
                    <a:pt x="15113" y="4196"/>
                    <a:pt x="15625" y="4294"/>
                  </a:cubicBezTo>
                  <a:cubicBezTo>
                    <a:pt x="16275" y="4452"/>
                    <a:pt x="16945" y="4491"/>
                    <a:pt x="17635" y="4491"/>
                  </a:cubicBezTo>
                  <a:cubicBezTo>
                    <a:pt x="17359" y="4964"/>
                    <a:pt x="17063" y="5437"/>
                    <a:pt x="16787" y="5910"/>
                  </a:cubicBezTo>
                  <a:cubicBezTo>
                    <a:pt x="16748" y="5910"/>
                    <a:pt x="16689" y="5910"/>
                    <a:pt x="16669" y="5930"/>
                  </a:cubicBezTo>
                  <a:cubicBezTo>
                    <a:pt x="16255" y="5733"/>
                    <a:pt x="15822" y="5516"/>
                    <a:pt x="15408" y="5299"/>
                  </a:cubicBezTo>
                  <a:cubicBezTo>
                    <a:pt x="15054" y="5122"/>
                    <a:pt x="14699" y="4944"/>
                    <a:pt x="14325" y="4806"/>
                  </a:cubicBezTo>
                  <a:cubicBezTo>
                    <a:pt x="14006" y="4691"/>
                    <a:pt x="13671" y="4624"/>
                    <a:pt x="13341" y="4624"/>
                  </a:cubicBezTo>
                  <a:cubicBezTo>
                    <a:pt x="12935" y="4624"/>
                    <a:pt x="12535" y="4725"/>
                    <a:pt x="12177" y="4964"/>
                  </a:cubicBezTo>
                  <a:cubicBezTo>
                    <a:pt x="11881" y="5181"/>
                    <a:pt x="11665" y="5476"/>
                    <a:pt x="11586" y="5831"/>
                  </a:cubicBezTo>
                  <a:cubicBezTo>
                    <a:pt x="11507" y="6225"/>
                    <a:pt x="11665" y="6540"/>
                    <a:pt x="11960" y="6796"/>
                  </a:cubicBezTo>
                  <a:cubicBezTo>
                    <a:pt x="12451" y="7173"/>
                    <a:pt x="13064" y="7305"/>
                    <a:pt x="13664" y="7305"/>
                  </a:cubicBezTo>
                  <a:cubicBezTo>
                    <a:pt x="13787" y="7305"/>
                    <a:pt x="13909" y="7299"/>
                    <a:pt x="14029" y="7289"/>
                  </a:cubicBezTo>
                  <a:cubicBezTo>
                    <a:pt x="14482" y="7250"/>
                    <a:pt x="14935" y="7151"/>
                    <a:pt x="15369" y="7013"/>
                  </a:cubicBezTo>
                  <a:cubicBezTo>
                    <a:pt x="15605" y="6934"/>
                    <a:pt x="15842" y="6856"/>
                    <a:pt x="16058" y="6777"/>
                  </a:cubicBezTo>
                  <a:cubicBezTo>
                    <a:pt x="16157" y="6737"/>
                    <a:pt x="16236" y="6698"/>
                    <a:pt x="16314" y="6659"/>
                  </a:cubicBezTo>
                  <a:lnTo>
                    <a:pt x="16314" y="6659"/>
                  </a:lnTo>
                  <a:cubicBezTo>
                    <a:pt x="15763" y="7525"/>
                    <a:pt x="15191" y="8392"/>
                    <a:pt x="14600" y="9220"/>
                  </a:cubicBezTo>
                  <a:lnTo>
                    <a:pt x="14541" y="9220"/>
                  </a:lnTo>
                  <a:cubicBezTo>
                    <a:pt x="14167" y="9279"/>
                    <a:pt x="13832" y="9397"/>
                    <a:pt x="13497" y="9535"/>
                  </a:cubicBezTo>
                  <a:cubicBezTo>
                    <a:pt x="13477" y="9515"/>
                    <a:pt x="13458" y="9476"/>
                    <a:pt x="13418" y="9437"/>
                  </a:cubicBezTo>
                  <a:cubicBezTo>
                    <a:pt x="12650" y="8826"/>
                    <a:pt x="11822" y="8274"/>
                    <a:pt x="10877" y="7959"/>
                  </a:cubicBezTo>
                  <a:cubicBezTo>
                    <a:pt x="10434" y="7793"/>
                    <a:pt x="9861" y="7633"/>
                    <a:pt x="9318" y="7633"/>
                  </a:cubicBezTo>
                  <a:cubicBezTo>
                    <a:pt x="8894" y="7633"/>
                    <a:pt x="8488" y="7731"/>
                    <a:pt x="8177" y="7998"/>
                  </a:cubicBezTo>
                  <a:cubicBezTo>
                    <a:pt x="7842" y="8274"/>
                    <a:pt x="7724" y="8708"/>
                    <a:pt x="7803" y="9141"/>
                  </a:cubicBezTo>
                  <a:cubicBezTo>
                    <a:pt x="7901" y="9614"/>
                    <a:pt x="8236" y="9988"/>
                    <a:pt x="8630" y="10244"/>
                  </a:cubicBezTo>
                  <a:cubicBezTo>
                    <a:pt x="9243" y="10618"/>
                    <a:pt x="9980" y="10788"/>
                    <a:pt x="10705" y="10788"/>
                  </a:cubicBezTo>
                  <a:cubicBezTo>
                    <a:pt x="10935" y="10788"/>
                    <a:pt x="11165" y="10770"/>
                    <a:pt x="11389" y="10737"/>
                  </a:cubicBezTo>
                  <a:cubicBezTo>
                    <a:pt x="11940" y="10658"/>
                    <a:pt x="12453" y="10461"/>
                    <a:pt x="12945" y="10225"/>
                  </a:cubicBezTo>
                  <a:cubicBezTo>
                    <a:pt x="13379" y="10028"/>
                    <a:pt x="13793" y="9831"/>
                    <a:pt x="14246" y="9693"/>
                  </a:cubicBezTo>
                  <a:lnTo>
                    <a:pt x="14246" y="9693"/>
                  </a:lnTo>
                  <a:cubicBezTo>
                    <a:pt x="13674" y="10481"/>
                    <a:pt x="13064" y="11249"/>
                    <a:pt x="12433" y="11998"/>
                  </a:cubicBezTo>
                  <a:cubicBezTo>
                    <a:pt x="12413" y="11998"/>
                    <a:pt x="12394" y="12018"/>
                    <a:pt x="12374" y="12018"/>
                  </a:cubicBezTo>
                  <a:cubicBezTo>
                    <a:pt x="11980" y="12156"/>
                    <a:pt x="11586" y="12333"/>
                    <a:pt x="11172" y="12471"/>
                  </a:cubicBezTo>
                  <a:cubicBezTo>
                    <a:pt x="10404" y="11899"/>
                    <a:pt x="9537" y="11446"/>
                    <a:pt x="8611" y="11170"/>
                  </a:cubicBezTo>
                  <a:cubicBezTo>
                    <a:pt x="8131" y="11022"/>
                    <a:pt x="7520" y="10841"/>
                    <a:pt x="6944" y="10841"/>
                  </a:cubicBezTo>
                  <a:cubicBezTo>
                    <a:pt x="6527" y="10841"/>
                    <a:pt x="6128" y="10936"/>
                    <a:pt x="5813" y="11210"/>
                  </a:cubicBezTo>
                  <a:cubicBezTo>
                    <a:pt x="5498" y="11466"/>
                    <a:pt x="5320" y="11880"/>
                    <a:pt x="5419" y="12294"/>
                  </a:cubicBezTo>
                  <a:cubicBezTo>
                    <a:pt x="5537" y="12727"/>
                    <a:pt x="5911" y="13042"/>
                    <a:pt x="6286" y="13239"/>
                  </a:cubicBezTo>
                  <a:cubicBezTo>
                    <a:pt x="6830" y="13524"/>
                    <a:pt x="7451" y="13630"/>
                    <a:pt x="8070" y="13630"/>
                  </a:cubicBezTo>
                  <a:cubicBezTo>
                    <a:pt x="8392" y="13630"/>
                    <a:pt x="8714" y="13602"/>
                    <a:pt x="9024" y="13555"/>
                  </a:cubicBezTo>
                  <a:cubicBezTo>
                    <a:pt x="9734" y="13436"/>
                    <a:pt x="10443" y="13200"/>
                    <a:pt x="11113" y="12944"/>
                  </a:cubicBezTo>
                  <a:cubicBezTo>
                    <a:pt x="11130" y="12947"/>
                    <a:pt x="11146" y="12949"/>
                    <a:pt x="11162" y="12949"/>
                  </a:cubicBezTo>
                  <a:cubicBezTo>
                    <a:pt x="11238" y="12949"/>
                    <a:pt x="11300" y="12911"/>
                    <a:pt x="11349" y="12845"/>
                  </a:cubicBezTo>
                  <a:cubicBezTo>
                    <a:pt x="11527" y="12766"/>
                    <a:pt x="11724" y="12707"/>
                    <a:pt x="11921" y="12628"/>
                  </a:cubicBezTo>
                  <a:lnTo>
                    <a:pt x="11921" y="12628"/>
                  </a:lnTo>
                  <a:cubicBezTo>
                    <a:pt x="11389" y="13220"/>
                    <a:pt x="10857" y="13811"/>
                    <a:pt x="10305" y="14382"/>
                  </a:cubicBezTo>
                  <a:cubicBezTo>
                    <a:pt x="9675" y="14540"/>
                    <a:pt x="9123" y="14816"/>
                    <a:pt x="8571" y="15131"/>
                  </a:cubicBezTo>
                  <a:cubicBezTo>
                    <a:pt x="8552" y="15091"/>
                    <a:pt x="8532" y="15072"/>
                    <a:pt x="8492" y="15072"/>
                  </a:cubicBezTo>
                  <a:cubicBezTo>
                    <a:pt x="7547" y="14697"/>
                    <a:pt x="6542" y="14441"/>
                    <a:pt x="5537" y="14382"/>
                  </a:cubicBezTo>
                  <a:cubicBezTo>
                    <a:pt x="5410" y="14373"/>
                    <a:pt x="5271" y="14366"/>
                    <a:pt x="5127" y="14366"/>
                  </a:cubicBezTo>
                  <a:cubicBezTo>
                    <a:pt x="4376" y="14366"/>
                    <a:pt x="3479" y="14541"/>
                    <a:pt x="3330" y="15367"/>
                  </a:cubicBezTo>
                  <a:cubicBezTo>
                    <a:pt x="3153" y="16313"/>
                    <a:pt x="4178" y="16825"/>
                    <a:pt x="4966" y="16865"/>
                  </a:cubicBezTo>
                  <a:cubicBezTo>
                    <a:pt x="5040" y="16870"/>
                    <a:pt x="5114" y="16872"/>
                    <a:pt x="5188" y="16872"/>
                  </a:cubicBezTo>
                  <a:cubicBezTo>
                    <a:pt x="5974" y="16872"/>
                    <a:pt x="6725" y="16594"/>
                    <a:pt x="7409" y="16234"/>
                  </a:cubicBezTo>
                  <a:cubicBezTo>
                    <a:pt x="8158" y="15840"/>
                    <a:pt x="8887" y="15347"/>
                    <a:pt x="9675" y="15013"/>
                  </a:cubicBezTo>
                  <a:lnTo>
                    <a:pt x="9675" y="15013"/>
                  </a:lnTo>
                  <a:cubicBezTo>
                    <a:pt x="8926" y="15742"/>
                    <a:pt x="8158" y="16431"/>
                    <a:pt x="7350" y="17101"/>
                  </a:cubicBezTo>
                  <a:cubicBezTo>
                    <a:pt x="6995" y="17397"/>
                    <a:pt x="6621" y="17692"/>
                    <a:pt x="6246" y="17988"/>
                  </a:cubicBezTo>
                  <a:cubicBezTo>
                    <a:pt x="5163" y="18047"/>
                    <a:pt x="4079" y="18263"/>
                    <a:pt x="3054" y="18618"/>
                  </a:cubicBezTo>
                  <a:cubicBezTo>
                    <a:pt x="2523" y="18795"/>
                    <a:pt x="2010" y="19012"/>
                    <a:pt x="1518" y="19268"/>
                  </a:cubicBezTo>
                  <a:cubicBezTo>
                    <a:pt x="1045" y="19505"/>
                    <a:pt x="572" y="19800"/>
                    <a:pt x="316" y="20273"/>
                  </a:cubicBezTo>
                  <a:cubicBezTo>
                    <a:pt x="79" y="20667"/>
                    <a:pt x="1" y="21160"/>
                    <a:pt x="198" y="21574"/>
                  </a:cubicBezTo>
                  <a:cubicBezTo>
                    <a:pt x="395" y="21968"/>
                    <a:pt x="749" y="22243"/>
                    <a:pt x="1143" y="22362"/>
                  </a:cubicBezTo>
                  <a:cubicBezTo>
                    <a:pt x="1344" y="22430"/>
                    <a:pt x="1543" y="22461"/>
                    <a:pt x="1739" y="22461"/>
                  </a:cubicBezTo>
                  <a:cubicBezTo>
                    <a:pt x="2503" y="22461"/>
                    <a:pt x="3215" y="21993"/>
                    <a:pt x="3764" y="21475"/>
                  </a:cubicBezTo>
                  <a:cubicBezTo>
                    <a:pt x="4256" y="21022"/>
                    <a:pt x="4690" y="20510"/>
                    <a:pt x="5123" y="19997"/>
                  </a:cubicBezTo>
                  <a:cubicBezTo>
                    <a:pt x="5576" y="19446"/>
                    <a:pt x="6010" y="18914"/>
                    <a:pt x="6463" y="18362"/>
                  </a:cubicBezTo>
                  <a:cubicBezTo>
                    <a:pt x="6502" y="18323"/>
                    <a:pt x="6522" y="18303"/>
                    <a:pt x="6542" y="18263"/>
                  </a:cubicBezTo>
                  <a:cubicBezTo>
                    <a:pt x="7310" y="17672"/>
                    <a:pt x="8039" y="17062"/>
                    <a:pt x="8749" y="16431"/>
                  </a:cubicBezTo>
                  <a:lnTo>
                    <a:pt x="8749" y="16431"/>
                  </a:lnTo>
                  <a:cubicBezTo>
                    <a:pt x="8690" y="16589"/>
                    <a:pt x="8650" y="16746"/>
                    <a:pt x="8591" y="16924"/>
                  </a:cubicBezTo>
                  <a:cubicBezTo>
                    <a:pt x="8552" y="16924"/>
                    <a:pt x="8512" y="16943"/>
                    <a:pt x="8492" y="16983"/>
                  </a:cubicBezTo>
                  <a:cubicBezTo>
                    <a:pt x="7685" y="17929"/>
                    <a:pt x="6956" y="18933"/>
                    <a:pt x="6325" y="19978"/>
                  </a:cubicBezTo>
                  <a:cubicBezTo>
                    <a:pt x="5852" y="20785"/>
                    <a:pt x="5064" y="22027"/>
                    <a:pt x="5892" y="22894"/>
                  </a:cubicBezTo>
                  <a:cubicBezTo>
                    <a:pt x="6103" y="23118"/>
                    <a:pt x="6404" y="23228"/>
                    <a:pt x="6709" y="23228"/>
                  </a:cubicBezTo>
                  <a:cubicBezTo>
                    <a:pt x="6859" y="23228"/>
                    <a:pt x="7010" y="23202"/>
                    <a:pt x="7153" y="23150"/>
                  </a:cubicBezTo>
                  <a:cubicBezTo>
                    <a:pt x="7685" y="22992"/>
                    <a:pt x="8039" y="22539"/>
                    <a:pt x="8256" y="22046"/>
                  </a:cubicBezTo>
                  <a:cubicBezTo>
                    <a:pt x="8709" y="21101"/>
                    <a:pt x="8729" y="19997"/>
                    <a:pt x="8768" y="18953"/>
                  </a:cubicBezTo>
                  <a:cubicBezTo>
                    <a:pt x="8827" y="17791"/>
                    <a:pt x="8906" y="16530"/>
                    <a:pt x="9675" y="15604"/>
                  </a:cubicBezTo>
                  <a:cubicBezTo>
                    <a:pt x="9714" y="15584"/>
                    <a:pt x="9714" y="15545"/>
                    <a:pt x="9734" y="15525"/>
                  </a:cubicBezTo>
                  <a:cubicBezTo>
                    <a:pt x="9990" y="15269"/>
                    <a:pt x="10266" y="14993"/>
                    <a:pt x="10542" y="14717"/>
                  </a:cubicBezTo>
                  <a:cubicBezTo>
                    <a:pt x="10542" y="14717"/>
                    <a:pt x="10561" y="14697"/>
                    <a:pt x="10581" y="14678"/>
                  </a:cubicBezTo>
                  <a:cubicBezTo>
                    <a:pt x="10699" y="14540"/>
                    <a:pt x="10837" y="14421"/>
                    <a:pt x="10955" y="14284"/>
                  </a:cubicBezTo>
                  <a:cubicBezTo>
                    <a:pt x="11152" y="14067"/>
                    <a:pt x="11349" y="13850"/>
                    <a:pt x="11546" y="13633"/>
                  </a:cubicBezTo>
                  <a:lnTo>
                    <a:pt x="11546" y="13633"/>
                  </a:lnTo>
                  <a:cubicBezTo>
                    <a:pt x="11487" y="13949"/>
                    <a:pt x="11468" y="14284"/>
                    <a:pt x="11507" y="14618"/>
                  </a:cubicBezTo>
                  <a:cubicBezTo>
                    <a:pt x="11507" y="14618"/>
                    <a:pt x="11507" y="14638"/>
                    <a:pt x="11487" y="14638"/>
                  </a:cubicBezTo>
                  <a:cubicBezTo>
                    <a:pt x="10995" y="15682"/>
                    <a:pt x="10482" y="16727"/>
                    <a:pt x="10148" y="17830"/>
                  </a:cubicBezTo>
                  <a:cubicBezTo>
                    <a:pt x="9911" y="18658"/>
                    <a:pt x="9793" y="19761"/>
                    <a:pt x="10482" y="20450"/>
                  </a:cubicBezTo>
                  <a:cubicBezTo>
                    <a:pt x="10669" y="20637"/>
                    <a:pt x="10918" y="20745"/>
                    <a:pt x="11175" y="20745"/>
                  </a:cubicBezTo>
                  <a:cubicBezTo>
                    <a:pt x="11326" y="20745"/>
                    <a:pt x="11480" y="20708"/>
                    <a:pt x="11625" y="20628"/>
                  </a:cubicBezTo>
                  <a:cubicBezTo>
                    <a:pt x="12039" y="20411"/>
                    <a:pt x="12256" y="19958"/>
                    <a:pt x="12374" y="19524"/>
                  </a:cubicBezTo>
                  <a:cubicBezTo>
                    <a:pt x="12650" y="18539"/>
                    <a:pt x="12610" y="17475"/>
                    <a:pt x="12354" y="16490"/>
                  </a:cubicBezTo>
                  <a:cubicBezTo>
                    <a:pt x="12098" y="15426"/>
                    <a:pt x="11527" y="14126"/>
                    <a:pt x="12216" y="13101"/>
                  </a:cubicBezTo>
                  <a:cubicBezTo>
                    <a:pt x="12256" y="13023"/>
                    <a:pt x="12256" y="12944"/>
                    <a:pt x="12216" y="12885"/>
                  </a:cubicBezTo>
                  <a:cubicBezTo>
                    <a:pt x="12866" y="12156"/>
                    <a:pt x="13477" y="11387"/>
                    <a:pt x="14068" y="10619"/>
                  </a:cubicBezTo>
                  <a:lnTo>
                    <a:pt x="14068" y="10619"/>
                  </a:lnTo>
                  <a:cubicBezTo>
                    <a:pt x="14049" y="10895"/>
                    <a:pt x="14068" y="11170"/>
                    <a:pt x="14108" y="11427"/>
                  </a:cubicBezTo>
                  <a:cubicBezTo>
                    <a:pt x="14088" y="11446"/>
                    <a:pt x="14068" y="11486"/>
                    <a:pt x="14049" y="11505"/>
                  </a:cubicBezTo>
                  <a:cubicBezTo>
                    <a:pt x="13576" y="12550"/>
                    <a:pt x="13221" y="13653"/>
                    <a:pt x="13083" y="14796"/>
                  </a:cubicBezTo>
                  <a:cubicBezTo>
                    <a:pt x="12985" y="15761"/>
                    <a:pt x="13142" y="16865"/>
                    <a:pt x="14068" y="17377"/>
                  </a:cubicBezTo>
                  <a:cubicBezTo>
                    <a:pt x="14298" y="17498"/>
                    <a:pt x="14565" y="17574"/>
                    <a:pt x="14828" y="17574"/>
                  </a:cubicBezTo>
                  <a:cubicBezTo>
                    <a:pt x="14993" y="17574"/>
                    <a:pt x="15157" y="17544"/>
                    <a:pt x="15310" y="17475"/>
                  </a:cubicBezTo>
                  <a:cubicBezTo>
                    <a:pt x="15743" y="17278"/>
                    <a:pt x="16019" y="16865"/>
                    <a:pt x="16117" y="16411"/>
                  </a:cubicBezTo>
                  <a:cubicBezTo>
                    <a:pt x="16374" y="15328"/>
                    <a:pt x="15901" y="14146"/>
                    <a:pt x="15388" y="13220"/>
                  </a:cubicBezTo>
                  <a:cubicBezTo>
                    <a:pt x="14837" y="12274"/>
                    <a:pt x="13950" y="10914"/>
                    <a:pt x="14778" y="9870"/>
                  </a:cubicBezTo>
                  <a:cubicBezTo>
                    <a:pt x="14837" y="9791"/>
                    <a:pt x="14837" y="9712"/>
                    <a:pt x="14797" y="9634"/>
                  </a:cubicBezTo>
                  <a:cubicBezTo>
                    <a:pt x="15448" y="8727"/>
                    <a:pt x="16078" y="7782"/>
                    <a:pt x="16689" y="6836"/>
                  </a:cubicBezTo>
                  <a:cubicBezTo>
                    <a:pt x="16689" y="6856"/>
                    <a:pt x="16709" y="6875"/>
                    <a:pt x="16709" y="6915"/>
                  </a:cubicBezTo>
                  <a:cubicBezTo>
                    <a:pt x="16669" y="6934"/>
                    <a:pt x="16649" y="6954"/>
                    <a:pt x="16630" y="7013"/>
                  </a:cubicBezTo>
                  <a:cubicBezTo>
                    <a:pt x="16334" y="7900"/>
                    <a:pt x="16236" y="8846"/>
                    <a:pt x="16334" y="9791"/>
                  </a:cubicBezTo>
                  <a:cubicBezTo>
                    <a:pt x="16393" y="10244"/>
                    <a:pt x="16492" y="10698"/>
                    <a:pt x="16649" y="11131"/>
                  </a:cubicBezTo>
                  <a:cubicBezTo>
                    <a:pt x="16807" y="11565"/>
                    <a:pt x="17004" y="11998"/>
                    <a:pt x="17339" y="12313"/>
                  </a:cubicBezTo>
                  <a:cubicBezTo>
                    <a:pt x="17579" y="12527"/>
                    <a:pt x="17858" y="12621"/>
                    <a:pt x="18135" y="12621"/>
                  </a:cubicBezTo>
                  <a:cubicBezTo>
                    <a:pt x="18677" y="12621"/>
                    <a:pt x="19213" y="12263"/>
                    <a:pt x="19447" y="11742"/>
                  </a:cubicBezTo>
                  <a:cubicBezTo>
                    <a:pt x="19841" y="10836"/>
                    <a:pt x="19487" y="9712"/>
                    <a:pt x="18915" y="8983"/>
                  </a:cubicBezTo>
                  <a:cubicBezTo>
                    <a:pt x="18285" y="8176"/>
                    <a:pt x="17083" y="7466"/>
                    <a:pt x="16984" y="6343"/>
                  </a:cubicBezTo>
                  <a:cubicBezTo>
                    <a:pt x="17142" y="6107"/>
                    <a:pt x="17280" y="5870"/>
                    <a:pt x="17418" y="5654"/>
                  </a:cubicBezTo>
                  <a:cubicBezTo>
                    <a:pt x="17556" y="5417"/>
                    <a:pt x="17674" y="5201"/>
                    <a:pt x="17812" y="4984"/>
                  </a:cubicBezTo>
                  <a:cubicBezTo>
                    <a:pt x="17832" y="5082"/>
                    <a:pt x="17871" y="5161"/>
                    <a:pt x="17930" y="5240"/>
                  </a:cubicBezTo>
                  <a:cubicBezTo>
                    <a:pt x="18127" y="5634"/>
                    <a:pt x="18364" y="5989"/>
                    <a:pt x="18600" y="6343"/>
                  </a:cubicBezTo>
                  <a:cubicBezTo>
                    <a:pt x="19033" y="6993"/>
                    <a:pt x="19526" y="7821"/>
                    <a:pt x="20334" y="8018"/>
                  </a:cubicBezTo>
                  <a:cubicBezTo>
                    <a:pt x="20432" y="8041"/>
                    <a:pt x="20532" y="8052"/>
                    <a:pt x="20630" y="8052"/>
                  </a:cubicBezTo>
                  <a:cubicBezTo>
                    <a:pt x="21198" y="8052"/>
                    <a:pt x="21716" y="7674"/>
                    <a:pt x="21733" y="7053"/>
                  </a:cubicBezTo>
                  <a:cubicBezTo>
                    <a:pt x="21752" y="6284"/>
                    <a:pt x="21240" y="5575"/>
                    <a:pt x="20610" y="5161"/>
                  </a:cubicBezTo>
                  <a:cubicBezTo>
                    <a:pt x="19900" y="4688"/>
                    <a:pt x="19033" y="4491"/>
                    <a:pt x="18206" y="4294"/>
                  </a:cubicBezTo>
                  <a:cubicBezTo>
                    <a:pt x="18935" y="2974"/>
                    <a:pt x="19644" y="1634"/>
                    <a:pt x="20294" y="275"/>
                  </a:cubicBezTo>
                  <a:cubicBezTo>
                    <a:pt x="20359" y="121"/>
                    <a:pt x="20222" y="0"/>
                    <a:pt x="200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7"/>
            <p:cNvSpPr/>
            <p:nvPr/>
          </p:nvSpPr>
          <p:spPr>
            <a:xfrm>
              <a:off x="737975" y="568100"/>
              <a:ext cx="764846" cy="876211"/>
            </a:xfrm>
            <a:custGeom>
              <a:avLst/>
              <a:gdLst/>
              <a:ahLst/>
              <a:cxnLst/>
              <a:rect l="l" t="t" r="r" b="b"/>
              <a:pathLst>
                <a:path w="20906" h="23950" extrusionOk="0">
                  <a:moveTo>
                    <a:pt x="14158" y="1"/>
                  </a:moveTo>
                  <a:cubicBezTo>
                    <a:pt x="13988" y="1"/>
                    <a:pt x="13816" y="32"/>
                    <a:pt x="13654" y="91"/>
                  </a:cubicBezTo>
                  <a:cubicBezTo>
                    <a:pt x="13142" y="288"/>
                    <a:pt x="12807" y="780"/>
                    <a:pt x="12610" y="1253"/>
                  </a:cubicBezTo>
                  <a:cubicBezTo>
                    <a:pt x="12216" y="2258"/>
                    <a:pt x="12256" y="3342"/>
                    <a:pt x="12275" y="4386"/>
                  </a:cubicBezTo>
                  <a:cubicBezTo>
                    <a:pt x="12295" y="5548"/>
                    <a:pt x="12275" y="6809"/>
                    <a:pt x="11566" y="7794"/>
                  </a:cubicBezTo>
                  <a:cubicBezTo>
                    <a:pt x="11546" y="7814"/>
                    <a:pt x="11527" y="7834"/>
                    <a:pt x="11527" y="7873"/>
                  </a:cubicBezTo>
                  <a:cubicBezTo>
                    <a:pt x="11270" y="8149"/>
                    <a:pt x="11014" y="8425"/>
                    <a:pt x="10758" y="8701"/>
                  </a:cubicBezTo>
                  <a:cubicBezTo>
                    <a:pt x="10738" y="8720"/>
                    <a:pt x="10738" y="8740"/>
                    <a:pt x="10719" y="8760"/>
                  </a:cubicBezTo>
                  <a:cubicBezTo>
                    <a:pt x="10600" y="8898"/>
                    <a:pt x="10482" y="9036"/>
                    <a:pt x="10364" y="9174"/>
                  </a:cubicBezTo>
                  <a:cubicBezTo>
                    <a:pt x="10167" y="9390"/>
                    <a:pt x="9990" y="9627"/>
                    <a:pt x="9793" y="9843"/>
                  </a:cubicBezTo>
                  <a:cubicBezTo>
                    <a:pt x="9852" y="9528"/>
                    <a:pt x="9852" y="9193"/>
                    <a:pt x="9793" y="8858"/>
                  </a:cubicBezTo>
                  <a:cubicBezTo>
                    <a:pt x="9793" y="8858"/>
                    <a:pt x="9793" y="8858"/>
                    <a:pt x="9812" y="8839"/>
                  </a:cubicBezTo>
                  <a:cubicBezTo>
                    <a:pt x="10246" y="7794"/>
                    <a:pt x="10699" y="6711"/>
                    <a:pt x="10955" y="5588"/>
                  </a:cubicBezTo>
                  <a:cubicBezTo>
                    <a:pt x="11152" y="4740"/>
                    <a:pt x="11231" y="3637"/>
                    <a:pt x="10482" y="2987"/>
                  </a:cubicBezTo>
                  <a:cubicBezTo>
                    <a:pt x="10295" y="2823"/>
                    <a:pt x="10059" y="2729"/>
                    <a:pt x="9820" y="2729"/>
                  </a:cubicBezTo>
                  <a:cubicBezTo>
                    <a:pt x="9656" y="2729"/>
                    <a:pt x="9491" y="2773"/>
                    <a:pt x="9340" y="2869"/>
                  </a:cubicBezTo>
                  <a:cubicBezTo>
                    <a:pt x="8945" y="3105"/>
                    <a:pt x="8748" y="3578"/>
                    <a:pt x="8650" y="4011"/>
                  </a:cubicBezTo>
                  <a:cubicBezTo>
                    <a:pt x="8433" y="5016"/>
                    <a:pt x="8532" y="6080"/>
                    <a:pt x="8847" y="7046"/>
                  </a:cubicBezTo>
                  <a:cubicBezTo>
                    <a:pt x="9162" y="8090"/>
                    <a:pt x="9812" y="9371"/>
                    <a:pt x="9182" y="10415"/>
                  </a:cubicBezTo>
                  <a:cubicBezTo>
                    <a:pt x="9123" y="10494"/>
                    <a:pt x="9142" y="10572"/>
                    <a:pt x="9182" y="10632"/>
                  </a:cubicBezTo>
                  <a:cubicBezTo>
                    <a:pt x="8571" y="11400"/>
                    <a:pt x="8000" y="12208"/>
                    <a:pt x="7468" y="13016"/>
                  </a:cubicBezTo>
                  <a:cubicBezTo>
                    <a:pt x="7468" y="12740"/>
                    <a:pt x="7428" y="12464"/>
                    <a:pt x="7369" y="12188"/>
                  </a:cubicBezTo>
                  <a:cubicBezTo>
                    <a:pt x="7389" y="12168"/>
                    <a:pt x="7409" y="12149"/>
                    <a:pt x="7428" y="12109"/>
                  </a:cubicBezTo>
                  <a:cubicBezTo>
                    <a:pt x="7842" y="11065"/>
                    <a:pt x="8138" y="9922"/>
                    <a:pt x="8197" y="8779"/>
                  </a:cubicBezTo>
                  <a:cubicBezTo>
                    <a:pt x="8256" y="7814"/>
                    <a:pt x="8039" y="6730"/>
                    <a:pt x="7074" y="6258"/>
                  </a:cubicBezTo>
                  <a:cubicBezTo>
                    <a:pt x="6872" y="6162"/>
                    <a:pt x="6641" y="6106"/>
                    <a:pt x="6410" y="6106"/>
                  </a:cubicBezTo>
                  <a:cubicBezTo>
                    <a:pt x="6212" y="6106"/>
                    <a:pt x="6014" y="6147"/>
                    <a:pt x="5832" y="6238"/>
                  </a:cubicBezTo>
                  <a:cubicBezTo>
                    <a:pt x="5399" y="6455"/>
                    <a:pt x="5163" y="6868"/>
                    <a:pt x="5084" y="7341"/>
                  </a:cubicBezTo>
                  <a:cubicBezTo>
                    <a:pt x="4887" y="8425"/>
                    <a:pt x="5438" y="9587"/>
                    <a:pt x="6010" y="10474"/>
                  </a:cubicBezTo>
                  <a:cubicBezTo>
                    <a:pt x="6581" y="11400"/>
                    <a:pt x="7547" y="12700"/>
                    <a:pt x="6798" y="13804"/>
                  </a:cubicBezTo>
                  <a:cubicBezTo>
                    <a:pt x="6739" y="13883"/>
                    <a:pt x="6758" y="13961"/>
                    <a:pt x="6798" y="14020"/>
                  </a:cubicBezTo>
                  <a:cubicBezTo>
                    <a:pt x="6187" y="14966"/>
                    <a:pt x="5596" y="15951"/>
                    <a:pt x="5064" y="16936"/>
                  </a:cubicBezTo>
                  <a:cubicBezTo>
                    <a:pt x="5044" y="16917"/>
                    <a:pt x="5044" y="16877"/>
                    <a:pt x="5025" y="16858"/>
                  </a:cubicBezTo>
                  <a:cubicBezTo>
                    <a:pt x="5064" y="16838"/>
                    <a:pt x="5084" y="16799"/>
                    <a:pt x="5103" y="16739"/>
                  </a:cubicBezTo>
                  <a:cubicBezTo>
                    <a:pt x="5360" y="15833"/>
                    <a:pt x="5399" y="14887"/>
                    <a:pt x="5241" y="13961"/>
                  </a:cubicBezTo>
                  <a:cubicBezTo>
                    <a:pt x="5163" y="13508"/>
                    <a:pt x="5025" y="13075"/>
                    <a:pt x="4847" y="12641"/>
                  </a:cubicBezTo>
                  <a:cubicBezTo>
                    <a:pt x="4670" y="12227"/>
                    <a:pt x="4453" y="11794"/>
                    <a:pt x="4099" y="11498"/>
                  </a:cubicBezTo>
                  <a:cubicBezTo>
                    <a:pt x="3863" y="11312"/>
                    <a:pt x="3602" y="11230"/>
                    <a:pt x="3345" y="11230"/>
                  </a:cubicBezTo>
                  <a:cubicBezTo>
                    <a:pt x="2786" y="11230"/>
                    <a:pt x="2246" y="11621"/>
                    <a:pt x="2030" y="12188"/>
                  </a:cubicBezTo>
                  <a:cubicBezTo>
                    <a:pt x="1695" y="13114"/>
                    <a:pt x="2109" y="14198"/>
                    <a:pt x="2719" y="14907"/>
                  </a:cubicBezTo>
                  <a:cubicBezTo>
                    <a:pt x="3389" y="15675"/>
                    <a:pt x="4631" y="16326"/>
                    <a:pt x="4788" y="17429"/>
                  </a:cubicBezTo>
                  <a:cubicBezTo>
                    <a:pt x="4650" y="17665"/>
                    <a:pt x="4532" y="17922"/>
                    <a:pt x="4394" y="18158"/>
                  </a:cubicBezTo>
                  <a:cubicBezTo>
                    <a:pt x="4276" y="18375"/>
                    <a:pt x="4158" y="18611"/>
                    <a:pt x="4039" y="18828"/>
                  </a:cubicBezTo>
                  <a:cubicBezTo>
                    <a:pt x="4000" y="18749"/>
                    <a:pt x="3961" y="18670"/>
                    <a:pt x="3921" y="18591"/>
                  </a:cubicBezTo>
                  <a:cubicBezTo>
                    <a:pt x="3685" y="18217"/>
                    <a:pt x="3429" y="17862"/>
                    <a:pt x="3173" y="17528"/>
                  </a:cubicBezTo>
                  <a:cubicBezTo>
                    <a:pt x="2719" y="16917"/>
                    <a:pt x="2168" y="16109"/>
                    <a:pt x="1360" y="15951"/>
                  </a:cubicBezTo>
                  <a:cubicBezTo>
                    <a:pt x="1286" y="15938"/>
                    <a:pt x="1212" y="15932"/>
                    <a:pt x="1139" y="15932"/>
                  </a:cubicBezTo>
                  <a:cubicBezTo>
                    <a:pt x="547" y="15932"/>
                    <a:pt x="0" y="16347"/>
                    <a:pt x="0" y="16996"/>
                  </a:cubicBezTo>
                  <a:cubicBezTo>
                    <a:pt x="20" y="17764"/>
                    <a:pt x="572" y="18434"/>
                    <a:pt x="1222" y="18808"/>
                  </a:cubicBezTo>
                  <a:cubicBezTo>
                    <a:pt x="1971" y="19242"/>
                    <a:pt x="2838" y="19399"/>
                    <a:pt x="3685" y="19557"/>
                  </a:cubicBezTo>
                  <a:cubicBezTo>
                    <a:pt x="3015" y="20916"/>
                    <a:pt x="2404" y="22296"/>
                    <a:pt x="1833" y="23675"/>
                  </a:cubicBezTo>
                  <a:cubicBezTo>
                    <a:pt x="1771" y="23835"/>
                    <a:pt x="1895" y="23949"/>
                    <a:pt x="2020" y="23949"/>
                  </a:cubicBezTo>
                  <a:cubicBezTo>
                    <a:pt x="2095" y="23949"/>
                    <a:pt x="2170" y="23908"/>
                    <a:pt x="2207" y="23813"/>
                  </a:cubicBezTo>
                  <a:cubicBezTo>
                    <a:pt x="2778" y="22473"/>
                    <a:pt x="3370" y="21133"/>
                    <a:pt x="4020" y="19813"/>
                  </a:cubicBezTo>
                  <a:cubicBezTo>
                    <a:pt x="4020" y="19833"/>
                    <a:pt x="4039" y="19833"/>
                    <a:pt x="4039" y="19852"/>
                  </a:cubicBezTo>
                  <a:cubicBezTo>
                    <a:pt x="4473" y="20345"/>
                    <a:pt x="4965" y="20778"/>
                    <a:pt x="5537" y="21074"/>
                  </a:cubicBezTo>
                  <a:cubicBezTo>
                    <a:pt x="5899" y="21269"/>
                    <a:pt x="6291" y="21464"/>
                    <a:pt x="6691" y="21464"/>
                  </a:cubicBezTo>
                  <a:cubicBezTo>
                    <a:pt x="6857" y="21464"/>
                    <a:pt x="7025" y="21431"/>
                    <a:pt x="7192" y="21350"/>
                  </a:cubicBezTo>
                  <a:cubicBezTo>
                    <a:pt x="7645" y="21113"/>
                    <a:pt x="8118" y="20581"/>
                    <a:pt x="7803" y="20049"/>
                  </a:cubicBezTo>
                  <a:cubicBezTo>
                    <a:pt x="7507" y="19557"/>
                    <a:pt x="6778" y="19478"/>
                    <a:pt x="6266" y="19399"/>
                  </a:cubicBezTo>
                  <a:cubicBezTo>
                    <a:pt x="5808" y="19332"/>
                    <a:pt x="5350" y="19301"/>
                    <a:pt x="4893" y="19301"/>
                  </a:cubicBezTo>
                  <a:cubicBezTo>
                    <a:pt x="4680" y="19301"/>
                    <a:pt x="4468" y="19308"/>
                    <a:pt x="4256" y="19320"/>
                  </a:cubicBezTo>
                  <a:cubicBezTo>
                    <a:pt x="4493" y="18828"/>
                    <a:pt x="4749" y="18335"/>
                    <a:pt x="5005" y="17862"/>
                  </a:cubicBezTo>
                  <a:cubicBezTo>
                    <a:pt x="5064" y="17862"/>
                    <a:pt x="5103" y="17843"/>
                    <a:pt x="5123" y="17823"/>
                  </a:cubicBezTo>
                  <a:cubicBezTo>
                    <a:pt x="5557" y="18020"/>
                    <a:pt x="5990" y="18197"/>
                    <a:pt x="6404" y="18394"/>
                  </a:cubicBezTo>
                  <a:cubicBezTo>
                    <a:pt x="6778" y="18552"/>
                    <a:pt x="7152" y="18710"/>
                    <a:pt x="7527" y="18828"/>
                  </a:cubicBezTo>
                  <a:cubicBezTo>
                    <a:pt x="7809" y="18904"/>
                    <a:pt x="8101" y="18951"/>
                    <a:pt x="8387" y="18951"/>
                  </a:cubicBezTo>
                  <a:cubicBezTo>
                    <a:pt x="8840" y="18951"/>
                    <a:pt x="9281" y="18834"/>
                    <a:pt x="9655" y="18532"/>
                  </a:cubicBezTo>
                  <a:cubicBezTo>
                    <a:pt x="9931" y="18316"/>
                    <a:pt x="10147" y="18000"/>
                    <a:pt x="10206" y="17646"/>
                  </a:cubicBezTo>
                  <a:cubicBezTo>
                    <a:pt x="10266" y="17252"/>
                    <a:pt x="10088" y="16936"/>
                    <a:pt x="9773" y="16700"/>
                  </a:cubicBezTo>
                  <a:cubicBezTo>
                    <a:pt x="9326" y="16397"/>
                    <a:pt x="8794" y="16284"/>
                    <a:pt x="8263" y="16284"/>
                  </a:cubicBezTo>
                  <a:cubicBezTo>
                    <a:pt x="8068" y="16284"/>
                    <a:pt x="7874" y="16299"/>
                    <a:pt x="7684" y="16326"/>
                  </a:cubicBezTo>
                  <a:cubicBezTo>
                    <a:pt x="7231" y="16385"/>
                    <a:pt x="6798" y="16523"/>
                    <a:pt x="6364" y="16680"/>
                  </a:cubicBezTo>
                  <a:cubicBezTo>
                    <a:pt x="6128" y="16759"/>
                    <a:pt x="5911" y="16858"/>
                    <a:pt x="5675" y="16956"/>
                  </a:cubicBezTo>
                  <a:cubicBezTo>
                    <a:pt x="5596" y="16996"/>
                    <a:pt x="5517" y="17035"/>
                    <a:pt x="5438" y="17074"/>
                  </a:cubicBezTo>
                  <a:cubicBezTo>
                    <a:pt x="5931" y="16188"/>
                    <a:pt x="6463" y="15301"/>
                    <a:pt x="7015" y="14434"/>
                  </a:cubicBezTo>
                  <a:cubicBezTo>
                    <a:pt x="7034" y="14434"/>
                    <a:pt x="7054" y="14434"/>
                    <a:pt x="7074" y="14414"/>
                  </a:cubicBezTo>
                  <a:cubicBezTo>
                    <a:pt x="7428" y="14355"/>
                    <a:pt x="7763" y="14198"/>
                    <a:pt x="8098" y="14040"/>
                  </a:cubicBezTo>
                  <a:cubicBezTo>
                    <a:pt x="8118" y="14080"/>
                    <a:pt x="8138" y="14119"/>
                    <a:pt x="8177" y="14139"/>
                  </a:cubicBezTo>
                  <a:cubicBezTo>
                    <a:pt x="8965" y="14710"/>
                    <a:pt x="9852" y="15222"/>
                    <a:pt x="10798" y="15498"/>
                  </a:cubicBezTo>
                  <a:cubicBezTo>
                    <a:pt x="11206" y="15618"/>
                    <a:pt x="11715" y="15732"/>
                    <a:pt x="12208" y="15732"/>
                  </a:cubicBezTo>
                  <a:cubicBezTo>
                    <a:pt x="12690" y="15732"/>
                    <a:pt x="13156" y="15623"/>
                    <a:pt x="13497" y="15301"/>
                  </a:cubicBezTo>
                  <a:cubicBezTo>
                    <a:pt x="13812" y="14986"/>
                    <a:pt x="13911" y="14552"/>
                    <a:pt x="13792" y="14139"/>
                  </a:cubicBezTo>
                  <a:cubicBezTo>
                    <a:pt x="13674" y="13666"/>
                    <a:pt x="13319" y="13291"/>
                    <a:pt x="12906" y="13075"/>
                  </a:cubicBezTo>
                  <a:cubicBezTo>
                    <a:pt x="12348" y="12782"/>
                    <a:pt x="11691" y="12651"/>
                    <a:pt x="11045" y="12651"/>
                  </a:cubicBezTo>
                  <a:cubicBezTo>
                    <a:pt x="10733" y="12651"/>
                    <a:pt x="10423" y="12682"/>
                    <a:pt x="10128" y="12740"/>
                  </a:cubicBezTo>
                  <a:cubicBezTo>
                    <a:pt x="9596" y="12858"/>
                    <a:pt x="9083" y="13075"/>
                    <a:pt x="8591" y="13331"/>
                  </a:cubicBezTo>
                  <a:cubicBezTo>
                    <a:pt x="8177" y="13548"/>
                    <a:pt x="7783" y="13784"/>
                    <a:pt x="7330" y="13942"/>
                  </a:cubicBezTo>
                  <a:cubicBezTo>
                    <a:pt x="7862" y="13114"/>
                    <a:pt x="8413" y="12306"/>
                    <a:pt x="9005" y="11538"/>
                  </a:cubicBezTo>
                  <a:cubicBezTo>
                    <a:pt x="9024" y="11518"/>
                    <a:pt x="9044" y="11518"/>
                    <a:pt x="9064" y="11518"/>
                  </a:cubicBezTo>
                  <a:cubicBezTo>
                    <a:pt x="9458" y="11341"/>
                    <a:pt x="9852" y="11164"/>
                    <a:pt x="10246" y="10986"/>
                  </a:cubicBezTo>
                  <a:cubicBezTo>
                    <a:pt x="11054" y="11518"/>
                    <a:pt x="11940" y="11932"/>
                    <a:pt x="12886" y="12149"/>
                  </a:cubicBezTo>
                  <a:cubicBezTo>
                    <a:pt x="13328" y="12262"/>
                    <a:pt x="13871" y="12391"/>
                    <a:pt x="14390" y="12391"/>
                  </a:cubicBezTo>
                  <a:cubicBezTo>
                    <a:pt x="14868" y="12391"/>
                    <a:pt x="15325" y="12282"/>
                    <a:pt x="15664" y="11952"/>
                  </a:cubicBezTo>
                  <a:cubicBezTo>
                    <a:pt x="15960" y="11676"/>
                    <a:pt x="16117" y="11262"/>
                    <a:pt x="15999" y="10848"/>
                  </a:cubicBezTo>
                  <a:cubicBezTo>
                    <a:pt x="15861" y="10415"/>
                    <a:pt x="15467" y="10119"/>
                    <a:pt x="15073" y="9942"/>
                  </a:cubicBezTo>
                  <a:cubicBezTo>
                    <a:pt x="14608" y="9732"/>
                    <a:pt x="14081" y="9646"/>
                    <a:pt x="13551" y="9646"/>
                  </a:cubicBezTo>
                  <a:cubicBezTo>
                    <a:pt x="13138" y="9646"/>
                    <a:pt x="12723" y="9698"/>
                    <a:pt x="12334" y="9784"/>
                  </a:cubicBezTo>
                  <a:cubicBezTo>
                    <a:pt x="11625" y="9942"/>
                    <a:pt x="10935" y="10218"/>
                    <a:pt x="10266" y="10533"/>
                  </a:cubicBezTo>
                  <a:cubicBezTo>
                    <a:pt x="10248" y="10524"/>
                    <a:pt x="10231" y="10520"/>
                    <a:pt x="10214" y="10520"/>
                  </a:cubicBezTo>
                  <a:cubicBezTo>
                    <a:pt x="10153" y="10520"/>
                    <a:pt x="10095" y="10570"/>
                    <a:pt x="10049" y="10632"/>
                  </a:cubicBezTo>
                  <a:cubicBezTo>
                    <a:pt x="9871" y="10710"/>
                    <a:pt x="9694" y="10789"/>
                    <a:pt x="9497" y="10868"/>
                  </a:cubicBezTo>
                  <a:cubicBezTo>
                    <a:pt x="9990" y="10257"/>
                    <a:pt x="10482" y="9627"/>
                    <a:pt x="11014" y="9036"/>
                  </a:cubicBezTo>
                  <a:cubicBezTo>
                    <a:pt x="11625" y="8839"/>
                    <a:pt x="12157" y="8543"/>
                    <a:pt x="12689" y="8188"/>
                  </a:cubicBezTo>
                  <a:cubicBezTo>
                    <a:pt x="12709" y="8228"/>
                    <a:pt x="12748" y="8248"/>
                    <a:pt x="12788" y="8248"/>
                  </a:cubicBezTo>
                  <a:cubicBezTo>
                    <a:pt x="13753" y="8563"/>
                    <a:pt x="14758" y="8760"/>
                    <a:pt x="15782" y="8779"/>
                  </a:cubicBezTo>
                  <a:cubicBezTo>
                    <a:pt x="16551" y="8779"/>
                    <a:pt x="17792" y="8661"/>
                    <a:pt x="17930" y="7656"/>
                  </a:cubicBezTo>
                  <a:cubicBezTo>
                    <a:pt x="18048" y="6711"/>
                    <a:pt x="16984" y="6258"/>
                    <a:pt x="16196" y="6258"/>
                  </a:cubicBezTo>
                  <a:cubicBezTo>
                    <a:pt x="15329" y="6258"/>
                    <a:pt x="14521" y="6592"/>
                    <a:pt x="13792" y="7026"/>
                  </a:cubicBezTo>
                  <a:cubicBezTo>
                    <a:pt x="13063" y="7459"/>
                    <a:pt x="12374" y="7991"/>
                    <a:pt x="11605" y="8366"/>
                  </a:cubicBezTo>
                  <a:cubicBezTo>
                    <a:pt x="12295" y="7597"/>
                    <a:pt x="13044" y="6868"/>
                    <a:pt x="13792" y="6159"/>
                  </a:cubicBezTo>
                  <a:cubicBezTo>
                    <a:pt x="14147" y="5824"/>
                    <a:pt x="14502" y="5529"/>
                    <a:pt x="14856" y="5213"/>
                  </a:cubicBezTo>
                  <a:cubicBezTo>
                    <a:pt x="15940" y="5075"/>
                    <a:pt x="17004" y="4800"/>
                    <a:pt x="18009" y="4405"/>
                  </a:cubicBezTo>
                  <a:cubicBezTo>
                    <a:pt x="18521" y="4189"/>
                    <a:pt x="19033" y="3952"/>
                    <a:pt x="19506" y="3657"/>
                  </a:cubicBezTo>
                  <a:cubicBezTo>
                    <a:pt x="19959" y="3401"/>
                    <a:pt x="20412" y="3066"/>
                    <a:pt x="20649" y="2593"/>
                  </a:cubicBezTo>
                  <a:cubicBezTo>
                    <a:pt x="20866" y="2179"/>
                    <a:pt x="20905" y="1686"/>
                    <a:pt x="20688" y="1273"/>
                  </a:cubicBezTo>
                  <a:cubicBezTo>
                    <a:pt x="20472" y="918"/>
                    <a:pt x="20117" y="662"/>
                    <a:pt x="19703" y="544"/>
                  </a:cubicBezTo>
                  <a:cubicBezTo>
                    <a:pt x="19546" y="503"/>
                    <a:pt x="19391" y="484"/>
                    <a:pt x="19238" y="484"/>
                  </a:cubicBezTo>
                  <a:cubicBezTo>
                    <a:pt x="18430" y="484"/>
                    <a:pt x="17685" y="1008"/>
                    <a:pt x="17122" y="1588"/>
                  </a:cubicBezTo>
                  <a:cubicBezTo>
                    <a:pt x="16669" y="2061"/>
                    <a:pt x="16255" y="2593"/>
                    <a:pt x="15861" y="3125"/>
                  </a:cubicBezTo>
                  <a:cubicBezTo>
                    <a:pt x="15447" y="3696"/>
                    <a:pt x="15034" y="4287"/>
                    <a:pt x="14620" y="4859"/>
                  </a:cubicBezTo>
                  <a:cubicBezTo>
                    <a:pt x="14580" y="4878"/>
                    <a:pt x="14561" y="4918"/>
                    <a:pt x="14541" y="4957"/>
                  </a:cubicBezTo>
                  <a:cubicBezTo>
                    <a:pt x="13812" y="5568"/>
                    <a:pt x="13122" y="6238"/>
                    <a:pt x="12453" y="6908"/>
                  </a:cubicBezTo>
                  <a:cubicBezTo>
                    <a:pt x="12492" y="6730"/>
                    <a:pt x="12531" y="6573"/>
                    <a:pt x="12571" y="6395"/>
                  </a:cubicBezTo>
                  <a:cubicBezTo>
                    <a:pt x="12610" y="6395"/>
                    <a:pt x="12650" y="6376"/>
                    <a:pt x="12669" y="6336"/>
                  </a:cubicBezTo>
                  <a:cubicBezTo>
                    <a:pt x="13438" y="5351"/>
                    <a:pt x="14088" y="4307"/>
                    <a:pt x="14659" y="3223"/>
                  </a:cubicBezTo>
                  <a:cubicBezTo>
                    <a:pt x="15093" y="2396"/>
                    <a:pt x="15802" y="1095"/>
                    <a:pt x="14935" y="288"/>
                  </a:cubicBezTo>
                  <a:cubicBezTo>
                    <a:pt x="14725" y="90"/>
                    <a:pt x="14445" y="1"/>
                    <a:pt x="14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7"/>
            <p:cNvSpPr/>
            <p:nvPr/>
          </p:nvSpPr>
          <p:spPr>
            <a:xfrm>
              <a:off x="4284925" y="4204888"/>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8" name="Google Shape;558;p37"/>
            <p:cNvGrpSpPr/>
            <p:nvPr/>
          </p:nvGrpSpPr>
          <p:grpSpPr>
            <a:xfrm>
              <a:off x="966575" y="3822675"/>
              <a:ext cx="375350" cy="382225"/>
              <a:chOff x="8090375" y="1459050"/>
              <a:chExt cx="375350" cy="382225"/>
            </a:xfrm>
          </p:grpSpPr>
          <p:sp>
            <p:nvSpPr>
              <p:cNvPr id="559" name="Google Shape;559;p37"/>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7"/>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7"/>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7"/>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7"/>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7"/>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7"/>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7"/>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7" name="Google Shape;567;p37"/>
            <p:cNvSpPr/>
            <p:nvPr/>
          </p:nvSpPr>
          <p:spPr>
            <a:xfrm>
              <a:off x="7917050" y="280635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8" name="Google Shape;568;p37"/>
            <p:cNvGrpSpPr/>
            <p:nvPr/>
          </p:nvGrpSpPr>
          <p:grpSpPr>
            <a:xfrm>
              <a:off x="1030854" y="2349907"/>
              <a:ext cx="435744" cy="443687"/>
              <a:chOff x="8090375" y="1459050"/>
              <a:chExt cx="375350" cy="382225"/>
            </a:xfrm>
          </p:grpSpPr>
          <p:sp>
            <p:nvSpPr>
              <p:cNvPr id="569" name="Google Shape;569;p37"/>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7"/>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7"/>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7"/>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7"/>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7"/>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7"/>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7"/>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7" name="Google Shape;577;p37"/>
            <p:cNvSpPr/>
            <p:nvPr/>
          </p:nvSpPr>
          <p:spPr>
            <a:xfrm>
              <a:off x="7917050" y="784347"/>
              <a:ext cx="375355" cy="443712"/>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8" name="Google Shape;578;p37"/>
          <p:cNvGrpSpPr/>
          <p:nvPr/>
        </p:nvGrpSpPr>
        <p:grpSpPr>
          <a:xfrm>
            <a:off x="1877781" y="1478931"/>
            <a:ext cx="7970735" cy="1630063"/>
            <a:chOff x="1411828" y="1109198"/>
            <a:chExt cx="5992877" cy="1222547"/>
          </a:xfrm>
        </p:grpSpPr>
        <p:grpSp>
          <p:nvGrpSpPr>
            <p:cNvPr id="579" name="Google Shape;579;p37"/>
            <p:cNvGrpSpPr/>
            <p:nvPr/>
          </p:nvGrpSpPr>
          <p:grpSpPr>
            <a:xfrm>
              <a:off x="6086056" y="1109219"/>
              <a:ext cx="1318649" cy="1222526"/>
              <a:chOff x="6408388" y="676125"/>
              <a:chExt cx="957068" cy="887238"/>
            </a:xfrm>
          </p:grpSpPr>
          <p:sp>
            <p:nvSpPr>
              <p:cNvPr id="580" name="Google Shape;580;p37"/>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7"/>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7"/>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7"/>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7"/>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7"/>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7"/>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7"/>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7"/>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7"/>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7"/>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7"/>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4" name="Google Shape;594;p37"/>
            <p:cNvGrpSpPr/>
            <p:nvPr/>
          </p:nvGrpSpPr>
          <p:grpSpPr>
            <a:xfrm>
              <a:off x="1411828" y="1109198"/>
              <a:ext cx="1477461" cy="1222409"/>
              <a:chOff x="7558775" y="805000"/>
              <a:chExt cx="862247" cy="713399"/>
            </a:xfrm>
          </p:grpSpPr>
          <p:sp>
            <p:nvSpPr>
              <p:cNvPr id="595" name="Google Shape;595;p37"/>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7"/>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7"/>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7"/>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7"/>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7"/>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7"/>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2">
  <p:cSld name="Quote 2">
    <p:bg>
      <p:bgPr>
        <a:solidFill>
          <a:schemeClr val="accent3"/>
        </a:solidFill>
        <a:effectLst/>
      </p:bgPr>
    </p:bg>
    <p:spTree>
      <p:nvGrpSpPr>
        <p:cNvPr id="1" name="Shape 160"/>
        <p:cNvGrpSpPr/>
        <p:nvPr/>
      </p:nvGrpSpPr>
      <p:grpSpPr>
        <a:xfrm>
          <a:off x="0" y="0"/>
          <a:ext cx="0" cy="0"/>
          <a:chOff x="0" y="0"/>
          <a:chExt cx="0" cy="0"/>
        </a:xfrm>
      </p:grpSpPr>
      <p:sp>
        <p:nvSpPr>
          <p:cNvPr id="161" name="Google Shape;161;p14"/>
          <p:cNvSpPr/>
          <p:nvPr/>
        </p:nvSpPr>
        <p:spPr>
          <a:xfrm>
            <a:off x="6309552" y="2393000"/>
            <a:ext cx="7067273" cy="6688400"/>
          </a:xfrm>
          <a:prstGeom prst="ellipse">
            <a:avLst/>
          </a:pr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2" name="Google Shape;162;p14"/>
          <p:cNvSpPr/>
          <p:nvPr/>
        </p:nvSpPr>
        <p:spPr>
          <a:xfrm>
            <a:off x="10898588" y="184573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3" name="Google Shape;163;p14"/>
          <p:cNvSpPr/>
          <p:nvPr/>
        </p:nvSpPr>
        <p:spPr>
          <a:xfrm>
            <a:off x="10201466" y="2212832"/>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4" name="Google Shape;164;p14"/>
          <p:cNvSpPr/>
          <p:nvPr/>
        </p:nvSpPr>
        <p:spPr>
          <a:xfrm>
            <a:off x="11853502" y="1137317"/>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5" name="Google Shape;165;p14"/>
          <p:cNvSpPr/>
          <p:nvPr/>
        </p:nvSpPr>
        <p:spPr>
          <a:xfrm>
            <a:off x="463685" y="606603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6" name="Google Shape;166;p14"/>
          <p:cNvSpPr/>
          <p:nvPr/>
        </p:nvSpPr>
        <p:spPr>
          <a:xfrm>
            <a:off x="-233437" y="6433132"/>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7" name="Google Shape;167;p14"/>
          <p:cNvSpPr/>
          <p:nvPr/>
        </p:nvSpPr>
        <p:spPr>
          <a:xfrm>
            <a:off x="5389601" y="5391468"/>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8" name="Google Shape;168;p14"/>
          <p:cNvSpPr/>
          <p:nvPr/>
        </p:nvSpPr>
        <p:spPr>
          <a:xfrm>
            <a:off x="-233420" y="37553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9" name="Google Shape;169;p14"/>
          <p:cNvSpPr/>
          <p:nvPr/>
        </p:nvSpPr>
        <p:spPr>
          <a:xfrm>
            <a:off x="5389600" y="5876517"/>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0" name="Google Shape;170;p14"/>
          <p:cNvSpPr/>
          <p:nvPr/>
        </p:nvSpPr>
        <p:spPr>
          <a:xfrm>
            <a:off x="1317765" y="-125316"/>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1" name="Google Shape;171;p14"/>
          <p:cNvSpPr/>
          <p:nvPr/>
        </p:nvSpPr>
        <p:spPr>
          <a:xfrm rot="7641468">
            <a:off x="12049569" y="2655793"/>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2" name="Google Shape;172;p14"/>
          <p:cNvSpPr/>
          <p:nvPr/>
        </p:nvSpPr>
        <p:spPr>
          <a:xfrm rot="7641468">
            <a:off x="-88295" y="5586577"/>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3" name="Google Shape;173;p14"/>
          <p:cNvSpPr txBox="1">
            <a:spLocks noGrp="1"/>
          </p:cNvSpPr>
          <p:nvPr>
            <p:ph type="subTitle" idx="1"/>
          </p:nvPr>
        </p:nvSpPr>
        <p:spPr>
          <a:xfrm flipH="1">
            <a:off x="983161" y="911800"/>
            <a:ext cx="5604501" cy="14812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None/>
              <a:defRPr sz="3200">
                <a:solidFill>
                  <a:schemeClr val="dk1"/>
                </a:solidFill>
              </a:defRPr>
            </a:lvl1pPr>
            <a:lvl2pPr lvl="1" rtl="0">
              <a:lnSpc>
                <a:spcPct val="100000"/>
              </a:lnSpc>
              <a:spcBef>
                <a:spcPts val="2130"/>
              </a:spcBef>
              <a:spcAft>
                <a:spcPts val="0"/>
              </a:spcAft>
              <a:buNone/>
              <a:defRPr sz="3200">
                <a:solidFill>
                  <a:schemeClr val="dk1"/>
                </a:solidFill>
              </a:defRPr>
            </a:lvl2pPr>
            <a:lvl3pPr lvl="2" rtl="0">
              <a:lnSpc>
                <a:spcPct val="100000"/>
              </a:lnSpc>
              <a:spcBef>
                <a:spcPts val="2130"/>
              </a:spcBef>
              <a:spcAft>
                <a:spcPts val="0"/>
              </a:spcAft>
              <a:buNone/>
              <a:defRPr sz="3200">
                <a:solidFill>
                  <a:schemeClr val="dk1"/>
                </a:solidFill>
              </a:defRPr>
            </a:lvl3pPr>
            <a:lvl4pPr lvl="3" rtl="0">
              <a:lnSpc>
                <a:spcPct val="100000"/>
              </a:lnSpc>
              <a:spcBef>
                <a:spcPts val="2130"/>
              </a:spcBef>
              <a:spcAft>
                <a:spcPts val="0"/>
              </a:spcAft>
              <a:buNone/>
              <a:defRPr sz="3200">
                <a:solidFill>
                  <a:schemeClr val="dk1"/>
                </a:solidFill>
              </a:defRPr>
            </a:lvl4pPr>
            <a:lvl5pPr lvl="4" rtl="0">
              <a:lnSpc>
                <a:spcPct val="100000"/>
              </a:lnSpc>
              <a:spcBef>
                <a:spcPts val="2130"/>
              </a:spcBef>
              <a:spcAft>
                <a:spcPts val="0"/>
              </a:spcAft>
              <a:buNone/>
              <a:defRPr sz="3200">
                <a:solidFill>
                  <a:schemeClr val="dk1"/>
                </a:solidFill>
              </a:defRPr>
            </a:lvl5pPr>
            <a:lvl6pPr lvl="5" rtl="0">
              <a:lnSpc>
                <a:spcPct val="100000"/>
              </a:lnSpc>
              <a:spcBef>
                <a:spcPts val="2130"/>
              </a:spcBef>
              <a:spcAft>
                <a:spcPts val="0"/>
              </a:spcAft>
              <a:buNone/>
              <a:defRPr sz="3200">
                <a:solidFill>
                  <a:schemeClr val="dk1"/>
                </a:solidFill>
              </a:defRPr>
            </a:lvl6pPr>
            <a:lvl7pPr lvl="6" rtl="0">
              <a:lnSpc>
                <a:spcPct val="100000"/>
              </a:lnSpc>
              <a:spcBef>
                <a:spcPts val="2130"/>
              </a:spcBef>
              <a:spcAft>
                <a:spcPts val="0"/>
              </a:spcAft>
              <a:buNone/>
              <a:defRPr sz="3200">
                <a:solidFill>
                  <a:schemeClr val="dk1"/>
                </a:solidFill>
              </a:defRPr>
            </a:lvl7pPr>
            <a:lvl8pPr lvl="7" rtl="0">
              <a:lnSpc>
                <a:spcPct val="100000"/>
              </a:lnSpc>
              <a:spcBef>
                <a:spcPts val="2130"/>
              </a:spcBef>
              <a:spcAft>
                <a:spcPts val="0"/>
              </a:spcAft>
              <a:buNone/>
              <a:defRPr sz="3200">
                <a:solidFill>
                  <a:schemeClr val="dk1"/>
                </a:solidFill>
              </a:defRPr>
            </a:lvl8pPr>
            <a:lvl9pPr lvl="8" rtl="0">
              <a:lnSpc>
                <a:spcPct val="100000"/>
              </a:lnSpc>
              <a:spcBef>
                <a:spcPts val="2130"/>
              </a:spcBef>
              <a:spcAft>
                <a:spcPts val="2130"/>
              </a:spcAft>
              <a:buNone/>
              <a:defRPr sz="3200">
                <a:solidFill>
                  <a:schemeClr val="dk1"/>
                </a:solidFill>
              </a:defRPr>
            </a:lvl9pPr>
          </a:lstStyle>
          <a:p>
            <a:endParaRPr/>
          </a:p>
        </p:txBody>
      </p:sp>
      <p:sp>
        <p:nvSpPr>
          <p:cNvPr id="174" name="Google Shape;174;p14"/>
          <p:cNvSpPr txBox="1">
            <a:spLocks noGrp="1"/>
          </p:cNvSpPr>
          <p:nvPr>
            <p:ph type="subTitle" idx="2"/>
          </p:nvPr>
        </p:nvSpPr>
        <p:spPr>
          <a:xfrm flipH="1">
            <a:off x="912636" y="4436800"/>
            <a:ext cx="3656532" cy="6144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None/>
              <a:defRPr sz="4800" b="1">
                <a:solidFill>
                  <a:schemeClr val="accent4"/>
                </a:solidFill>
                <a:latin typeface="Quicksand"/>
                <a:ea typeface="Quicksand"/>
                <a:cs typeface="Quicksand"/>
                <a:sym typeface="Quicksand"/>
              </a:defRPr>
            </a:lvl1pPr>
            <a:lvl2pPr lvl="1" rtl="0">
              <a:lnSpc>
                <a:spcPct val="100000"/>
              </a:lnSpc>
              <a:spcBef>
                <a:spcPts val="0"/>
              </a:spcBef>
              <a:spcAft>
                <a:spcPts val="0"/>
              </a:spcAft>
              <a:buNone/>
              <a:defRPr sz="4800" b="1">
                <a:solidFill>
                  <a:schemeClr val="accent4"/>
                </a:solidFill>
                <a:latin typeface="Quicksand"/>
                <a:ea typeface="Quicksand"/>
                <a:cs typeface="Quicksand"/>
                <a:sym typeface="Quicksand"/>
              </a:defRPr>
            </a:lvl2pPr>
            <a:lvl3pPr lvl="2" rtl="0">
              <a:lnSpc>
                <a:spcPct val="100000"/>
              </a:lnSpc>
              <a:spcBef>
                <a:spcPts val="0"/>
              </a:spcBef>
              <a:spcAft>
                <a:spcPts val="0"/>
              </a:spcAft>
              <a:buNone/>
              <a:defRPr sz="4800" b="1">
                <a:solidFill>
                  <a:schemeClr val="accent4"/>
                </a:solidFill>
                <a:latin typeface="Quicksand"/>
                <a:ea typeface="Quicksand"/>
                <a:cs typeface="Quicksand"/>
                <a:sym typeface="Quicksand"/>
              </a:defRPr>
            </a:lvl3pPr>
            <a:lvl4pPr lvl="3" rtl="0">
              <a:lnSpc>
                <a:spcPct val="100000"/>
              </a:lnSpc>
              <a:spcBef>
                <a:spcPts val="0"/>
              </a:spcBef>
              <a:spcAft>
                <a:spcPts val="0"/>
              </a:spcAft>
              <a:buNone/>
              <a:defRPr sz="4800" b="1">
                <a:solidFill>
                  <a:schemeClr val="accent4"/>
                </a:solidFill>
                <a:latin typeface="Quicksand"/>
                <a:ea typeface="Quicksand"/>
                <a:cs typeface="Quicksand"/>
                <a:sym typeface="Quicksand"/>
              </a:defRPr>
            </a:lvl4pPr>
            <a:lvl5pPr lvl="4" rtl="0">
              <a:lnSpc>
                <a:spcPct val="100000"/>
              </a:lnSpc>
              <a:spcBef>
                <a:spcPts val="0"/>
              </a:spcBef>
              <a:spcAft>
                <a:spcPts val="0"/>
              </a:spcAft>
              <a:buNone/>
              <a:defRPr sz="4800" b="1">
                <a:solidFill>
                  <a:schemeClr val="accent4"/>
                </a:solidFill>
                <a:latin typeface="Quicksand"/>
                <a:ea typeface="Quicksand"/>
                <a:cs typeface="Quicksand"/>
                <a:sym typeface="Quicksand"/>
              </a:defRPr>
            </a:lvl5pPr>
            <a:lvl6pPr lvl="5" rtl="0">
              <a:lnSpc>
                <a:spcPct val="100000"/>
              </a:lnSpc>
              <a:spcBef>
                <a:spcPts val="0"/>
              </a:spcBef>
              <a:spcAft>
                <a:spcPts val="0"/>
              </a:spcAft>
              <a:buNone/>
              <a:defRPr sz="4800" b="1">
                <a:solidFill>
                  <a:schemeClr val="accent4"/>
                </a:solidFill>
                <a:latin typeface="Quicksand"/>
                <a:ea typeface="Quicksand"/>
                <a:cs typeface="Quicksand"/>
                <a:sym typeface="Quicksand"/>
              </a:defRPr>
            </a:lvl6pPr>
            <a:lvl7pPr lvl="6" rtl="0">
              <a:lnSpc>
                <a:spcPct val="100000"/>
              </a:lnSpc>
              <a:spcBef>
                <a:spcPts val="0"/>
              </a:spcBef>
              <a:spcAft>
                <a:spcPts val="0"/>
              </a:spcAft>
              <a:buNone/>
              <a:defRPr sz="4800" b="1">
                <a:solidFill>
                  <a:schemeClr val="accent4"/>
                </a:solidFill>
                <a:latin typeface="Quicksand"/>
                <a:ea typeface="Quicksand"/>
                <a:cs typeface="Quicksand"/>
                <a:sym typeface="Quicksand"/>
              </a:defRPr>
            </a:lvl7pPr>
            <a:lvl8pPr lvl="7" rtl="0">
              <a:lnSpc>
                <a:spcPct val="100000"/>
              </a:lnSpc>
              <a:spcBef>
                <a:spcPts val="0"/>
              </a:spcBef>
              <a:spcAft>
                <a:spcPts val="0"/>
              </a:spcAft>
              <a:buNone/>
              <a:defRPr sz="4800" b="1">
                <a:solidFill>
                  <a:schemeClr val="accent4"/>
                </a:solidFill>
                <a:latin typeface="Quicksand"/>
                <a:ea typeface="Quicksand"/>
                <a:cs typeface="Quicksand"/>
                <a:sym typeface="Quicksand"/>
              </a:defRPr>
            </a:lvl8pPr>
            <a:lvl9pPr lvl="8" rtl="0">
              <a:lnSpc>
                <a:spcPct val="100000"/>
              </a:lnSpc>
              <a:spcBef>
                <a:spcPts val="0"/>
              </a:spcBef>
              <a:spcAft>
                <a:spcPts val="0"/>
              </a:spcAft>
              <a:buNone/>
              <a:defRPr sz="4800" b="1">
                <a:solidFill>
                  <a:schemeClr val="accent4"/>
                </a:solidFill>
                <a:latin typeface="Quicksand"/>
                <a:ea typeface="Quicksand"/>
                <a:cs typeface="Quicksand"/>
                <a:sym typeface="Quicksand"/>
              </a:defRPr>
            </a:lvl9pPr>
          </a:lstStyle>
          <a:p>
            <a:endParaRPr/>
          </a:p>
        </p:txBody>
      </p:sp>
    </p:spTree>
    <p:extLst>
      <p:ext uri="{BB962C8B-B14F-4D97-AF65-F5344CB8AC3E}">
        <p14:creationId xmlns:p14="http://schemas.microsoft.com/office/powerpoint/2010/main" val="2679671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
  <p:cSld name="Table of contents ">
    <p:spTree>
      <p:nvGrpSpPr>
        <p:cNvPr id="1" name="Shape 141"/>
        <p:cNvGrpSpPr/>
        <p:nvPr/>
      </p:nvGrpSpPr>
      <p:grpSpPr>
        <a:xfrm>
          <a:off x="0" y="0"/>
          <a:ext cx="0" cy="0"/>
          <a:chOff x="0" y="0"/>
          <a:chExt cx="0" cy="0"/>
        </a:xfrm>
      </p:grpSpPr>
      <p:sp>
        <p:nvSpPr>
          <p:cNvPr id="142" name="Google Shape;142;p13"/>
          <p:cNvSpPr txBox="1">
            <a:spLocks noGrp="1"/>
          </p:cNvSpPr>
          <p:nvPr>
            <p:ph type="ctrTitle"/>
          </p:nvPr>
        </p:nvSpPr>
        <p:spPr>
          <a:xfrm>
            <a:off x="-96428" y="4948644"/>
            <a:ext cx="3780225" cy="770400"/>
          </a:xfrm>
          <a:prstGeom prst="rect">
            <a:avLst/>
          </a:prstGeom>
        </p:spPr>
        <p:txBody>
          <a:bodyPr spcFirstLastPara="1" wrap="square" lIns="121705" tIns="121705" rIns="121705" bIns="121705" anchor="b" anchorCtr="0">
            <a:noAutofit/>
          </a:bodyPr>
          <a:lstStyle>
            <a:lvl1pPr lvl="0" algn="r" rtl="0">
              <a:spcBef>
                <a:spcPts val="0"/>
              </a:spcBef>
              <a:spcAft>
                <a:spcPts val="0"/>
              </a:spcAft>
              <a:buClr>
                <a:srgbClr val="000000"/>
              </a:buClr>
              <a:buSzPts val="1200"/>
              <a:buNone/>
              <a:defRPr sz="3200" b="1">
                <a:solidFill>
                  <a:schemeClr val="accent1"/>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43" name="Google Shape;143;p13"/>
          <p:cNvSpPr txBox="1">
            <a:spLocks noGrp="1"/>
          </p:cNvSpPr>
          <p:nvPr>
            <p:ph type="subTitle" idx="1"/>
          </p:nvPr>
        </p:nvSpPr>
        <p:spPr>
          <a:xfrm>
            <a:off x="559281" y="5473167"/>
            <a:ext cx="3124651" cy="763200"/>
          </a:xfrm>
          <a:prstGeom prst="rect">
            <a:avLst/>
          </a:prstGeom>
        </p:spPr>
        <p:txBody>
          <a:bodyPr spcFirstLastPara="1" wrap="square" lIns="121705" tIns="121705" rIns="121705" bIns="121705" anchor="t" anchorCtr="0">
            <a:noAutofit/>
          </a:bodyPr>
          <a:lstStyle>
            <a:lvl1pPr lvl="0" algn="r"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4" name="Google Shape;144;p13"/>
          <p:cNvSpPr txBox="1">
            <a:spLocks noGrp="1"/>
          </p:cNvSpPr>
          <p:nvPr>
            <p:ph type="title" idx="2" hasCustomPrompt="1"/>
          </p:nvPr>
        </p:nvSpPr>
        <p:spPr>
          <a:xfrm>
            <a:off x="2757803" y="2583513"/>
            <a:ext cx="2332615"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3"/>
          <p:cNvSpPr txBox="1">
            <a:spLocks noGrp="1"/>
          </p:cNvSpPr>
          <p:nvPr>
            <p:ph type="subTitle" idx="3"/>
          </p:nvPr>
        </p:nvSpPr>
        <p:spPr>
          <a:xfrm>
            <a:off x="8467964" y="5473167"/>
            <a:ext cx="3243157" cy="7632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6" name="Google Shape;146;p13"/>
          <p:cNvSpPr txBox="1">
            <a:spLocks noGrp="1"/>
          </p:cNvSpPr>
          <p:nvPr>
            <p:ph type="title" idx="4" hasCustomPrompt="1"/>
          </p:nvPr>
        </p:nvSpPr>
        <p:spPr>
          <a:xfrm>
            <a:off x="7140645" y="2583491"/>
            <a:ext cx="2332615"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7" name="Google Shape;147;p13"/>
          <p:cNvSpPr txBox="1">
            <a:spLocks noGrp="1"/>
          </p:cNvSpPr>
          <p:nvPr>
            <p:ph type="subTitle" idx="5"/>
          </p:nvPr>
        </p:nvSpPr>
        <p:spPr>
          <a:xfrm>
            <a:off x="4497446" y="5473167"/>
            <a:ext cx="3166946" cy="7632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8" name="Google Shape;148;p13"/>
          <p:cNvSpPr txBox="1">
            <a:spLocks noGrp="1"/>
          </p:cNvSpPr>
          <p:nvPr>
            <p:ph type="title" idx="6" hasCustomPrompt="1"/>
          </p:nvPr>
        </p:nvSpPr>
        <p:spPr>
          <a:xfrm>
            <a:off x="4914612" y="2229297"/>
            <a:ext cx="2332615"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9" name="Google Shape;149;p13"/>
          <p:cNvSpPr txBox="1">
            <a:spLocks noGrp="1"/>
          </p:cNvSpPr>
          <p:nvPr>
            <p:ph type="ctrTitle" idx="7"/>
          </p:nvPr>
        </p:nvSpPr>
        <p:spPr>
          <a:xfrm>
            <a:off x="4044570" y="4948644"/>
            <a:ext cx="4072699" cy="770400"/>
          </a:xfrm>
          <a:prstGeom prst="rect">
            <a:avLst/>
          </a:prstGeom>
        </p:spPr>
        <p:txBody>
          <a:bodyPr spcFirstLastPara="1" wrap="square" lIns="121705" tIns="121705" rIns="121705" bIns="121705" anchor="b" anchorCtr="0">
            <a:noAutofit/>
          </a:bodyPr>
          <a:lstStyle>
            <a:lvl1pPr lvl="0" algn="ctr" rtl="0">
              <a:spcBef>
                <a:spcPts val="0"/>
              </a:spcBef>
              <a:spcAft>
                <a:spcPts val="0"/>
              </a:spcAft>
              <a:buClr>
                <a:srgbClr val="000000"/>
              </a:buClr>
              <a:buSzPts val="1200"/>
              <a:buNone/>
              <a:defRPr sz="3200" b="1">
                <a:solidFill>
                  <a:schemeClr val="accent2"/>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50" name="Google Shape;150;p13"/>
          <p:cNvSpPr txBox="1">
            <a:spLocks noGrp="1"/>
          </p:cNvSpPr>
          <p:nvPr>
            <p:ph type="ctrTitle" idx="8"/>
          </p:nvPr>
        </p:nvSpPr>
        <p:spPr>
          <a:xfrm>
            <a:off x="8467966" y="4948644"/>
            <a:ext cx="2272364" cy="770400"/>
          </a:xfrm>
          <a:prstGeom prst="rect">
            <a:avLst/>
          </a:prstGeom>
        </p:spPr>
        <p:txBody>
          <a:bodyPr spcFirstLastPara="1" wrap="square" lIns="121705" tIns="121705" rIns="121705" bIns="121705" anchor="b" anchorCtr="0">
            <a:noAutofit/>
          </a:bodyPr>
          <a:lstStyle>
            <a:lvl1pPr lvl="0" rtl="0">
              <a:spcBef>
                <a:spcPts val="0"/>
              </a:spcBef>
              <a:spcAft>
                <a:spcPts val="0"/>
              </a:spcAft>
              <a:buClr>
                <a:srgbClr val="000000"/>
              </a:buClr>
              <a:buSzPts val="1200"/>
              <a:buNone/>
              <a:defRPr sz="3200" b="1">
                <a:solidFill>
                  <a:schemeClr val="accent3"/>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51" name="Google Shape;151;p13"/>
          <p:cNvSpPr txBox="1">
            <a:spLocks noGrp="1"/>
          </p:cNvSpPr>
          <p:nvPr>
            <p:ph type="ctrTitle" idx="9"/>
          </p:nvPr>
        </p:nvSpPr>
        <p:spPr>
          <a:xfrm>
            <a:off x="1579483" y="374285"/>
            <a:ext cx="9002872" cy="12616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rgbClr val="000000"/>
              </a:buClr>
              <a:buSzPts val="2800"/>
              <a:buNone/>
              <a:defRPr sz="4800" b="1">
                <a:solidFill>
                  <a:schemeClr val="accent1"/>
                </a:solidFill>
              </a:defRPr>
            </a:lvl1pPr>
            <a:lvl2pPr lvl="1" algn="r" rtl="0">
              <a:spcBef>
                <a:spcPts val="0"/>
              </a:spcBef>
              <a:spcAft>
                <a:spcPts val="0"/>
              </a:spcAft>
              <a:buClr>
                <a:srgbClr val="000000"/>
              </a:buClr>
              <a:buSzPts val="1800"/>
              <a:buNone/>
              <a:defRPr sz="2400">
                <a:solidFill>
                  <a:srgbClr val="000000"/>
                </a:solidFill>
              </a:defRPr>
            </a:lvl2pPr>
            <a:lvl3pPr lvl="2" algn="r" rtl="0">
              <a:spcBef>
                <a:spcPts val="0"/>
              </a:spcBef>
              <a:spcAft>
                <a:spcPts val="0"/>
              </a:spcAft>
              <a:buClr>
                <a:srgbClr val="000000"/>
              </a:buClr>
              <a:buSzPts val="1800"/>
              <a:buNone/>
              <a:defRPr sz="2400">
                <a:solidFill>
                  <a:srgbClr val="000000"/>
                </a:solidFill>
              </a:defRPr>
            </a:lvl3pPr>
            <a:lvl4pPr lvl="3" algn="r" rtl="0">
              <a:spcBef>
                <a:spcPts val="0"/>
              </a:spcBef>
              <a:spcAft>
                <a:spcPts val="0"/>
              </a:spcAft>
              <a:buClr>
                <a:srgbClr val="000000"/>
              </a:buClr>
              <a:buSzPts val="1800"/>
              <a:buNone/>
              <a:defRPr sz="2400">
                <a:solidFill>
                  <a:srgbClr val="000000"/>
                </a:solidFill>
              </a:defRPr>
            </a:lvl4pPr>
            <a:lvl5pPr lvl="4" algn="r" rtl="0">
              <a:spcBef>
                <a:spcPts val="0"/>
              </a:spcBef>
              <a:spcAft>
                <a:spcPts val="0"/>
              </a:spcAft>
              <a:buClr>
                <a:srgbClr val="000000"/>
              </a:buClr>
              <a:buSzPts val="1800"/>
              <a:buNone/>
              <a:defRPr sz="2400">
                <a:solidFill>
                  <a:srgbClr val="000000"/>
                </a:solidFill>
              </a:defRPr>
            </a:lvl5pPr>
            <a:lvl6pPr lvl="5" algn="r" rtl="0">
              <a:spcBef>
                <a:spcPts val="0"/>
              </a:spcBef>
              <a:spcAft>
                <a:spcPts val="0"/>
              </a:spcAft>
              <a:buClr>
                <a:srgbClr val="000000"/>
              </a:buClr>
              <a:buSzPts val="1800"/>
              <a:buNone/>
              <a:defRPr sz="2400">
                <a:solidFill>
                  <a:srgbClr val="000000"/>
                </a:solidFill>
              </a:defRPr>
            </a:lvl6pPr>
            <a:lvl7pPr lvl="6" algn="r" rtl="0">
              <a:spcBef>
                <a:spcPts val="0"/>
              </a:spcBef>
              <a:spcAft>
                <a:spcPts val="0"/>
              </a:spcAft>
              <a:buClr>
                <a:srgbClr val="000000"/>
              </a:buClr>
              <a:buSzPts val="1800"/>
              <a:buNone/>
              <a:defRPr sz="2400">
                <a:solidFill>
                  <a:srgbClr val="000000"/>
                </a:solidFill>
              </a:defRPr>
            </a:lvl7pPr>
            <a:lvl8pPr lvl="7" algn="r" rtl="0">
              <a:spcBef>
                <a:spcPts val="0"/>
              </a:spcBef>
              <a:spcAft>
                <a:spcPts val="0"/>
              </a:spcAft>
              <a:buClr>
                <a:srgbClr val="000000"/>
              </a:buClr>
              <a:buSzPts val="1800"/>
              <a:buNone/>
              <a:defRPr sz="2400">
                <a:solidFill>
                  <a:srgbClr val="000000"/>
                </a:solidFill>
              </a:defRPr>
            </a:lvl8pPr>
            <a:lvl9pPr lvl="8" algn="r" rtl="0">
              <a:spcBef>
                <a:spcPts val="0"/>
              </a:spcBef>
              <a:spcAft>
                <a:spcPts val="0"/>
              </a:spcAft>
              <a:buClr>
                <a:srgbClr val="000000"/>
              </a:buClr>
              <a:buSzPts val="1800"/>
              <a:buNone/>
              <a:defRPr sz="2400">
                <a:solidFill>
                  <a:srgbClr val="000000"/>
                </a:solidFill>
              </a:defRPr>
            </a:lvl9pPr>
          </a:lstStyle>
          <a:p>
            <a:endParaRPr/>
          </a:p>
        </p:txBody>
      </p:sp>
      <p:sp>
        <p:nvSpPr>
          <p:cNvPr id="152" name="Google Shape;152;p13"/>
          <p:cNvSpPr/>
          <p:nvPr/>
        </p:nvSpPr>
        <p:spPr>
          <a:xfrm>
            <a:off x="308136" y="2615651"/>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accent2"/>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3" name="Google Shape;153;p13"/>
          <p:cNvSpPr/>
          <p:nvPr/>
        </p:nvSpPr>
        <p:spPr>
          <a:xfrm rot="7641468">
            <a:off x="10691837" y="1595027"/>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4" name="Google Shape;154;p13"/>
          <p:cNvSpPr/>
          <p:nvPr/>
        </p:nvSpPr>
        <p:spPr>
          <a:xfrm>
            <a:off x="11252278" y="19746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155" name="Google Shape;155;p13"/>
          <p:cNvSpPr/>
          <p:nvPr/>
        </p:nvSpPr>
        <p:spPr>
          <a:xfrm>
            <a:off x="10701825" y="2341781"/>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156" name="Google Shape;156;p13"/>
          <p:cNvSpPr/>
          <p:nvPr/>
        </p:nvSpPr>
        <p:spPr>
          <a:xfrm>
            <a:off x="37458" y="31226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157" name="Google Shape;157;p13"/>
          <p:cNvSpPr/>
          <p:nvPr/>
        </p:nvSpPr>
        <p:spPr>
          <a:xfrm>
            <a:off x="-512995" y="3489781"/>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1"/>
            </a:solidFill>
            <a:prstDash val="solid"/>
            <a:round/>
            <a:headEnd type="none" w="med" len="med"/>
            <a:tailEnd type="none" w="med" len="med"/>
          </a:ln>
        </p:spPr>
      </p:sp>
      <p:sp>
        <p:nvSpPr>
          <p:cNvPr id="158" name="Google Shape;158;p13"/>
          <p:cNvSpPr/>
          <p:nvPr/>
        </p:nvSpPr>
        <p:spPr>
          <a:xfrm>
            <a:off x="451531" y="6007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159" name="Google Shape;159;p13"/>
          <p:cNvSpPr/>
          <p:nvPr/>
        </p:nvSpPr>
        <p:spPr>
          <a:xfrm rot="7641468">
            <a:off x="1182221" y="1012660"/>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3"/>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4260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4572" y="5640767"/>
            <a:ext cx="7978613" cy="806800"/>
          </a:xfrm>
          <a:prstGeom prst="rect">
            <a:avLst/>
          </a:prstGeom>
        </p:spPr>
        <p:txBody>
          <a:bodyPr spcFirstLastPara="1" wrap="square" lIns="91425" tIns="91425" rIns="91425" bIns="91425" anchor="ctr" anchorCtr="0">
            <a:noAutofit/>
          </a:bodyPr>
          <a:lstStyle>
            <a:lvl1pPr marL="608076" lvl="0" indent="-304038">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68664" y="6217623"/>
            <a:ext cx="72979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400934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667"/>
        <p:cNvGrpSpPr/>
        <p:nvPr/>
      </p:nvGrpSpPr>
      <p:grpSpPr>
        <a:xfrm>
          <a:off x="0" y="0"/>
          <a:ext cx="0" cy="0"/>
          <a:chOff x="0" y="0"/>
          <a:chExt cx="0" cy="0"/>
        </a:xfrm>
      </p:grpSpPr>
      <p:sp>
        <p:nvSpPr>
          <p:cNvPr id="3668" name="Google Shape;3668;p11"/>
          <p:cNvSpPr txBox="1">
            <a:spLocks noGrp="1"/>
          </p:cNvSpPr>
          <p:nvPr>
            <p:ph type="title" hasCustomPrompt="1"/>
          </p:nvPr>
        </p:nvSpPr>
        <p:spPr>
          <a:xfrm>
            <a:off x="1707796" y="2077761"/>
            <a:ext cx="8746507" cy="2014731"/>
          </a:xfrm>
          <a:prstGeom prst="rect">
            <a:avLst/>
          </a:prstGeom>
        </p:spPr>
        <p:txBody>
          <a:bodyPr spcFirstLastPara="1" wrap="square" lIns="86020" tIns="86020" rIns="86020" bIns="86020" anchor="b" anchorCtr="0">
            <a:noAutofit/>
          </a:bodyPr>
          <a:lstStyle>
            <a:lvl1pPr lvl="0" algn="ctr">
              <a:spcBef>
                <a:spcPts val="0"/>
              </a:spcBef>
              <a:spcAft>
                <a:spcPts val="0"/>
              </a:spcAft>
              <a:buSzPts val="12000"/>
              <a:buNone/>
              <a:defRPr sz="11970"/>
            </a:lvl1pPr>
            <a:lvl2pPr lvl="1" algn="ctr">
              <a:spcBef>
                <a:spcPts val="0"/>
              </a:spcBef>
              <a:spcAft>
                <a:spcPts val="0"/>
              </a:spcAft>
              <a:buSzPts val="12000"/>
              <a:buNone/>
              <a:defRPr sz="11970"/>
            </a:lvl2pPr>
            <a:lvl3pPr lvl="2" algn="ctr">
              <a:spcBef>
                <a:spcPts val="0"/>
              </a:spcBef>
              <a:spcAft>
                <a:spcPts val="0"/>
              </a:spcAft>
              <a:buSzPts val="12000"/>
              <a:buNone/>
              <a:defRPr sz="11970"/>
            </a:lvl3pPr>
            <a:lvl4pPr lvl="3" algn="ctr">
              <a:spcBef>
                <a:spcPts val="0"/>
              </a:spcBef>
              <a:spcAft>
                <a:spcPts val="0"/>
              </a:spcAft>
              <a:buSzPts val="12000"/>
              <a:buNone/>
              <a:defRPr sz="11970"/>
            </a:lvl4pPr>
            <a:lvl5pPr lvl="4" algn="ctr">
              <a:spcBef>
                <a:spcPts val="0"/>
              </a:spcBef>
              <a:spcAft>
                <a:spcPts val="0"/>
              </a:spcAft>
              <a:buSzPts val="12000"/>
              <a:buNone/>
              <a:defRPr sz="11970"/>
            </a:lvl5pPr>
            <a:lvl6pPr lvl="5" algn="ctr">
              <a:spcBef>
                <a:spcPts val="0"/>
              </a:spcBef>
              <a:spcAft>
                <a:spcPts val="0"/>
              </a:spcAft>
              <a:buSzPts val="12000"/>
              <a:buNone/>
              <a:defRPr sz="11970"/>
            </a:lvl6pPr>
            <a:lvl7pPr lvl="6" algn="ctr">
              <a:spcBef>
                <a:spcPts val="0"/>
              </a:spcBef>
              <a:spcAft>
                <a:spcPts val="0"/>
              </a:spcAft>
              <a:buSzPts val="12000"/>
              <a:buNone/>
              <a:defRPr sz="11970"/>
            </a:lvl7pPr>
            <a:lvl8pPr lvl="7" algn="ctr">
              <a:spcBef>
                <a:spcPts val="0"/>
              </a:spcBef>
              <a:spcAft>
                <a:spcPts val="0"/>
              </a:spcAft>
              <a:buSzPts val="12000"/>
              <a:buNone/>
              <a:defRPr sz="11970"/>
            </a:lvl8pPr>
            <a:lvl9pPr lvl="8" algn="ctr">
              <a:spcBef>
                <a:spcPts val="0"/>
              </a:spcBef>
              <a:spcAft>
                <a:spcPts val="0"/>
              </a:spcAft>
              <a:buSzPts val="12000"/>
              <a:buNone/>
              <a:defRPr sz="11970"/>
            </a:lvl9pPr>
          </a:lstStyle>
          <a:p>
            <a:r>
              <a:t>xx%</a:t>
            </a:r>
          </a:p>
        </p:txBody>
      </p:sp>
      <p:sp>
        <p:nvSpPr>
          <p:cNvPr id="3669" name="Google Shape;3669;p11"/>
          <p:cNvSpPr txBox="1">
            <a:spLocks noGrp="1"/>
          </p:cNvSpPr>
          <p:nvPr>
            <p:ph type="subTitle" idx="1"/>
          </p:nvPr>
        </p:nvSpPr>
        <p:spPr>
          <a:xfrm>
            <a:off x="1707796" y="4092428"/>
            <a:ext cx="8746507" cy="951053"/>
          </a:xfrm>
          <a:prstGeom prst="rect">
            <a:avLst/>
          </a:prstGeom>
        </p:spPr>
        <p:txBody>
          <a:bodyPr spcFirstLastPara="1" wrap="square" lIns="86020" tIns="86020" rIns="86020" bIns="86020" anchor="t" anchorCtr="0">
            <a:noAutofit/>
          </a:bodyPr>
          <a:lstStyle>
            <a:lvl1pPr lvl="0" algn="ctr" rtl="0">
              <a:lnSpc>
                <a:spcPct val="100000"/>
              </a:lnSpc>
              <a:spcBef>
                <a:spcPts val="0"/>
              </a:spcBef>
              <a:spcAft>
                <a:spcPts val="0"/>
              </a:spcAft>
              <a:buSzPts val="2000"/>
              <a:buNone/>
              <a:defRPr sz="1995"/>
            </a:lvl1pPr>
            <a:lvl2pPr lvl="1" algn="ctr" rtl="0">
              <a:lnSpc>
                <a:spcPct val="100000"/>
              </a:lnSpc>
              <a:spcBef>
                <a:spcPts val="0"/>
              </a:spcBef>
              <a:spcAft>
                <a:spcPts val="0"/>
              </a:spcAft>
              <a:buSzPts val="2000"/>
              <a:buNone/>
              <a:defRPr sz="1995"/>
            </a:lvl2pPr>
            <a:lvl3pPr lvl="2" algn="ctr" rtl="0">
              <a:lnSpc>
                <a:spcPct val="100000"/>
              </a:lnSpc>
              <a:spcBef>
                <a:spcPts val="0"/>
              </a:spcBef>
              <a:spcAft>
                <a:spcPts val="0"/>
              </a:spcAft>
              <a:buSzPts val="2000"/>
              <a:buNone/>
              <a:defRPr sz="1995"/>
            </a:lvl3pPr>
            <a:lvl4pPr lvl="3" algn="ctr" rtl="0">
              <a:lnSpc>
                <a:spcPct val="100000"/>
              </a:lnSpc>
              <a:spcBef>
                <a:spcPts val="0"/>
              </a:spcBef>
              <a:spcAft>
                <a:spcPts val="0"/>
              </a:spcAft>
              <a:buSzPts val="2000"/>
              <a:buNone/>
              <a:defRPr sz="1995"/>
            </a:lvl4pPr>
            <a:lvl5pPr lvl="4" algn="ctr" rtl="0">
              <a:lnSpc>
                <a:spcPct val="100000"/>
              </a:lnSpc>
              <a:spcBef>
                <a:spcPts val="0"/>
              </a:spcBef>
              <a:spcAft>
                <a:spcPts val="0"/>
              </a:spcAft>
              <a:buSzPts val="2000"/>
              <a:buNone/>
              <a:defRPr sz="1995"/>
            </a:lvl5pPr>
            <a:lvl6pPr lvl="5" algn="ctr" rtl="0">
              <a:lnSpc>
                <a:spcPct val="100000"/>
              </a:lnSpc>
              <a:spcBef>
                <a:spcPts val="0"/>
              </a:spcBef>
              <a:spcAft>
                <a:spcPts val="0"/>
              </a:spcAft>
              <a:buSzPts val="2000"/>
              <a:buNone/>
              <a:defRPr sz="1995"/>
            </a:lvl6pPr>
            <a:lvl7pPr lvl="6" algn="ctr" rtl="0">
              <a:lnSpc>
                <a:spcPct val="100000"/>
              </a:lnSpc>
              <a:spcBef>
                <a:spcPts val="0"/>
              </a:spcBef>
              <a:spcAft>
                <a:spcPts val="0"/>
              </a:spcAft>
              <a:buSzPts val="2000"/>
              <a:buNone/>
              <a:defRPr sz="1995"/>
            </a:lvl7pPr>
            <a:lvl8pPr lvl="7" algn="ctr" rtl="0">
              <a:lnSpc>
                <a:spcPct val="100000"/>
              </a:lnSpc>
              <a:spcBef>
                <a:spcPts val="0"/>
              </a:spcBef>
              <a:spcAft>
                <a:spcPts val="0"/>
              </a:spcAft>
              <a:buSzPts val="2000"/>
              <a:buNone/>
              <a:defRPr sz="1995"/>
            </a:lvl8pPr>
            <a:lvl9pPr lvl="8" algn="ctr" rtl="0">
              <a:lnSpc>
                <a:spcPct val="100000"/>
              </a:lnSpc>
              <a:spcBef>
                <a:spcPts val="0"/>
              </a:spcBef>
              <a:spcAft>
                <a:spcPts val="0"/>
              </a:spcAft>
              <a:buSzPts val="2000"/>
              <a:buNone/>
              <a:defRPr sz="1995"/>
            </a:lvl9pPr>
          </a:lstStyle>
          <a:p>
            <a:endParaRPr/>
          </a:p>
        </p:txBody>
      </p:sp>
      <p:sp>
        <p:nvSpPr>
          <p:cNvPr id="3670" name="Google Shape;3670;p11"/>
          <p:cNvSpPr/>
          <p:nvPr/>
        </p:nvSpPr>
        <p:spPr>
          <a:xfrm>
            <a:off x="10393881" y="5583754"/>
            <a:ext cx="1730639" cy="700623"/>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332" tIns="91332" rIns="91332" bIns="91332" anchor="ctr" anchorCtr="0">
            <a:noAutofit/>
          </a:bodyPr>
          <a:lstStyle/>
          <a:p>
            <a:pPr marL="0" lvl="0" indent="0" algn="l" rtl="0">
              <a:spcBef>
                <a:spcPts val="0"/>
              </a:spcBef>
              <a:spcAft>
                <a:spcPts val="0"/>
              </a:spcAft>
              <a:buNone/>
            </a:pPr>
            <a:endParaRPr sz="2527"/>
          </a:p>
        </p:txBody>
      </p:sp>
      <p:sp>
        <p:nvSpPr>
          <p:cNvPr id="3671" name="Google Shape;3671;p11"/>
          <p:cNvSpPr/>
          <p:nvPr/>
        </p:nvSpPr>
        <p:spPr>
          <a:xfrm>
            <a:off x="7737216" y="3762272"/>
            <a:ext cx="2573138" cy="885459"/>
          </a:xfrm>
          <a:custGeom>
            <a:avLst/>
            <a:gdLst/>
            <a:ahLst/>
            <a:cxnLst/>
            <a:rect l="l" t="t" r="r" b="b"/>
            <a:pathLst>
              <a:path w="29249" h="12738" extrusionOk="0">
                <a:moveTo>
                  <a:pt x="10913" y="0"/>
                </a:moveTo>
                <a:cubicBezTo>
                  <a:pt x="10819" y="0"/>
                  <a:pt x="10723" y="3"/>
                  <a:pt x="10626" y="7"/>
                </a:cubicBezTo>
                <a:cubicBezTo>
                  <a:pt x="9890" y="7"/>
                  <a:pt x="9153" y="217"/>
                  <a:pt x="8417" y="638"/>
                </a:cubicBezTo>
                <a:cubicBezTo>
                  <a:pt x="7680" y="901"/>
                  <a:pt x="7102" y="1322"/>
                  <a:pt x="6576" y="1953"/>
                </a:cubicBezTo>
                <a:cubicBezTo>
                  <a:pt x="5997" y="2532"/>
                  <a:pt x="5576" y="3269"/>
                  <a:pt x="5366" y="4058"/>
                </a:cubicBezTo>
                <a:cubicBezTo>
                  <a:pt x="5050" y="4847"/>
                  <a:pt x="4945" y="5636"/>
                  <a:pt x="4945" y="6477"/>
                </a:cubicBezTo>
                <a:cubicBezTo>
                  <a:pt x="4998" y="7003"/>
                  <a:pt x="5103" y="7530"/>
                  <a:pt x="5208" y="8056"/>
                </a:cubicBezTo>
                <a:lnTo>
                  <a:pt x="5208" y="8108"/>
                </a:lnTo>
                <a:cubicBezTo>
                  <a:pt x="4261" y="8161"/>
                  <a:pt x="3262" y="8529"/>
                  <a:pt x="2473" y="9055"/>
                </a:cubicBezTo>
                <a:cubicBezTo>
                  <a:pt x="1631" y="9634"/>
                  <a:pt x="1000" y="10370"/>
                  <a:pt x="526" y="11264"/>
                </a:cubicBezTo>
                <a:cubicBezTo>
                  <a:pt x="263" y="11738"/>
                  <a:pt x="105" y="12211"/>
                  <a:pt x="0" y="12737"/>
                </a:cubicBezTo>
                <a:lnTo>
                  <a:pt x="29248" y="12737"/>
                </a:lnTo>
                <a:lnTo>
                  <a:pt x="29248" y="12580"/>
                </a:lnTo>
                <a:cubicBezTo>
                  <a:pt x="29038" y="12317"/>
                  <a:pt x="28880" y="12106"/>
                  <a:pt x="28670" y="11948"/>
                </a:cubicBezTo>
                <a:cubicBezTo>
                  <a:pt x="28302" y="11580"/>
                  <a:pt x="27828" y="11264"/>
                  <a:pt x="27407" y="11001"/>
                </a:cubicBezTo>
                <a:cubicBezTo>
                  <a:pt x="26492" y="10520"/>
                  <a:pt x="25620" y="10258"/>
                  <a:pt x="24631" y="10258"/>
                </a:cubicBezTo>
                <a:cubicBezTo>
                  <a:pt x="24540" y="10258"/>
                  <a:pt x="24449" y="10261"/>
                  <a:pt x="24356" y="10265"/>
                </a:cubicBezTo>
                <a:cubicBezTo>
                  <a:pt x="23567" y="10265"/>
                  <a:pt x="22831" y="10475"/>
                  <a:pt x="22147" y="10896"/>
                </a:cubicBezTo>
                <a:cubicBezTo>
                  <a:pt x="22042" y="10949"/>
                  <a:pt x="21884" y="10949"/>
                  <a:pt x="21831" y="11001"/>
                </a:cubicBezTo>
                <a:cubicBezTo>
                  <a:pt x="21515" y="10212"/>
                  <a:pt x="21042" y="9581"/>
                  <a:pt x="20463" y="8950"/>
                </a:cubicBezTo>
                <a:cubicBezTo>
                  <a:pt x="20043" y="8634"/>
                  <a:pt x="19569" y="8319"/>
                  <a:pt x="19201" y="8056"/>
                </a:cubicBezTo>
                <a:cubicBezTo>
                  <a:pt x="18412" y="7582"/>
                  <a:pt x="17623" y="7372"/>
                  <a:pt x="16781" y="7319"/>
                </a:cubicBezTo>
                <a:cubicBezTo>
                  <a:pt x="16834" y="6846"/>
                  <a:pt x="16886" y="6425"/>
                  <a:pt x="16834" y="5951"/>
                </a:cubicBezTo>
                <a:cubicBezTo>
                  <a:pt x="16781" y="5425"/>
                  <a:pt x="16623" y="4899"/>
                  <a:pt x="16571" y="4373"/>
                </a:cubicBezTo>
                <a:cubicBezTo>
                  <a:pt x="16255" y="3321"/>
                  <a:pt x="15729" y="2479"/>
                  <a:pt x="14992" y="1690"/>
                </a:cubicBezTo>
                <a:cubicBezTo>
                  <a:pt x="14572" y="1322"/>
                  <a:pt x="14151" y="1007"/>
                  <a:pt x="13730" y="743"/>
                </a:cubicBezTo>
                <a:cubicBezTo>
                  <a:pt x="12814" y="262"/>
                  <a:pt x="11943" y="0"/>
                  <a:pt x="10913" y="0"/>
                </a:cubicBezTo>
                <a:close/>
              </a:path>
            </a:pathLst>
          </a:custGeom>
          <a:solidFill>
            <a:srgbClr val="7BB8EF">
              <a:alpha val="34080"/>
            </a:srgbClr>
          </a:solidFill>
          <a:ln>
            <a:noFill/>
          </a:ln>
        </p:spPr>
        <p:txBody>
          <a:bodyPr spcFirstLastPara="1" wrap="square" lIns="91332" tIns="91332" rIns="91332" bIns="91332" anchor="ctr" anchorCtr="0">
            <a:noAutofit/>
          </a:bodyPr>
          <a:lstStyle/>
          <a:p>
            <a:pPr marL="0" lvl="0" indent="0" algn="l" rtl="0">
              <a:spcBef>
                <a:spcPts val="0"/>
              </a:spcBef>
              <a:spcAft>
                <a:spcPts val="0"/>
              </a:spcAft>
              <a:buNone/>
            </a:pPr>
            <a:endParaRPr sz="2527"/>
          </a:p>
        </p:txBody>
      </p:sp>
      <p:sp>
        <p:nvSpPr>
          <p:cNvPr id="3672" name="Google Shape;3672;p11"/>
          <p:cNvSpPr/>
          <p:nvPr/>
        </p:nvSpPr>
        <p:spPr>
          <a:xfrm>
            <a:off x="9083455" y="2108325"/>
            <a:ext cx="430155" cy="174128"/>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332" tIns="91332" rIns="91332" bIns="91332" anchor="ctr" anchorCtr="0">
            <a:noAutofit/>
          </a:bodyPr>
          <a:lstStyle/>
          <a:p>
            <a:pPr marL="0" lvl="0" indent="0" algn="l" rtl="0">
              <a:spcBef>
                <a:spcPts val="0"/>
              </a:spcBef>
              <a:spcAft>
                <a:spcPts val="0"/>
              </a:spcAft>
              <a:buNone/>
            </a:pPr>
            <a:endParaRPr sz="2527"/>
          </a:p>
        </p:txBody>
      </p:sp>
      <p:sp>
        <p:nvSpPr>
          <p:cNvPr id="3673" name="Google Shape;3673;p11"/>
          <p:cNvSpPr/>
          <p:nvPr/>
        </p:nvSpPr>
        <p:spPr>
          <a:xfrm>
            <a:off x="1779693" y="2061669"/>
            <a:ext cx="965442" cy="365251"/>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332" tIns="91332" rIns="91332" bIns="91332" anchor="ctr" anchorCtr="0">
            <a:noAutofit/>
          </a:bodyPr>
          <a:lstStyle/>
          <a:p>
            <a:pPr marL="0" lvl="0" indent="0" algn="l" rtl="0">
              <a:spcBef>
                <a:spcPts val="0"/>
              </a:spcBef>
              <a:spcAft>
                <a:spcPts val="0"/>
              </a:spcAft>
              <a:buNone/>
            </a:pPr>
            <a:endParaRPr sz="2527"/>
          </a:p>
        </p:txBody>
      </p:sp>
      <p:grpSp>
        <p:nvGrpSpPr>
          <p:cNvPr id="3674" name="Google Shape;3674;p11"/>
          <p:cNvGrpSpPr/>
          <p:nvPr/>
        </p:nvGrpSpPr>
        <p:grpSpPr>
          <a:xfrm>
            <a:off x="10206841" y="5609131"/>
            <a:ext cx="387091" cy="303212"/>
            <a:chOff x="4864725" y="4564050"/>
            <a:chExt cx="337300" cy="334375"/>
          </a:xfrm>
        </p:grpSpPr>
        <p:sp>
          <p:nvSpPr>
            <p:cNvPr id="3675" name="Google Shape;3675;p11"/>
            <p:cNvSpPr/>
            <p:nvPr/>
          </p:nvSpPr>
          <p:spPr>
            <a:xfrm>
              <a:off x="4864725" y="4564050"/>
              <a:ext cx="337300" cy="333600"/>
            </a:xfrm>
            <a:custGeom>
              <a:avLst/>
              <a:gdLst/>
              <a:ahLst/>
              <a:cxnLst/>
              <a:rect l="l" t="t" r="r" b="b"/>
              <a:pathLst>
                <a:path w="13492" h="13344" extrusionOk="0">
                  <a:moveTo>
                    <a:pt x="5708" y="1"/>
                  </a:moveTo>
                  <a:cubicBezTo>
                    <a:pt x="5266" y="1"/>
                    <a:pt x="4832" y="312"/>
                    <a:pt x="4735" y="861"/>
                  </a:cubicBezTo>
                  <a:lnTo>
                    <a:pt x="4261" y="4385"/>
                  </a:lnTo>
                  <a:lnTo>
                    <a:pt x="894" y="5490"/>
                  </a:lnTo>
                  <a:cubicBezTo>
                    <a:pt x="53" y="5753"/>
                    <a:pt x="0" y="6910"/>
                    <a:pt x="789" y="7279"/>
                  </a:cubicBezTo>
                  <a:lnTo>
                    <a:pt x="3998" y="8857"/>
                  </a:lnTo>
                  <a:lnTo>
                    <a:pt x="4051" y="12381"/>
                  </a:lnTo>
                  <a:cubicBezTo>
                    <a:pt x="4051" y="12981"/>
                    <a:pt x="4523" y="13344"/>
                    <a:pt x="5009" y="13344"/>
                  </a:cubicBezTo>
                  <a:cubicBezTo>
                    <a:pt x="5248" y="13344"/>
                    <a:pt x="5491" y="13256"/>
                    <a:pt x="5681" y="13065"/>
                  </a:cubicBezTo>
                  <a:lnTo>
                    <a:pt x="8154" y="10487"/>
                  </a:lnTo>
                  <a:lnTo>
                    <a:pt x="11573" y="11540"/>
                  </a:lnTo>
                  <a:cubicBezTo>
                    <a:pt x="11670" y="11572"/>
                    <a:pt x="11764" y="11587"/>
                    <a:pt x="11856" y="11587"/>
                  </a:cubicBezTo>
                  <a:cubicBezTo>
                    <a:pt x="12514" y="11587"/>
                    <a:pt x="13001" y="10818"/>
                    <a:pt x="12678" y="10172"/>
                  </a:cubicBezTo>
                  <a:lnTo>
                    <a:pt x="10942" y="7016"/>
                  </a:lnTo>
                  <a:lnTo>
                    <a:pt x="12994" y="4122"/>
                  </a:lnTo>
                  <a:cubicBezTo>
                    <a:pt x="13491" y="3426"/>
                    <a:pt x="13001" y="2588"/>
                    <a:pt x="12234" y="2588"/>
                  </a:cubicBezTo>
                  <a:cubicBezTo>
                    <a:pt x="12190" y="2588"/>
                    <a:pt x="12145" y="2591"/>
                    <a:pt x="12099" y="2597"/>
                  </a:cubicBezTo>
                  <a:lnTo>
                    <a:pt x="8575" y="3281"/>
                  </a:lnTo>
                  <a:lnTo>
                    <a:pt x="6471" y="387"/>
                  </a:lnTo>
                  <a:cubicBezTo>
                    <a:pt x="6268" y="123"/>
                    <a:pt x="5986" y="1"/>
                    <a:pt x="57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76" name="Google Shape;3676;p11"/>
            <p:cNvSpPr/>
            <p:nvPr/>
          </p:nvSpPr>
          <p:spPr>
            <a:xfrm>
              <a:off x="5079075" y="4628800"/>
              <a:ext cx="114450" cy="33050"/>
            </a:xfrm>
            <a:custGeom>
              <a:avLst/>
              <a:gdLst/>
              <a:ahLst/>
              <a:cxnLst/>
              <a:rect l="l" t="t" r="r" b="b"/>
              <a:pathLst>
                <a:path w="4578" h="1322" extrusionOk="0">
                  <a:moveTo>
                    <a:pt x="3633" y="0"/>
                  </a:moveTo>
                  <a:cubicBezTo>
                    <a:pt x="3598" y="0"/>
                    <a:pt x="3561" y="2"/>
                    <a:pt x="3525" y="7"/>
                  </a:cubicBezTo>
                  <a:lnTo>
                    <a:pt x="1" y="691"/>
                  </a:lnTo>
                  <a:lnTo>
                    <a:pt x="527" y="1322"/>
                  </a:lnTo>
                  <a:lnTo>
                    <a:pt x="4577" y="585"/>
                  </a:lnTo>
                  <a:cubicBezTo>
                    <a:pt x="4385" y="249"/>
                    <a:pt x="4017" y="0"/>
                    <a:pt x="3633"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77" name="Google Shape;3677;p11"/>
            <p:cNvSpPr/>
            <p:nvPr/>
          </p:nvSpPr>
          <p:spPr>
            <a:xfrm>
              <a:off x="4867350" y="4564050"/>
              <a:ext cx="163100" cy="334375"/>
            </a:xfrm>
            <a:custGeom>
              <a:avLst/>
              <a:gdLst/>
              <a:ahLst/>
              <a:cxnLst/>
              <a:rect l="l" t="t" r="r" b="b"/>
              <a:pathLst>
                <a:path w="6524" h="13375" extrusionOk="0">
                  <a:moveTo>
                    <a:pt x="5606" y="1"/>
                  </a:moveTo>
                  <a:cubicBezTo>
                    <a:pt x="5168" y="1"/>
                    <a:pt x="4747" y="312"/>
                    <a:pt x="4682" y="861"/>
                  </a:cubicBezTo>
                  <a:lnTo>
                    <a:pt x="4209" y="4385"/>
                  </a:lnTo>
                  <a:lnTo>
                    <a:pt x="842" y="5490"/>
                  </a:lnTo>
                  <a:cubicBezTo>
                    <a:pt x="53" y="5753"/>
                    <a:pt x="0" y="6910"/>
                    <a:pt x="737" y="7279"/>
                  </a:cubicBezTo>
                  <a:lnTo>
                    <a:pt x="3946" y="8857"/>
                  </a:lnTo>
                  <a:lnTo>
                    <a:pt x="3998" y="12381"/>
                  </a:lnTo>
                  <a:cubicBezTo>
                    <a:pt x="3998" y="12959"/>
                    <a:pt x="4484" y="13375"/>
                    <a:pt x="4998" y="13375"/>
                  </a:cubicBezTo>
                  <a:cubicBezTo>
                    <a:pt x="5139" y="13375"/>
                    <a:pt x="5283" y="13344"/>
                    <a:pt x="5419" y="13276"/>
                  </a:cubicBezTo>
                  <a:cubicBezTo>
                    <a:pt x="5313" y="13118"/>
                    <a:pt x="5313" y="13012"/>
                    <a:pt x="5313" y="12855"/>
                  </a:cubicBezTo>
                  <a:lnTo>
                    <a:pt x="5261" y="9330"/>
                  </a:lnTo>
                  <a:lnTo>
                    <a:pt x="2052" y="7752"/>
                  </a:lnTo>
                  <a:cubicBezTo>
                    <a:pt x="1263" y="7331"/>
                    <a:pt x="1315" y="6226"/>
                    <a:pt x="2157" y="5963"/>
                  </a:cubicBezTo>
                  <a:lnTo>
                    <a:pt x="5524" y="4859"/>
                  </a:lnTo>
                  <a:lnTo>
                    <a:pt x="5997" y="1282"/>
                  </a:lnTo>
                  <a:cubicBezTo>
                    <a:pt x="6050" y="966"/>
                    <a:pt x="6260" y="703"/>
                    <a:pt x="6523" y="598"/>
                  </a:cubicBezTo>
                  <a:lnTo>
                    <a:pt x="6366" y="387"/>
                  </a:lnTo>
                  <a:cubicBezTo>
                    <a:pt x="6163" y="123"/>
                    <a:pt x="5881" y="1"/>
                    <a:pt x="5606"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678" name="Google Shape;3678;p11"/>
          <p:cNvGrpSpPr/>
          <p:nvPr/>
        </p:nvGrpSpPr>
        <p:grpSpPr>
          <a:xfrm>
            <a:off x="2485143" y="5729029"/>
            <a:ext cx="260001" cy="197547"/>
            <a:chOff x="3689675" y="865975"/>
            <a:chExt cx="288675" cy="277550"/>
          </a:xfrm>
        </p:grpSpPr>
        <p:sp>
          <p:nvSpPr>
            <p:cNvPr id="3679" name="Google Shape;3679;p11"/>
            <p:cNvSpPr/>
            <p:nvPr/>
          </p:nvSpPr>
          <p:spPr>
            <a:xfrm>
              <a:off x="3691350" y="865975"/>
              <a:ext cx="287000" cy="277550"/>
            </a:xfrm>
            <a:custGeom>
              <a:avLst/>
              <a:gdLst/>
              <a:ahLst/>
              <a:cxnLst/>
              <a:rect l="l" t="t" r="r" b="b"/>
              <a:pathLst>
                <a:path w="11480" h="11102" extrusionOk="0">
                  <a:moveTo>
                    <a:pt x="6491" y="0"/>
                  </a:moveTo>
                  <a:cubicBezTo>
                    <a:pt x="6242" y="0"/>
                    <a:pt x="5984" y="106"/>
                    <a:pt x="5798" y="333"/>
                  </a:cubicBezTo>
                  <a:lnTo>
                    <a:pt x="4115" y="2805"/>
                  </a:lnTo>
                  <a:lnTo>
                    <a:pt x="1169" y="2332"/>
                  </a:lnTo>
                  <a:cubicBezTo>
                    <a:pt x="1109" y="2318"/>
                    <a:pt x="1050" y="2311"/>
                    <a:pt x="992" y="2311"/>
                  </a:cubicBezTo>
                  <a:cubicBezTo>
                    <a:pt x="400" y="2311"/>
                    <a:pt x="1" y="3014"/>
                    <a:pt x="432" y="3542"/>
                  </a:cubicBezTo>
                  <a:lnTo>
                    <a:pt x="2274" y="5909"/>
                  </a:lnTo>
                  <a:lnTo>
                    <a:pt x="958" y="8644"/>
                  </a:lnTo>
                  <a:cubicBezTo>
                    <a:pt x="688" y="9186"/>
                    <a:pt x="1113" y="9804"/>
                    <a:pt x="1671" y="9804"/>
                  </a:cubicBezTo>
                  <a:cubicBezTo>
                    <a:pt x="1764" y="9804"/>
                    <a:pt x="1860" y="9787"/>
                    <a:pt x="1958" y="9749"/>
                  </a:cubicBezTo>
                  <a:lnTo>
                    <a:pt x="4746" y="8750"/>
                  </a:lnTo>
                  <a:lnTo>
                    <a:pt x="6850" y="10854"/>
                  </a:lnTo>
                  <a:cubicBezTo>
                    <a:pt x="7021" y="11025"/>
                    <a:pt x="7231" y="11101"/>
                    <a:pt x="7437" y="11101"/>
                  </a:cubicBezTo>
                  <a:cubicBezTo>
                    <a:pt x="7863" y="11101"/>
                    <a:pt x="8271" y="10772"/>
                    <a:pt x="8271" y="10275"/>
                  </a:cubicBezTo>
                  <a:lnTo>
                    <a:pt x="8165" y="7329"/>
                  </a:lnTo>
                  <a:lnTo>
                    <a:pt x="10796" y="5962"/>
                  </a:lnTo>
                  <a:cubicBezTo>
                    <a:pt x="11479" y="5593"/>
                    <a:pt x="11322" y="4699"/>
                    <a:pt x="10690" y="4489"/>
                  </a:cubicBezTo>
                  <a:lnTo>
                    <a:pt x="7797" y="3647"/>
                  </a:lnTo>
                  <a:lnTo>
                    <a:pt x="7271" y="701"/>
                  </a:lnTo>
                  <a:cubicBezTo>
                    <a:pt x="7239" y="254"/>
                    <a:pt x="6877" y="0"/>
                    <a:pt x="6491" y="0"/>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80" name="Google Shape;3680;p11"/>
            <p:cNvSpPr/>
            <p:nvPr/>
          </p:nvSpPr>
          <p:spPr>
            <a:xfrm>
              <a:off x="3884950" y="957150"/>
              <a:ext cx="86825" cy="40775"/>
            </a:xfrm>
            <a:custGeom>
              <a:avLst/>
              <a:gdLst/>
              <a:ahLst/>
              <a:cxnLst/>
              <a:rect l="l" t="t" r="r" b="b"/>
              <a:pathLst>
                <a:path w="3473" h="1631" extrusionOk="0">
                  <a:moveTo>
                    <a:pt x="0" y="0"/>
                  </a:moveTo>
                  <a:lnTo>
                    <a:pt x="158" y="631"/>
                  </a:lnTo>
                  <a:lnTo>
                    <a:pt x="3472" y="1631"/>
                  </a:lnTo>
                  <a:cubicBezTo>
                    <a:pt x="3472" y="1315"/>
                    <a:pt x="3262" y="894"/>
                    <a:pt x="2894" y="842"/>
                  </a:cubicBezTo>
                  <a:lnTo>
                    <a:pt x="0" y="0"/>
                  </a:ln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81" name="Google Shape;3681;p11"/>
            <p:cNvSpPr/>
            <p:nvPr/>
          </p:nvSpPr>
          <p:spPr>
            <a:xfrm>
              <a:off x="3689675" y="867575"/>
              <a:ext cx="183475" cy="246075"/>
            </a:xfrm>
            <a:custGeom>
              <a:avLst/>
              <a:gdLst/>
              <a:ahLst/>
              <a:cxnLst/>
              <a:rect l="l" t="t" r="r" b="b"/>
              <a:pathLst>
                <a:path w="7339" h="9843" extrusionOk="0">
                  <a:moveTo>
                    <a:pt x="6452" y="0"/>
                  </a:moveTo>
                  <a:cubicBezTo>
                    <a:pt x="6207" y="0"/>
                    <a:pt x="5962" y="118"/>
                    <a:pt x="5813" y="374"/>
                  </a:cubicBezTo>
                  <a:lnTo>
                    <a:pt x="4129" y="2794"/>
                  </a:lnTo>
                  <a:lnTo>
                    <a:pt x="1131" y="2320"/>
                  </a:lnTo>
                  <a:cubicBezTo>
                    <a:pt x="1091" y="2314"/>
                    <a:pt x="1052" y="2311"/>
                    <a:pt x="1014" y="2311"/>
                  </a:cubicBezTo>
                  <a:cubicBezTo>
                    <a:pt x="395" y="2311"/>
                    <a:pt x="1" y="3087"/>
                    <a:pt x="447" y="3583"/>
                  </a:cubicBezTo>
                  <a:lnTo>
                    <a:pt x="2288" y="5950"/>
                  </a:lnTo>
                  <a:lnTo>
                    <a:pt x="973" y="8633"/>
                  </a:lnTo>
                  <a:cubicBezTo>
                    <a:pt x="710" y="9212"/>
                    <a:pt x="1078" y="9843"/>
                    <a:pt x="1657" y="9843"/>
                  </a:cubicBezTo>
                  <a:cubicBezTo>
                    <a:pt x="1762" y="9685"/>
                    <a:pt x="1762" y="9633"/>
                    <a:pt x="1815" y="9475"/>
                  </a:cubicBezTo>
                  <a:lnTo>
                    <a:pt x="3130" y="6792"/>
                  </a:lnTo>
                  <a:lnTo>
                    <a:pt x="1288" y="4425"/>
                  </a:lnTo>
                  <a:cubicBezTo>
                    <a:pt x="844" y="3881"/>
                    <a:pt x="1281" y="3153"/>
                    <a:pt x="1858" y="3153"/>
                  </a:cubicBezTo>
                  <a:cubicBezTo>
                    <a:pt x="1896" y="3153"/>
                    <a:pt x="1934" y="3156"/>
                    <a:pt x="1972" y="3162"/>
                  </a:cubicBezTo>
                  <a:lnTo>
                    <a:pt x="4971" y="3636"/>
                  </a:lnTo>
                  <a:lnTo>
                    <a:pt x="6654" y="1216"/>
                  </a:lnTo>
                  <a:cubicBezTo>
                    <a:pt x="6865" y="953"/>
                    <a:pt x="7075" y="900"/>
                    <a:pt x="7338" y="900"/>
                  </a:cubicBezTo>
                  <a:lnTo>
                    <a:pt x="7233" y="690"/>
                  </a:lnTo>
                  <a:cubicBezTo>
                    <a:pt x="7170" y="252"/>
                    <a:pt x="6811" y="0"/>
                    <a:pt x="6452"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682" name="Google Shape;3682;p11"/>
          <p:cNvGrpSpPr/>
          <p:nvPr/>
        </p:nvGrpSpPr>
        <p:grpSpPr>
          <a:xfrm>
            <a:off x="2967291" y="942394"/>
            <a:ext cx="335850" cy="250935"/>
            <a:chOff x="5348675" y="2068175"/>
            <a:chExt cx="292650" cy="276725"/>
          </a:xfrm>
        </p:grpSpPr>
        <p:sp>
          <p:nvSpPr>
            <p:cNvPr id="3683" name="Google Shape;3683;p11"/>
            <p:cNvSpPr/>
            <p:nvPr/>
          </p:nvSpPr>
          <p:spPr>
            <a:xfrm>
              <a:off x="5353950" y="2069650"/>
              <a:ext cx="287375" cy="273500"/>
            </a:xfrm>
            <a:custGeom>
              <a:avLst/>
              <a:gdLst/>
              <a:ahLst/>
              <a:cxnLst/>
              <a:rect l="l" t="t" r="r" b="b"/>
              <a:pathLst>
                <a:path w="11495" h="10940" extrusionOk="0">
                  <a:moveTo>
                    <a:pt x="3407" y="1"/>
                  </a:moveTo>
                  <a:cubicBezTo>
                    <a:pt x="2961" y="1"/>
                    <a:pt x="2567" y="368"/>
                    <a:pt x="2683" y="793"/>
                  </a:cubicBezTo>
                  <a:lnTo>
                    <a:pt x="3104" y="3739"/>
                  </a:lnTo>
                  <a:lnTo>
                    <a:pt x="579" y="5369"/>
                  </a:lnTo>
                  <a:cubicBezTo>
                    <a:pt x="0" y="5790"/>
                    <a:pt x="158" y="6685"/>
                    <a:pt x="842" y="6842"/>
                  </a:cubicBezTo>
                  <a:lnTo>
                    <a:pt x="3840" y="7421"/>
                  </a:lnTo>
                  <a:lnTo>
                    <a:pt x="4629" y="10314"/>
                  </a:lnTo>
                  <a:cubicBezTo>
                    <a:pt x="4688" y="10725"/>
                    <a:pt x="5025" y="10939"/>
                    <a:pt x="5366" y="10939"/>
                  </a:cubicBezTo>
                  <a:cubicBezTo>
                    <a:pt x="5636" y="10939"/>
                    <a:pt x="5910" y="10804"/>
                    <a:pt x="6050" y="10525"/>
                  </a:cubicBezTo>
                  <a:lnTo>
                    <a:pt x="7523" y="7894"/>
                  </a:lnTo>
                  <a:lnTo>
                    <a:pt x="10469" y="8000"/>
                  </a:lnTo>
                  <a:cubicBezTo>
                    <a:pt x="10503" y="8005"/>
                    <a:pt x="10537" y="8008"/>
                    <a:pt x="10570" y="8008"/>
                  </a:cubicBezTo>
                  <a:cubicBezTo>
                    <a:pt x="11143" y="8008"/>
                    <a:pt x="11495" y="7182"/>
                    <a:pt x="11047" y="6685"/>
                  </a:cubicBezTo>
                  <a:lnTo>
                    <a:pt x="8996" y="4528"/>
                  </a:lnTo>
                  <a:lnTo>
                    <a:pt x="10048" y="1740"/>
                  </a:lnTo>
                  <a:cubicBezTo>
                    <a:pt x="10220" y="1181"/>
                    <a:pt x="9829" y="657"/>
                    <a:pt x="9307" y="657"/>
                  </a:cubicBezTo>
                  <a:cubicBezTo>
                    <a:pt x="9191" y="657"/>
                    <a:pt x="9068" y="683"/>
                    <a:pt x="8943" y="740"/>
                  </a:cubicBezTo>
                  <a:lnTo>
                    <a:pt x="6260" y="2003"/>
                  </a:lnTo>
                  <a:lnTo>
                    <a:pt x="3893" y="162"/>
                  </a:lnTo>
                  <a:cubicBezTo>
                    <a:pt x="3739" y="49"/>
                    <a:pt x="3569" y="1"/>
                    <a:pt x="3407"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84" name="Google Shape;3684;p11"/>
            <p:cNvSpPr/>
            <p:nvPr/>
          </p:nvSpPr>
          <p:spPr>
            <a:xfrm>
              <a:off x="5507800" y="2086575"/>
              <a:ext cx="93400" cy="43675"/>
            </a:xfrm>
            <a:custGeom>
              <a:avLst/>
              <a:gdLst/>
              <a:ahLst/>
              <a:cxnLst/>
              <a:rect l="l" t="t" r="r" b="b"/>
              <a:pathLst>
                <a:path w="3736" h="1747" extrusionOk="0">
                  <a:moveTo>
                    <a:pt x="3047" y="0"/>
                  </a:moveTo>
                  <a:cubicBezTo>
                    <a:pt x="2943" y="0"/>
                    <a:pt x="2838" y="20"/>
                    <a:pt x="2736" y="63"/>
                  </a:cubicBezTo>
                  <a:lnTo>
                    <a:pt x="1" y="1326"/>
                  </a:lnTo>
                  <a:lnTo>
                    <a:pt x="632" y="1747"/>
                  </a:lnTo>
                  <a:lnTo>
                    <a:pt x="3736" y="326"/>
                  </a:lnTo>
                  <a:cubicBezTo>
                    <a:pt x="3583" y="136"/>
                    <a:pt x="3320" y="0"/>
                    <a:pt x="3047"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85" name="Google Shape;3685;p11"/>
            <p:cNvSpPr/>
            <p:nvPr/>
          </p:nvSpPr>
          <p:spPr>
            <a:xfrm>
              <a:off x="5348675" y="2068175"/>
              <a:ext cx="148650" cy="276725"/>
            </a:xfrm>
            <a:custGeom>
              <a:avLst/>
              <a:gdLst/>
              <a:ahLst/>
              <a:cxnLst/>
              <a:rect l="l" t="t" r="r" b="b"/>
              <a:pathLst>
                <a:path w="5946" h="11069" extrusionOk="0">
                  <a:moveTo>
                    <a:pt x="3520" y="1"/>
                  </a:moveTo>
                  <a:cubicBezTo>
                    <a:pt x="3056" y="1"/>
                    <a:pt x="2660" y="369"/>
                    <a:pt x="2736" y="904"/>
                  </a:cubicBezTo>
                  <a:lnTo>
                    <a:pt x="3104" y="3850"/>
                  </a:lnTo>
                  <a:lnTo>
                    <a:pt x="632" y="5534"/>
                  </a:lnTo>
                  <a:cubicBezTo>
                    <a:pt x="1" y="5902"/>
                    <a:pt x="211" y="6849"/>
                    <a:pt x="895" y="6954"/>
                  </a:cubicBezTo>
                  <a:lnTo>
                    <a:pt x="3841" y="7533"/>
                  </a:lnTo>
                  <a:lnTo>
                    <a:pt x="4630" y="10478"/>
                  </a:lnTo>
                  <a:cubicBezTo>
                    <a:pt x="4765" y="10849"/>
                    <a:pt x="5093" y="11068"/>
                    <a:pt x="5422" y="11068"/>
                  </a:cubicBezTo>
                  <a:cubicBezTo>
                    <a:pt x="5608" y="11068"/>
                    <a:pt x="5793" y="10998"/>
                    <a:pt x="5945" y="10847"/>
                  </a:cubicBezTo>
                  <a:cubicBezTo>
                    <a:pt x="5945" y="10794"/>
                    <a:pt x="5945" y="10741"/>
                    <a:pt x="5893" y="10584"/>
                  </a:cubicBezTo>
                  <a:lnTo>
                    <a:pt x="5103" y="7690"/>
                  </a:lnTo>
                  <a:lnTo>
                    <a:pt x="2105" y="7112"/>
                  </a:lnTo>
                  <a:cubicBezTo>
                    <a:pt x="1421" y="6954"/>
                    <a:pt x="1263" y="6060"/>
                    <a:pt x="1842" y="5639"/>
                  </a:cubicBezTo>
                  <a:lnTo>
                    <a:pt x="4367" y="4008"/>
                  </a:lnTo>
                  <a:lnTo>
                    <a:pt x="3946" y="1062"/>
                  </a:lnTo>
                  <a:cubicBezTo>
                    <a:pt x="3894" y="799"/>
                    <a:pt x="4051" y="536"/>
                    <a:pt x="4209" y="326"/>
                  </a:cubicBezTo>
                  <a:lnTo>
                    <a:pt x="4051" y="168"/>
                  </a:lnTo>
                  <a:cubicBezTo>
                    <a:pt x="3879" y="53"/>
                    <a:pt x="3694" y="1"/>
                    <a:pt x="3520"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686" name="Google Shape;3686;p11"/>
          <p:cNvGrpSpPr/>
          <p:nvPr/>
        </p:nvGrpSpPr>
        <p:grpSpPr>
          <a:xfrm>
            <a:off x="1186671" y="2235820"/>
            <a:ext cx="259997" cy="176193"/>
            <a:chOff x="1916200" y="1417475"/>
            <a:chExt cx="229350" cy="228000"/>
          </a:xfrm>
        </p:grpSpPr>
        <p:sp>
          <p:nvSpPr>
            <p:cNvPr id="3687" name="Google Shape;3687;p11"/>
            <p:cNvSpPr/>
            <p:nvPr/>
          </p:nvSpPr>
          <p:spPr>
            <a:xfrm>
              <a:off x="1918850" y="1417475"/>
              <a:ext cx="226700" cy="227800"/>
            </a:xfrm>
            <a:custGeom>
              <a:avLst/>
              <a:gdLst/>
              <a:ahLst/>
              <a:cxnLst/>
              <a:rect l="l" t="t" r="r" b="b"/>
              <a:pathLst>
                <a:path w="9068" h="9112" extrusionOk="0">
                  <a:moveTo>
                    <a:pt x="3793" y="1"/>
                  </a:moveTo>
                  <a:cubicBezTo>
                    <a:pt x="3485" y="1"/>
                    <a:pt x="3189" y="218"/>
                    <a:pt x="3156" y="577"/>
                  </a:cubicBezTo>
                  <a:lnTo>
                    <a:pt x="2893" y="2997"/>
                  </a:lnTo>
                  <a:lnTo>
                    <a:pt x="579" y="3786"/>
                  </a:lnTo>
                  <a:cubicBezTo>
                    <a:pt x="53" y="3944"/>
                    <a:pt x="0" y="4733"/>
                    <a:pt x="526" y="4996"/>
                  </a:cubicBezTo>
                  <a:lnTo>
                    <a:pt x="2683" y="6048"/>
                  </a:lnTo>
                  <a:lnTo>
                    <a:pt x="2683" y="8468"/>
                  </a:lnTo>
                  <a:cubicBezTo>
                    <a:pt x="2683" y="8863"/>
                    <a:pt x="3027" y="9111"/>
                    <a:pt x="3362" y="9111"/>
                  </a:cubicBezTo>
                  <a:cubicBezTo>
                    <a:pt x="3517" y="9111"/>
                    <a:pt x="3671" y="9058"/>
                    <a:pt x="3788" y="8942"/>
                  </a:cubicBezTo>
                  <a:lnTo>
                    <a:pt x="5524" y="7153"/>
                  </a:lnTo>
                  <a:lnTo>
                    <a:pt x="7786" y="7889"/>
                  </a:lnTo>
                  <a:cubicBezTo>
                    <a:pt x="7871" y="7918"/>
                    <a:pt x="7953" y="7931"/>
                    <a:pt x="8029" y="7931"/>
                  </a:cubicBezTo>
                  <a:cubicBezTo>
                    <a:pt x="8518" y="7931"/>
                    <a:pt x="8802" y="7397"/>
                    <a:pt x="8575" y="6943"/>
                  </a:cubicBezTo>
                  <a:lnTo>
                    <a:pt x="7417" y="4786"/>
                  </a:lnTo>
                  <a:lnTo>
                    <a:pt x="8785" y="2787"/>
                  </a:lnTo>
                  <a:cubicBezTo>
                    <a:pt x="9067" y="2317"/>
                    <a:pt x="8803" y="1763"/>
                    <a:pt x="8331" y="1763"/>
                  </a:cubicBezTo>
                  <a:cubicBezTo>
                    <a:pt x="8275" y="1763"/>
                    <a:pt x="8215" y="1770"/>
                    <a:pt x="8154" y="1787"/>
                  </a:cubicBezTo>
                  <a:lnTo>
                    <a:pt x="5787" y="2208"/>
                  </a:lnTo>
                  <a:lnTo>
                    <a:pt x="4314" y="262"/>
                  </a:lnTo>
                  <a:cubicBezTo>
                    <a:pt x="4174" y="82"/>
                    <a:pt x="3981" y="1"/>
                    <a:pt x="3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88" name="Google Shape;3688;p11"/>
            <p:cNvSpPr/>
            <p:nvPr/>
          </p:nvSpPr>
          <p:spPr>
            <a:xfrm>
              <a:off x="2063500" y="1463200"/>
              <a:ext cx="76300" cy="21325"/>
            </a:xfrm>
            <a:custGeom>
              <a:avLst/>
              <a:gdLst/>
              <a:ahLst/>
              <a:cxnLst/>
              <a:rect l="l" t="t" r="r" b="b"/>
              <a:pathLst>
                <a:path w="3052" h="853" extrusionOk="0">
                  <a:moveTo>
                    <a:pt x="2487" y="1"/>
                  </a:moveTo>
                  <a:cubicBezTo>
                    <a:pt x="2449" y="1"/>
                    <a:pt x="2409" y="4"/>
                    <a:pt x="2368" y="11"/>
                  </a:cubicBezTo>
                  <a:lnTo>
                    <a:pt x="1" y="484"/>
                  </a:lnTo>
                  <a:lnTo>
                    <a:pt x="316" y="853"/>
                  </a:lnTo>
                  <a:lnTo>
                    <a:pt x="3052" y="379"/>
                  </a:lnTo>
                  <a:cubicBezTo>
                    <a:pt x="2960" y="150"/>
                    <a:pt x="2749" y="1"/>
                    <a:pt x="248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89" name="Google Shape;3689;p11"/>
            <p:cNvSpPr/>
            <p:nvPr/>
          </p:nvSpPr>
          <p:spPr>
            <a:xfrm>
              <a:off x="1916200" y="1417475"/>
              <a:ext cx="113125" cy="228000"/>
            </a:xfrm>
            <a:custGeom>
              <a:avLst/>
              <a:gdLst/>
              <a:ahLst/>
              <a:cxnLst/>
              <a:rect l="l" t="t" r="r" b="b"/>
              <a:pathLst>
                <a:path w="4525" h="9120" extrusionOk="0">
                  <a:moveTo>
                    <a:pt x="3919" y="1"/>
                  </a:moveTo>
                  <a:cubicBezTo>
                    <a:pt x="3604" y="1"/>
                    <a:pt x="3275" y="218"/>
                    <a:pt x="3210" y="577"/>
                  </a:cubicBezTo>
                  <a:lnTo>
                    <a:pt x="2894" y="2997"/>
                  </a:lnTo>
                  <a:lnTo>
                    <a:pt x="580" y="3786"/>
                  </a:lnTo>
                  <a:cubicBezTo>
                    <a:pt x="54" y="3997"/>
                    <a:pt x="1" y="4733"/>
                    <a:pt x="527" y="4996"/>
                  </a:cubicBezTo>
                  <a:lnTo>
                    <a:pt x="2684" y="6048"/>
                  </a:lnTo>
                  <a:lnTo>
                    <a:pt x="2684" y="8468"/>
                  </a:lnTo>
                  <a:cubicBezTo>
                    <a:pt x="2684" y="8871"/>
                    <a:pt x="2992" y="9119"/>
                    <a:pt x="3349" y="9119"/>
                  </a:cubicBezTo>
                  <a:cubicBezTo>
                    <a:pt x="3458" y="9119"/>
                    <a:pt x="3572" y="9096"/>
                    <a:pt x="3683" y="9047"/>
                  </a:cubicBezTo>
                  <a:cubicBezTo>
                    <a:pt x="3631" y="8942"/>
                    <a:pt x="3631" y="8889"/>
                    <a:pt x="3631" y="8784"/>
                  </a:cubicBezTo>
                  <a:lnTo>
                    <a:pt x="3631" y="6364"/>
                  </a:lnTo>
                  <a:lnTo>
                    <a:pt x="1474" y="5312"/>
                  </a:lnTo>
                  <a:cubicBezTo>
                    <a:pt x="948" y="5049"/>
                    <a:pt x="1000" y="4260"/>
                    <a:pt x="1526" y="4154"/>
                  </a:cubicBezTo>
                  <a:lnTo>
                    <a:pt x="3841" y="3365"/>
                  </a:lnTo>
                  <a:lnTo>
                    <a:pt x="4157" y="893"/>
                  </a:lnTo>
                  <a:cubicBezTo>
                    <a:pt x="4157" y="630"/>
                    <a:pt x="4367" y="525"/>
                    <a:pt x="4525" y="367"/>
                  </a:cubicBezTo>
                  <a:lnTo>
                    <a:pt x="4420" y="262"/>
                  </a:lnTo>
                  <a:cubicBezTo>
                    <a:pt x="4300" y="82"/>
                    <a:pt x="4112" y="1"/>
                    <a:pt x="3919"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690" name="Google Shape;3690;p11"/>
          <p:cNvGrpSpPr/>
          <p:nvPr/>
        </p:nvGrpSpPr>
        <p:grpSpPr>
          <a:xfrm>
            <a:off x="7871465" y="1591619"/>
            <a:ext cx="153981" cy="117317"/>
            <a:chOff x="2419900" y="952925"/>
            <a:chExt cx="134175" cy="129375"/>
          </a:xfrm>
        </p:grpSpPr>
        <p:sp>
          <p:nvSpPr>
            <p:cNvPr id="3691" name="Google Shape;3691;p11"/>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92" name="Google Shape;3692;p11"/>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93" name="Google Shape;3693;p11"/>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694" name="Google Shape;3694;p11"/>
          <p:cNvGrpSpPr/>
          <p:nvPr/>
        </p:nvGrpSpPr>
        <p:grpSpPr>
          <a:xfrm>
            <a:off x="1505266" y="3607970"/>
            <a:ext cx="158486" cy="116343"/>
            <a:chOff x="732600" y="1890325"/>
            <a:chExt cx="138100" cy="128300"/>
          </a:xfrm>
        </p:grpSpPr>
        <p:sp>
          <p:nvSpPr>
            <p:cNvPr id="3695" name="Google Shape;369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96" name="Google Shape;369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97" name="Google Shape;369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698" name="Google Shape;3698;p11"/>
          <p:cNvGrpSpPr/>
          <p:nvPr/>
        </p:nvGrpSpPr>
        <p:grpSpPr>
          <a:xfrm flipH="1">
            <a:off x="9217736" y="761384"/>
            <a:ext cx="1551118" cy="947545"/>
            <a:chOff x="6015800" y="923575"/>
            <a:chExt cx="1212225" cy="937075"/>
          </a:xfrm>
        </p:grpSpPr>
        <p:sp>
          <p:nvSpPr>
            <p:cNvPr id="3699" name="Google Shape;3699;p11"/>
            <p:cNvSpPr/>
            <p:nvPr/>
          </p:nvSpPr>
          <p:spPr>
            <a:xfrm>
              <a:off x="6015800" y="923575"/>
              <a:ext cx="375800" cy="361850"/>
            </a:xfrm>
            <a:custGeom>
              <a:avLst/>
              <a:gdLst/>
              <a:ahLst/>
              <a:cxnLst/>
              <a:rect l="l" t="t" r="r" b="b"/>
              <a:pathLst>
                <a:path w="15032" h="14474" extrusionOk="0">
                  <a:moveTo>
                    <a:pt x="8300" y="0"/>
                  </a:moveTo>
                  <a:cubicBezTo>
                    <a:pt x="7968" y="0"/>
                    <a:pt x="7628" y="165"/>
                    <a:pt x="7404" y="501"/>
                  </a:cubicBezTo>
                  <a:lnTo>
                    <a:pt x="5352" y="3815"/>
                  </a:lnTo>
                  <a:lnTo>
                    <a:pt x="1459" y="3447"/>
                  </a:lnTo>
                  <a:cubicBezTo>
                    <a:pt x="1438" y="3446"/>
                    <a:pt x="1416" y="3445"/>
                    <a:pt x="1395" y="3445"/>
                  </a:cubicBezTo>
                  <a:cubicBezTo>
                    <a:pt x="538" y="3445"/>
                    <a:pt x="0" y="4463"/>
                    <a:pt x="565" y="5131"/>
                  </a:cubicBezTo>
                  <a:lnTo>
                    <a:pt x="3038" y="8129"/>
                  </a:lnTo>
                  <a:lnTo>
                    <a:pt x="1459" y="11706"/>
                  </a:lnTo>
                  <a:cubicBezTo>
                    <a:pt x="1145" y="12469"/>
                    <a:pt x="1712" y="13194"/>
                    <a:pt x="2474" y="13194"/>
                  </a:cubicBezTo>
                  <a:cubicBezTo>
                    <a:pt x="2604" y="13194"/>
                    <a:pt x="2741" y="13173"/>
                    <a:pt x="2880" y="13126"/>
                  </a:cubicBezTo>
                  <a:lnTo>
                    <a:pt x="6457" y="11654"/>
                  </a:lnTo>
                  <a:lnTo>
                    <a:pt x="9455" y="14231"/>
                  </a:lnTo>
                  <a:cubicBezTo>
                    <a:pt x="9654" y="14399"/>
                    <a:pt x="9883" y="14474"/>
                    <a:pt x="10107" y="14474"/>
                  </a:cubicBezTo>
                  <a:cubicBezTo>
                    <a:pt x="10656" y="14474"/>
                    <a:pt x="11176" y="14025"/>
                    <a:pt x="11139" y="13390"/>
                  </a:cubicBezTo>
                  <a:lnTo>
                    <a:pt x="10876" y="9497"/>
                  </a:lnTo>
                  <a:lnTo>
                    <a:pt x="14242" y="7498"/>
                  </a:lnTo>
                  <a:cubicBezTo>
                    <a:pt x="15031" y="7077"/>
                    <a:pt x="14874" y="5814"/>
                    <a:pt x="13979" y="5604"/>
                  </a:cubicBezTo>
                  <a:lnTo>
                    <a:pt x="10139" y="4710"/>
                  </a:lnTo>
                  <a:lnTo>
                    <a:pt x="9298" y="870"/>
                  </a:lnTo>
                  <a:cubicBezTo>
                    <a:pt x="9177" y="297"/>
                    <a:pt x="8745" y="0"/>
                    <a:pt x="8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00" name="Google Shape;3700;p11"/>
            <p:cNvSpPr/>
            <p:nvPr/>
          </p:nvSpPr>
          <p:spPr>
            <a:xfrm>
              <a:off x="6024650" y="1009625"/>
              <a:ext cx="124975" cy="27750"/>
            </a:xfrm>
            <a:custGeom>
              <a:avLst/>
              <a:gdLst/>
              <a:ahLst/>
              <a:cxnLst/>
              <a:rect l="l" t="t" r="r" b="b"/>
              <a:pathLst>
                <a:path w="4999" h="1110" extrusionOk="0">
                  <a:moveTo>
                    <a:pt x="1005" y="0"/>
                  </a:moveTo>
                  <a:cubicBezTo>
                    <a:pt x="526" y="0"/>
                    <a:pt x="148" y="348"/>
                    <a:pt x="1" y="742"/>
                  </a:cubicBezTo>
                  <a:lnTo>
                    <a:pt x="4472" y="1110"/>
                  </a:lnTo>
                  <a:lnTo>
                    <a:pt x="4998" y="373"/>
                  </a:lnTo>
                  <a:lnTo>
                    <a:pt x="1105" y="5"/>
                  </a:lnTo>
                  <a:cubicBezTo>
                    <a:pt x="1072" y="2"/>
                    <a:pt x="1038" y="0"/>
                    <a:pt x="1005"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01" name="Google Shape;3701;p11"/>
            <p:cNvSpPr/>
            <p:nvPr/>
          </p:nvSpPr>
          <p:spPr>
            <a:xfrm>
              <a:off x="6195625" y="926500"/>
              <a:ext cx="195975" cy="361150"/>
            </a:xfrm>
            <a:custGeom>
              <a:avLst/>
              <a:gdLst/>
              <a:ahLst/>
              <a:cxnLst/>
              <a:rect l="l" t="t" r="r" b="b"/>
              <a:pathLst>
                <a:path w="7839" h="14446" extrusionOk="0">
                  <a:moveTo>
                    <a:pt x="1045" y="1"/>
                  </a:moveTo>
                  <a:cubicBezTo>
                    <a:pt x="716" y="1"/>
                    <a:pt x="381" y="156"/>
                    <a:pt x="158" y="490"/>
                  </a:cubicBezTo>
                  <a:lnTo>
                    <a:pt x="0" y="753"/>
                  </a:lnTo>
                  <a:cubicBezTo>
                    <a:pt x="316" y="805"/>
                    <a:pt x="579" y="1068"/>
                    <a:pt x="684" y="1489"/>
                  </a:cubicBezTo>
                  <a:lnTo>
                    <a:pt x="1526" y="5277"/>
                  </a:lnTo>
                  <a:lnTo>
                    <a:pt x="5313" y="6223"/>
                  </a:lnTo>
                  <a:cubicBezTo>
                    <a:pt x="6260" y="6434"/>
                    <a:pt x="6366" y="7644"/>
                    <a:pt x="5576" y="8117"/>
                  </a:cubicBezTo>
                  <a:lnTo>
                    <a:pt x="2262" y="10116"/>
                  </a:lnTo>
                  <a:lnTo>
                    <a:pt x="2525" y="13956"/>
                  </a:lnTo>
                  <a:cubicBezTo>
                    <a:pt x="2578" y="14114"/>
                    <a:pt x="2525" y="14167"/>
                    <a:pt x="2420" y="14377"/>
                  </a:cubicBezTo>
                  <a:cubicBezTo>
                    <a:pt x="2541" y="14424"/>
                    <a:pt x="2667" y="14446"/>
                    <a:pt x="2793" y="14446"/>
                  </a:cubicBezTo>
                  <a:cubicBezTo>
                    <a:pt x="3374" y="14446"/>
                    <a:pt x="3936" y="13974"/>
                    <a:pt x="3893" y="13325"/>
                  </a:cubicBezTo>
                  <a:lnTo>
                    <a:pt x="3630" y="9432"/>
                  </a:lnTo>
                  <a:lnTo>
                    <a:pt x="6997" y="7486"/>
                  </a:lnTo>
                  <a:cubicBezTo>
                    <a:pt x="7838" y="7013"/>
                    <a:pt x="7628" y="5750"/>
                    <a:pt x="6734" y="5540"/>
                  </a:cubicBezTo>
                  <a:lnTo>
                    <a:pt x="2894" y="4645"/>
                  </a:lnTo>
                  <a:lnTo>
                    <a:pt x="2052" y="805"/>
                  </a:lnTo>
                  <a:cubicBezTo>
                    <a:pt x="1931" y="289"/>
                    <a:pt x="1494" y="1"/>
                    <a:pt x="1045"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02" name="Google Shape;3702;p11"/>
            <p:cNvSpPr/>
            <p:nvPr/>
          </p:nvSpPr>
          <p:spPr>
            <a:xfrm>
              <a:off x="6473100" y="1159675"/>
              <a:ext cx="701000" cy="453725"/>
            </a:xfrm>
            <a:custGeom>
              <a:avLst/>
              <a:gdLst/>
              <a:ahLst/>
              <a:cxnLst/>
              <a:rect l="l" t="t" r="r" b="b"/>
              <a:pathLst>
                <a:path w="28040" h="18149" fill="none" extrusionOk="0">
                  <a:moveTo>
                    <a:pt x="1" y="0"/>
                  </a:moveTo>
                  <a:cubicBezTo>
                    <a:pt x="11785" y="0"/>
                    <a:pt x="23252" y="7417"/>
                    <a:pt x="28039" y="1814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03" name="Google Shape;3703;p11"/>
            <p:cNvSpPr/>
            <p:nvPr/>
          </p:nvSpPr>
          <p:spPr>
            <a:xfrm>
              <a:off x="6475750" y="1233325"/>
              <a:ext cx="309075" cy="140725"/>
            </a:xfrm>
            <a:custGeom>
              <a:avLst/>
              <a:gdLst/>
              <a:ahLst/>
              <a:cxnLst/>
              <a:rect l="l" t="t" r="r" b="b"/>
              <a:pathLst>
                <a:path w="12363" h="5629" fill="none" extrusionOk="0">
                  <a:moveTo>
                    <a:pt x="0" y="0"/>
                  </a:moveTo>
                  <a:cubicBezTo>
                    <a:pt x="4366" y="1157"/>
                    <a:pt x="8522" y="3051"/>
                    <a:pt x="12362" y="562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04" name="Google Shape;3704;p11"/>
            <p:cNvSpPr/>
            <p:nvPr/>
          </p:nvSpPr>
          <p:spPr>
            <a:xfrm>
              <a:off x="6858450" y="1473975"/>
              <a:ext cx="84175" cy="90775"/>
            </a:xfrm>
            <a:custGeom>
              <a:avLst/>
              <a:gdLst/>
              <a:ahLst/>
              <a:cxnLst/>
              <a:rect l="l" t="t" r="r" b="b"/>
              <a:pathLst>
                <a:path w="3367" h="3631" fill="none" extrusionOk="0">
                  <a:moveTo>
                    <a:pt x="0" y="1"/>
                  </a:moveTo>
                  <a:cubicBezTo>
                    <a:pt x="1368" y="948"/>
                    <a:pt x="2473" y="2210"/>
                    <a:pt x="3367" y="3630"/>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05" name="Google Shape;3705;p11"/>
            <p:cNvSpPr/>
            <p:nvPr/>
          </p:nvSpPr>
          <p:spPr>
            <a:xfrm>
              <a:off x="6462600" y="1304325"/>
              <a:ext cx="303800" cy="409025"/>
            </a:xfrm>
            <a:custGeom>
              <a:avLst/>
              <a:gdLst/>
              <a:ahLst/>
              <a:cxnLst/>
              <a:rect l="l" t="t" r="r" b="b"/>
              <a:pathLst>
                <a:path w="12152" h="16361" fill="none" extrusionOk="0">
                  <a:moveTo>
                    <a:pt x="0" y="1"/>
                  </a:moveTo>
                  <a:cubicBezTo>
                    <a:pt x="6155" y="3315"/>
                    <a:pt x="10679" y="9522"/>
                    <a:pt x="12152" y="1636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06" name="Google Shape;3706;p11"/>
            <p:cNvSpPr/>
            <p:nvPr/>
          </p:nvSpPr>
          <p:spPr>
            <a:xfrm>
              <a:off x="6799275" y="1797500"/>
              <a:ext cx="15800" cy="63150"/>
            </a:xfrm>
            <a:custGeom>
              <a:avLst/>
              <a:gdLst/>
              <a:ahLst/>
              <a:cxnLst/>
              <a:rect l="l" t="t" r="r" b="b"/>
              <a:pathLst>
                <a:path w="632" h="2526" fill="none" extrusionOk="0">
                  <a:moveTo>
                    <a:pt x="0" y="1"/>
                  </a:moveTo>
                  <a:cubicBezTo>
                    <a:pt x="210" y="842"/>
                    <a:pt x="368" y="1684"/>
                    <a:pt x="631" y="2526"/>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07" name="Google Shape;3707;p11"/>
            <p:cNvSpPr/>
            <p:nvPr/>
          </p:nvSpPr>
          <p:spPr>
            <a:xfrm>
              <a:off x="6486275" y="1049200"/>
              <a:ext cx="498450" cy="86825"/>
            </a:xfrm>
            <a:custGeom>
              <a:avLst/>
              <a:gdLst/>
              <a:ahLst/>
              <a:cxnLst/>
              <a:rect l="l" t="t" r="r" b="b"/>
              <a:pathLst>
                <a:path w="19938" h="3473" fill="none" extrusionOk="0">
                  <a:moveTo>
                    <a:pt x="0" y="1052"/>
                  </a:moveTo>
                  <a:cubicBezTo>
                    <a:pt x="6733" y="0"/>
                    <a:pt x="13677" y="842"/>
                    <a:pt x="19937" y="3472"/>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08" name="Google Shape;3708;p11"/>
            <p:cNvSpPr/>
            <p:nvPr/>
          </p:nvSpPr>
          <p:spPr>
            <a:xfrm>
              <a:off x="7089900" y="1205700"/>
              <a:ext cx="59200" cy="35525"/>
            </a:xfrm>
            <a:custGeom>
              <a:avLst/>
              <a:gdLst/>
              <a:ahLst/>
              <a:cxnLst/>
              <a:rect l="l" t="t" r="r" b="b"/>
              <a:pathLst>
                <a:path w="2368" h="1421" fill="none" extrusionOk="0">
                  <a:moveTo>
                    <a:pt x="1" y="0"/>
                  </a:moveTo>
                  <a:cubicBezTo>
                    <a:pt x="790" y="421"/>
                    <a:pt x="1579" y="895"/>
                    <a:pt x="2368" y="142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09" name="Google Shape;3709;p11"/>
            <p:cNvSpPr/>
            <p:nvPr/>
          </p:nvSpPr>
          <p:spPr>
            <a:xfrm>
              <a:off x="7216150" y="1312225"/>
              <a:ext cx="11875" cy="9225"/>
            </a:xfrm>
            <a:custGeom>
              <a:avLst/>
              <a:gdLst/>
              <a:ahLst/>
              <a:cxnLst/>
              <a:rect l="l" t="t" r="r" b="b"/>
              <a:pathLst>
                <a:path w="475" h="369" fill="none" extrusionOk="0">
                  <a:moveTo>
                    <a:pt x="1" y="0"/>
                  </a:moveTo>
                  <a:cubicBezTo>
                    <a:pt x="159" y="106"/>
                    <a:pt x="264" y="263"/>
                    <a:pt x="474" y="369"/>
                  </a:cubicBezTo>
                </a:path>
              </a:pathLst>
            </a:custGeom>
            <a:no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10" name="Google Shape;3710;p11"/>
            <p:cNvSpPr/>
            <p:nvPr/>
          </p:nvSpPr>
          <p:spPr>
            <a:xfrm>
              <a:off x="6989950" y="1652825"/>
              <a:ext cx="11875" cy="23700"/>
            </a:xfrm>
            <a:custGeom>
              <a:avLst/>
              <a:gdLst/>
              <a:ahLst/>
              <a:cxnLst/>
              <a:rect l="l" t="t" r="r" b="b"/>
              <a:pathLst>
                <a:path w="475" h="948" fill="none" extrusionOk="0">
                  <a:moveTo>
                    <a:pt x="1" y="1"/>
                  </a:moveTo>
                  <a:cubicBezTo>
                    <a:pt x="106" y="317"/>
                    <a:pt x="316" y="632"/>
                    <a:pt x="474" y="948"/>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11" name="Google Shape;3711;p11"/>
          <p:cNvGrpSpPr/>
          <p:nvPr/>
        </p:nvGrpSpPr>
        <p:grpSpPr>
          <a:xfrm>
            <a:off x="9513598" y="4067094"/>
            <a:ext cx="158486" cy="116343"/>
            <a:chOff x="732600" y="1890325"/>
            <a:chExt cx="138100" cy="128300"/>
          </a:xfrm>
        </p:grpSpPr>
        <p:sp>
          <p:nvSpPr>
            <p:cNvPr id="3712" name="Google Shape;371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13" name="Google Shape;371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14" name="Google Shape;371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15" name="Google Shape;3715;p11"/>
          <p:cNvGrpSpPr/>
          <p:nvPr/>
        </p:nvGrpSpPr>
        <p:grpSpPr>
          <a:xfrm>
            <a:off x="5325107" y="1120490"/>
            <a:ext cx="153981" cy="117317"/>
            <a:chOff x="2419900" y="952925"/>
            <a:chExt cx="134175" cy="129375"/>
          </a:xfrm>
        </p:grpSpPr>
        <p:sp>
          <p:nvSpPr>
            <p:cNvPr id="3716" name="Google Shape;3716;p11"/>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17" name="Google Shape;3717;p11"/>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18" name="Google Shape;3718;p11"/>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19" name="Google Shape;3719;p11"/>
          <p:cNvGrpSpPr/>
          <p:nvPr/>
        </p:nvGrpSpPr>
        <p:grpSpPr>
          <a:xfrm>
            <a:off x="-2274" y="-11449"/>
            <a:ext cx="12162051" cy="6882076"/>
            <a:chOff x="-2000" y="-12625"/>
            <a:chExt cx="10692000" cy="7589400"/>
          </a:xfrm>
        </p:grpSpPr>
        <p:sp>
          <p:nvSpPr>
            <p:cNvPr id="3720" name="Google Shape;3720;p11"/>
            <p:cNvSpPr/>
            <p:nvPr/>
          </p:nvSpPr>
          <p:spPr>
            <a:xfrm>
              <a:off x="-2000" y="-12625"/>
              <a:ext cx="10692000" cy="7589400"/>
            </a:xfrm>
            <a:prstGeom prst="frame">
              <a:avLst>
                <a:gd name="adj1" fmla="val 543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nvGrpSpPr>
            <p:cNvPr id="3721" name="Google Shape;3721;p11"/>
            <p:cNvGrpSpPr/>
            <p:nvPr/>
          </p:nvGrpSpPr>
          <p:grpSpPr>
            <a:xfrm>
              <a:off x="73845" y="61396"/>
              <a:ext cx="10544304" cy="7425379"/>
              <a:chOff x="73845" y="61396"/>
              <a:chExt cx="10544304" cy="7425379"/>
            </a:xfrm>
          </p:grpSpPr>
          <p:grpSp>
            <p:nvGrpSpPr>
              <p:cNvPr id="3722" name="Google Shape;3722;p11"/>
              <p:cNvGrpSpPr/>
              <p:nvPr/>
            </p:nvGrpSpPr>
            <p:grpSpPr>
              <a:xfrm rot="10800000" flipH="1">
                <a:off x="541072" y="7200946"/>
                <a:ext cx="9609875" cy="285829"/>
                <a:chOff x="471460" y="61396"/>
                <a:chExt cx="9609875" cy="285829"/>
              </a:xfrm>
            </p:grpSpPr>
            <p:grpSp>
              <p:nvGrpSpPr>
                <p:cNvPr id="3723" name="Google Shape;3723;p11"/>
                <p:cNvGrpSpPr/>
                <p:nvPr/>
              </p:nvGrpSpPr>
              <p:grpSpPr>
                <a:xfrm>
                  <a:off x="471460" y="61396"/>
                  <a:ext cx="8862425" cy="285829"/>
                  <a:chOff x="395260" y="61396"/>
                  <a:chExt cx="8862425" cy="285829"/>
                </a:xfrm>
              </p:grpSpPr>
              <p:grpSp>
                <p:nvGrpSpPr>
                  <p:cNvPr id="3724" name="Google Shape;3724;p11"/>
                  <p:cNvGrpSpPr/>
                  <p:nvPr/>
                </p:nvGrpSpPr>
                <p:grpSpPr>
                  <a:xfrm rot="5400000">
                    <a:off x="8465008" y="-445452"/>
                    <a:ext cx="278654" cy="1306700"/>
                    <a:chOff x="73845" y="3561500"/>
                    <a:chExt cx="278654" cy="1306700"/>
                  </a:xfrm>
                </p:grpSpPr>
                <p:grpSp>
                  <p:nvGrpSpPr>
                    <p:cNvPr id="3725" name="Google Shape;3725;p11"/>
                    <p:cNvGrpSpPr/>
                    <p:nvPr/>
                  </p:nvGrpSpPr>
                  <p:grpSpPr>
                    <a:xfrm>
                      <a:off x="179620" y="3954300"/>
                      <a:ext cx="139329" cy="128300"/>
                      <a:chOff x="732600" y="1890325"/>
                      <a:chExt cx="138100" cy="128300"/>
                    </a:xfrm>
                  </p:grpSpPr>
                  <p:sp>
                    <p:nvSpPr>
                      <p:cNvPr id="3726" name="Google Shape;372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27" name="Google Shape;372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28" name="Google Shape;372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29" name="Google Shape;3729;p11"/>
                    <p:cNvGrpSpPr/>
                    <p:nvPr/>
                  </p:nvGrpSpPr>
                  <p:grpSpPr>
                    <a:xfrm>
                      <a:off x="116495" y="4347100"/>
                      <a:ext cx="139329" cy="128300"/>
                      <a:chOff x="732600" y="1890325"/>
                      <a:chExt cx="138100" cy="128300"/>
                    </a:xfrm>
                  </p:grpSpPr>
                  <p:sp>
                    <p:nvSpPr>
                      <p:cNvPr id="3730" name="Google Shape;373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31" name="Google Shape;373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32" name="Google Shape;373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33" name="Google Shape;3733;p11"/>
                    <p:cNvGrpSpPr/>
                    <p:nvPr/>
                  </p:nvGrpSpPr>
                  <p:grpSpPr>
                    <a:xfrm>
                      <a:off x="213170" y="4739900"/>
                      <a:ext cx="139329" cy="128300"/>
                      <a:chOff x="732600" y="1890325"/>
                      <a:chExt cx="138100" cy="128300"/>
                    </a:xfrm>
                  </p:grpSpPr>
                  <p:sp>
                    <p:nvSpPr>
                      <p:cNvPr id="3734" name="Google Shape;373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35" name="Google Shape;373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36" name="Google Shape;373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37" name="Google Shape;3737;p11"/>
                    <p:cNvGrpSpPr/>
                    <p:nvPr/>
                  </p:nvGrpSpPr>
                  <p:grpSpPr>
                    <a:xfrm>
                      <a:off x="73845" y="3561500"/>
                      <a:ext cx="139329" cy="128300"/>
                      <a:chOff x="732600" y="1890325"/>
                      <a:chExt cx="138100" cy="128300"/>
                    </a:xfrm>
                  </p:grpSpPr>
                  <p:sp>
                    <p:nvSpPr>
                      <p:cNvPr id="3738" name="Google Shape;373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39" name="Google Shape;373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40" name="Google Shape;374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nvGrpSpPr>
                  <p:cNvPr id="3741" name="Google Shape;3741;p11"/>
                  <p:cNvGrpSpPr/>
                  <p:nvPr/>
                </p:nvGrpSpPr>
                <p:grpSpPr>
                  <a:xfrm rot="5400000">
                    <a:off x="3923120" y="-3466465"/>
                    <a:ext cx="285829" cy="7341550"/>
                    <a:chOff x="73845" y="36500"/>
                    <a:chExt cx="285829" cy="7341550"/>
                  </a:xfrm>
                </p:grpSpPr>
                <p:grpSp>
                  <p:nvGrpSpPr>
                    <p:cNvPr id="3742" name="Google Shape;3742;p11"/>
                    <p:cNvGrpSpPr/>
                    <p:nvPr/>
                  </p:nvGrpSpPr>
                  <p:grpSpPr>
                    <a:xfrm>
                      <a:off x="73845" y="4538300"/>
                      <a:ext cx="285829" cy="2839750"/>
                      <a:chOff x="73845" y="3561500"/>
                      <a:chExt cx="285829" cy="2839750"/>
                    </a:xfrm>
                  </p:grpSpPr>
                  <p:grpSp>
                    <p:nvGrpSpPr>
                      <p:cNvPr id="3743" name="Google Shape;3743;p11"/>
                      <p:cNvGrpSpPr/>
                      <p:nvPr/>
                    </p:nvGrpSpPr>
                    <p:grpSpPr>
                      <a:xfrm>
                        <a:off x="73845" y="3561500"/>
                        <a:ext cx="278654" cy="1306700"/>
                        <a:chOff x="73845" y="3561500"/>
                        <a:chExt cx="278654" cy="1306700"/>
                      </a:xfrm>
                    </p:grpSpPr>
                    <p:grpSp>
                      <p:nvGrpSpPr>
                        <p:cNvPr id="3744" name="Google Shape;3744;p11"/>
                        <p:cNvGrpSpPr/>
                        <p:nvPr/>
                      </p:nvGrpSpPr>
                      <p:grpSpPr>
                        <a:xfrm>
                          <a:off x="179620" y="3954300"/>
                          <a:ext cx="139329" cy="128300"/>
                          <a:chOff x="732600" y="1890325"/>
                          <a:chExt cx="138100" cy="128300"/>
                        </a:xfrm>
                      </p:grpSpPr>
                      <p:sp>
                        <p:nvSpPr>
                          <p:cNvPr id="3745" name="Google Shape;374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46" name="Google Shape;374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47" name="Google Shape;374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48" name="Google Shape;3748;p11"/>
                        <p:cNvGrpSpPr/>
                        <p:nvPr/>
                      </p:nvGrpSpPr>
                      <p:grpSpPr>
                        <a:xfrm>
                          <a:off x="116495" y="4347100"/>
                          <a:ext cx="139329" cy="128300"/>
                          <a:chOff x="732600" y="1890325"/>
                          <a:chExt cx="138100" cy="128300"/>
                        </a:xfrm>
                      </p:grpSpPr>
                      <p:sp>
                        <p:nvSpPr>
                          <p:cNvPr id="3749" name="Google Shape;374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50" name="Google Shape;375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51" name="Google Shape;375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52" name="Google Shape;3752;p11"/>
                        <p:cNvGrpSpPr/>
                        <p:nvPr/>
                      </p:nvGrpSpPr>
                      <p:grpSpPr>
                        <a:xfrm>
                          <a:off x="213170" y="4739900"/>
                          <a:ext cx="139329" cy="128300"/>
                          <a:chOff x="732600" y="1890325"/>
                          <a:chExt cx="138100" cy="128300"/>
                        </a:xfrm>
                      </p:grpSpPr>
                      <p:sp>
                        <p:nvSpPr>
                          <p:cNvPr id="3753" name="Google Shape;375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54" name="Google Shape;375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55" name="Google Shape;375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56" name="Google Shape;3756;p11"/>
                        <p:cNvGrpSpPr/>
                        <p:nvPr/>
                      </p:nvGrpSpPr>
                      <p:grpSpPr>
                        <a:xfrm>
                          <a:off x="73845" y="3561500"/>
                          <a:ext cx="139329" cy="128300"/>
                          <a:chOff x="732600" y="1890325"/>
                          <a:chExt cx="138100" cy="128300"/>
                        </a:xfrm>
                      </p:grpSpPr>
                      <p:sp>
                        <p:nvSpPr>
                          <p:cNvPr id="3757" name="Google Shape;375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58" name="Google Shape;375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59" name="Google Shape;375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nvGrpSpPr>
                      <p:cNvPr id="3760" name="Google Shape;3760;p11"/>
                      <p:cNvGrpSpPr/>
                      <p:nvPr/>
                    </p:nvGrpSpPr>
                    <p:grpSpPr>
                      <a:xfrm>
                        <a:off x="81020" y="5094550"/>
                        <a:ext cx="278654" cy="1306700"/>
                        <a:chOff x="73845" y="3561500"/>
                        <a:chExt cx="278654" cy="1306700"/>
                      </a:xfrm>
                    </p:grpSpPr>
                    <p:grpSp>
                      <p:nvGrpSpPr>
                        <p:cNvPr id="3761" name="Google Shape;3761;p11"/>
                        <p:cNvGrpSpPr/>
                        <p:nvPr/>
                      </p:nvGrpSpPr>
                      <p:grpSpPr>
                        <a:xfrm>
                          <a:off x="179620" y="3954300"/>
                          <a:ext cx="139329" cy="128300"/>
                          <a:chOff x="732600" y="1890325"/>
                          <a:chExt cx="138100" cy="128300"/>
                        </a:xfrm>
                      </p:grpSpPr>
                      <p:sp>
                        <p:nvSpPr>
                          <p:cNvPr id="3762" name="Google Shape;376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63" name="Google Shape;376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64" name="Google Shape;376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65" name="Google Shape;3765;p11"/>
                        <p:cNvGrpSpPr/>
                        <p:nvPr/>
                      </p:nvGrpSpPr>
                      <p:grpSpPr>
                        <a:xfrm>
                          <a:off x="116495" y="4347100"/>
                          <a:ext cx="139329" cy="128300"/>
                          <a:chOff x="732600" y="1890325"/>
                          <a:chExt cx="138100" cy="128300"/>
                        </a:xfrm>
                      </p:grpSpPr>
                      <p:sp>
                        <p:nvSpPr>
                          <p:cNvPr id="3766" name="Google Shape;376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67" name="Google Shape;376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68" name="Google Shape;376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69" name="Google Shape;3769;p11"/>
                        <p:cNvGrpSpPr/>
                        <p:nvPr/>
                      </p:nvGrpSpPr>
                      <p:grpSpPr>
                        <a:xfrm>
                          <a:off x="213170" y="4739900"/>
                          <a:ext cx="139329" cy="128300"/>
                          <a:chOff x="732600" y="1890325"/>
                          <a:chExt cx="138100" cy="128300"/>
                        </a:xfrm>
                      </p:grpSpPr>
                      <p:sp>
                        <p:nvSpPr>
                          <p:cNvPr id="3770" name="Google Shape;377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71" name="Google Shape;377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72" name="Google Shape;377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73" name="Google Shape;3773;p11"/>
                        <p:cNvGrpSpPr/>
                        <p:nvPr/>
                      </p:nvGrpSpPr>
                      <p:grpSpPr>
                        <a:xfrm>
                          <a:off x="73845" y="3561500"/>
                          <a:ext cx="139329" cy="128300"/>
                          <a:chOff x="732600" y="1890325"/>
                          <a:chExt cx="138100" cy="128300"/>
                        </a:xfrm>
                      </p:grpSpPr>
                      <p:sp>
                        <p:nvSpPr>
                          <p:cNvPr id="3774" name="Google Shape;377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75" name="Google Shape;377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76" name="Google Shape;377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nvGrpSpPr>
                    <p:cNvPr id="3777" name="Google Shape;3777;p11"/>
                    <p:cNvGrpSpPr/>
                    <p:nvPr/>
                  </p:nvGrpSpPr>
                  <p:grpSpPr>
                    <a:xfrm>
                      <a:off x="73845" y="1524775"/>
                      <a:ext cx="285829" cy="2839750"/>
                      <a:chOff x="73845" y="3561500"/>
                      <a:chExt cx="285829" cy="2839750"/>
                    </a:xfrm>
                  </p:grpSpPr>
                  <p:grpSp>
                    <p:nvGrpSpPr>
                      <p:cNvPr id="3778" name="Google Shape;3778;p11"/>
                      <p:cNvGrpSpPr/>
                      <p:nvPr/>
                    </p:nvGrpSpPr>
                    <p:grpSpPr>
                      <a:xfrm>
                        <a:off x="73845" y="3561500"/>
                        <a:ext cx="278654" cy="1306700"/>
                        <a:chOff x="73845" y="3561500"/>
                        <a:chExt cx="278654" cy="1306700"/>
                      </a:xfrm>
                    </p:grpSpPr>
                    <p:grpSp>
                      <p:nvGrpSpPr>
                        <p:cNvPr id="3779" name="Google Shape;3779;p11"/>
                        <p:cNvGrpSpPr/>
                        <p:nvPr/>
                      </p:nvGrpSpPr>
                      <p:grpSpPr>
                        <a:xfrm>
                          <a:off x="179620" y="3954300"/>
                          <a:ext cx="139329" cy="128300"/>
                          <a:chOff x="732600" y="1890325"/>
                          <a:chExt cx="138100" cy="128300"/>
                        </a:xfrm>
                      </p:grpSpPr>
                      <p:sp>
                        <p:nvSpPr>
                          <p:cNvPr id="3780" name="Google Shape;378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81" name="Google Shape;378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82" name="Google Shape;378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83" name="Google Shape;3783;p11"/>
                        <p:cNvGrpSpPr/>
                        <p:nvPr/>
                      </p:nvGrpSpPr>
                      <p:grpSpPr>
                        <a:xfrm>
                          <a:off x="116495" y="4347100"/>
                          <a:ext cx="139329" cy="128300"/>
                          <a:chOff x="732600" y="1890325"/>
                          <a:chExt cx="138100" cy="128300"/>
                        </a:xfrm>
                      </p:grpSpPr>
                      <p:sp>
                        <p:nvSpPr>
                          <p:cNvPr id="3784" name="Google Shape;378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85" name="Google Shape;378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86" name="Google Shape;378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87" name="Google Shape;3787;p11"/>
                        <p:cNvGrpSpPr/>
                        <p:nvPr/>
                      </p:nvGrpSpPr>
                      <p:grpSpPr>
                        <a:xfrm>
                          <a:off x="213170" y="4739900"/>
                          <a:ext cx="139329" cy="128300"/>
                          <a:chOff x="732600" y="1890325"/>
                          <a:chExt cx="138100" cy="128300"/>
                        </a:xfrm>
                      </p:grpSpPr>
                      <p:sp>
                        <p:nvSpPr>
                          <p:cNvPr id="3788" name="Google Shape;378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89" name="Google Shape;378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90" name="Google Shape;379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91" name="Google Shape;3791;p11"/>
                        <p:cNvGrpSpPr/>
                        <p:nvPr/>
                      </p:nvGrpSpPr>
                      <p:grpSpPr>
                        <a:xfrm>
                          <a:off x="73845" y="3561500"/>
                          <a:ext cx="139329" cy="128300"/>
                          <a:chOff x="732600" y="1890325"/>
                          <a:chExt cx="138100" cy="128300"/>
                        </a:xfrm>
                      </p:grpSpPr>
                      <p:sp>
                        <p:nvSpPr>
                          <p:cNvPr id="3792" name="Google Shape;379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93" name="Google Shape;379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94" name="Google Shape;379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nvGrpSpPr>
                      <p:cNvPr id="3795" name="Google Shape;3795;p11"/>
                      <p:cNvGrpSpPr/>
                      <p:nvPr/>
                    </p:nvGrpSpPr>
                    <p:grpSpPr>
                      <a:xfrm>
                        <a:off x="81020" y="5094550"/>
                        <a:ext cx="278654" cy="1306700"/>
                        <a:chOff x="73845" y="3561500"/>
                        <a:chExt cx="278654" cy="1306700"/>
                      </a:xfrm>
                    </p:grpSpPr>
                    <p:grpSp>
                      <p:nvGrpSpPr>
                        <p:cNvPr id="3796" name="Google Shape;3796;p11"/>
                        <p:cNvGrpSpPr/>
                        <p:nvPr/>
                      </p:nvGrpSpPr>
                      <p:grpSpPr>
                        <a:xfrm>
                          <a:off x="179620" y="3954300"/>
                          <a:ext cx="139329" cy="128300"/>
                          <a:chOff x="732600" y="1890325"/>
                          <a:chExt cx="138100" cy="128300"/>
                        </a:xfrm>
                      </p:grpSpPr>
                      <p:sp>
                        <p:nvSpPr>
                          <p:cNvPr id="3797" name="Google Shape;379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98" name="Google Shape;379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99" name="Google Shape;379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00" name="Google Shape;3800;p11"/>
                        <p:cNvGrpSpPr/>
                        <p:nvPr/>
                      </p:nvGrpSpPr>
                      <p:grpSpPr>
                        <a:xfrm>
                          <a:off x="116495" y="4347100"/>
                          <a:ext cx="139329" cy="128300"/>
                          <a:chOff x="732600" y="1890325"/>
                          <a:chExt cx="138100" cy="128300"/>
                        </a:xfrm>
                      </p:grpSpPr>
                      <p:sp>
                        <p:nvSpPr>
                          <p:cNvPr id="3801" name="Google Shape;380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02" name="Google Shape;380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03" name="Google Shape;380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04" name="Google Shape;3804;p11"/>
                        <p:cNvGrpSpPr/>
                        <p:nvPr/>
                      </p:nvGrpSpPr>
                      <p:grpSpPr>
                        <a:xfrm>
                          <a:off x="213170" y="4739900"/>
                          <a:ext cx="139329" cy="128300"/>
                          <a:chOff x="732600" y="1890325"/>
                          <a:chExt cx="138100" cy="128300"/>
                        </a:xfrm>
                      </p:grpSpPr>
                      <p:sp>
                        <p:nvSpPr>
                          <p:cNvPr id="3805" name="Google Shape;380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06" name="Google Shape;380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07" name="Google Shape;380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08" name="Google Shape;3808;p11"/>
                        <p:cNvGrpSpPr/>
                        <p:nvPr/>
                      </p:nvGrpSpPr>
                      <p:grpSpPr>
                        <a:xfrm>
                          <a:off x="73845" y="3561500"/>
                          <a:ext cx="139329" cy="128300"/>
                          <a:chOff x="732600" y="1890325"/>
                          <a:chExt cx="138100" cy="128300"/>
                        </a:xfrm>
                      </p:grpSpPr>
                      <p:sp>
                        <p:nvSpPr>
                          <p:cNvPr id="3809" name="Google Shape;380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10" name="Google Shape;381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11" name="Google Shape;381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nvGrpSpPr>
                    <p:cNvPr id="3812" name="Google Shape;3812;p11"/>
                    <p:cNvGrpSpPr/>
                    <p:nvPr/>
                  </p:nvGrpSpPr>
                  <p:grpSpPr>
                    <a:xfrm>
                      <a:off x="81020" y="36500"/>
                      <a:ext cx="278654" cy="1306700"/>
                      <a:chOff x="73845" y="3561500"/>
                      <a:chExt cx="278654" cy="1306700"/>
                    </a:xfrm>
                  </p:grpSpPr>
                  <p:grpSp>
                    <p:nvGrpSpPr>
                      <p:cNvPr id="3813" name="Google Shape;3813;p11"/>
                      <p:cNvGrpSpPr/>
                      <p:nvPr/>
                    </p:nvGrpSpPr>
                    <p:grpSpPr>
                      <a:xfrm>
                        <a:off x="179620" y="3954300"/>
                        <a:ext cx="139329" cy="128300"/>
                        <a:chOff x="732600" y="1890325"/>
                        <a:chExt cx="138100" cy="128300"/>
                      </a:xfrm>
                    </p:grpSpPr>
                    <p:sp>
                      <p:nvSpPr>
                        <p:cNvPr id="3814" name="Google Shape;381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15" name="Google Shape;381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16" name="Google Shape;381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17" name="Google Shape;3817;p11"/>
                      <p:cNvGrpSpPr/>
                      <p:nvPr/>
                    </p:nvGrpSpPr>
                    <p:grpSpPr>
                      <a:xfrm>
                        <a:off x="116495" y="4347100"/>
                        <a:ext cx="139329" cy="128300"/>
                        <a:chOff x="732600" y="1890325"/>
                        <a:chExt cx="138100" cy="128300"/>
                      </a:xfrm>
                    </p:grpSpPr>
                    <p:sp>
                      <p:nvSpPr>
                        <p:cNvPr id="3818" name="Google Shape;381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19" name="Google Shape;381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20" name="Google Shape;382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21" name="Google Shape;3821;p11"/>
                      <p:cNvGrpSpPr/>
                      <p:nvPr/>
                    </p:nvGrpSpPr>
                    <p:grpSpPr>
                      <a:xfrm>
                        <a:off x="213170" y="4739900"/>
                        <a:ext cx="139329" cy="128300"/>
                        <a:chOff x="732600" y="1890325"/>
                        <a:chExt cx="138100" cy="128300"/>
                      </a:xfrm>
                    </p:grpSpPr>
                    <p:sp>
                      <p:nvSpPr>
                        <p:cNvPr id="3822" name="Google Shape;382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23" name="Google Shape;382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24" name="Google Shape;382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25" name="Google Shape;3825;p11"/>
                      <p:cNvGrpSpPr/>
                      <p:nvPr/>
                    </p:nvGrpSpPr>
                    <p:grpSpPr>
                      <a:xfrm>
                        <a:off x="73845" y="3561500"/>
                        <a:ext cx="139329" cy="128300"/>
                        <a:chOff x="732600" y="1890325"/>
                        <a:chExt cx="138100" cy="128300"/>
                      </a:xfrm>
                    </p:grpSpPr>
                    <p:sp>
                      <p:nvSpPr>
                        <p:cNvPr id="3826" name="Google Shape;382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27" name="Google Shape;382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28" name="Google Shape;382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grpSp>
              <p:nvGrpSpPr>
                <p:cNvPr id="3829" name="Google Shape;3829;p11"/>
                <p:cNvGrpSpPr/>
                <p:nvPr/>
              </p:nvGrpSpPr>
              <p:grpSpPr>
                <a:xfrm rot="5400000">
                  <a:off x="9702783" y="-38502"/>
                  <a:ext cx="236004" cy="521100"/>
                  <a:chOff x="116495" y="4347100"/>
                  <a:chExt cx="236004" cy="521100"/>
                </a:xfrm>
              </p:grpSpPr>
              <p:grpSp>
                <p:nvGrpSpPr>
                  <p:cNvPr id="3830" name="Google Shape;3830;p11"/>
                  <p:cNvGrpSpPr/>
                  <p:nvPr/>
                </p:nvGrpSpPr>
                <p:grpSpPr>
                  <a:xfrm>
                    <a:off x="116495" y="4347100"/>
                    <a:ext cx="139329" cy="128300"/>
                    <a:chOff x="732600" y="1890325"/>
                    <a:chExt cx="138100" cy="128300"/>
                  </a:xfrm>
                </p:grpSpPr>
                <p:sp>
                  <p:nvSpPr>
                    <p:cNvPr id="3831" name="Google Shape;383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32" name="Google Shape;383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33" name="Google Shape;383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34" name="Google Shape;3834;p11"/>
                  <p:cNvGrpSpPr/>
                  <p:nvPr/>
                </p:nvGrpSpPr>
                <p:grpSpPr>
                  <a:xfrm>
                    <a:off x="213170" y="4739900"/>
                    <a:ext cx="139329" cy="128300"/>
                    <a:chOff x="732600" y="1890325"/>
                    <a:chExt cx="138100" cy="128300"/>
                  </a:xfrm>
                </p:grpSpPr>
                <p:sp>
                  <p:nvSpPr>
                    <p:cNvPr id="3835" name="Google Shape;383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36" name="Google Shape;383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37" name="Google Shape;383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nvGrpSpPr>
              <p:cNvPr id="3838" name="Google Shape;3838;p11"/>
              <p:cNvGrpSpPr/>
              <p:nvPr/>
            </p:nvGrpSpPr>
            <p:grpSpPr>
              <a:xfrm>
                <a:off x="471460" y="61396"/>
                <a:ext cx="9609875" cy="285829"/>
                <a:chOff x="471460" y="61396"/>
                <a:chExt cx="9609875" cy="285829"/>
              </a:xfrm>
            </p:grpSpPr>
            <p:grpSp>
              <p:nvGrpSpPr>
                <p:cNvPr id="3839" name="Google Shape;3839;p11"/>
                <p:cNvGrpSpPr/>
                <p:nvPr/>
              </p:nvGrpSpPr>
              <p:grpSpPr>
                <a:xfrm>
                  <a:off x="471460" y="61396"/>
                  <a:ext cx="8862425" cy="285829"/>
                  <a:chOff x="395260" y="61396"/>
                  <a:chExt cx="8862425" cy="285829"/>
                </a:xfrm>
              </p:grpSpPr>
              <p:grpSp>
                <p:nvGrpSpPr>
                  <p:cNvPr id="3840" name="Google Shape;3840;p11"/>
                  <p:cNvGrpSpPr/>
                  <p:nvPr/>
                </p:nvGrpSpPr>
                <p:grpSpPr>
                  <a:xfrm rot="5400000">
                    <a:off x="8465008" y="-445452"/>
                    <a:ext cx="278654" cy="1306700"/>
                    <a:chOff x="73845" y="3561500"/>
                    <a:chExt cx="278654" cy="1306700"/>
                  </a:xfrm>
                </p:grpSpPr>
                <p:grpSp>
                  <p:nvGrpSpPr>
                    <p:cNvPr id="3841" name="Google Shape;3841;p11"/>
                    <p:cNvGrpSpPr/>
                    <p:nvPr/>
                  </p:nvGrpSpPr>
                  <p:grpSpPr>
                    <a:xfrm>
                      <a:off x="179620" y="3954300"/>
                      <a:ext cx="139329" cy="128300"/>
                      <a:chOff x="732600" y="1890325"/>
                      <a:chExt cx="138100" cy="128300"/>
                    </a:xfrm>
                  </p:grpSpPr>
                  <p:sp>
                    <p:nvSpPr>
                      <p:cNvPr id="3842" name="Google Shape;384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43" name="Google Shape;384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44" name="Google Shape;384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45" name="Google Shape;3845;p11"/>
                    <p:cNvGrpSpPr/>
                    <p:nvPr/>
                  </p:nvGrpSpPr>
                  <p:grpSpPr>
                    <a:xfrm>
                      <a:off x="116495" y="4347100"/>
                      <a:ext cx="139329" cy="128300"/>
                      <a:chOff x="732600" y="1890325"/>
                      <a:chExt cx="138100" cy="128300"/>
                    </a:xfrm>
                  </p:grpSpPr>
                  <p:sp>
                    <p:nvSpPr>
                      <p:cNvPr id="3846" name="Google Shape;384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47" name="Google Shape;384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48" name="Google Shape;384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49" name="Google Shape;3849;p11"/>
                    <p:cNvGrpSpPr/>
                    <p:nvPr/>
                  </p:nvGrpSpPr>
                  <p:grpSpPr>
                    <a:xfrm>
                      <a:off x="213170" y="4739900"/>
                      <a:ext cx="139329" cy="128300"/>
                      <a:chOff x="732600" y="1890325"/>
                      <a:chExt cx="138100" cy="128300"/>
                    </a:xfrm>
                  </p:grpSpPr>
                  <p:sp>
                    <p:nvSpPr>
                      <p:cNvPr id="3850" name="Google Shape;385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51" name="Google Shape;385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52" name="Google Shape;385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53" name="Google Shape;3853;p11"/>
                    <p:cNvGrpSpPr/>
                    <p:nvPr/>
                  </p:nvGrpSpPr>
                  <p:grpSpPr>
                    <a:xfrm>
                      <a:off x="73845" y="3561500"/>
                      <a:ext cx="139329" cy="128300"/>
                      <a:chOff x="732600" y="1890325"/>
                      <a:chExt cx="138100" cy="128300"/>
                    </a:xfrm>
                  </p:grpSpPr>
                  <p:sp>
                    <p:nvSpPr>
                      <p:cNvPr id="3854" name="Google Shape;385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55" name="Google Shape;385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56" name="Google Shape;385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nvGrpSpPr>
                  <p:cNvPr id="3857" name="Google Shape;3857;p11"/>
                  <p:cNvGrpSpPr/>
                  <p:nvPr/>
                </p:nvGrpSpPr>
                <p:grpSpPr>
                  <a:xfrm rot="5400000">
                    <a:off x="3923120" y="-3466465"/>
                    <a:ext cx="285829" cy="7341550"/>
                    <a:chOff x="73845" y="36500"/>
                    <a:chExt cx="285829" cy="7341550"/>
                  </a:xfrm>
                </p:grpSpPr>
                <p:grpSp>
                  <p:nvGrpSpPr>
                    <p:cNvPr id="3858" name="Google Shape;3858;p11"/>
                    <p:cNvGrpSpPr/>
                    <p:nvPr/>
                  </p:nvGrpSpPr>
                  <p:grpSpPr>
                    <a:xfrm>
                      <a:off x="73845" y="4538300"/>
                      <a:ext cx="285829" cy="2839750"/>
                      <a:chOff x="73845" y="3561500"/>
                      <a:chExt cx="285829" cy="2839750"/>
                    </a:xfrm>
                  </p:grpSpPr>
                  <p:grpSp>
                    <p:nvGrpSpPr>
                      <p:cNvPr id="3859" name="Google Shape;3859;p11"/>
                      <p:cNvGrpSpPr/>
                      <p:nvPr/>
                    </p:nvGrpSpPr>
                    <p:grpSpPr>
                      <a:xfrm>
                        <a:off x="73845" y="3561500"/>
                        <a:ext cx="278654" cy="1306700"/>
                        <a:chOff x="73845" y="3561500"/>
                        <a:chExt cx="278654" cy="1306700"/>
                      </a:xfrm>
                    </p:grpSpPr>
                    <p:grpSp>
                      <p:nvGrpSpPr>
                        <p:cNvPr id="3860" name="Google Shape;3860;p11"/>
                        <p:cNvGrpSpPr/>
                        <p:nvPr/>
                      </p:nvGrpSpPr>
                      <p:grpSpPr>
                        <a:xfrm>
                          <a:off x="179620" y="3954300"/>
                          <a:ext cx="139329" cy="128300"/>
                          <a:chOff x="732600" y="1890325"/>
                          <a:chExt cx="138100" cy="128300"/>
                        </a:xfrm>
                      </p:grpSpPr>
                      <p:sp>
                        <p:nvSpPr>
                          <p:cNvPr id="3861" name="Google Shape;386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62" name="Google Shape;386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63" name="Google Shape;386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64" name="Google Shape;3864;p11"/>
                        <p:cNvGrpSpPr/>
                        <p:nvPr/>
                      </p:nvGrpSpPr>
                      <p:grpSpPr>
                        <a:xfrm>
                          <a:off x="116495" y="4347100"/>
                          <a:ext cx="139329" cy="128300"/>
                          <a:chOff x="732600" y="1890325"/>
                          <a:chExt cx="138100" cy="128300"/>
                        </a:xfrm>
                      </p:grpSpPr>
                      <p:sp>
                        <p:nvSpPr>
                          <p:cNvPr id="3865" name="Google Shape;386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66" name="Google Shape;386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67" name="Google Shape;386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68" name="Google Shape;3868;p11"/>
                        <p:cNvGrpSpPr/>
                        <p:nvPr/>
                      </p:nvGrpSpPr>
                      <p:grpSpPr>
                        <a:xfrm>
                          <a:off x="213170" y="4739900"/>
                          <a:ext cx="139329" cy="128300"/>
                          <a:chOff x="732600" y="1890325"/>
                          <a:chExt cx="138100" cy="128300"/>
                        </a:xfrm>
                      </p:grpSpPr>
                      <p:sp>
                        <p:nvSpPr>
                          <p:cNvPr id="3869" name="Google Shape;386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70" name="Google Shape;387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71" name="Google Shape;387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72" name="Google Shape;3872;p11"/>
                        <p:cNvGrpSpPr/>
                        <p:nvPr/>
                      </p:nvGrpSpPr>
                      <p:grpSpPr>
                        <a:xfrm>
                          <a:off x="73845" y="3561500"/>
                          <a:ext cx="139329" cy="128300"/>
                          <a:chOff x="732600" y="1890325"/>
                          <a:chExt cx="138100" cy="128300"/>
                        </a:xfrm>
                      </p:grpSpPr>
                      <p:sp>
                        <p:nvSpPr>
                          <p:cNvPr id="3873" name="Google Shape;387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74" name="Google Shape;387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75" name="Google Shape;387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nvGrpSpPr>
                      <p:cNvPr id="3876" name="Google Shape;3876;p11"/>
                      <p:cNvGrpSpPr/>
                      <p:nvPr/>
                    </p:nvGrpSpPr>
                    <p:grpSpPr>
                      <a:xfrm>
                        <a:off x="81020" y="5094550"/>
                        <a:ext cx="278654" cy="1306700"/>
                        <a:chOff x="73845" y="3561500"/>
                        <a:chExt cx="278654" cy="1306700"/>
                      </a:xfrm>
                    </p:grpSpPr>
                    <p:grpSp>
                      <p:nvGrpSpPr>
                        <p:cNvPr id="3877" name="Google Shape;3877;p11"/>
                        <p:cNvGrpSpPr/>
                        <p:nvPr/>
                      </p:nvGrpSpPr>
                      <p:grpSpPr>
                        <a:xfrm>
                          <a:off x="179620" y="3954300"/>
                          <a:ext cx="139329" cy="128300"/>
                          <a:chOff x="732600" y="1890325"/>
                          <a:chExt cx="138100" cy="128300"/>
                        </a:xfrm>
                      </p:grpSpPr>
                      <p:sp>
                        <p:nvSpPr>
                          <p:cNvPr id="3878" name="Google Shape;387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79" name="Google Shape;387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80" name="Google Shape;388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81" name="Google Shape;3881;p11"/>
                        <p:cNvGrpSpPr/>
                        <p:nvPr/>
                      </p:nvGrpSpPr>
                      <p:grpSpPr>
                        <a:xfrm>
                          <a:off x="116495" y="4347100"/>
                          <a:ext cx="139329" cy="128300"/>
                          <a:chOff x="732600" y="1890325"/>
                          <a:chExt cx="138100" cy="128300"/>
                        </a:xfrm>
                      </p:grpSpPr>
                      <p:sp>
                        <p:nvSpPr>
                          <p:cNvPr id="3882" name="Google Shape;388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83" name="Google Shape;388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84" name="Google Shape;388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85" name="Google Shape;3885;p11"/>
                        <p:cNvGrpSpPr/>
                        <p:nvPr/>
                      </p:nvGrpSpPr>
                      <p:grpSpPr>
                        <a:xfrm>
                          <a:off x="213170" y="4739900"/>
                          <a:ext cx="139329" cy="128300"/>
                          <a:chOff x="732600" y="1890325"/>
                          <a:chExt cx="138100" cy="128300"/>
                        </a:xfrm>
                      </p:grpSpPr>
                      <p:sp>
                        <p:nvSpPr>
                          <p:cNvPr id="3886" name="Google Shape;388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87" name="Google Shape;388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88" name="Google Shape;388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89" name="Google Shape;3889;p11"/>
                        <p:cNvGrpSpPr/>
                        <p:nvPr/>
                      </p:nvGrpSpPr>
                      <p:grpSpPr>
                        <a:xfrm>
                          <a:off x="73845" y="3561500"/>
                          <a:ext cx="139329" cy="128300"/>
                          <a:chOff x="732600" y="1890325"/>
                          <a:chExt cx="138100" cy="128300"/>
                        </a:xfrm>
                      </p:grpSpPr>
                      <p:sp>
                        <p:nvSpPr>
                          <p:cNvPr id="3890" name="Google Shape;389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91" name="Google Shape;389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92" name="Google Shape;389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nvGrpSpPr>
                    <p:cNvPr id="3893" name="Google Shape;3893;p11"/>
                    <p:cNvGrpSpPr/>
                    <p:nvPr/>
                  </p:nvGrpSpPr>
                  <p:grpSpPr>
                    <a:xfrm>
                      <a:off x="73845" y="1524775"/>
                      <a:ext cx="285829" cy="2839750"/>
                      <a:chOff x="73845" y="3561500"/>
                      <a:chExt cx="285829" cy="2839750"/>
                    </a:xfrm>
                  </p:grpSpPr>
                  <p:grpSp>
                    <p:nvGrpSpPr>
                      <p:cNvPr id="3894" name="Google Shape;3894;p11"/>
                      <p:cNvGrpSpPr/>
                      <p:nvPr/>
                    </p:nvGrpSpPr>
                    <p:grpSpPr>
                      <a:xfrm>
                        <a:off x="73845" y="3561500"/>
                        <a:ext cx="278654" cy="1306700"/>
                        <a:chOff x="73845" y="3561500"/>
                        <a:chExt cx="278654" cy="1306700"/>
                      </a:xfrm>
                    </p:grpSpPr>
                    <p:grpSp>
                      <p:nvGrpSpPr>
                        <p:cNvPr id="3895" name="Google Shape;3895;p11"/>
                        <p:cNvGrpSpPr/>
                        <p:nvPr/>
                      </p:nvGrpSpPr>
                      <p:grpSpPr>
                        <a:xfrm>
                          <a:off x="179620" y="3954300"/>
                          <a:ext cx="139329" cy="128300"/>
                          <a:chOff x="732600" y="1890325"/>
                          <a:chExt cx="138100" cy="128300"/>
                        </a:xfrm>
                      </p:grpSpPr>
                      <p:sp>
                        <p:nvSpPr>
                          <p:cNvPr id="3896" name="Google Shape;389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97" name="Google Shape;389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98" name="Google Shape;389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99" name="Google Shape;3899;p11"/>
                        <p:cNvGrpSpPr/>
                        <p:nvPr/>
                      </p:nvGrpSpPr>
                      <p:grpSpPr>
                        <a:xfrm>
                          <a:off x="116495" y="4347100"/>
                          <a:ext cx="139329" cy="128300"/>
                          <a:chOff x="732600" y="1890325"/>
                          <a:chExt cx="138100" cy="128300"/>
                        </a:xfrm>
                      </p:grpSpPr>
                      <p:sp>
                        <p:nvSpPr>
                          <p:cNvPr id="3900" name="Google Shape;390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01" name="Google Shape;390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02" name="Google Shape;390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03" name="Google Shape;3903;p11"/>
                        <p:cNvGrpSpPr/>
                        <p:nvPr/>
                      </p:nvGrpSpPr>
                      <p:grpSpPr>
                        <a:xfrm>
                          <a:off x="213170" y="4739900"/>
                          <a:ext cx="139329" cy="128300"/>
                          <a:chOff x="732600" y="1890325"/>
                          <a:chExt cx="138100" cy="128300"/>
                        </a:xfrm>
                      </p:grpSpPr>
                      <p:sp>
                        <p:nvSpPr>
                          <p:cNvPr id="3904" name="Google Shape;390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05" name="Google Shape;390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06" name="Google Shape;390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07" name="Google Shape;3907;p11"/>
                        <p:cNvGrpSpPr/>
                        <p:nvPr/>
                      </p:nvGrpSpPr>
                      <p:grpSpPr>
                        <a:xfrm>
                          <a:off x="73845" y="3561500"/>
                          <a:ext cx="139329" cy="128300"/>
                          <a:chOff x="732600" y="1890325"/>
                          <a:chExt cx="138100" cy="128300"/>
                        </a:xfrm>
                      </p:grpSpPr>
                      <p:sp>
                        <p:nvSpPr>
                          <p:cNvPr id="3908" name="Google Shape;390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09" name="Google Shape;390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10" name="Google Shape;391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nvGrpSpPr>
                      <p:cNvPr id="3911" name="Google Shape;3911;p11"/>
                      <p:cNvGrpSpPr/>
                      <p:nvPr/>
                    </p:nvGrpSpPr>
                    <p:grpSpPr>
                      <a:xfrm>
                        <a:off x="81020" y="5094550"/>
                        <a:ext cx="278654" cy="1306700"/>
                        <a:chOff x="73845" y="3561500"/>
                        <a:chExt cx="278654" cy="1306700"/>
                      </a:xfrm>
                    </p:grpSpPr>
                    <p:grpSp>
                      <p:nvGrpSpPr>
                        <p:cNvPr id="3912" name="Google Shape;3912;p11"/>
                        <p:cNvGrpSpPr/>
                        <p:nvPr/>
                      </p:nvGrpSpPr>
                      <p:grpSpPr>
                        <a:xfrm>
                          <a:off x="179620" y="3954300"/>
                          <a:ext cx="139329" cy="128300"/>
                          <a:chOff x="732600" y="1890325"/>
                          <a:chExt cx="138100" cy="128300"/>
                        </a:xfrm>
                      </p:grpSpPr>
                      <p:sp>
                        <p:nvSpPr>
                          <p:cNvPr id="3913" name="Google Shape;391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14" name="Google Shape;391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15" name="Google Shape;391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16" name="Google Shape;3916;p11"/>
                        <p:cNvGrpSpPr/>
                        <p:nvPr/>
                      </p:nvGrpSpPr>
                      <p:grpSpPr>
                        <a:xfrm>
                          <a:off x="116495" y="4347100"/>
                          <a:ext cx="139329" cy="128300"/>
                          <a:chOff x="732600" y="1890325"/>
                          <a:chExt cx="138100" cy="128300"/>
                        </a:xfrm>
                      </p:grpSpPr>
                      <p:sp>
                        <p:nvSpPr>
                          <p:cNvPr id="3917" name="Google Shape;391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18" name="Google Shape;391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19" name="Google Shape;391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20" name="Google Shape;3920;p11"/>
                        <p:cNvGrpSpPr/>
                        <p:nvPr/>
                      </p:nvGrpSpPr>
                      <p:grpSpPr>
                        <a:xfrm>
                          <a:off x="213170" y="4739900"/>
                          <a:ext cx="139329" cy="128300"/>
                          <a:chOff x="732600" y="1890325"/>
                          <a:chExt cx="138100" cy="128300"/>
                        </a:xfrm>
                      </p:grpSpPr>
                      <p:sp>
                        <p:nvSpPr>
                          <p:cNvPr id="3921" name="Google Shape;392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22" name="Google Shape;392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23" name="Google Shape;392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24" name="Google Shape;3924;p11"/>
                        <p:cNvGrpSpPr/>
                        <p:nvPr/>
                      </p:nvGrpSpPr>
                      <p:grpSpPr>
                        <a:xfrm>
                          <a:off x="73845" y="3561500"/>
                          <a:ext cx="139329" cy="128300"/>
                          <a:chOff x="732600" y="1890325"/>
                          <a:chExt cx="138100" cy="128300"/>
                        </a:xfrm>
                      </p:grpSpPr>
                      <p:sp>
                        <p:nvSpPr>
                          <p:cNvPr id="3925" name="Google Shape;392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26" name="Google Shape;392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27" name="Google Shape;392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nvGrpSpPr>
                    <p:cNvPr id="3928" name="Google Shape;3928;p11"/>
                    <p:cNvGrpSpPr/>
                    <p:nvPr/>
                  </p:nvGrpSpPr>
                  <p:grpSpPr>
                    <a:xfrm>
                      <a:off x="81020" y="36500"/>
                      <a:ext cx="278654" cy="1306700"/>
                      <a:chOff x="73845" y="3561500"/>
                      <a:chExt cx="278654" cy="1306700"/>
                    </a:xfrm>
                  </p:grpSpPr>
                  <p:grpSp>
                    <p:nvGrpSpPr>
                      <p:cNvPr id="3929" name="Google Shape;3929;p11"/>
                      <p:cNvGrpSpPr/>
                      <p:nvPr/>
                    </p:nvGrpSpPr>
                    <p:grpSpPr>
                      <a:xfrm>
                        <a:off x="179620" y="3954300"/>
                        <a:ext cx="139329" cy="128300"/>
                        <a:chOff x="732600" y="1890325"/>
                        <a:chExt cx="138100" cy="128300"/>
                      </a:xfrm>
                    </p:grpSpPr>
                    <p:sp>
                      <p:nvSpPr>
                        <p:cNvPr id="3930" name="Google Shape;393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31" name="Google Shape;393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32" name="Google Shape;393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33" name="Google Shape;3933;p11"/>
                      <p:cNvGrpSpPr/>
                      <p:nvPr/>
                    </p:nvGrpSpPr>
                    <p:grpSpPr>
                      <a:xfrm>
                        <a:off x="116495" y="4347100"/>
                        <a:ext cx="139329" cy="128300"/>
                        <a:chOff x="732600" y="1890325"/>
                        <a:chExt cx="138100" cy="128300"/>
                      </a:xfrm>
                    </p:grpSpPr>
                    <p:sp>
                      <p:nvSpPr>
                        <p:cNvPr id="3934" name="Google Shape;393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35" name="Google Shape;393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36" name="Google Shape;393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37" name="Google Shape;3937;p11"/>
                      <p:cNvGrpSpPr/>
                      <p:nvPr/>
                    </p:nvGrpSpPr>
                    <p:grpSpPr>
                      <a:xfrm>
                        <a:off x="213170" y="4739900"/>
                        <a:ext cx="139329" cy="128300"/>
                        <a:chOff x="732600" y="1890325"/>
                        <a:chExt cx="138100" cy="128300"/>
                      </a:xfrm>
                    </p:grpSpPr>
                    <p:sp>
                      <p:nvSpPr>
                        <p:cNvPr id="3938" name="Google Shape;393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39" name="Google Shape;393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40" name="Google Shape;394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41" name="Google Shape;3941;p11"/>
                      <p:cNvGrpSpPr/>
                      <p:nvPr/>
                    </p:nvGrpSpPr>
                    <p:grpSpPr>
                      <a:xfrm>
                        <a:off x="73845" y="3561500"/>
                        <a:ext cx="139329" cy="128300"/>
                        <a:chOff x="732600" y="1890325"/>
                        <a:chExt cx="138100" cy="128300"/>
                      </a:xfrm>
                    </p:grpSpPr>
                    <p:sp>
                      <p:nvSpPr>
                        <p:cNvPr id="3942" name="Google Shape;394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43" name="Google Shape;394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44" name="Google Shape;394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grpSp>
              <p:nvGrpSpPr>
                <p:cNvPr id="3945" name="Google Shape;3945;p11"/>
                <p:cNvGrpSpPr/>
                <p:nvPr/>
              </p:nvGrpSpPr>
              <p:grpSpPr>
                <a:xfrm rot="5400000">
                  <a:off x="9702783" y="-38502"/>
                  <a:ext cx="236004" cy="521100"/>
                  <a:chOff x="116495" y="4347100"/>
                  <a:chExt cx="236004" cy="521100"/>
                </a:xfrm>
              </p:grpSpPr>
              <p:grpSp>
                <p:nvGrpSpPr>
                  <p:cNvPr id="3946" name="Google Shape;3946;p11"/>
                  <p:cNvGrpSpPr/>
                  <p:nvPr/>
                </p:nvGrpSpPr>
                <p:grpSpPr>
                  <a:xfrm>
                    <a:off x="116495" y="4347100"/>
                    <a:ext cx="139329" cy="128300"/>
                    <a:chOff x="732600" y="1890325"/>
                    <a:chExt cx="138100" cy="128300"/>
                  </a:xfrm>
                </p:grpSpPr>
                <p:sp>
                  <p:nvSpPr>
                    <p:cNvPr id="3947" name="Google Shape;394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48" name="Google Shape;394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49" name="Google Shape;394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50" name="Google Shape;3950;p11"/>
                  <p:cNvGrpSpPr/>
                  <p:nvPr/>
                </p:nvGrpSpPr>
                <p:grpSpPr>
                  <a:xfrm>
                    <a:off x="213170" y="4739900"/>
                    <a:ext cx="139329" cy="128300"/>
                    <a:chOff x="732600" y="1890325"/>
                    <a:chExt cx="138100" cy="128300"/>
                  </a:xfrm>
                </p:grpSpPr>
                <p:sp>
                  <p:nvSpPr>
                    <p:cNvPr id="3951" name="Google Shape;395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52" name="Google Shape;395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53" name="Google Shape;395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nvGrpSpPr>
              <p:cNvPr id="3954" name="Google Shape;3954;p11"/>
              <p:cNvGrpSpPr/>
              <p:nvPr/>
            </p:nvGrpSpPr>
            <p:grpSpPr>
              <a:xfrm>
                <a:off x="73845" y="98713"/>
                <a:ext cx="285829" cy="7341550"/>
                <a:chOff x="73845" y="36500"/>
                <a:chExt cx="285829" cy="7341550"/>
              </a:xfrm>
            </p:grpSpPr>
            <p:grpSp>
              <p:nvGrpSpPr>
                <p:cNvPr id="3955" name="Google Shape;3955;p11"/>
                <p:cNvGrpSpPr/>
                <p:nvPr/>
              </p:nvGrpSpPr>
              <p:grpSpPr>
                <a:xfrm>
                  <a:off x="73845" y="4538300"/>
                  <a:ext cx="285829" cy="2839750"/>
                  <a:chOff x="73845" y="3561500"/>
                  <a:chExt cx="285829" cy="2839750"/>
                </a:xfrm>
              </p:grpSpPr>
              <p:grpSp>
                <p:nvGrpSpPr>
                  <p:cNvPr id="3956" name="Google Shape;3956;p11"/>
                  <p:cNvGrpSpPr/>
                  <p:nvPr/>
                </p:nvGrpSpPr>
                <p:grpSpPr>
                  <a:xfrm>
                    <a:off x="73845" y="3561500"/>
                    <a:ext cx="278654" cy="1306700"/>
                    <a:chOff x="73845" y="3561500"/>
                    <a:chExt cx="278654" cy="1306700"/>
                  </a:xfrm>
                </p:grpSpPr>
                <p:grpSp>
                  <p:nvGrpSpPr>
                    <p:cNvPr id="3957" name="Google Shape;3957;p11"/>
                    <p:cNvGrpSpPr/>
                    <p:nvPr/>
                  </p:nvGrpSpPr>
                  <p:grpSpPr>
                    <a:xfrm>
                      <a:off x="179620" y="3954300"/>
                      <a:ext cx="139329" cy="128300"/>
                      <a:chOff x="732600" y="1890325"/>
                      <a:chExt cx="138100" cy="128300"/>
                    </a:xfrm>
                  </p:grpSpPr>
                  <p:sp>
                    <p:nvSpPr>
                      <p:cNvPr id="3958" name="Google Shape;395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59" name="Google Shape;395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60" name="Google Shape;396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61" name="Google Shape;3961;p11"/>
                    <p:cNvGrpSpPr/>
                    <p:nvPr/>
                  </p:nvGrpSpPr>
                  <p:grpSpPr>
                    <a:xfrm>
                      <a:off x="116495" y="4347100"/>
                      <a:ext cx="139329" cy="128300"/>
                      <a:chOff x="732600" y="1890325"/>
                      <a:chExt cx="138100" cy="128300"/>
                    </a:xfrm>
                  </p:grpSpPr>
                  <p:sp>
                    <p:nvSpPr>
                      <p:cNvPr id="3962" name="Google Shape;396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63" name="Google Shape;396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64" name="Google Shape;396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65" name="Google Shape;3965;p11"/>
                    <p:cNvGrpSpPr/>
                    <p:nvPr/>
                  </p:nvGrpSpPr>
                  <p:grpSpPr>
                    <a:xfrm>
                      <a:off x="213170" y="4739900"/>
                      <a:ext cx="139329" cy="128300"/>
                      <a:chOff x="732600" y="1890325"/>
                      <a:chExt cx="138100" cy="128300"/>
                    </a:xfrm>
                  </p:grpSpPr>
                  <p:sp>
                    <p:nvSpPr>
                      <p:cNvPr id="3966" name="Google Shape;396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67" name="Google Shape;396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68" name="Google Shape;396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69" name="Google Shape;3969;p11"/>
                    <p:cNvGrpSpPr/>
                    <p:nvPr/>
                  </p:nvGrpSpPr>
                  <p:grpSpPr>
                    <a:xfrm>
                      <a:off x="73845" y="3561500"/>
                      <a:ext cx="139329" cy="128300"/>
                      <a:chOff x="732600" y="1890325"/>
                      <a:chExt cx="138100" cy="128300"/>
                    </a:xfrm>
                  </p:grpSpPr>
                  <p:sp>
                    <p:nvSpPr>
                      <p:cNvPr id="3970" name="Google Shape;397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71" name="Google Shape;397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72" name="Google Shape;397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nvGrpSpPr>
                  <p:cNvPr id="3973" name="Google Shape;3973;p11"/>
                  <p:cNvGrpSpPr/>
                  <p:nvPr/>
                </p:nvGrpSpPr>
                <p:grpSpPr>
                  <a:xfrm>
                    <a:off x="81020" y="5094550"/>
                    <a:ext cx="278654" cy="1306700"/>
                    <a:chOff x="73845" y="3561500"/>
                    <a:chExt cx="278654" cy="1306700"/>
                  </a:xfrm>
                </p:grpSpPr>
                <p:grpSp>
                  <p:nvGrpSpPr>
                    <p:cNvPr id="3974" name="Google Shape;3974;p11"/>
                    <p:cNvGrpSpPr/>
                    <p:nvPr/>
                  </p:nvGrpSpPr>
                  <p:grpSpPr>
                    <a:xfrm>
                      <a:off x="179620" y="3954300"/>
                      <a:ext cx="139329" cy="128300"/>
                      <a:chOff x="732600" y="1890325"/>
                      <a:chExt cx="138100" cy="128300"/>
                    </a:xfrm>
                  </p:grpSpPr>
                  <p:sp>
                    <p:nvSpPr>
                      <p:cNvPr id="3975" name="Google Shape;397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76" name="Google Shape;397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77" name="Google Shape;397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78" name="Google Shape;3978;p11"/>
                    <p:cNvGrpSpPr/>
                    <p:nvPr/>
                  </p:nvGrpSpPr>
                  <p:grpSpPr>
                    <a:xfrm>
                      <a:off x="116495" y="4347100"/>
                      <a:ext cx="139329" cy="128300"/>
                      <a:chOff x="732600" y="1890325"/>
                      <a:chExt cx="138100" cy="128300"/>
                    </a:xfrm>
                  </p:grpSpPr>
                  <p:sp>
                    <p:nvSpPr>
                      <p:cNvPr id="3979" name="Google Shape;397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80" name="Google Shape;398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81" name="Google Shape;398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82" name="Google Shape;3982;p11"/>
                    <p:cNvGrpSpPr/>
                    <p:nvPr/>
                  </p:nvGrpSpPr>
                  <p:grpSpPr>
                    <a:xfrm>
                      <a:off x="213170" y="4739900"/>
                      <a:ext cx="139329" cy="128300"/>
                      <a:chOff x="732600" y="1890325"/>
                      <a:chExt cx="138100" cy="128300"/>
                    </a:xfrm>
                  </p:grpSpPr>
                  <p:sp>
                    <p:nvSpPr>
                      <p:cNvPr id="3983" name="Google Shape;398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84" name="Google Shape;398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85" name="Google Shape;398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86" name="Google Shape;3986;p11"/>
                    <p:cNvGrpSpPr/>
                    <p:nvPr/>
                  </p:nvGrpSpPr>
                  <p:grpSpPr>
                    <a:xfrm>
                      <a:off x="73845" y="3561500"/>
                      <a:ext cx="139329" cy="128300"/>
                      <a:chOff x="732600" y="1890325"/>
                      <a:chExt cx="138100" cy="128300"/>
                    </a:xfrm>
                  </p:grpSpPr>
                  <p:sp>
                    <p:nvSpPr>
                      <p:cNvPr id="3987" name="Google Shape;398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88" name="Google Shape;398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89" name="Google Shape;398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nvGrpSpPr>
                <p:cNvPr id="3990" name="Google Shape;3990;p11"/>
                <p:cNvGrpSpPr/>
                <p:nvPr/>
              </p:nvGrpSpPr>
              <p:grpSpPr>
                <a:xfrm>
                  <a:off x="73845" y="1524775"/>
                  <a:ext cx="285829" cy="2839750"/>
                  <a:chOff x="73845" y="3561500"/>
                  <a:chExt cx="285829" cy="2839750"/>
                </a:xfrm>
              </p:grpSpPr>
              <p:grpSp>
                <p:nvGrpSpPr>
                  <p:cNvPr id="3991" name="Google Shape;3991;p11"/>
                  <p:cNvGrpSpPr/>
                  <p:nvPr/>
                </p:nvGrpSpPr>
                <p:grpSpPr>
                  <a:xfrm>
                    <a:off x="73845" y="3561500"/>
                    <a:ext cx="278654" cy="1306700"/>
                    <a:chOff x="73845" y="3561500"/>
                    <a:chExt cx="278654" cy="1306700"/>
                  </a:xfrm>
                </p:grpSpPr>
                <p:grpSp>
                  <p:nvGrpSpPr>
                    <p:cNvPr id="3992" name="Google Shape;3992;p11"/>
                    <p:cNvGrpSpPr/>
                    <p:nvPr/>
                  </p:nvGrpSpPr>
                  <p:grpSpPr>
                    <a:xfrm>
                      <a:off x="179620" y="3954300"/>
                      <a:ext cx="139329" cy="128300"/>
                      <a:chOff x="732600" y="1890325"/>
                      <a:chExt cx="138100" cy="128300"/>
                    </a:xfrm>
                  </p:grpSpPr>
                  <p:sp>
                    <p:nvSpPr>
                      <p:cNvPr id="3993" name="Google Shape;399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94" name="Google Shape;399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95" name="Google Shape;399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96" name="Google Shape;3996;p11"/>
                    <p:cNvGrpSpPr/>
                    <p:nvPr/>
                  </p:nvGrpSpPr>
                  <p:grpSpPr>
                    <a:xfrm>
                      <a:off x="116495" y="4347100"/>
                      <a:ext cx="139329" cy="128300"/>
                      <a:chOff x="732600" y="1890325"/>
                      <a:chExt cx="138100" cy="128300"/>
                    </a:xfrm>
                  </p:grpSpPr>
                  <p:sp>
                    <p:nvSpPr>
                      <p:cNvPr id="3997" name="Google Shape;399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98" name="Google Shape;399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99" name="Google Shape;399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00" name="Google Shape;4000;p11"/>
                    <p:cNvGrpSpPr/>
                    <p:nvPr/>
                  </p:nvGrpSpPr>
                  <p:grpSpPr>
                    <a:xfrm>
                      <a:off x="213170" y="4739900"/>
                      <a:ext cx="139329" cy="128300"/>
                      <a:chOff x="732600" y="1890325"/>
                      <a:chExt cx="138100" cy="128300"/>
                    </a:xfrm>
                  </p:grpSpPr>
                  <p:sp>
                    <p:nvSpPr>
                      <p:cNvPr id="4001" name="Google Shape;400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02" name="Google Shape;400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03" name="Google Shape;400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04" name="Google Shape;4004;p11"/>
                    <p:cNvGrpSpPr/>
                    <p:nvPr/>
                  </p:nvGrpSpPr>
                  <p:grpSpPr>
                    <a:xfrm>
                      <a:off x="73845" y="3561500"/>
                      <a:ext cx="139329" cy="128300"/>
                      <a:chOff x="732600" y="1890325"/>
                      <a:chExt cx="138100" cy="128300"/>
                    </a:xfrm>
                  </p:grpSpPr>
                  <p:sp>
                    <p:nvSpPr>
                      <p:cNvPr id="4005" name="Google Shape;400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06" name="Google Shape;400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07" name="Google Shape;400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nvGrpSpPr>
                  <p:cNvPr id="4008" name="Google Shape;4008;p11"/>
                  <p:cNvGrpSpPr/>
                  <p:nvPr/>
                </p:nvGrpSpPr>
                <p:grpSpPr>
                  <a:xfrm>
                    <a:off x="81020" y="5094550"/>
                    <a:ext cx="278654" cy="1306700"/>
                    <a:chOff x="73845" y="3561500"/>
                    <a:chExt cx="278654" cy="1306700"/>
                  </a:xfrm>
                </p:grpSpPr>
                <p:grpSp>
                  <p:nvGrpSpPr>
                    <p:cNvPr id="4009" name="Google Shape;4009;p11"/>
                    <p:cNvGrpSpPr/>
                    <p:nvPr/>
                  </p:nvGrpSpPr>
                  <p:grpSpPr>
                    <a:xfrm>
                      <a:off x="179620" y="3954300"/>
                      <a:ext cx="139329" cy="128300"/>
                      <a:chOff x="732600" y="1890325"/>
                      <a:chExt cx="138100" cy="128300"/>
                    </a:xfrm>
                  </p:grpSpPr>
                  <p:sp>
                    <p:nvSpPr>
                      <p:cNvPr id="4010" name="Google Shape;401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11" name="Google Shape;401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12" name="Google Shape;401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13" name="Google Shape;4013;p11"/>
                    <p:cNvGrpSpPr/>
                    <p:nvPr/>
                  </p:nvGrpSpPr>
                  <p:grpSpPr>
                    <a:xfrm>
                      <a:off x="116495" y="4347100"/>
                      <a:ext cx="139329" cy="128300"/>
                      <a:chOff x="732600" y="1890325"/>
                      <a:chExt cx="138100" cy="128300"/>
                    </a:xfrm>
                  </p:grpSpPr>
                  <p:sp>
                    <p:nvSpPr>
                      <p:cNvPr id="4014" name="Google Shape;401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15" name="Google Shape;401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16" name="Google Shape;401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17" name="Google Shape;4017;p11"/>
                    <p:cNvGrpSpPr/>
                    <p:nvPr/>
                  </p:nvGrpSpPr>
                  <p:grpSpPr>
                    <a:xfrm>
                      <a:off x="213170" y="4739900"/>
                      <a:ext cx="139329" cy="128300"/>
                      <a:chOff x="732600" y="1890325"/>
                      <a:chExt cx="138100" cy="128300"/>
                    </a:xfrm>
                  </p:grpSpPr>
                  <p:sp>
                    <p:nvSpPr>
                      <p:cNvPr id="4018" name="Google Shape;401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19" name="Google Shape;401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20" name="Google Shape;402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21" name="Google Shape;4021;p11"/>
                    <p:cNvGrpSpPr/>
                    <p:nvPr/>
                  </p:nvGrpSpPr>
                  <p:grpSpPr>
                    <a:xfrm>
                      <a:off x="73845" y="3561500"/>
                      <a:ext cx="139329" cy="128300"/>
                      <a:chOff x="732600" y="1890325"/>
                      <a:chExt cx="138100" cy="128300"/>
                    </a:xfrm>
                  </p:grpSpPr>
                  <p:sp>
                    <p:nvSpPr>
                      <p:cNvPr id="4022" name="Google Shape;402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23" name="Google Shape;402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24" name="Google Shape;402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nvGrpSpPr>
                <p:cNvPr id="4025" name="Google Shape;4025;p11"/>
                <p:cNvGrpSpPr/>
                <p:nvPr/>
              </p:nvGrpSpPr>
              <p:grpSpPr>
                <a:xfrm>
                  <a:off x="81020" y="36500"/>
                  <a:ext cx="278654" cy="1306700"/>
                  <a:chOff x="73845" y="3561500"/>
                  <a:chExt cx="278654" cy="1306700"/>
                </a:xfrm>
              </p:grpSpPr>
              <p:grpSp>
                <p:nvGrpSpPr>
                  <p:cNvPr id="4026" name="Google Shape;4026;p11"/>
                  <p:cNvGrpSpPr/>
                  <p:nvPr/>
                </p:nvGrpSpPr>
                <p:grpSpPr>
                  <a:xfrm>
                    <a:off x="179620" y="3954300"/>
                    <a:ext cx="139329" cy="128300"/>
                    <a:chOff x="732600" y="1890325"/>
                    <a:chExt cx="138100" cy="128300"/>
                  </a:xfrm>
                </p:grpSpPr>
                <p:sp>
                  <p:nvSpPr>
                    <p:cNvPr id="4027" name="Google Shape;402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28" name="Google Shape;402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29" name="Google Shape;402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30" name="Google Shape;4030;p11"/>
                  <p:cNvGrpSpPr/>
                  <p:nvPr/>
                </p:nvGrpSpPr>
                <p:grpSpPr>
                  <a:xfrm>
                    <a:off x="116495" y="4347100"/>
                    <a:ext cx="139329" cy="128300"/>
                    <a:chOff x="732600" y="1890325"/>
                    <a:chExt cx="138100" cy="128300"/>
                  </a:xfrm>
                </p:grpSpPr>
                <p:sp>
                  <p:nvSpPr>
                    <p:cNvPr id="4031" name="Google Shape;403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32" name="Google Shape;403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33" name="Google Shape;403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34" name="Google Shape;4034;p11"/>
                  <p:cNvGrpSpPr/>
                  <p:nvPr/>
                </p:nvGrpSpPr>
                <p:grpSpPr>
                  <a:xfrm>
                    <a:off x="213170" y="4739900"/>
                    <a:ext cx="139329" cy="128300"/>
                    <a:chOff x="732600" y="1890325"/>
                    <a:chExt cx="138100" cy="128300"/>
                  </a:xfrm>
                </p:grpSpPr>
                <p:sp>
                  <p:nvSpPr>
                    <p:cNvPr id="4035" name="Google Shape;403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36" name="Google Shape;403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37" name="Google Shape;403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38" name="Google Shape;4038;p11"/>
                  <p:cNvGrpSpPr/>
                  <p:nvPr/>
                </p:nvGrpSpPr>
                <p:grpSpPr>
                  <a:xfrm>
                    <a:off x="73845" y="3561500"/>
                    <a:ext cx="139329" cy="128300"/>
                    <a:chOff x="732600" y="1890325"/>
                    <a:chExt cx="138100" cy="128300"/>
                  </a:xfrm>
                </p:grpSpPr>
                <p:sp>
                  <p:nvSpPr>
                    <p:cNvPr id="4039" name="Google Shape;403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40" name="Google Shape;404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41" name="Google Shape;404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nvGrpSpPr>
              <p:cNvPr id="4042" name="Google Shape;4042;p11"/>
              <p:cNvGrpSpPr/>
              <p:nvPr/>
            </p:nvGrpSpPr>
            <p:grpSpPr>
              <a:xfrm>
                <a:off x="10332320" y="145213"/>
                <a:ext cx="285829" cy="7341550"/>
                <a:chOff x="73845" y="36500"/>
                <a:chExt cx="285829" cy="7341550"/>
              </a:xfrm>
            </p:grpSpPr>
            <p:grpSp>
              <p:nvGrpSpPr>
                <p:cNvPr id="4043" name="Google Shape;4043;p11"/>
                <p:cNvGrpSpPr/>
                <p:nvPr/>
              </p:nvGrpSpPr>
              <p:grpSpPr>
                <a:xfrm>
                  <a:off x="73845" y="4538300"/>
                  <a:ext cx="285829" cy="2839750"/>
                  <a:chOff x="73845" y="3561500"/>
                  <a:chExt cx="285829" cy="2839750"/>
                </a:xfrm>
              </p:grpSpPr>
              <p:grpSp>
                <p:nvGrpSpPr>
                  <p:cNvPr id="4044" name="Google Shape;4044;p11"/>
                  <p:cNvGrpSpPr/>
                  <p:nvPr/>
                </p:nvGrpSpPr>
                <p:grpSpPr>
                  <a:xfrm>
                    <a:off x="73845" y="3561500"/>
                    <a:ext cx="278654" cy="1306700"/>
                    <a:chOff x="73845" y="3561500"/>
                    <a:chExt cx="278654" cy="1306700"/>
                  </a:xfrm>
                </p:grpSpPr>
                <p:grpSp>
                  <p:nvGrpSpPr>
                    <p:cNvPr id="4045" name="Google Shape;4045;p11"/>
                    <p:cNvGrpSpPr/>
                    <p:nvPr/>
                  </p:nvGrpSpPr>
                  <p:grpSpPr>
                    <a:xfrm>
                      <a:off x="179620" y="3954300"/>
                      <a:ext cx="139329" cy="128300"/>
                      <a:chOff x="732600" y="1890325"/>
                      <a:chExt cx="138100" cy="128300"/>
                    </a:xfrm>
                  </p:grpSpPr>
                  <p:sp>
                    <p:nvSpPr>
                      <p:cNvPr id="4046" name="Google Shape;404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47" name="Google Shape;404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48" name="Google Shape;404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49" name="Google Shape;4049;p11"/>
                    <p:cNvGrpSpPr/>
                    <p:nvPr/>
                  </p:nvGrpSpPr>
                  <p:grpSpPr>
                    <a:xfrm>
                      <a:off x="116495" y="4347100"/>
                      <a:ext cx="139329" cy="128300"/>
                      <a:chOff x="732600" y="1890325"/>
                      <a:chExt cx="138100" cy="128300"/>
                    </a:xfrm>
                  </p:grpSpPr>
                  <p:sp>
                    <p:nvSpPr>
                      <p:cNvPr id="4050" name="Google Shape;405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51" name="Google Shape;405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52" name="Google Shape;405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53" name="Google Shape;4053;p11"/>
                    <p:cNvGrpSpPr/>
                    <p:nvPr/>
                  </p:nvGrpSpPr>
                  <p:grpSpPr>
                    <a:xfrm>
                      <a:off x="213170" y="4739900"/>
                      <a:ext cx="139329" cy="128300"/>
                      <a:chOff x="732600" y="1890325"/>
                      <a:chExt cx="138100" cy="128300"/>
                    </a:xfrm>
                  </p:grpSpPr>
                  <p:sp>
                    <p:nvSpPr>
                      <p:cNvPr id="4054" name="Google Shape;405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55" name="Google Shape;405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56" name="Google Shape;405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57" name="Google Shape;4057;p11"/>
                    <p:cNvGrpSpPr/>
                    <p:nvPr/>
                  </p:nvGrpSpPr>
                  <p:grpSpPr>
                    <a:xfrm>
                      <a:off x="73845" y="3561500"/>
                      <a:ext cx="139329" cy="128300"/>
                      <a:chOff x="732600" y="1890325"/>
                      <a:chExt cx="138100" cy="128300"/>
                    </a:xfrm>
                  </p:grpSpPr>
                  <p:sp>
                    <p:nvSpPr>
                      <p:cNvPr id="4058" name="Google Shape;405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59" name="Google Shape;405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60" name="Google Shape;406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nvGrpSpPr>
                  <p:cNvPr id="4061" name="Google Shape;4061;p11"/>
                  <p:cNvGrpSpPr/>
                  <p:nvPr/>
                </p:nvGrpSpPr>
                <p:grpSpPr>
                  <a:xfrm>
                    <a:off x="81020" y="5094550"/>
                    <a:ext cx="278654" cy="1306700"/>
                    <a:chOff x="73845" y="3561500"/>
                    <a:chExt cx="278654" cy="1306700"/>
                  </a:xfrm>
                </p:grpSpPr>
                <p:grpSp>
                  <p:nvGrpSpPr>
                    <p:cNvPr id="4062" name="Google Shape;4062;p11"/>
                    <p:cNvGrpSpPr/>
                    <p:nvPr/>
                  </p:nvGrpSpPr>
                  <p:grpSpPr>
                    <a:xfrm>
                      <a:off x="179620" y="3954300"/>
                      <a:ext cx="139329" cy="128300"/>
                      <a:chOff x="732600" y="1890325"/>
                      <a:chExt cx="138100" cy="128300"/>
                    </a:xfrm>
                  </p:grpSpPr>
                  <p:sp>
                    <p:nvSpPr>
                      <p:cNvPr id="4063" name="Google Shape;406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64" name="Google Shape;406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65" name="Google Shape;406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66" name="Google Shape;4066;p11"/>
                    <p:cNvGrpSpPr/>
                    <p:nvPr/>
                  </p:nvGrpSpPr>
                  <p:grpSpPr>
                    <a:xfrm>
                      <a:off x="116495" y="4347100"/>
                      <a:ext cx="139329" cy="128300"/>
                      <a:chOff x="732600" y="1890325"/>
                      <a:chExt cx="138100" cy="128300"/>
                    </a:xfrm>
                  </p:grpSpPr>
                  <p:sp>
                    <p:nvSpPr>
                      <p:cNvPr id="4067" name="Google Shape;406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68" name="Google Shape;406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69" name="Google Shape;406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70" name="Google Shape;4070;p11"/>
                    <p:cNvGrpSpPr/>
                    <p:nvPr/>
                  </p:nvGrpSpPr>
                  <p:grpSpPr>
                    <a:xfrm>
                      <a:off x="213170" y="4739900"/>
                      <a:ext cx="139329" cy="128300"/>
                      <a:chOff x="732600" y="1890325"/>
                      <a:chExt cx="138100" cy="128300"/>
                    </a:xfrm>
                  </p:grpSpPr>
                  <p:sp>
                    <p:nvSpPr>
                      <p:cNvPr id="4071" name="Google Shape;407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72" name="Google Shape;407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73" name="Google Shape;407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74" name="Google Shape;4074;p11"/>
                    <p:cNvGrpSpPr/>
                    <p:nvPr/>
                  </p:nvGrpSpPr>
                  <p:grpSpPr>
                    <a:xfrm>
                      <a:off x="73845" y="3561500"/>
                      <a:ext cx="139329" cy="128300"/>
                      <a:chOff x="732600" y="1890325"/>
                      <a:chExt cx="138100" cy="128300"/>
                    </a:xfrm>
                  </p:grpSpPr>
                  <p:sp>
                    <p:nvSpPr>
                      <p:cNvPr id="4075" name="Google Shape;407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76" name="Google Shape;407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77" name="Google Shape;407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nvGrpSpPr>
                <p:cNvPr id="4078" name="Google Shape;4078;p11"/>
                <p:cNvGrpSpPr/>
                <p:nvPr/>
              </p:nvGrpSpPr>
              <p:grpSpPr>
                <a:xfrm>
                  <a:off x="73845" y="1524775"/>
                  <a:ext cx="285829" cy="2839750"/>
                  <a:chOff x="73845" y="3561500"/>
                  <a:chExt cx="285829" cy="2839750"/>
                </a:xfrm>
              </p:grpSpPr>
              <p:grpSp>
                <p:nvGrpSpPr>
                  <p:cNvPr id="4079" name="Google Shape;4079;p11"/>
                  <p:cNvGrpSpPr/>
                  <p:nvPr/>
                </p:nvGrpSpPr>
                <p:grpSpPr>
                  <a:xfrm>
                    <a:off x="73845" y="3561500"/>
                    <a:ext cx="278654" cy="1306700"/>
                    <a:chOff x="73845" y="3561500"/>
                    <a:chExt cx="278654" cy="1306700"/>
                  </a:xfrm>
                </p:grpSpPr>
                <p:grpSp>
                  <p:nvGrpSpPr>
                    <p:cNvPr id="4080" name="Google Shape;4080;p11"/>
                    <p:cNvGrpSpPr/>
                    <p:nvPr/>
                  </p:nvGrpSpPr>
                  <p:grpSpPr>
                    <a:xfrm>
                      <a:off x="179620" y="3954300"/>
                      <a:ext cx="139329" cy="128300"/>
                      <a:chOff x="732600" y="1890325"/>
                      <a:chExt cx="138100" cy="128300"/>
                    </a:xfrm>
                  </p:grpSpPr>
                  <p:sp>
                    <p:nvSpPr>
                      <p:cNvPr id="4081" name="Google Shape;408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82" name="Google Shape;408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83" name="Google Shape;408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84" name="Google Shape;4084;p11"/>
                    <p:cNvGrpSpPr/>
                    <p:nvPr/>
                  </p:nvGrpSpPr>
                  <p:grpSpPr>
                    <a:xfrm>
                      <a:off x="116495" y="4347100"/>
                      <a:ext cx="139329" cy="128300"/>
                      <a:chOff x="732600" y="1890325"/>
                      <a:chExt cx="138100" cy="128300"/>
                    </a:xfrm>
                  </p:grpSpPr>
                  <p:sp>
                    <p:nvSpPr>
                      <p:cNvPr id="4085" name="Google Shape;408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86" name="Google Shape;408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87" name="Google Shape;408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88" name="Google Shape;4088;p11"/>
                    <p:cNvGrpSpPr/>
                    <p:nvPr/>
                  </p:nvGrpSpPr>
                  <p:grpSpPr>
                    <a:xfrm>
                      <a:off x="213170" y="4739900"/>
                      <a:ext cx="139329" cy="128300"/>
                      <a:chOff x="732600" y="1890325"/>
                      <a:chExt cx="138100" cy="128300"/>
                    </a:xfrm>
                  </p:grpSpPr>
                  <p:sp>
                    <p:nvSpPr>
                      <p:cNvPr id="4089" name="Google Shape;408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90" name="Google Shape;409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91" name="Google Shape;409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92" name="Google Shape;4092;p11"/>
                    <p:cNvGrpSpPr/>
                    <p:nvPr/>
                  </p:nvGrpSpPr>
                  <p:grpSpPr>
                    <a:xfrm>
                      <a:off x="73845" y="3561500"/>
                      <a:ext cx="139329" cy="128300"/>
                      <a:chOff x="732600" y="1890325"/>
                      <a:chExt cx="138100" cy="128300"/>
                    </a:xfrm>
                  </p:grpSpPr>
                  <p:sp>
                    <p:nvSpPr>
                      <p:cNvPr id="4093" name="Google Shape;409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94" name="Google Shape;409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95" name="Google Shape;409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nvGrpSpPr>
                  <p:cNvPr id="4096" name="Google Shape;4096;p11"/>
                  <p:cNvGrpSpPr/>
                  <p:nvPr/>
                </p:nvGrpSpPr>
                <p:grpSpPr>
                  <a:xfrm>
                    <a:off x="81020" y="5094550"/>
                    <a:ext cx="278654" cy="1306700"/>
                    <a:chOff x="73845" y="3561500"/>
                    <a:chExt cx="278654" cy="1306700"/>
                  </a:xfrm>
                </p:grpSpPr>
                <p:grpSp>
                  <p:nvGrpSpPr>
                    <p:cNvPr id="4097" name="Google Shape;4097;p11"/>
                    <p:cNvGrpSpPr/>
                    <p:nvPr/>
                  </p:nvGrpSpPr>
                  <p:grpSpPr>
                    <a:xfrm>
                      <a:off x="179620" y="3954300"/>
                      <a:ext cx="139329" cy="128300"/>
                      <a:chOff x="732600" y="1890325"/>
                      <a:chExt cx="138100" cy="128300"/>
                    </a:xfrm>
                  </p:grpSpPr>
                  <p:sp>
                    <p:nvSpPr>
                      <p:cNvPr id="4098" name="Google Shape;409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99" name="Google Shape;409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00" name="Google Shape;410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101" name="Google Shape;4101;p11"/>
                    <p:cNvGrpSpPr/>
                    <p:nvPr/>
                  </p:nvGrpSpPr>
                  <p:grpSpPr>
                    <a:xfrm>
                      <a:off x="116495" y="4347100"/>
                      <a:ext cx="139329" cy="128300"/>
                      <a:chOff x="732600" y="1890325"/>
                      <a:chExt cx="138100" cy="128300"/>
                    </a:xfrm>
                  </p:grpSpPr>
                  <p:sp>
                    <p:nvSpPr>
                      <p:cNvPr id="4102" name="Google Shape;410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03" name="Google Shape;410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04" name="Google Shape;410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105" name="Google Shape;4105;p11"/>
                    <p:cNvGrpSpPr/>
                    <p:nvPr/>
                  </p:nvGrpSpPr>
                  <p:grpSpPr>
                    <a:xfrm>
                      <a:off x="213170" y="4739900"/>
                      <a:ext cx="139329" cy="128300"/>
                      <a:chOff x="732600" y="1890325"/>
                      <a:chExt cx="138100" cy="128300"/>
                    </a:xfrm>
                  </p:grpSpPr>
                  <p:sp>
                    <p:nvSpPr>
                      <p:cNvPr id="4106" name="Google Shape;410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07" name="Google Shape;410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08" name="Google Shape;410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109" name="Google Shape;4109;p11"/>
                    <p:cNvGrpSpPr/>
                    <p:nvPr/>
                  </p:nvGrpSpPr>
                  <p:grpSpPr>
                    <a:xfrm>
                      <a:off x="73845" y="3561500"/>
                      <a:ext cx="139329" cy="128300"/>
                      <a:chOff x="732600" y="1890325"/>
                      <a:chExt cx="138100" cy="128300"/>
                    </a:xfrm>
                  </p:grpSpPr>
                  <p:sp>
                    <p:nvSpPr>
                      <p:cNvPr id="4110" name="Google Shape;411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11" name="Google Shape;411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12" name="Google Shape;411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nvGrpSpPr>
                <p:cNvPr id="4113" name="Google Shape;4113;p11"/>
                <p:cNvGrpSpPr/>
                <p:nvPr/>
              </p:nvGrpSpPr>
              <p:grpSpPr>
                <a:xfrm>
                  <a:off x="81020" y="36500"/>
                  <a:ext cx="278654" cy="1306700"/>
                  <a:chOff x="73845" y="3561500"/>
                  <a:chExt cx="278654" cy="1306700"/>
                </a:xfrm>
              </p:grpSpPr>
              <p:grpSp>
                <p:nvGrpSpPr>
                  <p:cNvPr id="4114" name="Google Shape;4114;p11"/>
                  <p:cNvGrpSpPr/>
                  <p:nvPr/>
                </p:nvGrpSpPr>
                <p:grpSpPr>
                  <a:xfrm>
                    <a:off x="179620" y="3954300"/>
                    <a:ext cx="139329" cy="128300"/>
                    <a:chOff x="732600" y="1890325"/>
                    <a:chExt cx="138100" cy="128300"/>
                  </a:xfrm>
                </p:grpSpPr>
                <p:sp>
                  <p:nvSpPr>
                    <p:cNvPr id="4115" name="Google Shape;411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16" name="Google Shape;411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17" name="Google Shape;411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118" name="Google Shape;4118;p11"/>
                  <p:cNvGrpSpPr/>
                  <p:nvPr/>
                </p:nvGrpSpPr>
                <p:grpSpPr>
                  <a:xfrm>
                    <a:off x="116495" y="4347100"/>
                    <a:ext cx="139329" cy="128300"/>
                    <a:chOff x="732600" y="1890325"/>
                    <a:chExt cx="138100" cy="128300"/>
                  </a:xfrm>
                </p:grpSpPr>
                <p:sp>
                  <p:nvSpPr>
                    <p:cNvPr id="4119" name="Google Shape;411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20" name="Google Shape;412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21" name="Google Shape;412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122" name="Google Shape;4122;p11"/>
                  <p:cNvGrpSpPr/>
                  <p:nvPr/>
                </p:nvGrpSpPr>
                <p:grpSpPr>
                  <a:xfrm>
                    <a:off x="213170" y="4739900"/>
                    <a:ext cx="139329" cy="128300"/>
                    <a:chOff x="732600" y="1890325"/>
                    <a:chExt cx="138100" cy="128300"/>
                  </a:xfrm>
                </p:grpSpPr>
                <p:sp>
                  <p:nvSpPr>
                    <p:cNvPr id="4123" name="Google Shape;412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24" name="Google Shape;412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25" name="Google Shape;412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126" name="Google Shape;4126;p11"/>
                  <p:cNvGrpSpPr/>
                  <p:nvPr/>
                </p:nvGrpSpPr>
                <p:grpSpPr>
                  <a:xfrm>
                    <a:off x="73845" y="3561500"/>
                    <a:ext cx="139329" cy="128300"/>
                    <a:chOff x="732600" y="1890325"/>
                    <a:chExt cx="138100" cy="128300"/>
                  </a:xfrm>
                </p:grpSpPr>
                <p:sp>
                  <p:nvSpPr>
                    <p:cNvPr id="4127" name="Google Shape;412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28" name="Google Shape;412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29" name="Google Shape;412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grpSp>
      <p:grpSp>
        <p:nvGrpSpPr>
          <p:cNvPr id="4130" name="Google Shape;4130;p11"/>
          <p:cNvGrpSpPr/>
          <p:nvPr/>
        </p:nvGrpSpPr>
        <p:grpSpPr>
          <a:xfrm rot="-5400000" flipH="1">
            <a:off x="10488304" y="919703"/>
            <a:ext cx="1643764" cy="1832620"/>
            <a:chOff x="2130575" y="4054150"/>
            <a:chExt cx="1526875" cy="1369175"/>
          </a:xfrm>
        </p:grpSpPr>
        <p:sp>
          <p:nvSpPr>
            <p:cNvPr id="4131" name="Google Shape;4131;p11"/>
            <p:cNvSpPr/>
            <p:nvPr/>
          </p:nvSpPr>
          <p:spPr>
            <a:xfrm>
              <a:off x="3123500" y="4200050"/>
              <a:ext cx="422175" cy="528900"/>
            </a:xfrm>
            <a:custGeom>
              <a:avLst/>
              <a:gdLst/>
              <a:ahLst/>
              <a:cxnLst/>
              <a:rect l="l" t="t" r="r" b="b"/>
              <a:pathLst>
                <a:path w="16887" h="21156" extrusionOk="0">
                  <a:moveTo>
                    <a:pt x="13715" y="0"/>
                  </a:moveTo>
                  <a:cubicBezTo>
                    <a:pt x="13650" y="0"/>
                    <a:pt x="13585" y="3"/>
                    <a:pt x="13520" y="8"/>
                  </a:cubicBezTo>
                  <a:cubicBezTo>
                    <a:pt x="12152" y="60"/>
                    <a:pt x="11100" y="1323"/>
                    <a:pt x="11258" y="2690"/>
                  </a:cubicBezTo>
                  <a:cubicBezTo>
                    <a:pt x="11310" y="2743"/>
                    <a:pt x="11626" y="8477"/>
                    <a:pt x="8996" y="11528"/>
                  </a:cubicBezTo>
                  <a:cubicBezTo>
                    <a:pt x="7312" y="13422"/>
                    <a:pt x="3262" y="15421"/>
                    <a:pt x="1841" y="15999"/>
                  </a:cubicBezTo>
                  <a:cubicBezTo>
                    <a:pt x="579" y="16525"/>
                    <a:pt x="0" y="18051"/>
                    <a:pt x="526" y="19366"/>
                  </a:cubicBezTo>
                  <a:cubicBezTo>
                    <a:pt x="944" y="20410"/>
                    <a:pt x="2024" y="21156"/>
                    <a:pt x="3084" y="21156"/>
                  </a:cubicBezTo>
                  <a:cubicBezTo>
                    <a:pt x="3359" y="21156"/>
                    <a:pt x="3633" y="21105"/>
                    <a:pt x="3893" y="20997"/>
                  </a:cubicBezTo>
                  <a:cubicBezTo>
                    <a:pt x="4524" y="20734"/>
                    <a:pt x="10100" y="18156"/>
                    <a:pt x="12836" y="15000"/>
                  </a:cubicBezTo>
                  <a:cubicBezTo>
                    <a:pt x="16886" y="10318"/>
                    <a:pt x="16255" y="2638"/>
                    <a:pt x="16255" y="2322"/>
                  </a:cubicBezTo>
                  <a:cubicBezTo>
                    <a:pt x="16105" y="1018"/>
                    <a:pt x="15045" y="0"/>
                    <a:pt x="137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32" name="Google Shape;4132;p11"/>
            <p:cNvSpPr/>
            <p:nvPr/>
          </p:nvSpPr>
          <p:spPr>
            <a:xfrm>
              <a:off x="2130575" y="4693650"/>
              <a:ext cx="614175" cy="277850"/>
            </a:xfrm>
            <a:custGeom>
              <a:avLst/>
              <a:gdLst/>
              <a:ahLst/>
              <a:cxnLst/>
              <a:rect l="l" t="t" r="r" b="b"/>
              <a:pathLst>
                <a:path w="24567" h="11114" extrusionOk="0">
                  <a:moveTo>
                    <a:pt x="2841" y="1"/>
                  </a:moveTo>
                  <a:cubicBezTo>
                    <a:pt x="2308" y="1"/>
                    <a:pt x="1772" y="169"/>
                    <a:pt x="1316" y="516"/>
                  </a:cubicBezTo>
                  <a:cubicBezTo>
                    <a:pt x="211" y="1358"/>
                    <a:pt x="1" y="2936"/>
                    <a:pt x="842" y="3988"/>
                  </a:cubicBezTo>
                  <a:cubicBezTo>
                    <a:pt x="1053" y="4251"/>
                    <a:pt x="5787" y="10301"/>
                    <a:pt x="11889" y="11037"/>
                  </a:cubicBezTo>
                  <a:cubicBezTo>
                    <a:pt x="12371" y="11090"/>
                    <a:pt x="12872" y="11113"/>
                    <a:pt x="13381" y="11113"/>
                  </a:cubicBezTo>
                  <a:cubicBezTo>
                    <a:pt x="17482" y="11113"/>
                    <a:pt x="22164" y="9594"/>
                    <a:pt x="22726" y="9407"/>
                  </a:cubicBezTo>
                  <a:cubicBezTo>
                    <a:pt x="23988" y="8881"/>
                    <a:pt x="24567" y="7197"/>
                    <a:pt x="24094" y="5987"/>
                  </a:cubicBezTo>
                  <a:cubicBezTo>
                    <a:pt x="23760" y="4944"/>
                    <a:pt x="22731" y="4265"/>
                    <a:pt x="21663" y="4265"/>
                  </a:cubicBezTo>
                  <a:cubicBezTo>
                    <a:pt x="21385" y="4265"/>
                    <a:pt x="21104" y="4311"/>
                    <a:pt x="20832" y="4409"/>
                  </a:cubicBezTo>
                  <a:cubicBezTo>
                    <a:pt x="19561" y="4880"/>
                    <a:pt x="15972" y="5983"/>
                    <a:pt x="13346" y="5983"/>
                  </a:cubicBezTo>
                  <a:cubicBezTo>
                    <a:pt x="13038" y="5983"/>
                    <a:pt x="12744" y="5968"/>
                    <a:pt x="12468" y="5935"/>
                  </a:cubicBezTo>
                  <a:cubicBezTo>
                    <a:pt x="8470" y="5461"/>
                    <a:pt x="4945" y="990"/>
                    <a:pt x="4840" y="990"/>
                  </a:cubicBezTo>
                  <a:cubicBezTo>
                    <a:pt x="4346" y="341"/>
                    <a:pt x="3598" y="1"/>
                    <a:pt x="28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33" name="Google Shape;4133;p11"/>
            <p:cNvSpPr/>
            <p:nvPr/>
          </p:nvSpPr>
          <p:spPr>
            <a:xfrm>
              <a:off x="2409375" y="4054150"/>
              <a:ext cx="1248075" cy="1369175"/>
            </a:xfrm>
            <a:custGeom>
              <a:avLst/>
              <a:gdLst/>
              <a:ahLst/>
              <a:cxnLst/>
              <a:rect l="l" t="t" r="r" b="b"/>
              <a:pathLst>
                <a:path w="49923" h="54767" extrusionOk="0">
                  <a:moveTo>
                    <a:pt x="15118" y="1"/>
                  </a:moveTo>
                  <a:cubicBezTo>
                    <a:pt x="13475" y="1"/>
                    <a:pt x="11831" y="258"/>
                    <a:pt x="10259" y="793"/>
                  </a:cubicBezTo>
                  <a:cubicBezTo>
                    <a:pt x="2789" y="3371"/>
                    <a:pt x="1" y="12314"/>
                    <a:pt x="1579" y="19310"/>
                  </a:cubicBezTo>
                  <a:cubicBezTo>
                    <a:pt x="4314" y="29253"/>
                    <a:pt x="8628" y="45192"/>
                    <a:pt x="12205" y="54766"/>
                  </a:cubicBezTo>
                  <a:lnTo>
                    <a:pt x="49923" y="54766"/>
                  </a:lnTo>
                  <a:cubicBezTo>
                    <a:pt x="49923" y="54766"/>
                    <a:pt x="48345" y="50189"/>
                    <a:pt x="46398" y="45245"/>
                  </a:cubicBezTo>
                  <a:cubicBezTo>
                    <a:pt x="41296" y="32672"/>
                    <a:pt x="35404" y="20573"/>
                    <a:pt x="29196" y="8632"/>
                  </a:cubicBezTo>
                  <a:cubicBezTo>
                    <a:pt x="26657" y="3184"/>
                    <a:pt x="20896" y="1"/>
                    <a:pt x="151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34" name="Google Shape;4134;p11"/>
            <p:cNvSpPr/>
            <p:nvPr/>
          </p:nvSpPr>
          <p:spPr>
            <a:xfrm>
              <a:off x="2611900" y="4605225"/>
              <a:ext cx="641825" cy="388175"/>
            </a:xfrm>
            <a:custGeom>
              <a:avLst/>
              <a:gdLst/>
              <a:ahLst/>
              <a:cxnLst/>
              <a:rect l="l" t="t" r="r" b="b"/>
              <a:pathLst>
                <a:path w="25673" h="15527" extrusionOk="0">
                  <a:moveTo>
                    <a:pt x="21690" y="1"/>
                  </a:moveTo>
                  <a:cubicBezTo>
                    <a:pt x="19235" y="1"/>
                    <a:pt x="15521" y="1871"/>
                    <a:pt x="11784" y="3317"/>
                  </a:cubicBezTo>
                  <a:cubicBezTo>
                    <a:pt x="6208" y="5474"/>
                    <a:pt x="1" y="6947"/>
                    <a:pt x="1369" y="10524"/>
                  </a:cubicBezTo>
                  <a:cubicBezTo>
                    <a:pt x="2450" y="13208"/>
                    <a:pt x="7285" y="15526"/>
                    <a:pt x="11992" y="15526"/>
                  </a:cubicBezTo>
                  <a:cubicBezTo>
                    <a:pt x="13465" y="15526"/>
                    <a:pt x="14926" y="15299"/>
                    <a:pt x="16256" y="14785"/>
                  </a:cubicBezTo>
                  <a:cubicBezTo>
                    <a:pt x="21779" y="12628"/>
                    <a:pt x="25672" y="5158"/>
                    <a:pt x="24252" y="1634"/>
                  </a:cubicBezTo>
                  <a:cubicBezTo>
                    <a:pt x="23801" y="454"/>
                    <a:pt x="22898" y="1"/>
                    <a:pt x="216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35" name="Google Shape;4135;p11"/>
            <p:cNvSpPr/>
            <p:nvPr/>
          </p:nvSpPr>
          <p:spPr>
            <a:xfrm>
              <a:off x="2554050" y="4192525"/>
              <a:ext cx="483975" cy="427075"/>
            </a:xfrm>
            <a:custGeom>
              <a:avLst/>
              <a:gdLst/>
              <a:ahLst/>
              <a:cxnLst/>
              <a:rect l="l" t="t" r="r" b="b"/>
              <a:pathLst>
                <a:path w="19359" h="17083" extrusionOk="0">
                  <a:moveTo>
                    <a:pt x="9663" y="0"/>
                  </a:moveTo>
                  <a:cubicBezTo>
                    <a:pt x="8637" y="0"/>
                    <a:pt x="7592" y="184"/>
                    <a:pt x="6576" y="572"/>
                  </a:cubicBezTo>
                  <a:cubicBezTo>
                    <a:pt x="2157" y="2308"/>
                    <a:pt x="0" y="7200"/>
                    <a:pt x="1736" y="11619"/>
                  </a:cubicBezTo>
                  <a:cubicBezTo>
                    <a:pt x="3032" y="15021"/>
                    <a:pt x="6262" y="17082"/>
                    <a:pt x="9696" y="17082"/>
                  </a:cubicBezTo>
                  <a:cubicBezTo>
                    <a:pt x="10722" y="17082"/>
                    <a:pt x="11767" y="16898"/>
                    <a:pt x="12783" y="16511"/>
                  </a:cubicBezTo>
                  <a:cubicBezTo>
                    <a:pt x="17202" y="14775"/>
                    <a:pt x="19359" y="9830"/>
                    <a:pt x="17623" y="5464"/>
                  </a:cubicBezTo>
                  <a:cubicBezTo>
                    <a:pt x="16327" y="2062"/>
                    <a:pt x="13097" y="0"/>
                    <a:pt x="9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36" name="Google Shape;4136;p11"/>
            <p:cNvSpPr/>
            <p:nvPr/>
          </p:nvSpPr>
          <p:spPr>
            <a:xfrm>
              <a:off x="2554050" y="4192525"/>
              <a:ext cx="483975" cy="427075"/>
            </a:xfrm>
            <a:custGeom>
              <a:avLst/>
              <a:gdLst/>
              <a:ahLst/>
              <a:cxnLst/>
              <a:rect l="l" t="t" r="r" b="b"/>
              <a:pathLst>
                <a:path w="19359" h="17083" extrusionOk="0">
                  <a:moveTo>
                    <a:pt x="9663" y="0"/>
                  </a:moveTo>
                  <a:cubicBezTo>
                    <a:pt x="8637" y="0"/>
                    <a:pt x="7592" y="184"/>
                    <a:pt x="6576" y="572"/>
                  </a:cubicBezTo>
                  <a:cubicBezTo>
                    <a:pt x="2157" y="2308"/>
                    <a:pt x="0" y="7200"/>
                    <a:pt x="1736" y="11619"/>
                  </a:cubicBezTo>
                  <a:cubicBezTo>
                    <a:pt x="3032" y="15021"/>
                    <a:pt x="6262" y="17082"/>
                    <a:pt x="9696" y="17082"/>
                  </a:cubicBezTo>
                  <a:cubicBezTo>
                    <a:pt x="10722" y="17082"/>
                    <a:pt x="11767" y="16898"/>
                    <a:pt x="12783" y="16511"/>
                  </a:cubicBezTo>
                  <a:cubicBezTo>
                    <a:pt x="17202" y="14775"/>
                    <a:pt x="19359" y="9830"/>
                    <a:pt x="17623" y="5464"/>
                  </a:cubicBezTo>
                  <a:cubicBezTo>
                    <a:pt x="16327" y="2062"/>
                    <a:pt x="13097" y="0"/>
                    <a:pt x="9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37" name="Google Shape;4137;p11"/>
            <p:cNvSpPr/>
            <p:nvPr/>
          </p:nvSpPr>
          <p:spPr>
            <a:xfrm>
              <a:off x="2575075" y="4317275"/>
              <a:ext cx="441925" cy="302325"/>
            </a:xfrm>
            <a:custGeom>
              <a:avLst/>
              <a:gdLst/>
              <a:ahLst/>
              <a:cxnLst/>
              <a:rect l="l" t="t" r="r" b="b"/>
              <a:pathLst>
                <a:path w="17677" h="12093" extrusionOk="0">
                  <a:moveTo>
                    <a:pt x="1106" y="0"/>
                  </a:moveTo>
                  <a:lnTo>
                    <a:pt x="1106" y="0"/>
                  </a:lnTo>
                  <a:cubicBezTo>
                    <a:pt x="159" y="2052"/>
                    <a:pt x="1" y="4419"/>
                    <a:pt x="895" y="6629"/>
                  </a:cubicBezTo>
                  <a:cubicBezTo>
                    <a:pt x="2191" y="10031"/>
                    <a:pt x="5421" y="12092"/>
                    <a:pt x="8855" y="12092"/>
                  </a:cubicBezTo>
                  <a:cubicBezTo>
                    <a:pt x="9881" y="12092"/>
                    <a:pt x="10926" y="11908"/>
                    <a:pt x="11942" y="11521"/>
                  </a:cubicBezTo>
                  <a:cubicBezTo>
                    <a:pt x="15572" y="10101"/>
                    <a:pt x="17676" y="6418"/>
                    <a:pt x="17308" y="2736"/>
                  </a:cubicBezTo>
                  <a:lnTo>
                    <a:pt x="17308" y="2736"/>
                  </a:lnTo>
                  <a:cubicBezTo>
                    <a:pt x="16887" y="5103"/>
                    <a:pt x="15309" y="7260"/>
                    <a:pt x="12311" y="8470"/>
                  </a:cubicBezTo>
                  <a:cubicBezTo>
                    <a:pt x="11202" y="8911"/>
                    <a:pt x="10140" y="9110"/>
                    <a:pt x="9142" y="9110"/>
                  </a:cubicBezTo>
                  <a:cubicBezTo>
                    <a:pt x="4312" y="9110"/>
                    <a:pt x="975" y="4447"/>
                    <a:pt x="1106"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38" name="Google Shape;4138;p11"/>
            <p:cNvSpPr/>
            <p:nvPr/>
          </p:nvSpPr>
          <p:spPr>
            <a:xfrm>
              <a:off x="2697400" y="4319950"/>
              <a:ext cx="195975" cy="172200"/>
            </a:xfrm>
            <a:custGeom>
              <a:avLst/>
              <a:gdLst/>
              <a:ahLst/>
              <a:cxnLst/>
              <a:rect l="l" t="t" r="r" b="b"/>
              <a:pathLst>
                <a:path w="7839" h="6888" extrusionOk="0">
                  <a:moveTo>
                    <a:pt x="3895" y="1"/>
                  </a:moveTo>
                  <a:cubicBezTo>
                    <a:pt x="3492" y="1"/>
                    <a:pt x="3082" y="68"/>
                    <a:pt x="2683" y="209"/>
                  </a:cubicBezTo>
                  <a:cubicBezTo>
                    <a:pt x="947" y="945"/>
                    <a:pt x="0" y="2892"/>
                    <a:pt x="737" y="4680"/>
                  </a:cubicBezTo>
                  <a:cubicBezTo>
                    <a:pt x="1268" y="6070"/>
                    <a:pt x="2593" y="6888"/>
                    <a:pt x="3996" y="6888"/>
                  </a:cubicBezTo>
                  <a:cubicBezTo>
                    <a:pt x="4399" y="6888"/>
                    <a:pt x="4809" y="6820"/>
                    <a:pt x="5208" y="6679"/>
                  </a:cubicBezTo>
                  <a:cubicBezTo>
                    <a:pt x="6944" y="5943"/>
                    <a:pt x="7838" y="3944"/>
                    <a:pt x="7155" y="2208"/>
                  </a:cubicBezTo>
                  <a:cubicBezTo>
                    <a:pt x="6623" y="819"/>
                    <a:pt x="529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39" name="Google Shape;4139;p11"/>
            <p:cNvSpPr/>
            <p:nvPr/>
          </p:nvSpPr>
          <p:spPr>
            <a:xfrm>
              <a:off x="2703975" y="4703925"/>
              <a:ext cx="168350" cy="100600"/>
            </a:xfrm>
            <a:custGeom>
              <a:avLst/>
              <a:gdLst/>
              <a:ahLst/>
              <a:cxnLst/>
              <a:rect l="l" t="t" r="r" b="b"/>
              <a:pathLst>
                <a:path w="6734" h="4024" extrusionOk="0">
                  <a:moveTo>
                    <a:pt x="6471" y="0"/>
                  </a:moveTo>
                  <a:lnTo>
                    <a:pt x="6471" y="0"/>
                  </a:lnTo>
                  <a:cubicBezTo>
                    <a:pt x="4103" y="842"/>
                    <a:pt x="1736" y="1684"/>
                    <a:pt x="0" y="2630"/>
                  </a:cubicBezTo>
                  <a:cubicBezTo>
                    <a:pt x="723" y="3506"/>
                    <a:pt x="1805" y="4023"/>
                    <a:pt x="2925" y="4023"/>
                  </a:cubicBezTo>
                  <a:cubicBezTo>
                    <a:pt x="3353" y="4023"/>
                    <a:pt x="3787" y="3948"/>
                    <a:pt x="4209" y="3788"/>
                  </a:cubicBezTo>
                  <a:cubicBezTo>
                    <a:pt x="5787" y="3209"/>
                    <a:pt x="6734" y="1578"/>
                    <a:pt x="64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40" name="Google Shape;4140;p11"/>
            <p:cNvSpPr/>
            <p:nvPr/>
          </p:nvSpPr>
          <p:spPr>
            <a:xfrm>
              <a:off x="2945950" y="4613175"/>
              <a:ext cx="165725" cy="97925"/>
            </a:xfrm>
            <a:custGeom>
              <a:avLst/>
              <a:gdLst/>
              <a:ahLst/>
              <a:cxnLst/>
              <a:rect l="l" t="t" r="r" b="b"/>
              <a:pathLst>
                <a:path w="6629" h="3917" extrusionOk="0">
                  <a:moveTo>
                    <a:pt x="6524" y="0"/>
                  </a:moveTo>
                  <a:lnTo>
                    <a:pt x="6524" y="0"/>
                  </a:lnTo>
                  <a:cubicBezTo>
                    <a:pt x="4577" y="474"/>
                    <a:pt x="2368" y="1421"/>
                    <a:pt x="1" y="2420"/>
                  </a:cubicBezTo>
                  <a:cubicBezTo>
                    <a:pt x="651" y="3377"/>
                    <a:pt x="1747" y="3916"/>
                    <a:pt x="2904" y="3916"/>
                  </a:cubicBezTo>
                  <a:cubicBezTo>
                    <a:pt x="3337" y="3916"/>
                    <a:pt x="3779" y="3840"/>
                    <a:pt x="4209" y="3683"/>
                  </a:cubicBezTo>
                  <a:cubicBezTo>
                    <a:pt x="5735" y="3104"/>
                    <a:pt x="6629" y="1526"/>
                    <a:pt x="65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41" name="Google Shape;4141;p11"/>
            <p:cNvSpPr/>
            <p:nvPr/>
          </p:nvSpPr>
          <p:spPr>
            <a:xfrm>
              <a:off x="2840750" y="4831125"/>
              <a:ext cx="316950" cy="162000"/>
            </a:xfrm>
            <a:custGeom>
              <a:avLst/>
              <a:gdLst/>
              <a:ahLst/>
              <a:cxnLst/>
              <a:rect l="l" t="t" r="r" b="b"/>
              <a:pathLst>
                <a:path w="12678" h="6480" extrusionOk="0">
                  <a:moveTo>
                    <a:pt x="8155" y="0"/>
                  </a:moveTo>
                  <a:cubicBezTo>
                    <a:pt x="7135" y="0"/>
                    <a:pt x="6099" y="187"/>
                    <a:pt x="5103" y="594"/>
                  </a:cubicBezTo>
                  <a:cubicBezTo>
                    <a:pt x="2525" y="1593"/>
                    <a:pt x="737" y="3750"/>
                    <a:pt x="0" y="6222"/>
                  </a:cubicBezTo>
                  <a:cubicBezTo>
                    <a:pt x="930" y="6388"/>
                    <a:pt x="1877" y="6480"/>
                    <a:pt x="2820" y="6480"/>
                  </a:cubicBezTo>
                  <a:cubicBezTo>
                    <a:pt x="4278" y="6480"/>
                    <a:pt x="5729" y="6260"/>
                    <a:pt x="7102" y="5749"/>
                  </a:cubicBezTo>
                  <a:cubicBezTo>
                    <a:pt x="9259" y="4907"/>
                    <a:pt x="11152" y="3224"/>
                    <a:pt x="12678" y="1277"/>
                  </a:cubicBezTo>
                  <a:cubicBezTo>
                    <a:pt x="11355" y="471"/>
                    <a:pt x="9774" y="0"/>
                    <a:pt x="8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142" name="Google Shape;4142;p11"/>
          <p:cNvGrpSpPr/>
          <p:nvPr/>
        </p:nvGrpSpPr>
        <p:grpSpPr>
          <a:xfrm rot="5400000" flipH="1">
            <a:off x="345354" y="3409945"/>
            <a:ext cx="1825300" cy="2573079"/>
            <a:chOff x="598450" y="4075425"/>
            <a:chExt cx="1178375" cy="1336050"/>
          </a:xfrm>
        </p:grpSpPr>
        <p:sp>
          <p:nvSpPr>
            <p:cNvPr id="4143" name="Google Shape;4143;p11"/>
            <p:cNvSpPr/>
            <p:nvPr/>
          </p:nvSpPr>
          <p:spPr>
            <a:xfrm>
              <a:off x="670800" y="4420925"/>
              <a:ext cx="330100" cy="413750"/>
            </a:xfrm>
            <a:custGeom>
              <a:avLst/>
              <a:gdLst/>
              <a:ahLst/>
              <a:cxnLst/>
              <a:rect l="l" t="t" r="r" b="b"/>
              <a:pathLst>
                <a:path w="13204" h="16550" extrusionOk="0">
                  <a:moveTo>
                    <a:pt x="2441" y="1"/>
                  </a:moveTo>
                  <a:cubicBezTo>
                    <a:pt x="1461" y="1"/>
                    <a:pt x="576" y="757"/>
                    <a:pt x="526" y="1746"/>
                  </a:cubicBezTo>
                  <a:cubicBezTo>
                    <a:pt x="526" y="2009"/>
                    <a:pt x="0" y="8006"/>
                    <a:pt x="3209" y="11688"/>
                  </a:cubicBezTo>
                  <a:cubicBezTo>
                    <a:pt x="5313" y="14161"/>
                    <a:pt x="9679" y="16212"/>
                    <a:pt x="10205" y="16423"/>
                  </a:cubicBezTo>
                  <a:cubicBezTo>
                    <a:pt x="10400" y="16509"/>
                    <a:pt x="10608" y="16549"/>
                    <a:pt x="10819" y="16549"/>
                  </a:cubicBezTo>
                  <a:cubicBezTo>
                    <a:pt x="11636" y="16549"/>
                    <a:pt x="12501" y="15954"/>
                    <a:pt x="12836" y="15160"/>
                  </a:cubicBezTo>
                  <a:cubicBezTo>
                    <a:pt x="13204" y="14213"/>
                    <a:pt x="12730" y="12951"/>
                    <a:pt x="11784" y="12530"/>
                  </a:cubicBezTo>
                  <a:cubicBezTo>
                    <a:pt x="10626" y="12109"/>
                    <a:pt x="7470" y="10584"/>
                    <a:pt x="6155" y="9006"/>
                  </a:cubicBezTo>
                  <a:cubicBezTo>
                    <a:pt x="4051" y="6638"/>
                    <a:pt x="4366" y="2167"/>
                    <a:pt x="4366" y="2114"/>
                  </a:cubicBezTo>
                  <a:cubicBezTo>
                    <a:pt x="4471" y="1062"/>
                    <a:pt x="3682" y="63"/>
                    <a:pt x="2630" y="10"/>
                  </a:cubicBezTo>
                  <a:cubicBezTo>
                    <a:pt x="2567" y="4"/>
                    <a:pt x="2504" y="1"/>
                    <a:pt x="24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44" name="Google Shape;4144;p11"/>
            <p:cNvSpPr/>
            <p:nvPr/>
          </p:nvSpPr>
          <p:spPr>
            <a:xfrm>
              <a:off x="1296775" y="4806325"/>
              <a:ext cx="480050" cy="218650"/>
            </a:xfrm>
            <a:custGeom>
              <a:avLst/>
              <a:gdLst/>
              <a:ahLst/>
              <a:cxnLst/>
              <a:rect l="l" t="t" r="r" b="b"/>
              <a:pathLst>
                <a:path w="19202" h="8746" extrusionOk="0">
                  <a:moveTo>
                    <a:pt x="16988" y="0"/>
                  </a:moveTo>
                  <a:cubicBezTo>
                    <a:pt x="16405" y="0"/>
                    <a:pt x="15831" y="258"/>
                    <a:pt x="15467" y="744"/>
                  </a:cubicBezTo>
                  <a:cubicBezTo>
                    <a:pt x="15414" y="796"/>
                    <a:pt x="12626" y="4321"/>
                    <a:pt x="9470" y="4637"/>
                  </a:cubicBezTo>
                  <a:cubicBezTo>
                    <a:pt x="9258" y="4665"/>
                    <a:pt x="9029" y="4678"/>
                    <a:pt x="8787" y="4678"/>
                  </a:cubicBezTo>
                  <a:cubicBezTo>
                    <a:pt x="6807" y="4678"/>
                    <a:pt x="3978" y="3802"/>
                    <a:pt x="2947" y="3427"/>
                  </a:cubicBezTo>
                  <a:cubicBezTo>
                    <a:pt x="2761" y="3354"/>
                    <a:pt x="2565" y="3321"/>
                    <a:pt x="2367" y="3321"/>
                  </a:cubicBezTo>
                  <a:cubicBezTo>
                    <a:pt x="1557" y="3321"/>
                    <a:pt x="718" y="3886"/>
                    <a:pt x="422" y="4689"/>
                  </a:cubicBezTo>
                  <a:cubicBezTo>
                    <a:pt x="1" y="5689"/>
                    <a:pt x="474" y="7004"/>
                    <a:pt x="1421" y="7372"/>
                  </a:cubicBezTo>
                  <a:cubicBezTo>
                    <a:pt x="1936" y="7559"/>
                    <a:pt x="5616" y="8746"/>
                    <a:pt x="8756" y="8746"/>
                  </a:cubicBezTo>
                  <a:cubicBezTo>
                    <a:pt x="9145" y="8746"/>
                    <a:pt x="9525" y="8728"/>
                    <a:pt x="9891" y="8687"/>
                  </a:cubicBezTo>
                  <a:cubicBezTo>
                    <a:pt x="14678" y="8109"/>
                    <a:pt x="18413" y="3374"/>
                    <a:pt x="18571" y="3164"/>
                  </a:cubicBezTo>
                  <a:cubicBezTo>
                    <a:pt x="19202" y="2322"/>
                    <a:pt x="19097" y="1059"/>
                    <a:pt x="18202" y="428"/>
                  </a:cubicBezTo>
                  <a:cubicBezTo>
                    <a:pt x="17846" y="139"/>
                    <a:pt x="17415" y="0"/>
                    <a:pt x="169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45" name="Google Shape;4145;p11"/>
            <p:cNvSpPr/>
            <p:nvPr/>
          </p:nvSpPr>
          <p:spPr>
            <a:xfrm>
              <a:off x="598450" y="4434950"/>
              <a:ext cx="920625" cy="976525"/>
            </a:xfrm>
            <a:custGeom>
              <a:avLst/>
              <a:gdLst/>
              <a:ahLst/>
              <a:cxnLst/>
              <a:rect l="l" t="t" r="r" b="b"/>
              <a:pathLst>
                <a:path w="36825" h="39061" extrusionOk="0">
                  <a:moveTo>
                    <a:pt x="24563" y="1"/>
                  </a:moveTo>
                  <a:cubicBezTo>
                    <a:pt x="20645" y="1"/>
                    <a:pt x="17062" y="2146"/>
                    <a:pt x="13941" y="6866"/>
                  </a:cubicBezTo>
                  <a:cubicBezTo>
                    <a:pt x="9733" y="13705"/>
                    <a:pt x="7365" y="18492"/>
                    <a:pt x="3525" y="29013"/>
                  </a:cubicBezTo>
                  <a:cubicBezTo>
                    <a:pt x="1895" y="33484"/>
                    <a:pt x="369" y="37693"/>
                    <a:pt x="1" y="39061"/>
                  </a:cubicBezTo>
                  <a:lnTo>
                    <a:pt x="28355" y="39061"/>
                  </a:lnTo>
                  <a:cubicBezTo>
                    <a:pt x="28618" y="38482"/>
                    <a:pt x="30827" y="31854"/>
                    <a:pt x="31038" y="31275"/>
                  </a:cubicBezTo>
                  <a:cubicBezTo>
                    <a:pt x="33247" y="25068"/>
                    <a:pt x="33668" y="22437"/>
                    <a:pt x="35562" y="15283"/>
                  </a:cubicBezTo>
                  <a:cubicBezTo>
                    <a:pt x="36824" y="9760"/>
                    <a:pt x="34615" y="2763"/>
                    <a:pt x="28776" y="764"/>
                  </a:cubicBezTo>
                  <a:cubicBezTo>
                    <a:pt x="27335" y="261"/>
                    <a:pt x="25929" y="1"/>
                    <a:pt x="245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46" name="Google Shape;4146;p11"/>
            <p:cNvSpPr/>
            <p:nvPr/>
          </p:nvSpPr>
          <p:spPr>
            <a:xfrm>
              <a:off x="898300" y="4737900"/>
              <a:ext cx="503725" cy="303450"/>
            </a:xfrm>
            <a:custGeom>
              <a:avLst/>
              <a:gdLst/>
              <a:ahLst/>
              <a:cxnLst/>
              <a:rect l="l" t="t" r="r" b="b"/>
              <a:pathLst>
                <a:path w="20149" h="12138" extrusionOk="0">
                  <a:moveTo>
                    <a:pt x="3061" y="1"/>
                  </a:moveTo>
                  <a:cubicBezTo>
                    <a:pt x="2109" y="1"/>
                    <a:pt x="1399" y="355"/>
                    <a:pt x="1053" y="1271"/>
                  </a:cubicBezTo>
                  <a:cubicBezTo>
                    <a:pt x="1" y="4007"/>
                    <a:pt x="3052" y="9846"/>
                    <a:pt x="7365" y="11582"/>
                  </a:cubicBezTo>
                  <a:cubicBezTo>
                    <a:pt x="8408" y="11967"/>
                    <a:pt x="9550" y="12138"/>
                    <a:pt x="10701" y="12138"/>
                  </a:cubicBezTo>
                  <a:cubicBezTo>
                    <a:pt x="14427" y="12138"/>
                    <a:pt x="18240" y="10345"/>
                    <a:pt x="19044" y="8215"/>
                  </a:cubicBezTo>
                  <a:cubicBezTo>
                    <a:pt x="20148" y="5427"/>
                    <a:pt x="15309" y="4323"/>
                    <a:pt x="10890" y="2639"/>
                  </a:cubicBezTo>
                  <a:cubicBezTo>
                    <a:pt x="7960" y="1474"/>
                    <a:pt x="5005" y="1"/>
                    <a:pt x="30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47" name="Google Shape;4147;p11"/>
            <p:cNvSpPr/>
            <p:nvPr/>
          </p:nvSpPr>
          <p:spPr>
            <a:xfrm>
              <a:off x="1232350" y="4075425"/>
              <a:ext cx="401125" cy="364875"/>
            </a:xfrm>
            <a:custGeom>
              <a:avLst/>
              <a:gdLst/>
              <a:ahLst/>
              <a:cxnLst/>
              <a:rect l="l" t="t" r="r" b="b"/>
              <a:pathLst>
                <a:path w="16045" h="14595" extrusionOk="0">
                  <a:moveTo>
                    <a:pt x="8008" y="0"/>
                  </a:moveTo>
                  <a:cubicBezTo>
                    <a:pt x="4696" y="0"/>
                    <a:pt x="1710" y="2256"/>
                    <a:pt x="947" y="5624"/>
                  </a:cubicBezTo>
                  <a:cubicBezTo>
                    <a:pt x="0" y="9517"/>
                    <a:pt x="2420" y="13462"/>
                    <a:pt x="6366" y="14409"/>
                  </a:cubicBezTo>
                  <a:cubicBezTo>
                    <a:pt x="6912" y="14534"/>
                    <a:pt x="7460" y="14595"/>
                    <a:pt x="8000" y="14595"/>
                  </a:cubicBezTo>
                  <a:cubicBezTo>
                    <a:pt x="11307" y="14595"/>
                    <a:pt x="14337" y="12337"/>
                    <a:pt x="15151" y="8991"/>
                  </a:cubicBezTo>
                  <a:cubicBezTo>
                    <a:pt x="16045" y="5045"/>
                    <a:pt x="13625" y="1100"/>
                    <a:pt x="9732" y="206"/>
                  </a:cubicBezTo>
                  <a:cubicBezTo>
                    <a:pt x="9154" y="67"/>
                    <a:pt x="8576" y="0"/>
                    <a:pt x="80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48" name="Google Shape;4148;p11"/>
            <p:cNvSpPr/>
            <p:nvPr/>
          </p:nvSpPr>
          <p:spPr>
            <a:xfrm>
              <a:off x="1011400" y="4744675"/>
              <a:ext cx="128900" cy="76425"/>
            </a:xfrm>
            <a:custGeom>
              <a:avLst/>
              <a:gdLst/>
              <a:ahLst/>
              <a:cxnLst/>
              <a:rect l="l" t="t" r="r" b="b"/>
              <a:pathLst>
                <a:path w="5156" h="3057" extrusionOk="0">
                  <a:moveTo>
                    <a:pt x="106" y="1"/>
                  </a:moveTo>
                  <a:lnTo>
                    <a:pt x="106" y="1"/>
                  </a:lnTo>
                  <a:cubicBezTo>
                    <a:pt x="1" y="1158"/>
                    <a:pt x="632" y="2368"/>
                    <a:pt x="1894" y="2894"/>
                  </a:cubicBezTo>
                  <a:cubicBezTo>
                    <a:pt x="2224" y="3004"/>
                    <a:pt x="2556" y="3056"/>
                    <a:pt x="2880" y="3056"/>
                  </a:cubicBezTo>
                  <a:cubicBezTo>
                    <a:pt x="3800" y="3056"/>
                    <a:pt x="4650" y="2634"/>
                    <a:pt x="5156" y="1895"/>
                  </a:cubicBezTo>
                  <a:cubicBezTo>
                    <a:pt x="3315" y="1106"/>
                    <a:pt x="1579" y="369"/>
                    <a:pt x="1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49" name="Google Shape;4149;p11"/>
            <p:cNvSpPr/>
            <p:nvPr/>
          </p:nvSpPr>
          <p:spPr>
            <a:xfrm>
              <a:off x="1270475" y="4369375"/>
              <a:ext cx="130225" cy="231225"/>
            </a:xfrm>
            <a:custGeom>
              <a:avLst/>
              <a:gdLst/>
              <a:ahLst/>
              <a:cxnLst/>
              <a:rect l="l" t="t" r="r" b="b"/>
              <a:pathLst>
                <a:path w="5209" h="9249" extrusionOk="0">
                  <a:moveTo>
                    <a:pt x="4070" y="1"/>
                  </a:moveTo>
                  <a:cubicBezTo>
                    <a:pt x="3868" y="1"/>
                    <a:pt x="3662" y="69"/>
                    <a:pt x="3473" y="231"/>
                  </a:cubicBezTo>
                  <a:cubicBezTo>
                    <a:pt x="2315" y="1125"/>
                    <a:pt x="1789" y="2493"/>
                    <a:pt x="1158" y="3808"/>
                  </a:cubicBezTo>
                  <a:cubicBezTo>
                    <a:pt x="580" y="5228"/>
                    <a:pt x="1" y="6649"/>
                    <a:pt x="211" y="8174"/>
                  </a:cubicBezTo>
                  <a:cubicBezTo>
                    <a:pt x="248" y="8724"/>
                    <a:pt x="770" y="9249"/>
                    <a:pt x="1315" y="9249"/>
                  </a:cubicBezTo>
                  <a:cubicBezTo>
                    <a:pt x="1552" y="9249"/>
                    <a:pt x="1793" y="9150"/>
                    <a:pt x="2000" y="8911"/>
                  </a:cubicBezTo>
                  <a:cubicBezTo>
                    <a:pt x="2894" y="7859"/>
                    <a:pt x="3368" y="6544"/>
                    <a:pt x="3894" y="5228"/>
                  </a:cubicBezTo>
                  <a:cubicBezTo>
                    <a:pt x="4420" y="3913"/>
                    <a:pt x="5209" y="2598"/>
                    <a:pt x="5209" y="1125"/>
                  </a:cubicBezTo>
                  <a:cubicBezTo>
                    <a:pt x="5209" y="578"/>
                    <a:pt x="4656" y="1"/>
                    <a:pt x="40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50" name="Google Shape;4150;p11"/>
            <p:cNvSpPr/>
            <p:nvPr/>
          </p:nvSpPr>
          <p:spPr>
            <a:xfrm>
              <a:off x="1290200" y="4132675"/>
              <a:ext cx="286725" cy="252175"/>
            </a:xfrm>
            <a:custGeom>
              <a:avLst/>
              <a:gdLst/>
              <a:ahLst/>
              <a:cxnLst/>
              <a:rect l="l" t="t" r="r" b="b"/>
              <a:pathLst>
                <a:path w="11469" h="10087" extrusionOk="0">
                  <a:moveTo>
                    <a:pt x="5702" y="0"/>
                  </a:moveTo>
                  <a:cubicBezTo>
                    <a:pt x="3687" y="0"/>
                    <a:pt x="1732" y="1238"/>
                    <a:pt x="1000" y="3229"/>
                  </a:cubicBezTo>
                  <a:cubicBezTo>
                    <a:pt x="1" y="5806"/>
                    <a:pt x="1316" y="8752"/>
                    <a:pt x="3894" y="9752"/>
                  </a:cubicBezTo>
                  <a:cubicBezTo>
                    <a:pt x="4481" y="9979"/>
                    <a:pt x="5087" y="10087"/>
                    <a:pt x="5684" y="10087"/>
                  </a:cubicBezTo>
                  <a:cubicBezTo>
                    <a:pt x="7712" y="10087"/>
                    <a:pt x="9645" y="8849"/>
                    <a:pt x="10417" y="6858"/>
                  </a:cubicBezTo>
                  <a:cubicBezTo>
                    <a:pt x="11469" y="4228"/>
                    <a:pt x="10154" y="1335"/>
                    <a:pt x="7471" y="335"/>
                  </a:cubicBezTo>
                  <a:cubicBezTo>
                    <a:pt x="6896" y="108"/>
                    <a:pt x="6296" y="0"/>
                    <a:pt x="5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51" name="Google Shape;4151;p11"/>
            <p:cNvSpPr/>
            <p:nvPr/>
          </p:nvSpPr>
          <p:spPr>
            <a:xfrm>
              <a:off x="1290200" y="4132675"/>
              <a:ext cx="286725" cy="252175"/>
            </a:xfrm>
            <a:custGeom>
              <a:avLst/>
              <a:gdLst/>
              <a:ahLst/>
              <a:cxnLst/>
              <a:rect l="l" t="t" r="r" b="b"/>
              <a:pathLst>
                <a:path w="11469" h="10087" extrusionOk="0">
                  <a:moveTo>
                    <a:pt x="5702" y="0"/>
                  </a:moveTo>
                  <a:cubicBezTo>
                    <a:pt x="3687" y="0"/>
                    <a:pt x="1732" y="1238"/>
                    <a:pt x="1000" y="3229"/>
                  </a:cubicBezTo>
                  <a:cubicBezTo>
                    <a:pt x="1" y="5806"/>
                    <a:pt x="1316" y="8752"/>
                    <a:pt x="3894" y="9752"/>
                  </a:cubicBezTo>
                  <a:cubicBezTo>
                    <a:pt x="4481" y="9979"/>
                    <a:pt x="5087" y="10087"/>
                    <a:pt x="5684" y="10087"/>
                  </a:cubicBezTo>
                  <a:cubicBezTo>
                    <a:pt x="7712" y="10087"/>
                    <a:pt x="9645" y="8849"/>
                    <a:pt x="10417" y="6858"/>
                  </a:cubicBezTo>
                  <a:cubicBezTo>
                    <a:pt x="11469" y="4228"/>
                    <a:pt x="10154" y="1335"/>
                    <a:pt x="7471" y="335"/>
                  </a:cubicBezTo>
                  <a:cubicBezTo>
                    <a:pt x="6896" y="108"/>
                    <a:pt x="6296" y="0"/>
                    <a:pt x="5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52" name="Google Shape;4152;p11"/>
            <p:cNvSpPr/>
            <p:nvPr/>
          </p:nvSpPr>
          <p:spPr>
            <a:xfrm>
              <a:off x="1302050" y="4205475"/>
              <a:ext cx="260425" cy="177700"/>
            </a:xfrm>
            <a:custGeom>
              <a:avLst/>
              <a:gdLst/>
              <a:ahLst/>
              <a:cxnLst/>
              <a:rect l="l" t="t" r="r" b="b"/>
              <a:pathLst>
                <a:path w="10417" h="7108" extrusionOk="0">
                  <a:moveTo>
                    <a:pt x="9785" y="1"/>
                  </a:moveTo>
                  <a:lnTo>
                    <a:pt x="9785" y="1"/>
                  </a:lnTo>
                  <a:cubicBezTo>
                    <a:pt x="9829" y="2617"/>
                    <a:pt x="7885" y="5377"/>
                    <a:pt x="5032" y="5377"/>
                  </a:cubicBezTo>
                  <a:cubicBezTo>
                    <a:pt x="4442" y="5377"/>
                    <a:pt x="3814" y="5260"/>
                    <a:pt x="3157" y="4998"/>
                  </a:cubicBezTo>
                  <a:cubicBezTo>
                    <a:pt x="1368" y="4315"/>
                    <a:pt x="474" y="2999"/>
                    <a:pt x="211" y="1632"/>
                  </a:cubicBezTo>
                  <a:lnTo>
                    <a:pt x="211" y="1632"/>
                  </a:lnTo>
                  <a:cubicBezTo>
                    <a:pt x="0" y="3789"/>
                    <a:pt x="1210" y="5998"/>
                    <a:pt x="3367" y="6787"/>
                  </a:cubicBezTo>
                  <a:cubicBezTo>
                    <a:pt x="3944" y="7003"/>
                    <a:pt x="4545" y="7107"/>
                    <a:pt x="5141" y="7107"/>
                  </a:cubicBezTo>
                  <a:cubicBezTo>
                    <a:pt x="7155" y="7107"/>
                    <a:pt x="9107" y="5923"/>
                    <a:pt x="9838" y="3894"/>
                  </a:cubicBezTo>
                  <a:cubicBezTo>
                    <a:pt x="10416" y="2631"/>
                    <a:pt x="10364" y="1158"/>
                    <a:pt x="9785" y="1"/>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53" name="Google Shape;4153;p11"/>
            <p:cNvSpPr/>
            <p:nvPr/>
          </p:nvSpPr>
          <p:spPr>
            <a:xfrm>
              <a:off x="1375700" y="4207125"/>
              <a:ext cx="115750" cy="101975"/>
            </a:xfrm>
            <a:custGeom>
              <a:avLst/>
              <a:gdLst/>
              <a:ahLst/>
              <a:cxnLst/>
              <a:rect l="l" t="t" r="r" b="b"/>
              <a:pathLst>
                <a:path w="4630" h="4079" extrusionOk="0">
                  <a:moveTo>
                    <a:pt x="2298" y="0"/>
                  </a:moveTo>
                  <a:cubicBezTo>
                    <a:pt x="1478" y="0"/>
                    <a:pt x="703" y="497"/>
                    <a:pt x="421" y="1303"/>
                  </a:cubicBezTo>
                  <a:cubicBezTo>
                    <a:pt x="0" y="2355"/>
                    <a:pt x="526" y="3565"/>
                    <a:pt x="1578" y="3933"/>
                  </a:cubicBezTo>
                  <a:cubicBezTo>
                    <a:pt x="1825" y="4032"/>
                    <a:pt x="2080" y="4078"/>
                    <a:pt x="2332" y="4078"/>
                  </a:cubicBezTo>
                  <a:cubicBezTo>
                    <a:pt x="3152" y="4078"/>
                    <a:pt x="3927" y="3581"/>
                    <a:pt x="4209" y="2776"/>
                  </a:cubicBezTo>
                  <a:cubicBezTo>
                    <a:pt x="4630" y="1724"/>
                    <a:pt x="4103" y="514"/>
                    <a:pt x="3051" y="145"/>
                  </a:cubicBezTo>
                  <a:cubicBezTo>
                    <a:pt x="2805" y="47"/>
                    <a:pt x="2549" y="0"/>
                    <a:pt x="22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54" name="Google Shape;4154;p11"/>
            <p:cNvSpPr/>
            <p:nvPr/>
          </p:nvSpPr>
          <p:spPr>
            <a:xfrm>
              <a:off x="1198150" y="4815700"/>
              <a:ext cx="131550" cy="78525"/>
            </a:xfrm>
            <a:custGeom>
              <a:avLst/>
              <a:gdLst/>
              <a:ahLst/>
              <a:cxnLst/>
              <a:rect l="l" t="t" r="r" b="b"/>
              <a:pathLst>
                <a:path w="5262" h="3141" extrusionOk="0">
                  <a:moveTo>
                    <a:pt x="211" y="1"/>
                  </a:moveTo>
                  <a:lnTo>
                    <a:pt x="211" y="1"/>
                  </a:lnTo>
                  <a:cubicBezTo>
                    <a:pt x="1" y="1211"/>
                    <a:pt x="737" y="2473"/>
                    <a:pt x="2000" y="2946"/>
                  </a:cubicBezTo>
                  <a:cubicBezTo>
                    <a:pt x="2322" y="3078"/>
                    <a:pt x="2656" y="3141"/>
                    <a:pt x="2988" y="3141"/>
                  </a:cubicBezTo>
                  <a:cubicBezTo>
                    <a:pt x="3848" y="3141"/>
                    <a:pt x="4692" y="2721"/>
                    <a:pt x="5261" y="2000"/>
                  </a:cubicBezTo>
                  <a:cubicBezTo>
                    <a:pt x="3946" y="1316"/>
                    <a:pt x="2105" y="632"/>
                    <a:pt x="2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55" name="Google Shape;4155;p11"/>
            <p:cNvSpPr/>
            <p:nvPr/>
          </p:nvSpPr>
          <p:spPr>
            <a:xfrm>
              <a:off x="975900" y="4916025"/>
              <a:ext cx="248575" cy="125950"/>
            </a:xfrm>
            <a:custGeom>
              <a:avLst/>
              <a:gdLst/>
              <a:ahLst/>
              <a:cxnLst/>
              <a:rect l="l" t="t" r="r" b="b"/>
              <a:pathLst>
                <a:path w="9943" h="5038" extrusionOk="0">
                  <a:moveTo>
                    <a:pt x="3500" y="0"/>
                  </a:moveTo>
                  <a:cubicBezTo>
                    <a:pt x="2257" y="0"/>
                    <a:pt x="1052" y="348"/>
                    <a:pt x="0" y="985"/>
                  </a:cubicBezTo>
                  <a:cubicBezTo>
                    <a:pt x="1158" y="2458"/>
                    <a:pt x="2631" y="3773"/>
                    <a:pt x="4367" y="4457"/>
                  </a:cubicBezTo>
                  <a:cubicBezTo>
                    <a:pt x="5409" y="4848"/>
                    <a:pt x="6572" y="5037"/>
                    <a:pt x="7757" y="5037"/>
                  </a:cubicBezTo>
                  <a:cubicBezTo>
                    <a:pt x="8485" y="5037"/>
                    <a:pt x="9221" y="4965"/>
                    <a:pt x="9943" y="4825"/>
                  </a:cubicBezTo>
                  <a:cubicBezTo>
                    <a:pt x="9364" y="2879"/>
                    <a:pt x="7891" y="1248"/>
                    <a:pt x="5945" y="459"/>
                  </a:cubicBezTo>
                  <a:cubicBezTo>
                    <a:pt x="5135" y="148"/>
                    <a:pt x="4310" y="0"/>
                    <a:pt x="35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sp>
        <p:nvSpPr>
          <p:cNvPr id="4156" name="Google Shape;4156;p11"/>
          <p:cNvSpPr/>
          <p:nvPr/>
        </p:nvSpPr>
        <p:spPr>
          <a:xfrm>
            <a:off x="1186716" y="5654951"/>
            <a:ext cx="1475479" cy="558223"/>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332" tIns="91332" rIns="91332" bIns="91332" anchor="ctr" anchorCtr="0">
            <a:noAutofit/>
          </a:bodyPr>
          <a:lstStyle/>
          <a:p>
            <a:pPr marL="0" lvl="0" indent="0" algn="l" rtl="0">
              <a:spcBef>
                <a:spcPts val="0"/>
              </a:spcBef>
              <a:spcAft>
                <a:spcPts val="0"/>
              </a:spcAft>
              <a:buNone/>
            </a:pPr>
            <a:endParaRPr sz="2527"/>
          </a:p>
        </p:txBody>
      </p:sp>
    </p:spTree>
    <p:extLst>
      <p:ext uri="{BB962C8B-B14F-4D97-AF65-F5344CB8AC3E}">
        <p14:creationId xmlns:p14="http://schemas.microsoft.com/office/powerpoint/2010/main" val="270770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230" y="1122363"/>
            <a:ext cx="9121379" cy="2387600"/>
          </a:xfrm>
        </p:spPr>
        <p:txBody>
          <a:bodyPr anchor="b"/>
          <a:lstStyle>
            <a:lvl1pPr algn="ctr">
              <a:defRPr sz="5985"/>
            </a:lvl1pPr>
          </a:lstStyle>
          <a:p>
            <a:r>
              <a:rPr lang="en-US"/>
              <a:t>Click to edit Master title style</a:t>
            </a:r>
          </a:p>
        </p:txBody>
      </p:sp>
      <p:sp>
        <p:nvSpPr>
          <p:cNvPr id="3" name="Subtitle 2"/>
          <p:cNvSpPr>
            <a:spLocks noGrp="1"/>
          </p:cNvSpPr>
          <p:nvPr>
            <p:ph type="subTitle" idx="1"/>
          </p:nvPr>
        </p:nvSpPr>
        <p:spPr>
          <a:xfrm>
            <a:off x="1520230" y="3602038"/>
            <a:ext cx="9121379" cy="1655762"/>
          </a:xfrm>
        </p:spPr>
        <p:txBody>
          <a:bodyPr/>
          <a:lstStyle>
            <a:lvl1pPr marL="0" indent="0" algn="ctr">
              <a:buNone/>
              <a:defRPr sz="2394"/>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en-US"/>
              <a:t>Click to edit Master subtitle style</a:t>
            </a:r>
          </a:p>
        </p:txBody>
      </p:sp>
      <p:sp>
        <p:nvSpPr>
          <p:cNvPr id="4" name="Date Placeholder 3"/>
          <p:cNvSpPr>
            <a:spLocks noGrp="1"/>
          </p:cNvSpPr>
          <p:nvPr>
            <p:ph type="dt" sz="half" idx="10"/>
          </p:nvPr>
        </p:nvSpPr>
        <p:spPr/>
        <p:txBody>
          <a:bodyPr/>
          <a:lstStyle/>
          <a:p>
            <a:fld id="{70D88DF7-E4E3-41F2-B1AE-6D7658FF3C37}"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3A3B5-7B5D-4331-BC11-9154B31FEFD8}" type="slidenum">
              <a:rPr lang="en-US" smtClean="0"/>
              <a:t>‹#›</a:t>
            </a:fld>
            <a:endParaRPr lang="en-US"/>
          </a:p>
        </p:txBody>
      </p:sp>
    </p:spTree>
    <p:extLst>
      <p:ext uri="{BB962C8B-B14F-4D97-AF65-F5344CB8AC3E}">
        <p14:creationId xmlns:p14="http://schemas.microsoft.com/office/powerpoint/2010/main" val="1588245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1.jp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448" y="719200"/>
            <a:ext cx="10264942" cy="825600"/>
          </a:xfrm>
          <a:prstGeom prst="rect">
            <a:avLst/>
          </a:prstGeom>
          <a:noFill/>
          <a:ln>
            <a:noFill/>
          </a:ln>
        </p:spPr>
        <p:txBody>
          <a:bodyPr spcFirstLastPara="1" wrap="square" lIns="121705" tIns="121705" rIns="121705" bIns="121705" anchor="t" anchorCtr="0">
            <a:noAutofit/>
          </a:bodyPr>
          <a:lstStyle>
            <a:lvl1pPr lvl="0" rtl="0">
              <a:spcBef>
                <a:spcPts val="0"/>
              </a:spcBef>
              <a:spcAft>
                <a:spcPts val="0"/>
              </a:spcAft>
              <a:buClr>
                <a:schemeClr val="dk1"/>
              </a:buClr>
              <a:buSzPts val="3600"/>
              <a:buFont typeface="Titan One"/>
              <a:buNone/>
              <a:defRPr sz="3600">
                <a:solidFill>
                  <a:schemeClr val="dk1"/>
                </a:solidFill>
                <a:latin typeface="Titan One"/>
                <a:ea typeface="Titan One"/>
                <a:cs typeface="Titan One"/>
                <a:sym typeface="Titan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48448" y="1648939"/>
            <a:ext cx="10264942" cy="4489600"/>
          </a:xfrm>
          <a:prstGeom prst="rect">
            <a:avLst/>
          </a:prstGeom>
          <a:noFill/>
          <a:ln>
            <a:noFill/>
          </a:ln>
        </p:spPr>
        <p:txBody>
          <a:bodyPr spcFirstLastPara="1" wrap="square" lIns="121705" tIns="121705" rIns="121705" bIns="121705" anchor="t" anchorCtr="0">
            <a:noAutofit/>
          </a:bodyPr>
          <a:lstStyle>
            <a:lvl1pPr marL="457200" lvl="0"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1pPr>
            <a:lvl2pPr marL="914400" lvl="1"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2pPr>
            <a:lvl3pPr marL="1371600" lvl="2"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3pPr>
            <a:lvl4pPr marL="1828800" lvl="3"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4pPr>
            <a:lvl5pPr marL="2286000" lvl="4"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5pPr>
            <a:lvl6pPr marL="2743200" lvl="5"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6pPr>
            <a:lvl7pPr marL="3200400" lvl="6"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7pPr>
            <a:lvl8pPr marL="3657600" lvl="7"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8pPr>
            <a:lvl9pPr marL="4114800" lvl="8" indent="-317500">
              <a:lnSpc>
                <a:spcPct val="115000"/>
              </a:lnSpc>
              <a:spcBef>
                <a:spcPts val="1600"/>
              </a:spcBef>
              <a:spcAft>
                <a:spcPts val="160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64" r:id="rId2"/>
    <p:sldLayoutId id="2147483669" r:id="rId3"/>
    <p:sldLayoutId id="2147483683" r:id="rId4"/>
    <p:sldLayoutId id="2147483687" r:id="rId5"/>
    <p:sldLayoutId id="2147483688" r:id="rId6"/>
    <p:sldLayoutId id="2147483689" r:id="rId7"/>
    <p:sldLayoutId id="2147483695"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5000" t="-5000" r="-5000" b="-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6127" y="365126"/>
            <a:ext cx="1048958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6127" y="1825625"/>
            <a:ext cx="1048958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6126" y="6356351"/>
            <a:ext cx="2736414" cy="365125"/>
          </a:xfrm>
          <a:prstGeom prst="rect">
            <a:avLst/>
          </a:prstGeom>
        </p:spPr>
        <p:txBody>
          <a:bodyPr vert="horz" lIns="91440" tIns="45720" rIns="91440" bIns="45720" rtlCol="0" anchor="ctr"/>
          <a:lstStyle>
            <a:lvl1pPr algn="l">
              <a:defRPr sz="1197">
                <a:solidFill>
                  <a:schemeClr val="tx1">
                    <a:tint val="75000"/>
                  </a:schemeClr>
                </a:solidFill>
              </a:defRPr>
            </a:lvl1pPr>
          </a:lstStyle>
          <a:p>
            <a:fld id="{70D88DF7-E4E3-41F2-B1AE-6D7658FF3C37}" type="datetimeFigureOut">
              <a:rPr lang="en-US" smtClean="0"/>
              <a:t>2/21/2025</a:t>
            </a:fld>
            <a:endParaRPr lang="en-US"/>
          </a:p>
        </p:txBody>
      </p:sp>
      <p:sp>
        <p:nvSpPr>
          <p:cNvPr id="5" name="Footer Placeholder 4"/>
          <p:cNvSpPr>
            <a:spLocks noGrp="1"/>
          </p:cNvSpPr>
          <p:nvPr>
            <p:ph type="ftr" sz="quarter" idx="3"/>
          </p:nvPr>
        </p:nvSpPr>
        <p:spPr>
          <a:xfrm>
            <a:off x="4028609" y="6356351"/>
            <a:ext cx="4104620" cy="365125"/>
          </a:xfrm>
          <a:prstGeom prst="rect">
            <a:avLst/>
          </a:prstGeom>
        </p:spPr>
        <p:txBody>
          <a:bodyPr vert="horz" lIns="91440" tIns="45720" rIns="91440" bIns="45720" rtlCol="0" anchor="ctr"/>
          <a:lstStyle>
            <a:lvl1pPr algn="ctr">
              <a:defRPr sz="119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89298" y="6356351"/>
            <a:ext cx="2736414" cy="365125"/>
          </a:xfrm>
          <a:prstGeom prst="rect">
            <a:avLst/>
          </a:prstGeom>
        </p:spPr>
        <p:txBody>
          <a:bodyPr vert="horz" lIns="91440" tIns="45720" rIns="91440" bIns="45720" rtlCol="0" anchor="ctr"/>
          <a:lstStyle>
            <a:lvl1pPr algn="r">
              <a:defRPr sz="1197">
                <a:solidFill>
                  <a:schemeClr val="tx1">
                    <a:tint val="75000"/>
                  </a:schemeClr>
                </a:solidFill>
              </a:defRPr>
            </a:lvl1pPr>
          </a:lstStyle>
          <a:p>
            <a:fld id="{BC93A3B5-7B5D-4331-BC11-9154B31FEFD8}" type="slidenum">
              <a:rPr lang="en-US" smtClean="0"/>
              <a:t>‹#›</a:t>
            </a:fld>
            <a:endParaRPr lang="en-US"/>
          </a:p>
        </p:txBody>
      </p:sp>
    </p:spTree>
    <p:extLst>
      <p:ext uri="{BB962C8B-B14F-4D97-AF65-F5344CB8AC3E}">
        <p14:creationId xmlns:p14="http://schemas.microsoft.com/office/powerpoint/2010/main" val="17293721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2114" rtl="0" eaLnBrk="1" latinLnBrk="0" hangingPunct="1">
        <a:lnSpc>
          <a:spcPct val="90000"/>
        </a:lnSpc>
        <a:spcBef>
          <a:spcPct val="0"/>
        </a:spcBef>
        <a:buNone/>
        <a:defRPr sz="4389" kern="1200">
          <a:solidFill>
            <a:schemeClr val="tx1"/>
          </a:solidFill>
          <a:latin typeface="+mj-lt"/>
          <a:ea typeface="+mj-ea"/>
          <a:cs typeface="+mj-cs"/>
        </a:defRPr>
      </a:lvl1pPr>
    </p:titleStyle>
    <p:bodyStyle>
      <a:lvl1pPr marL="228029" indent="-228029" algn="l" defTabSz="912114" rtl="0" eaLnBrk="1" latinLnBrk="0" hangingPunct="1">
        <a:lnSpc>
          <a:spcPct val="90000"/>
        </a:lnSpc>
        <a:spcBef>
          <a:spcPts val="998"/>
        </a:spcBef>
        <a:buFont typeface="Arial" panose="020B0604020202020204" pitchFamily="34" charset="0"/>
        <a:buChar char="•"/>
        <a:defRPr sz="2793" kern="1200">
          <a:solidFill>
            <a:schemeClr val="tx1"/>
          </a:solidFill>
          <a:latin typeface="+mn-lt"/>
          <a:ea typeface="+mn-ea"/>
          <a:cs typeface="+mn-cs"/>
        </a:defRPr>
      </a:lvl1pPr>
      <a:lvl2pPr marL="684086" indent="-228029" algn="l" defTabSz="912114" rtl="0" eaLnBrk="1" latinLnBrk="0" hangingPunct="1">
        <a:lnSpc>
          <a:spcPct val="90000"/>
        </a:lnSpc>
        <a:spcBef>
          <a:spcPts val="499"/>
        </a:spcBef>
        <a:buFont typeface="Arial" panose="020B0604020202020204" pitchFamily="34" charset="0"/>
        <a:buChar char="•"/>
        <a:defRPr sz="2394" kern="1200">
          <a:solidFill>
            <a:schemeClr val="tx1"/>
          </a:solidFill>
          <a:latin typeface="+mn-lt"/>
          <a:ea typeface="+mn-ea"/>
          <a:cs typeface="+mn-cs"/>
        </a:defRPr>
      </a:lvl2pPr>
      <a:lvl3pPr marL="1140143" indent="-228029" algn="l" defTabSz="912114" rtl="0" eaLnBrk="1" latinLnBrk="0" hangingPunct="1">
        <a:lnSpc>
          <a:spcPct val="90000"/>
        </a:lnSpc>
        <a:spcBef>
          <a:spcPts val="499"/>
        </a:spcBef>
        <a:buFont typeface="Arial" panose="020B0604020202020204" pitchFamily="34" charset="0"/>
        <a:buChar char="•"/>
        <a:defRPr sz="1995" kern="1200">
          <a:solidFill>
            <a:schemeClr val="tx1"/>
          </a:solidFill>
          <a:latin typeface="+mn-lt"/>
          <a:ea typeface="+mn-ea"/>
          <a:cs typeface="+mn-cs"/>
        </a:defRPr>
      </a:lvl3pPr>
      <a:lvl4pPr marL="1596200"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4pPr>
      <a:lvl5pPr marL="2052257"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t="8333"/>
          <a:stretch/>
        </p:blipFill>
        <p:spPr bwMode="auto">
          <a:xfrm>
            <a:off x="427129" y="304800"/>
            <a:ext cx="1889525" cy="1749278"/>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3">
            <a:extLst>
              <a:ext uri="{FF2B5EF4-FFF2-40B4-BE49-F238E27FC236}">
                <a16:creationId xmlns:a16="http://schemas.microsoft.com/office/drawing/2014/main" xmlns="" id="{47D16BF3-4C13-42C5-97CF-AE39D496F0BC}"/>
              </a:ext>
            </a:extLst>
          </p:cNvPr>
          <p:cNvSpPr>
            <a:spLocks noGrp="1"/>
          </p:cNvSpPr>
          <p:nvPr>
            <p:ph type="title"/>
          </p:nvPr>
        </p:nvSpPr>
        <p:spPr>
          <a:xfrm>
            <a:off x="1707765" y="1874308"/>
            <a:ext cx="8746309" cy="1718800"/>
          </a:xfrm>
        </p:spPr>
        <p:txBody>
          <a:bodyPr>
            <a:noAutofit/>
          </a:bodyPr>
          <a:lstStyle/>
          <a:p>
            <a:pPr algn="ctr"/>
            <a:r>
              <a:rPr lang="en-US" sz="10600" b="1">
                <a:solidFill>
                  <a:schemeClr val="tx1"/>
                </a:solidFill>
                <a:latin typeface="AvantGarde" pitchFamily="2" charset="0"/>
                <a:ea typeface="AvantGarde" pitchFamily="2" charset="0"/>
                <a:cs typeface="AvantGarde" pitchFamily="2" charset="0"/>
              </a:rPr>
              <a:t>TIẾNG VIỆT </a:t>
            </a:r>
            <a:r>
              <a:rPr lang="en-US" sz="10600" b="1">
                <a:solidFill>
                  <a:schemeClr val="tx1"/>
                </a:solidFill>
                <a:latin typeface="+mj-lt"/>
                <a:ea typeface="AvantGarde" pitchFamily="2" charset="0"/>
                <a:cs typeface="AvantGarde" pitchFamily="2" charset="0"/>
              </a:rPr>
              <a:t>2</a:t>
            </a:r>
          </a:p>
        </p:txBody>
      </p:sp>
      <p:pic>
        <p:nvPicPr>
          <p:cNvPr id="11" name="Picture 5">
            <a:extLst>
              <a:ext uri="{FF2B5EF4-FFF2-40B4-BE49-F238E27FC236}">
                <a16:creationId xmlns:a16="http://schemas.microsoft.com/office/drawing/2014/main" xmlns="" id="{AC23930E-A78C-4D35-913D-55EC489BBE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4856" y="4114800"/>
            <a:ext cx="4512126"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18158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5555" b="10000"/>
          <a:stretch/>
        </p:blipFill>
        <p:spPr>
          <a:xfrm>
            <a:off x="137319" y="381000"/>
            <a:ext cx="12192000" cy="5791200"/>
          </a:xfrm>
          <a:prstGeom prst="rect">
            <a:avLst/>
          </a:prstGeom>
        </p:spPr>
      </p:pic>
    </p:spTree>
    <p:extLst>
      <p:ext uri="{BB962C8B-B14F-4D97-AF65-F5344CB8AC3E}">
        <p14:creationId xmlns:p14="http://schemas.microsoft.com/office/powerpoint/2010/main" val="35257986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74ADC4-872C-48D1-A82D-95EE5BD61180}"/>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BD3DA950-899C-4C56-9002-83330AA0B6C5}"/>
              </a:ext>
            </a:extLst>
          </p:cNvPr>
          <p:cNvPicPr>
            <a:picLocks noChangeAspect="1"/>
          </p:cNvPicPr>
          <p:nvPr/>
        </p:nvPicPr>
        <p:blipFill rotWithShape="1">
          <a:blip r:embed="rId3">
            <a:extLst>
              <a:ext uri="{28A0092B-C50C-407E-A947-70E740481C1C}">
                <a14:useLocalDpi xmlns:a14="http://schemas.microsoft.com/office/drawing/2010/main" val="0"/>
              </a:ext>
            </a:extLst>
          </a:blip>
          <a:srcRect l="4439" t="11501" r="4251" b="19817"/>
          <a:stretch/>
        </p:blipFill>
        <p:spPr>
          <a:xfrm>
            <a:off x="-243681" y="-132267"/>
            <a:ext cx="12572999" cy="7121602"/>
          </a:xfrm>
          <a:prstGeom prst="rect">
            <a:avLst/>
          </a:prstGeom>
        </p:spPr>
      </p:pic>
      <p:sp>
        <p:nvSpPr>
          <p:cNvPr id="7" name="Rectangle 6">
            <a:extLst>
              <a:ext uri="{FF2B5EF4-FFF2-40B4-BE49-F238E27FC236}">
                <a16:creationId xmlns:a16="http://schemas.microsoft.com/office/drawing/2014/main" xmlns="" id="{EC97EDC7-64BB-45B4-8B74-A5CD7661525A}"/>
              </a:ext>
            </a:extLst>
          </p:cNvPr>
          <p:cNvSpPr/>
          <p:nvPr/>
        </p:nvSpPr>
        <p:spPr>
          <a:xfrm>
            <a:off x="632618" y="914400"/>
            <a:ext cx="10820399" cy="3970223"/>
          </a:xfrm>
          <a:prstGeom prst="rect">
            <a:avLst/>
          </a:prstGeom>
        </p:spPr>
        <p:txBody>
          <a:bodyPr wrap="square" lIns="91348" tIns="45673" rIns="91348" bIns="45673">
            <a:spAutoFit/>
          </a:bodyPr>
          <a:lstStyle/>
          <a:p>
            <a:pPr algn="just"/>
            <a:r>
              <a:rPr lang="en-US" sz="2800" b="1" dirty="0" smtClean="0">
                <a:solidFill>
                  <a:srgbClr val="FFFFFF"/>
                </a:solidFill>
                <a:latin typeface="HP001 4 hàng" panose="020B0603050302020204" pitchFamily="34" charset="0"/>
              </a:rPr>
              <a:t> </a:t>
            </a:r>
            <a:r>
              <a:rPr lang="en-US" sz="2800" b="1" dirty="0">
                <a:solidFill>
                  <a:srgbClr val="FFFFFF"/>
                </a:solidFill>
                <a:latin typeface="HP001 4 hàng" panose="020B0603050302020204" pitchFamily="34" charset="0"/>
              </a:rPr>
              <a:t>					Bài làm</a:t>
            </a:r>
          </a:p>
          <a:p>
            <a:pPr algn="just"/>
            <a:r>
              <a:rPr lang="en-US" sz="2800" b="1" dirty="0">
                <a:solidFill>
                  <a:srgbClr val="FFFFFF"/>
                </a:solidFill>
                <a:latin typeface="HP001 4 hàng" panose="020B0603050302020204" pitchFamily="34" charset="0"/>
                <a:ea typeface="Arial-Rounded" panose="020B0500000000000000" pitchFamily="34" charset="0"/>
                <a:cs typeface="Arial-Rounded" panose="020B0500000000000000" pitchFamily="34" charset="0"/>
              </a:rPr>
              <a:t>	</a:t>
            </a:r>
            <a:r>
              <a:rPr lang="vi-VN" sz="3200" b="1" dirty="0">
                <a:solidFill>
                  <a:srgbClr val="FFFFFF"/>
                </a:solidFill>
                <a:latin typeface="HP001 4 hàng" panose="020B0603050302020204" pitchFamily="34" charset="0"/>
              </a:rPr>
              <a:t>Chiều hôm nay, em đã cùng các bạn làm vệ sinh lớp học. </a:t>
            </a:r>
            <a:r>
              <a:rPr lang="vi-VN" sz="3200" b="1" dirty="0" smtClean="0">
                <a:solidFill>
                  <a:srgbClr val="FFFFFF"/>
                </a:solidFill>
                <a:latin typeface="HP001 4 hàng" panose="020B0603050302020204" pitchFamily="34" charset="0"/>
              </a:rPr>
              <a:t> </a:t>
            </a:r>
            <a:r>
              <a:rPr lang="vi-VN" sz="3200" b="1" dirty="0">
                <a:solidFill>
                  <a:srgbClr val="FFFFFF"/>
                </a:solidFill>
                <a:latin typeface="HP001 4 hàng" panose="020B0603050302020204" pitchFamily="34" charset="0"/>
              </a:rPr>
              <a:t>Mỗi tổ sẽ phụ trách từng công việc riêng theo như cô giáo phân </a:t>
            </a:r>
            <a:r>
              <a:rPr lang="vi-VN" sz="3200" b="1" dirty="0" smtClean="0">
                <a:solidFill>
                  <a:srgbClr val="FFFFFF"/>
                </a:solidFill>
                <a:latin typeface="HP001 4 hàng" panose="020B0603050302020204" pitchFamily="34" charset="0"/>
              </a:rPr>
              <a:t>công.Tổ </a:t>
            </a:r>
            <a:r>
              <a:rPr lang="vi-VN" sz="3200" b="1" dirty="0">
                <a:solidFill>
                  <a:srgbClr val="FFFFFF"/>
                </a:solidFill>
                <a:latin typeface="HP001 4 hàng" panose="020B0603050302020204" pitchFamily="34" charset="0"/>
              </a:rPr>
              <a:t>của em nhận nhiệm vụ quét dọn hành lang và lau các cửa </a:t>
            </a:r>
            <a:r>
              <a:rPr lang="vi-VN" sz="3200" b="1" dirty="0" smtClean="0">
                <a:solidFill>
                  <a:srgbClr val="FFFFFF"/>
                </a:solidFill>
                <a:latin typeface="HP001 4 hàng" panose="020B0603050302020204" pitchFamily="34" charset="0"/>
              </a:rPr>
              <a:t>kính</a:t>
            </a:r>
            <a:r>
              <a:rPr lang="en-US" sz="3200" b="1" dirty="0">
                <a:solidFill>
                  <a:srgbClr val="FFFFFF"/>
                </a:solidFill>
                <a:latin typeface="HP001 4 hàng" panose="020B0603050302020204" pitchFamily="34" charset="0"/>
              </a:rPr>
              <a:t>.</a:t>
            </a:r>
            <a:r>
              <a:rPr lang="vi-VN" sz="3200" b="1" dirty="0" smtClean="0">
                <a:solidFill>
                  <a:srgbClr val="FFFFFF"/>
                </a:solidFill>
                <a:latin typeface="HP001 4 hàng" panose="020B0603050302020204" pitchFamily="34" charset="0"/>
              </a:rPr>
              <a:t> </a:t>
            </a:r>
            <a:r>
              <a:rPr lang="vi-VN" sz="3200" b="1" dirty="0">
                <a:solidFill>
                  <a:srgbClr val="FFFFFF"/>
                </a:solidFill>
                <a:latin typeface="HP001 4 hàng" panose="020B0603050302020204" pitchFamily="34" charset="0"/>
              </a:rPr>
              <a:t>Sau một buổi chiều chăm chỉ quét dọn, chúng em đã giúp lớp học trở nên gọn gàng, sạch đẹp. </a:t>
            </a:r>
            <a:r>
              <a:rPr lang="vi-VN" sz="3200" b="1" dirty="0" smtClean="0">
                <a:solidFill>
                  <a:srgbClr val="FFFFFF"/>
                </a:solidFill>
                <a:latin typeface="HP001 4 hàng" panose="020B0603050302020204" pitchFamily="34" charset="0"/>
              </a:rPr>
              <a:t>Cô </a:t>
            </a:r>
            <a:r>
              <a:rPr lang="vi-VN" sz="3200" b="1" dirty="0">
                <a:solidFill>
                  <a:srgbClr val="FFFFFF"/>
                </a:solidFill>
                <a:latin typeface="HP001 4 hàng" panose="020B0603050302020204" pitchFamily="34" charset="0"/>
              </a:rPr>
              <a:t>giáo đã khen ngợi cả lớp và tặng cho mỗi bạn </a:t>
            </a:r>
            <a:r>
              <a:rPr lang="vi-VN" sz="3200" b="1" dirty="0" smtClean="0">
                <a:solidFill>
                  <a:srgbClr val="FFFFFF"/>
                </a:solidFill>
                <a:latin typeface="HP001 4 hàng" panose="020B0603050302020204" pitchFamily="34" charset="0"/>
              </a:rPr>
              <a:t>một</a:t>
            </a:r>
            <a:r>
              <a:rPr lang="en-US" sz="3200" b="1" dirty="0" smtClean="0">
                <a:solidFill>
                  <a:srgbClr val="FFFFFF"/>
                </a:solidFill>
                <a:latin typeface="HP001 4 hàng" panose="020B0603050302020204" pitchFamily="34" charset="0"/>
              </a:rPr>
              <a:t> phần thưởng </a:t>
            </a:r>
            <a:r>
              <a:rPr lang="vi-VN" sz="3200" b="1" dirty="0" smtClean="0">
                <a:solidFill>
                  <a:srgbClr val="FFFFFF"/>
                </a:solidFill>
                <a:latin typeface="HP001 4 hàng" panose="020B0603050302020204" pitchFamily="34" charset="0"/>
              </a:rPr>
              <a:t>thật </a:t>
            </a:r>
            <a:r>
              <a:rPr lang="en-US" sz="3200" b="1" dirty="0" smtClean="0">
                <a:solidFill>
                  <a:srgbClr val="FFFFFF"/>
                </a:solidFill>
                <a:latin typeface="HP001 4 hàng" panose="020B0603050302020204" pitchFamily="34" charset="0"/>
              </a:rPr>
              <a:t>đẹp</a:t>
            </a:r>
            <a:r>
              <a:rPr lang="vi-VN" sz="3200" b="1" dirty="0" smtClean="0">
                <a:solidFill>
                  <a:srgbClr val="FFFFFF"/>
                </a:solidFill>
                <a:latin typeface="HP001 4 hàng" panose="020B0603050302020204" pitchFamily="34" charset="0"/>
              </a:rPr>
              <a:t>.</a:t>
            </a:r>
            <a:endParaRPr lang="en-US" sz="3200" b="1" dirty="0">
              <a:solidFill>
                <a:srgbClr val="FFFFFF"/>
              </a:solidFill>
              <a:latin typeface="HP001 4 hàng" panose="020B0603050302020204" pitchFamily="34" charset="0"/>
            </a:endParaRPr>
          </a:p>
        </p:txBody>
      </p:sp>
    </p:spTree>
    <p:extLst>
      <p:ext uri="{BB962C8B-B14F-4D97-AF65-F5344CB8AC3E}">
        <p14:creationId xmlns:p14="http://schemas.microsoft.com/office/powerpoint/2010/main" val="42008138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919" y="838200"/>
            <a:ext cx="10255765" cy="710800"/>
          </a:xfrm>
        </p:spPr>
        <p:txBody>
          <a:bodyPr/>
          <a:lstStyle/>
          <a:p>
            <a:r>
              <a:rPr lang="en-US" dirty="0" smtClean="0">
                <a:latin typeface="+mj-lt"/>
              </a:rPr>
              <a:t>Bài làm</a:t>
            </a:r>
            <a:endParaRPr lang="en-US" dirty="0">
              <a:latin typeface="+mj-lt"/>
            </a:endParaRPr>
          </a:p>
        </p:txBody>
      </p:sp>
      <p:sp>
        <p:nvSpPr>
          <p:cNvPr id="3" name="Rectangle 2"/>
          <p:cNvSpPr/>
          <p:nvPr/>
        </p:nvSpPr>
        <p:spPr>
          <a:xfrm>
            <a:off x="670719" y="2067089"/>
            <a:ext cx="10896600" cy="4031873"/>
          </a:xfrm>
          <a:prstGeom prst="rect">
            <a:avLst/>
          </a:prstGeom>
        </p:spPr>
        <p:txBody>
          <a:bodyPr wrap="square">
            <a:spAutoFit/>
          </a:bodyPr>
          <a:lstStyle/>
          <a:p>
            <a:r>
              <a:rPr lang="en-US" sz="2400" dirty="0" smtClean="0">
                <a:latin typeface="Arial" panose="020B0604020202020204" pitchFamily="34" charset="0"/>
              </a:rPr>
              <a:t>	</a:t>
            </a:r>
            <a:r>
              <a:rPr lang="vi-VN" sz="3200" b="1" dirty="0" smtClean="0">
                <a:latin typeface="HP001 4 hàng" panose="020B0603050302020204" pitchFamily="34" charset="0"/>
              </a:rPr>
              <a:t>Cuối </a:t>
            </a:r>
            <a:r>
              <a:rPr lang="vi-VN" sz="3200" b="1" dirty="0">
                <a:latin typeface="HP001 4 hàng" panose="020B0603050302020204" pitchFamily="34" charset="0"/>
              </a:rPr>
              <a:t>tuần trước, em đã tham gia dọn vệ sinh khu phố để chuẩn bị đón Tết nguyên đán. Lần này có sự tham gia của bác tổ trưởng tổ dân phố, các gia đình sinh sống trong khu vực đó. Mọi người tự chuẩn bị hót rác, chổi quét, thùng rác để thu gom rác thải, dọn cỏ dại và tưới nước cho cây xanh dọc đường. Ai cũng đều rất hăng say và nhiệt tình với công việc được giao. Em rất vui vì được đóng góp công sức nhỏ bé làm cho khu phố xanh – sạch - đẹp hơn.</a:t>
            </a:r>
            <a:endParaRPr lang="en-US" sz="3200" b="1" dirty="0">
              <a:latin typeface="HP001 4 hàng" panose="020B0603050302020204" pitchFamily="34" charset="0"/>
            </a:endParaRPr>
          </a:p>
        </p:txBody>
      </p:sp>
    </p:spTree>
    <p:extLst>
      <p:ext uri="{BB962C8B-B14F-4D97-AF65-F5344CB8AC3E}">
        <p14:creationId xmlns:p14="http://schemas.microsoft.com/office/powerpoint/2010/main" val="23334887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51719" y="2172524"/>
            <a:ext cx="10039650" cy="1013259"/>
          </a:xfrm>
          <a:prstGeom prst="rect">
            <a:avLst/>
          </a:prstGeom>
          <a:noFill/>
        </p:spPr>
        <p:txBody>
          <a:bodyPr wrap="square" lIns="91348" tIns="45673" rIns="91348" bIns="45673" rtlCol="0">
            <a:spAutoFit/>
          </a:bodyPr>
          <a:lstStyle/>
          <a:p>
            <a:pPr algn="ctr"/>
            <a:r>
              <a:rPr lang="en-US" sz="5985" b="1">
                <a:solidFill>
                  <a:schemeClr val="tx1"/>
                </a:solidFill>
                <a:latin typeface="Arial-Rounded" pitchFamily="34" charset="0"/>
                <a:ea typeface="Arial-Rounded" pitchFamily="34" charset="0"/>
                <a:cs typeface="Arial-Rounded" pitchFamily="34" charset="0"/>
              </a:rPr>
              <a:t>DẶN DÒ</a:t>
            </a:r>
          </a:p>
        </p:txBody>
      </p:sp>
    </p:spTree>
    <p:extLst>
      <p:ext uri="{BB962C8B-B14F-4D97-AF65-F5344CB8AC3E}">
        <p14:creationId xmlns:p14="http://schemas.microsoft.com/office/powerpoint/2010/main" val="19474910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470389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36"/>
          <p:cNvSpPr txBox="1">
            <a:spLocks noGrp="1"/>
          </p:cNvSpPr>
          <p:nvPr>
            <p:ph type="ctrTitle" idx="4294967295"/>
          </p:nvPr>
        </p:nvSpPr>
        <p:spPr>
          <a:xfrm>
            <a:off x="1585119" y="381000"/>
            <a:ext cx="9002713" cy="1260475"/>
          </a:xfrm>
          <a:prstGeom prst="rect">
            <a:avLst/>
          </a:prstGeom>
        </p:spPr>
        <p:txBody>
          <a:bodyPr spcFirstLastPara="1" wrap="square" lIns="121705" tIns="121705" rIns="121705" bIns="121705" anchor="t" anchorCtr="0">
            <a:noAutofit/>
          </a:bodyPr>
          <a:lstStyle/>
          <a:p>
            <a:pPr algn="ctr"/>
            <a:r>
              <a:rPr lang="en" sz="4400" b="1">
                <a:latin typeface="+mj-lt"/>
              </a:rPr>
              <a:t>DẶN DÒ</a:t>
            </a:r>
            <a:endParaRPr sz="4400" b="1">
              <a:latin typeface="+mj-lt"/>
            </a:endParaRPr>
          </a:p>
        </p:txBody>
      </p:sp>
      <p:sp>
        <p:nvSpPr>
          <p:cNvPr id="416" name="Google Shape;416;p36"/>
          <p:cNvSpPr/>
          <p:nvPr/>
        </p:nvSpPr>
        <p:spPr>
          <a:xfrm>
            <a:off x="7452519" y="2057400"/>
            <a:ext cx="3200400" cy="3200400"/>
          </a:xfrm>
          <a:prstGeom prst="ellipse">
            <a:avLst/>
          </a:prstGeom>
          <a:solidFill>
            <a:schemeClr val="accent3"/>
          </a:solidFill>
          <a:ln>
            <a:noFill/>
          </a:ln>
        </p:spPr>
        <p:txBody>
          <a:bodyPr spcFirstLastPara="1" wrap="square" lIns="121705" tIns="121705" rIns="121705" bIns="121705" anchor="ctr" anchorCtr="0">
            <a:noAutofit/>
          </a:bodyPr>
          <a:lstStyle/>
          <a:p>
            <a:endParaRPr/>
          </a:p>
        </p:txBody>
      </p:sp>
      <p:sp>
        <p:nvSpPr>
          <p:cNvPr id="418" name="Google Shape;418;p36"/>
          <p:cNvSpPr/>
          <p:nvPr/>
        </p:nvSpPr>
        <p:spPr>
          <a:xfrm>
            <a:off x="1542784" y="1828800"/>
            <a:ext cx="3200400" cy="3200400"/>
          </a:xfrm>
          <a:prstGeom prst="ellipse">
            <a:avLst/>
          </a:prstGeom>
          <a:solidFill>
            <a:schemeClr val="accent1"/>
          </a:solidFill>
          <a:ln>
            <a:noFill/>
          </a:ln>
        </p:spPr>
        <p:txBody>
          <a:bodyPr spcFirstLastPara="1" wrap="square" lIns="121705" tIns="121705" rIns="121705" bIns="121705" anchor="ctr" anchorCtr="0">
            <a:noAutofit/>
          </a:bodyPr>
          <a:lstStyle/>
          <a:p>
            <a:endParaRPr/>
          </a:p>
        </p:txBody>
      </p:sp>
      <p:sp>
        <p:nvSpPr>
          <p:cNvPr id="419" name="Google Shape;419;p36"/>
          <p:cNvSpPr/>
          <p:nvPr/>
        </p:nvSpPr>
        <p:spPr>
          <a:xfrm>
            <a:off x="4538397" y="1721833"/>
            <a:ext cx="3200400" cy="3200400"/>
          </a:xfrm>
          <a:prstGeom prst="ellipse">
            <a:avLst/>
          </a:prstGeom>
          <a:solidFill>
            <a:schemeClr val="accent2"/>
          </a:solidFill>
          <a:ln>
            <a:noFill/>
          </a:ln>
        </p:spPr>
        <p:txBody>
          <a:bodyPr spcFirstLastPara="1" wrap="square" lIns="121705" tIns="121705" rIns="121705" bIns="121705" anchor="ctr" anchorCtr="0">
            <a:noAutofit/>
          </a:bodyPr>
          <a:lstStyle/>
          <a:p>
            <a:endParaRPr/>
          </a:p>
        </p:txBody>
      </p:sp>
      <p:sp>
        <p:nvSpPr>
          <p:cNvPr id="426" name="Google Shape;426;p36"/>
          <p:cNvSpPr txBox="1">
            <a:spLocks noGrp="1"/>
          </p:cNvSpPr>
          <p:nvPr>
            <p:ph type="title" idx="4294967295"/>
          </p:nvPr>
        </p:nvSpPr>
        <p:spPr>
          <a:xfrm>
            <a:off x="4743184" y="2887662"/>
            <a:ext cx="2995613" cy="769938"/>
          </a:xfrm>
          <a:prstGeom prst="rect">
            <a:avLst/>
          </a:prstGeom>
        </p:spPr>
        <p:txBody>
          <a:bodyPr spcFirstLastPara="1" wrap="square" lIns="121705" tIns="121705" rIns="121705" bIns="121705" anchor="ctr" anchorCtr="0">
            <a:noAutofit/>
          </a:bodyPr>
          <a:lstStyle/>
          <a:p>
            <a:pPr algn="ctr"/>
            <a:r>
              <a:rPr lang="en-US" sz="4400">
                <a:solidFill>
                  <a:srgbClr val="FFFFFF"/>
                </a:solidFill>
                <a:latin typeface="+mj-lt"/>
              </a:rPr>
              <a:t>H</a:t>
            </a:r>
            <a:r>
              <a:rPr lang="en" sz="4400">
                <a:solidFill>
                  <a:srgbClr val="FFFFFF"/>
                </a:solidFill>
                <a:latin typeface="+mj-lt"/>
              </a:rPr>
              <a:t>oàn thành bài</a:t>
            </a:r>
            <a:endParaRPr sz="4400">
              <a:solidFill>
                <a:srgbClr val="FFFFFF"/>
              </a:solidFill>
              <a:latin typeface="+mj-lt"/>
            </a:endParaRPr>
          </a:p>
        </p:txBody>
      </p:sp>
      <p:sp>
        <p:nvSpPr>
          <p:cNvPr id="423" name="Google Shape;423;p36"/>
          <p:cNvSpPr txBox="1">
            <a:spLocks noGrp="1"/>
          </p:cNvSpPr>
          <p:nvPr>
            <p:ph type="title"/>
          </p:nvPr>
        </p:nvSpPr>
        <p:spPr>
          <a:xfrm>
            <a:off x="1661581" y="3002777"/>
            <a:ext cx="2933700" cy="710800"/>
          </a:xfrm>
          <a:prstGeom prst="rect">
            <a:avLst/>
          </a:prstGeom>
        </p:spPr>
        <p:txBody>
          <a:bodyPr spcFirstLastPara="1" wrap="square" lIns="121705" tIns="121705" rIns="121705" bIns="121705" anchor="ctr" anchorCtr="0">
            <a:noAutofit/>
          </a:bodyPr>
          <a:lstStyle/>
          <a:p>
            <a:pPr algn="ctr"/>
            <a:r>
              <a:rPr lang="en-US" sz="4400">
                <a:solidFill>
                  <a:srgbClr val="FFFFFF"/>
                </a:solidFill>
                <a:latin typeface="+mj-lt"/>
              </a:rPr>
              <a:t>Xe</a:t>
            </a:r>
            <a:r>
              <a:rPr lang="en" sz="4400">
                <a:solidFill>
                  <a:srgbClr val="FFFFFF"/>
                </a:solidFill>
                <a:latin typeface="+mj-lt"/>
              </a:rPr>
              <a:t>m lại bài đã học </a:t>
            </a:r>
            <a:endParaRPr sz="4400">
              <a:solidFill>
                <a:srgbClr val="FFFFFF"/>
              </a:solidFill>
              <a:latin typeface="+mj-lt"/>
            </a:endParaRPr>
          </a:p>
        </p:txBody>
      </p:sp>
      <p:sp>
        <p:nvSpPr>
          <p:cNvPr id="417" name="Google Shape;417;p36"/>
          <p:cNvSpPr txBox="1">
            <a:spLocks noGrp="1"/>
          </p:cNvSpPr>
          <p:nvPr>
            <p:ph type="title" idx="4294967295"/>
          </p:nvPr>
        </p:nvSpPr>
        <p:spPr>
          <a:xfrm>
            <a:off x="7886700" y="3271837"/>
            <a:ext cx="2332038" cy="771525"/>
          </a:xfrm>
          <a:prstGeom prst="rect">
            <a:avLst/>
          </a:prstGeom>
        </p:spPr>
        <p:txBody>
          <a:bodyPr spcFirstLastPara="1" wrap="square" lIns="121705" tIns="121705" rIns="121705" bIns="121705" anchor="ctr" anchorCtr="0">
            <a:noAutofit/>
          </a:bodyPr>
          <a:lstStyle/>
          <a:p>
            <a:pPr algn="ctr"/>
            <a:r>
              <a:rPr lang="en" sz="4000">
                <a:solidFill>
                  <a:srgbClr val="FFFFFF"/>
                </a:solidFill>
                <a:latin typeface="+mj-lt"/>
              </a:rPr>
              <a:t>C</a:t>
            </a:r>
            <a:r>
              <a:rPr lang="en-US" sz="4000">
                <a:solidFill>
                  <a:srgbClr val="FFFFFF"/>
                </a:solidFill>
                <a:latin typeface="+mj-lt"/>
              </a:rPr>
              <a:t>h</a:t>
            </a:r>
            <a:r>
              <a:rPr lang="en" sz="4000">
                <a:solidFill>
                  <a:srgbClr val="FFFFFF"/>
                </a:solidFill>
                <a:latin typeface="+mj-lt"/>
              </a:rPr>
              <a:t>uẩn bị bài mới</a:t>
            </a:r>
            <a:endParaRPr sz="4000">
              <a:solidFill>
                <a:srgbClr val="FFFFFF"/>
              </a:solidFill>
              <a:latin typeface="+mj-lt"/>
            </a:endParaRPr>
          </a:p>
        </p:txBody>
      </p:sp>
    </p:spTree>
    <p:extLst>
      <p:ext uri="{BB962C8B-B14F-4D97-AF65-F5344CB8AC3E}">
        <p14:creationId xmlns:p14="http://schemas.microsoft.com/office/powerpoint/2010/main" val="3762226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xmlns="" id="{19036ADA-DBC7-4A1A-8024-FFC9D482995C}"/>
              </a:ext>
            </a:extLst>
          </p:cNvPr>
          <p:cNvSpPr txBox="1"/>
          <p:nvPr/>
        </p:nvSpPr>
        <p:spPr>
          <a:xfrm>
            <a:off x="2595145" y="231702"/>
            <a:ext cx="8257999" cy="828941"/>
          </a:xfrm>
          <a:prstGeom prst="rect">
            <a:avLst/>
          </a:prstGeom>
          <a:noFill/>
        </p:spPr>
        <p:txBody>
          <a:bodyPr wrap="square" rtlCol="0">
            <a:spAutoFit/>
          </a:bodyPr>
          <a:lstStyle/>
          <a:p>
            <a:pPr defTabSz="912114">
              <a:lnSpc>
                <a:spcPct val="150000"/>
              </a:lnSpc>
              <a:buClrTx/>
              <a:defRPr/>
            </a:pPr>
            <a:r>
              <a:rPr lang="en-US" sz="3200" b="1" kern="1200" dirty="0">
                <a:solidFill>
                  <a:srgbClr val="0A0AB6"/>
                </a:solidFill>
                <a:latin typeface="HP001 4 hàng" panose="020B0603050302020204" pitchFamily="34" charset="0"/>
                <a:ea typeface="+mn-ea"/>
                <a:cs typeface="+mn-cs"/>
              </a:rPr>
              <a:t>Thứ sáu ngày </a:t>
            </a:r>
            <a:r>
              <a:rPr lang="en-US" sz="3200" b="1" kern="1200" dirty="0" smtClean="0">
                <a:solidFill>
                  <a:srgbClr val="0A0AB6"/>
                </a:solidFill>
                <a:latin typeface="HP001 4 hàng" panose="020B0603050302020204" pitchFamily="34" charset="0"/>
                <a:ea typeface="+mn-ea"/>
                <a:cs typeface="+mn-cs"/>
              </a:rPr>
              <a:t>16 </a:t>
            </a:r>
            <a:r>
              <a:rPr lang="en-US" sz="3200" b="1" kern="1200" dirty="0">
                <a:solidFill>
                  <a:srgbClr val="0A0AB6"/>
                </a:solidFill>
                <a:latin typeface="HP001 4 hàng" panose="020B0603050302020204" pitchFamily="34" charset="0"/>
                <a:ea typeface="+mn-ea"/>
                <a:cs typeface="+mn-cs"/>
              </a:rPr>
              <a:t>tháng 2 năm </a:t>
            </a:r>
            <a:r>
              <a:rPr lang="en-US" sz="3200" b="1" kern="1200" dirty="0" smtClean="0">
                <a:solidFill>
                  <a:srgbClr val="0A0AB6"/>
                </a:solidFill>
                <a:latin typeface="HP001 4 hàng" panose="020B0603050302020204" pitchFamily="34" charset="0"/>
                <a:ea typeface="+mn-ea"/>
                <a:cs typeface="+mn-cs"/>
              </a:rPr>
              <a:t>2024</a:t>
            </a:r>
            <a:endParaRPr lang="en-US" sz="3200" b="1" kern="1200" dirty="0">
              <a:solidFill>
                <a:srgbClr val="0A0AB6"/>
              </a:solidFill>
              <a:latin typeface="HP001 4 hàng" panose="020B0603050302020204" pitchFamily="34" charset="0"/>
              <a:ea typeface="+mn-ea"/>
              <a:cs typeface="+mn-cs"/>
            </a:endParaRPr>
          </a:p>
        </p:txBody>
      </p:sp>
      <p:sp>
        <p:nvSpPr>
          <p:cNvPr id="27" name="TextBox 26">
            <a:extLst>
              <a:ext uri="{FF2B5EF4-FFF2-40B4-BE49-F238E27FC236}">
                <a16:creationId xmlns:a16="http://schemas.microsoft.com/office/drawing/2014/main" xmlns="" id="{BC911049-C43B-401A-B499-11D8DF962B28}"/>
              </a:ext>
            </a:extLst>
          </p:cNvPr>
          <p:cNvSpPr txBox="1"/>
          <p:nvPr/>
        </p:nvSpPr>
        <p:spPr>
          <a:xfrm>
            <a:off x="3871119" y="1123550"/>
            <a:ext cx="5903423" cy="583328"/>
          </a:xfrm>
          <a:prstGeom prst="rect">
            <a:avLst/>
          </a:prstGeom>
          <a:noFill/>
        </p:spPr>
        <p:txBody>
          <a:bodyPr wrap="square" rtlCol="0">
            <a:spAutoFit/>
          </a:bodyPr>
          <a:lstStyle/>
          <a:p>
            <a:pPr defTabSz="912114">
              <a:buClrTx/>
              <a:defRPr/>
            </a:pPr>
            <a:r>
              <a:rPr lang="en-US" sz="3192" b="1" kern="1200" dirty="0">
                <a:solidFill>
                  <a:srgbClr val="0A0AB6"/>
                </a:solidFill>
                <a:latin typeface="HP001 4 hàng" panose="020B0603050302020204" pitchFamily="34" charset="0"/>
                <a:ea typeface="+mn-ea"/>
                <a:cs typeface="+mn-cs"/>
              </a:rPr>
              <a:t>    </a:t>
            </a:r>
            <a:r>
              <a:rPr lang="en-US" sz="3192" b="1" kern="1200" dirty="0" err="1">
                <a:solidFill>
                  <a:srgbClr val="0A0AB6"/>
                </a:solidFill>
                <a:latin typeface="HP001 4 hàng" panose="020B0603050302020204" pitchFamily="34" charset="0"/>
                <a:ea typeface="+mn-ea"/>
                <a:cs typeface="+mn-cs"/>
              </a:rPr>
              <a:t>Tiếng</a:t>
            </a:r>
            <a:r>
              <a:rPr lang="en-US" sz="3192" b="1" kern="1200" dirty="0">
                <a:solidFill>
                  <a:srgbClr val="0A0AB6"/>
                </a:solidFill>
                <a:latin typeface="HP001 4 hàng" panose="020B0603050302020204" pitchFamily="34" charset="0"/>
                <a:ea typeface="+mn-ea"/>
                <a:cs typeface="+mn-cs"/>
              </a:rPr>
              <a:t> </a:t>
            </a:r>
            <a:r>
              <a:rPr lang="en-US" sz="3192" b="1" kern="1200" dirty="0" err="1">
                <a:solidFill>
                  <a:srgbClr val="0A0AB6"/>
                </a:solidFill>
                <a:latin typeface="HP001 4 hàng" panose="020B0603050302020204" pitchFamily="34" charset="0"/>
                <a:ea typeface="+mn-ea"/>
                <a:cs typeface="+mn-cs"/>
              </a:rPr>
              <a:t>Việt</a:t>
            </a:r>
            <a:endParaRPr lang="en-US" sz="3192" b="1" kern="1200" dirty="0">
              <a:solidFill>
                <a:srgbClr val="0A0AB6"/>
              </a:solidFill>
              <a:latin typeface="HP001 4 hàng" panose="020B0603050302020204" pitchFamily="34" charset="0"/>
              <a:ea typeface="+mn-ea"/>
              <a:cs typeface="+mn-cs"/>
            </a:endParaRPr>
          </a:p>
        </p:txBody>
      </p:sp>
      <p:sp>
        <p:nvSpPr>
          <p:cNvPr id="28" name="TextBox 27">
            <a:extLst>
              <a:ext uri="{FF2B5EF4-FFF2-40B4-BE49-F238E27FC236}">
                <a16:creationId xmlns:a16="http://schemas.microsoft.com/office/drawing/2014/main" xmlns="" id="{03F20BA2-0F33-478F-BD6B-64C9B6C63ADE}"/>
              </a:ext>
            </a:extLst>
          </p:cNvPr>
          <p:cNvSpPr txBox="1"/>
          <p:nvPr/>
        </p:nvSpPr>
        <p:spPr>
          <a:xfrm>
            <a:off x="1647239" y="1536110"/>
            <a:ext cx="10153812" cy="828941"/>
          </a:xfrm>
          <a:prstGeom prst="rect">
            <a:avLst/>
          </a:prstGeom>
          <a:noFill/>
        </p:spPr>
        <p:txBody>
          <a:bodyPr wrap="square" rtlCol="0">
            <a:spAutoFit/>
          </a:bodyPr>
          <a:lstStyle/>
          <a:p>
            <a:pPr algn="ctr" defTabSz="912114">
              <a:lnSpc>
                <a:spcPct val="150000"/>
              </a:lnSpc>
              <a:buClrTx/>
              <a:defRPr/>
            </a:pPr>
            <a:r>
              <a:rPr lang="en-US" sz="3192" b="1" kern="1200" dirty="0">
                <a:solidFill>
                  <a:srgbClr val="0A0AB6"/>
                </a:solidFill>
                <a:latin typeface="HP001 4 hàng" panose="020B0603050302020204" pitchFamily="34" charset="0"/>
                <a:ea typeface="+mn-ea"/>
                <a:cs typeface="+mn-cs"/>
              </a:rPr>
              <a:t>  </a:t>
            </a:r>
            <a:r>
              <a:rPr lang="en-US" sz="3192" b="1" kern="1200" dirty="0" err="1">
                <a:solidFill>
                  <a:srgbClr val="0A0AB6"/>
                </a:solidFill>
                <a:latin typeface="HP001 4 hàng" panose="020B0603050302020204" pitchFamily="34" charset="0"/>
                <a:ea typeface="+mn-ea"/>
                <a:cs typeface="+mn-cs"/>
              </a:rPr>
              <a:t>Luyện</a:t>
            </a:r>
            <a:r>
              <a:rPr lang="en-US" sz="3192" b="1" kern="1200" dirty="0">
                <a:solidFill>
                  <a:srgbClr val="0A0AB6"/>
                </a:solidFill>
                <a:latin typeface="HP001 4 hàng" panose="020B0603050302020204" pitchFamily="34" charset="0"/>
                <a:ea typeface="+mn-ea"/>
                <a:cs typeface="+mn-cs"/>
              </a:rPr>
              <a:t> </a:t>
            </a:r>
            <a:r>
              <a:rPr lang="en-US" sz="3192" b="1" kern="1200" dirty="0" err="1">
                <a:solidFill>
                  <a:srgbClr val="0A0AB6"/>
                </a:solidFill>
                <a:latin typeface="HP001 4 hàng" panose="020B0603050302020204" pitchFamily="34" charset="0"/>
                <a:ea typeface="+mn-ea"/>
                <a:cs typeface="+mn-cs"/>
              </a:rPr>
              <a:t>tập</a:t>
            </a:r>
            <a:r>
              <a:rPr lang="en-US" sz="3192" b="1" kern="1200" dirty="0">
                <a:solidFill>
                  <a:srgbClr val="0A0AB6"/>
                </a:solidFill>
                <a:latin typeface="HP001 4 hàng" panose="020B0603050302020204" pitchFamily="34" charset="0"/>
                <a:ea typeface="+mn-ea"/>
                <a:cs typeface="+mn-cs"/>
              </a:rPr>
              <a:t>: </a:t>
            </a:r>
            <a:r>
              <a:rPr lang="en-US" sz="3192" b="1" kern="1200" dirty="0" err="1">
                <a:solidFill>
                  <a:srgbClr val="0A0AB6"/>
                </a:solidFill>
                <a:latin typeface="HP001 4 hàng" panose="020B0603050302020204" pitchFamily="34" charset="0"/>
                <a:ea typeface="+mn-ea"/>
                <a:cs typeface="+mn-cs"/>
              </a:rPr>
              <a:t>Viết</a:t>
            </a:r>
            <a:r>
              <a:rPr lang="en-US" sz="3192" b="1" kern="1200" dirty="0">
                <a:solidFill>
                  <a:srgbClr val="0A0AB6"/>
                </a:solidFill>
                <a:latin typeface="HP001 4 hàng" panose="020B0603050302020204" pitchFamily="34" charset="0"/>
                <a:ea typeface="+mn-ea"/>
                <a:cs typeface="+mn-cs"/>
              </a:rPr>
              <a:t> </a:t>
            </a:r>
            <a:r>
              <a:rPr lang="en-US" sz="3192" b="1" kern="1200" dirty="0" err="1">
                <a:solidFill>
                  <a:srgbClr val="0A0AB6"/>
                </a:solidFill>
                <a:latin typeface="HP001 4 hàng" panose="020B0603050302020204" pitchFamily="34" charset="0"/>
                <a:ea typeface="+mn-ea"/>
                <a:cs typeface="+mn-cs"/>
              </a:rPr>
              <a:t>đoạn</a:t>
            </a:r>
            <a:r>
              <a:rPr lang="en-US" sz="3192" b="1" kern="1200" dirty="0">
                <a:solidFill>
                  <a:srgbClr val="0A0AB6"/>
                </a:solidFill>
                <a:latin typeface="HP001 4 hàng" panose="020B0603050302020204" pitchFamily="34" charset="0"/>
                <a:ea typeface="+mn-ea"/>
                <a:cs typeface="+mn-cs"/>
              </a:rPr>
              <a:t> </a:t>
            </a:r>
            <a:r>
              <a:rPr lang="en-US" sz="3192" b="1" kern="1200" dirty="0" err="1">
                <a:solidFill>
                  <a:srgbClr val="0A0AB6"/>
                </a:solidFill>
                <a:latin typeface="HP001 4 hàng" panose="020B0603050302020204" pitchFamily="34" charset="0"/>
                <a:ea typeface="+mn-ea"/>
                <a:cs typeface="+mn-cs"/>
              </a:rPr>
              <a:t>văn</a:t>
            </a:r>
            <a:r>
              <a:rPr lang="en-US" sz="3192" b="1" kern="1200" dirty="0">
                <a:solidFill>
                  <a:srgbClr val="0A0AB6"/>
                </a:solidFill>
                <a:latin typeface="HP001 4 hàng" panose="020B0603050302020204" pitchFamily="34" charset="0"/>
                <a:ea typeface="+mn-ea"/>
                <a:cs typeface="+mn-cs"/>
              </a:rPr>
              <a:t> </a:t>
            </a:r>
            <a:r>
              <a:rPr lang="en-US" sz="3192" b="1" kern="1200" dirty="0" err="1">
                <a:solidFill>
                  <a:srgbClr val="0A0AB6"/>
                </a:solidFill>
                <a:latin typeface="HP001 4 hàng" panose="020B0603050302020204" pitchFamily="34" charset="0"/>
                <a:ea typeface="+mn-ea"/>
                <a:cs typeface="+mn-cs"/>
              </a:rPr>
              <a:t>kể</a:t>
            </a:r>
            <a:r>
              <a:rPr lang="en-US" sz="3192" b="1" kern="1200" dirty="0">
                <a:solidFill>
                  <a:srgbClr val="0A0AB6"/>
                </a:solidFill>
                <a:latin typeface="HP001 4 hàng" panose="020B0603050302020204" pitchFamily="34" charset="0"/>
                <a:ea typeface="+mn-ea"/>
                <a:cs typeface="+mn-cs"/>
              </a:rPr>
              <a:t> </a:t>
            </a:r>
            <a:r>
              <a:rPr lang="en-US" sz="3192" b="1" kern="1200" dirty="0" err="1">
                <a:solidFill>
                  <a:srgbClr val="0A0AB6"/>
                </a:solidFill>
                <a:latin typeface="HP001 4 hàng" panose="020B0603050302020204" pitchFamily="34" charset="0"/>
                <a:ea typeface="+mn-ea"/>
                <a:cs typeface="+mn-cs"/>
              </a:rPr>
              <a:t>lại</a:t>
            </a:r>
            <a:r>
              <a:rPr lang="en-US" sz="3192" b="1" kern="1200" dirty="0">
                <a:solidFill>
                  <a:srgbClr val="0A0AB6"/>
                </a:solidFill>
                <a:latin typeface="HP001 4 hàng" panose="020B0603050302020204" pitchFamily="34" charset="0"/>
                <a:ea typeface="+mn-ea"/>
                <a:cs typeface="+mn-cs"/>
              </a:rPr>
              <a:t> </a:t>
            </a:r>
            <a:r>
              <a:rPr lang="en-US" sz="3192" b="1" kern="1200" dirty="0" err="1">
                <a:solidFill>
                  <a:srgbClr val="0A0AB6"/>
                </a:solidFill>
                <a:latin typeface="HP001 4 hàng" panose="020B0603050302020204" pitchFamily="34" charset="0"/>
                <a:ea typeface="+mn-ea"/>
                <a:cs typeface="+mn-cs"/>
              </a:rPr>
              <a:t>một</a:t>
            </a:r>
            <a:r>
              <a:rPr lang="en-US" sz="3192" b="1" kern="1200" dirty="0">
                <a:solidFill>
                  <a:srgbClr val="0A0AB6"/>
                </a:solidFill>
                <a:latin typeface="HP001 4 hàng" panose="020B0603050302020204" pitchFamily="34" charset="0"/>
                <a:ea typeface="+mn-ea"/>
                <a:cs typeface="+mn-cs"/>
              </a:rPr>
              <a:t> </a:t>
            </a:r>
            <a:r>
              <a:rPr lang="en-US" sz="3192" b="1" kern="1200" dirty="0" err="1">
                <a:solidFill>
                  <a:srgbClr val="0A0AB6"/>
                </a:solidFill>
                <a:latin typeface="HP001 4 hàng" panose="020B0603050302020204" pitchFamily="34" charset="0"/>
                <a:ea typeface="+mn-ea"/>
                <a:cs typeface="+mn-cs"/>
              </a:rPr>
              <a:t>sự</a:t>
            </a:r>
            <a:r>
              <a:rPr lang="en-US" sz="3192" b="1" kern="1200" dirty="0">
                <a:solidFill>
                  <a:srgbClr val="0A0AB6"/>
                </a:solidFill>
                <a:latin typeface="HP001 4 hàng" panose="020B0603050302020204" pitchFamily="34" charset="0"/>
                <a:ea typeface="+mn-ea"/>
                <a:cs typeface="+mn-cs"/>
              </a:rPr>
              <a:t> </a:t>
            </a:r>
            <a:r>
              <a:rPr lang="en-US" sz="3192" b="1" kern="1200" dirty="0" err="1">
                <a:solidFill>
                  <a:srgbClr val="0A0AB6"/>
                </a:solidFill>
                <a:latin typeface="HP001 4 hàng" panose="020B0603050302020204" pitchFamily="34" charset="0"/>
                <a:ea typeface="+mn-ea"/>
                <a:cs typeface="+mn-cs"/>
              </a:rPr>
              <a:t>việc</a:t>
            </a:r>
            <a:r>
              <a:rPr lang="en-US" sz="3192" b="1" kern="1200" dirty="0">
                <a:solidFill>
                  <a:srgbClr val="0A0AB6"/>
                </a:solidFill>
                <a:latin typeface="HP001 4 hàng" panose="020B0603050302020204" pitchFamily="34" charset="0"/>
                <a:ea typeface="+mn-ea"/>
                <a:cs typeface="+mn-cs"/>
              </a:rPr>
              <a:t> </a:t>
            </a:r>
            <a:r>
              <a:rPr lang="en-US" sz="3192" b="1" kern="1200" dirty="0" err="1">
                <a:solidFill>
                  <a:srgbClr val="0A0AB6"/>
                </a:solidFill>
                <a:latin typeface="HP001 4 hàng" panose="020B0603050302020204" pitchFamily="34" charset="0"/>
                <a:ea typeface="+mn-ea"/>
                <a:cs typeface="+mn-cs"/>
              </a:rPr>
              <a:t>đã</a:t>
            </a:r>
            <a:r>
              <a:rPr lang="en-US" sz="3192" b="1" kern="1200" dirty="0">
                <a:solidFill>
                  <a:srgbClr val="0A0AB6"/>
                </a:solidFill>
                <a:latin typeface="HP001 4 hàng" panose="020B0603050302020204" pitchFamily="34" charset="0"/>
                <a:ea typeface="+mn-ea"/>
                <a:cs typeface="+mn-cs"/>
              </a:rPr>
              <a:t> </a:t>
            </a:r>
          </a:p>
        </p:txBody>
      </p:sp>
      <p:sp>
        <p:nvSpPr>
          <p:cNvPr id="2" name="Rectangle 1"/>
          <p:cNvSpPr/>
          <p:nvPr/>
        </p:nvSpPr>
        <p:spPr>
          <a:xfrm>
            <a:off x="1932654" y="2182345"/>
            <a:ext cx="4890176" cy="828941"/>
          </a:xfrm>
          <a:prstGeom prst="rect">
            <a:avLst/>
          </a:prstGeom>
        </p:spPr>
        <p:txBody>
          <a:bodyPr wrap="none">
            <a:spAutoFit/>
          </a:bodyPr>
          <a:lstStyle/>
          <a:p>
            <a:pPr algn="ctr" defTabSz="912114">
              <a:lnSpc>
                <a:spcPct val="150000"/>
              </a:lnSpc>
              <a:buClrTx/>
              <a:defRPr/>
            </a:pPr>
            <a:r>
              <a:rPr lang="en-US" sz="3192" b="1" kern="1200" dirty="0" err="1">
                <a:solidFill>
                  <a:srgbClr val="0A0AB6"/>
                </a:solidFill>
                <a:latin typeface="HP001 4 hàng" panose="020B0603050302020204" pitchFamily="34" charset="0"/>
                <a:ea typeface="+mn-ea"/>
                <a:cs typeface="+mn-cs"/>
              </a:rPr>
              <a:t>chứng</a:t>
            </a:r>
            <a:r>
              <a:rPr lang="en-US" sz="3192" b="1" kern="1200" dirty="0">
                <a:solidFill>
                  <a:srgbClr val="0A0AB6"/>
                </a:solidFill>
                <a:latin typeface="HP001 4 hàng" panose="020B0603050302020204" pitchFamily="34" charset="0"/>
                <a:ea typeface="+mn-ea"/>
                <a:cs typeface="+mn-cs"/>
              </a:rPr>
              <a:t> </a:t>
            </a:r>
            <a:r>
              <a:rPr lang="en-US" sz="3192" b="1" kern="1200" dirty="0" err="1">
                <a:solidFill>
                  <a:srgbClr val="0A0AB6"/>
                </a:solidFill>
                <a:latin typeface="HP001 4 hàng" panose="020B0603050302020204" pitchFamily="34" charset="0"/>
                <a:ea typeface="+mn-ea"/>
                <a:cs typeface="+mn-cs"/>
              </a:rPr>
              <a:t>kiến</a:t>
            </a:r>
            <a:r>
              <a:rPr lang="en-US" sz="3192" b="1" kern="1200" dirty="0">
                <a:solidFill>
                  <a:srgbClr val="0A0AB6"/>
                </a:solidFill>
                <a:latin typeface="HP001 4 hàng" panose="020B0603050302020204" pitchFamily="34" charset="0"/>
                <a:ea typeface="+mn-ea"/>
                <a:cs typeface="+mn-cs"/>
              </a:rPr>
              <a:t> </a:t>
            </a:r>
            <a:r>
              <a:rPr lang="en-US" sz="3192" b="1" kern="1200" dirty="0" err="1">
                <a:solidFill>
                  <a:srgbClr val="0A0AB6"/>
                </a:solidFill>
                <a:latin typeface="HP001 4 hàng" panose="020B0603050302020204" pitchFamily="34" charset="0"/>
                <a:ea typeface="+mn-ea"/>
                <a:cs typeface="+mn-cs"/>
              </a:rPr>
              <a:t>hoặc</a:t>
            </a:r>
            <a:r>
              <a:rPr lang="en-US" sz="3192" b="1" kern="1200" dirty="0">
                <a:solidFill>
                  <a:srgbClr val="0A0AB6"/>
                </a:solidFill>
                <a:latin typeface="HP001 4 hàng" panose="020B0603050302020204" pitchFamily="34" charset="0"/>
                <a:ea typeface="+mn-ea"/>
                <a:cs typeface="+mn-cs"/>
              </a:rPr>
              <a:t> </a:t>
            </a:r>
            <a:r>
              <a:rPr lang="en-US" sz="3192" b="1" kern="1200" dirty="0" err="1">
                <a:solidFill>
                  <a:srgbClr val="0A0AB6"/>
                </a:solidFill>
                <a:latin typeface="HP001 4 hàng" panose="020B0603050302020204" pitchFamily="34" charset="0"/>
                <a:ea typeface="+mn-ea"/>
                <a:cs typeface="+mn-cs"/>
              </a:rPr>
              <a:t>tham</a:t>
            </a:r>
            <a:r>
              <a:rPr lang="en-US" sz="3192" b="1" kern="1200" dirty="0">
                <a:solidFill>
                  <a:srgbClr val="0A0AB6"/>
                </a:solidFill>
                <a:latin typeface="HP001 4 hàng" panose="020B0603050302020204" pitchFamily="34" charset="0"/>
                <a:ea typeface="+mn-ea"/>
                <a:cs typeface="+mn-cs"/>
              </a:rPr>
              <a:t> </a:t>
            </a:r>
            <a:r>
              <a:rPr lang="en-US" sz="3192" b="1" kern="1200" dirty="0" err="1">
                <a:solidFill>
                  <a:srgbClr val="0A0AB6"/>
                </a:solidFill>
                <a:latin typeface="HP001 4 hàng" panose="020B0603050302020204" pitchFamily="34" charset="0"/>
                <a:ea typeface="+mn-ea"/>
                <a:cs typeface="+mn-cs"/>
              </a:rPr>
              <a:t>gia</a:t>
            </a:r>
            <a:r>
              <a:rPr lang="en-US" sz="3192" b="1" kern="1200" dirty="0">
                <a:solidFill>
                  <a:srgbClr val="0A0AB6"/>
                </a:solidFill>
                <a:latin typeface="HP001 4 hàng" panose="020B0603050302020204" pitchFamily="34" charset="0"/>
                <a:ea typeface="+mn-ea"/>
                <a:cs typeface="+mn-cs"/>
              </a:rPr>
              <a:t>.</a:t>
            </a:r>
          </a:p>
        </p:txBody>
      </p:sp>
    </p:spTree>
    <p:extLst>
      <p:ext uri="{BB962C8B-B14F-4D97-AF65-F5344CB8AC3E}">
        <p14:creationId xmlns:p14="http://schemas.microsoft.com/office/powerpoint/2010/main" val="39468058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4262C530-30E9-4979-94B4-FDA2D8E2386E}"/>
              </a:ext>
            </a:extLst>
          </p:cNvPr>
          <p:cNvSpPr>
            <a:spLocks noGrp="1"/>
          </p:cNvSpPr>
          <p:nvPr>
            <p:ph type="title"/>
          </p:nvPr>
        </p:nvSpPr>
        <p:spPr>
          <a:xfrm>
            <a:off x="2651919" y="4852988"/>
            <a:ext cx="9067800" cy="710800"/>
          </a:xfrm>
        </p:spPr>
        <p:txBody>
          <a:bodyPr/>
          <a:lstStyle/>
          <a:p>
            <a:pPr algn="just"/>
            <a:r>
              <a:rPr lang="en-US">
                <a:latin typeface="Arial" panose="020B0604020202020204" pitchFamily="34" charset="0"/>
                <a:cs typeface="Arial" panose="020B0604020202020204" pitchFamily="34" charset="0"/>
              </a:rPr>
              <a:t>Bạn nam đeo khẩu trang đúng cách.</a:t>
            </a:r>
          </a:p>
        </p:txBody>
      </p:sp>
      <p:pic>
        <p:nvPicPr>
          <p:cNvPr id="5" name="Picture 4">
            <a:extLst>
              <a:ext uri="{FF2B5EF4-FFF2-40B4-BE49-F238E27FC236}">
                <a16:creationId xmlns:a16="http://schemas.microsoft.com/office/drawing/2014/main" xmlns="" id="{1A73F43C-ECFF-4D32-903E-84CF380DEC0F}"/>
              </a:ext>
            </a:extLst>
          </p:cNvPr>
          <p:cNvPicPr>
            <a:picLocks noChangeAspect="1"/>
          </p:cNvPicPr>
          <p:nvPr/>
        </p:nvPicPr>
        <p:blipFill>
          <a:blip r:embed="rId3"/>
          <a:stretch>
            <a:fillRect/>
          </a:stretch>
        </p:blipFill>
        <p:spPr>
          <a:xfrm>
            <a:off x="925616" y="381000"/>
            <a:ext cx="10260457" cy="1182727"/>
          </a:xfrm>
          <a:prstGeom prst="rect">
            <a:avLst/>
          </a:prstGeom>
        </p:spPr>
      </p:pic>
      <p:pic>
        <p:nvPicPr>
          <p:cNvPr id="1026" name="Picture 2" descr="Game thủ hãy ở nhà chung tay chống dịch COVID-19">
            <a:extLst>
              <a:ext uri="{FF2B5EF4-FFF2-40B4-BE49-F238E27FC236}">
                <a16:creationId xmlns:a16="http://schemas.microsoft.com/office/drawing/2014/main" xmlns="" id="{8E490203-CC75-415E-B0B7-1D6B13CCC5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6138" y="2005013"/>
            <a:ext cx="2847975" cy="2847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15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4262C530-30E9-4979-94B4-FDA2D8E2386E}"/>
              </a:ext>
            </a:extLst>
          </p:cNvPr>
          <p:cNvSpPr>
            <a:spLocks noGrp="1"/>
          </p:cNvSpPr>
          <p:nvPr>
            <p:ph type="title"/>
          </p:nvPr>
        </p:nvSpPr>
        <p:spPr>
          <a:xfrm>
            <a:off x="1668723" y="4495800"/>
            <a:ext cx="9715500" cy="663392"/>
          </a:xfrm>
        </p:spPr>
        <p:txBody>
          <a:bodyPr/>
          <a:lstStyle/>
          <a:p>
            <a:pPr algn="just"/>
            <a:r>
              <a:rPr lang="en-US">
                <a:latin typeface="Arial" panose="020B0604020202020204" pitchFamily="34" charset="0"/>
                <a:cs typeface="Arial" panose="020B0604020202020204" pitchFamily="34" charset="0"/>
              </a:rPr>
              <a:t>- Cô phát quà cứu trợ cho người dân phòng chống Covid-19.</a:t>
            </a:r>
          </a:p>
        </p:txBody>
      </p:sp>
      <p:pic>
        <p:nvPicPr>
          <p:cNvPr id="5" name="Picture 4">
            <a:extLst>
              <a:ext uri="{FF2B5EF4-FFF2-40B4-BE49-F238E27FC236}">
                <a16:creationId xmlns:a16="http://schemas.microsoft.com/office/drawing/2014/main" xmlns="" id="{1A73F43C-ECFF-4D32-903E-84CF380DEC0F}"/>
              </a:ext>
            </a:extLst>
          </p:cNvPr>
          <p:cNvPicPr>
            <a:picLocks noChangeAspect="1"/>
          </p:cNvPicPr>
          <p:nvPr/>
        </p:nvPicPr>
        <p:blipFill>
          <a:blip r:embed="rId3"/>
          <a:stretch>
            <a:fillRect/>
          </a:stretch>
        </p:blipFill>
        <p:spPr>
          <a:xfrm>
            <a:off x="925616" y="381000"/>
            <a:ext cx="10260457" cy="1182727"/>
          </a:xfrm>
          <a:prstGeom prst="rect">
            <a:avLst/>
          </a:prstGeom>
        </p:spPr>
      </p:pic>
      <p:pic>
        <p:nvPicPr>
          <p:cNvPr id="2050" name="Picture 2" descr="Phát huy vai trò Tổ tình nguyện trong việc đảm bảo cung ứng lương thực thực  phẩm cho người dân">
            <a:extLst>
              <a:ext uri="{FF2B5EF4-FFF2-40B4-BE49-F238E27FC236}">
                <a16:creationId xmlns:a16="http://schemas.microsoft.com/office/drawing/2014/main" xmlns="" id="{49A7A832-E6A6-4FAD-B10D-6142BB0C139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3490119" y="1563727"/>
            <a:ext cx="4937287" cy="3116975"/>
          </a:xfrm>
          <a:prstGeom prst="roundRect">
            <a:avLst/>
          </a:prstGeom>
          <a:noFill/>
          <a:extLst>
            <a:ext uri="{909E8E84-426E-40DD-AFC4-6F175D3DCCD1}">
              <a14:hiddenFill xmlns:a14="http://schemas.microsoft.com/office/drawing/2010/main">
                <a:solidFill>
                  <a:srgbClr val="FFFFFF"/>
                </a:solidFill>
              </a14:hiddenFill>
            </a:ext>
          </a:extLst>
        </p:spPr>
      </p:pic>
      <p:sp>
        <p:nvSpPr>
          <p:cNvPr id="6" name="Title 3">
            <a:extLst>
              <a:ext uri="{FF2B5EF4-FFF2-40B4-BE49-F238E27FC236}">
                <a16:creationId xmlns:a16="http://schemas.microsoft.com/office/drawing/2014/main" xmlns="" id="{CF415E02-570D-4DF6-8A0B-03C63BF009CC}"/>
              </a:ext>
            </a:extLst>
          </p:cNvPr>
          <p:cNvSpPr txBox="1">
            <a:spLocks/>
          </p:cNvSpPr>
          <p:nvPr/>
        </p:nvSpPr>
        <p:spPr>
          <a:xfrm>
            <a:off x="1668723" y="5813608"/>
            <a:ext cx="9715500" cy="663392"/>
          </a:xfrm>
          <a:prstGeom prst="rect">
            <a:avLst/>
          </a:prstGeom>
          <a:noFill/>
          <a:ln>
            <a:noFill/>
          </a:ln>
        </p:spPr>
        <p:txBody>
          <a:bodyPr spcFirstLastPara="1" wrap="square" lIns="121705" tIns="121705" rIns="121705" bIns="12170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Titan One"/>
              <a:buNone/>
              <a:defRPr sz="3600" b="0" i="0" u="none" strike="noStrike" cap="none">
                <a:solidFill>
                  <a:schemeClr val="dk1"/>
                </a:solidFill>
                <a:latin typeface="Titan One"/>
                <a:ea typeface="Titan One"/>
                <a:cs typeface="Titan One"/>
                <a:sym typeface="Titan One"/>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just"/>
            <a:r>
              <a:rPr lang="en-US">
                <a:latin typeface="Arial" panose="020B0604020202020204" pitchFamily="34" charset="0"/>
                <a:cs typeface="Arial" panose="020B0604020202020204" pitchFamily="34" charset="0"/>
              </a:rPr>
              <a:t>- Bà nhận đồ cứu trợ.</a:t>
            </a:r>
          </a:p>
        </p:txBody>
      </p:sp>
    </p:spTree>
    <p:extLst>
      <p:ext uri="{BB962C8B-B14F-4D97-AF65-F5344CB8AC3E}">
        <p14:creationId xmlns:p14="http://schemas.microsoft.com/office/powerpoint/2010/main" val="62696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ình ảnh cây tre đẹp và những ý nghĩa có thể bạn chưa biết">
            <a:extLst>
              <a:ext uri="{FF2B5EF4-FFF2-40B4-BE49-F238E27FC236}">
                <a16:creationId xmlns:a16="http://schemas.microsoft.com/office/drawing/2014/main" xmlns="" id="{941DA473-E6BA-427C-82C2-50F773A904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183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a:extLst>
              <a:ext uri="{FF2B5EF4-FFF2-40B4-BE49-F238E27FC236}">
                <a16:creationId xmlns:a16="http://schemas.microsoft.com/office/drawing/2014/main" xmlns="" id="{F56391F7-613F-420A-8361-12902FD4FC68}"/>
              </a:ext>
            </a:extLst>
          </p:cNvPr>
          <p:cNvPicPr>
            <a:picLocks noChangeAspect="1" noChangeArrowheads="1"/>
          </p:cNvPicPr>
          <p:nvPr/>
        </p:nvPicPr>
        <p:blipFill>
          <a:blip r:embed="rId4">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397840" y="526336"/>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xmlns="" id="{CF8B298E-07D6-4D8D-BC86-D762053CCE22}"/>
              </a:ext>
            </a:extLst>
          </p:cNvPr>
          <p:cNvSpPr txBox="1"/>
          <p:nvPr/>
        </p:nvSpPr>
        <p:spPr>
          <a:xfrm>
            <a:off x="1931746" y="1108588"/>
            <a:ext cx="1127504" cy="943848"/>
          </a:xfrm>
          <a:prstGeom prst="rect">
            <a:avLst/>
          </a:prstGeom>
          <a:noFill/>
        </p:spPr>
        <p:txBody>
          <a:bodyPr wrap="square" lIns="121725" tIns="60862" rIns="121725" bIns="60862" rtlCol="0">
            <a:spAutoFit/>
          </a:bodyPr>
          <a:lstStyle/>
          <a:p>
            <a:pPr algn="ctr"/>
            <a:r>
              <a:rPr lang="en-US" sz="5300">
                <a:ln w="0"/>
                <a:solidFill>
                  <a:schemeClr val="tx1"/>
                </a:solidFill>
                <a:effectLst>
                  <a:outerShdw blurRad="38100" dist="19050" dir="2700000" algn="tl" rotWithShape="0">
                    <a:schemeClr val="dk1">
                      <a:alpha val="40000"/>
                    </a:schemeClr>
                  </a:outerShdw>
                </a:effectLst>
                <a:latin typeface="+mj-lt"/>
                <a:ea typeface="Arial-Rounded" pitchFamily="34" charset="0"/>
                <a:cs typeface="Arial-Rounded" pitchFamily="34" charset="0"/>
              </a:rPr>
              <a:t>8</a:t>
            </a:r>
          </a:p>
        </p:txBody>
      </p:sp>
      <p:sp>
        <p:nvSpPr>
          <p:cNvPr id="7" name="TextBox 6">
            <a:extLst>
              <a:ext uri="{FF2B5EF4-FFF2-40B4-BE49-F238E27FC236}">
                <a16:creationId xmlns:a16="http://schemas.microsoft.com/office/drawing/2014/main" xmlns="" id="{0A443AD7-CE49-4242-B2FE-808E267B4D69}"/>
              </a:ext>
            </a:extLst>
          </p:cNvPr>
          <p:cNvSpPr txBox="1"/>
          <p:nvPr/>
        </p:nvSpPr>
        <p:spPr>
          <a:xfrm>
            <a:off x="420511" y="770132"/>
            <a:ext cx="1422278" cy="676911"/>
          </a:xfrm>
          <a:prstGeom prst="rect">
            <a:avLst/>
          </a:prstGeom>
          <a:noFill/>
        </p:spPr>
        <p:txBody>
          <a:bodyPr wrap="square" lIns="121725" tIns="60862" rIns="121725" bIns="60862" rtlCol="0">
            <a:spAutoFit/>
          </a:bodyPr>
          <a:lstStyle/>
          <a:p>
            <a:pPr algn="ctr"/>
            <a:r>
              <a:rPr lang="en-US" sz="3600" b="1">
                <a:ln>
                  <a:solidFill>
                    <a:schemeClr val="bg1"/>
                  </a:solidFill>
                </a:ln>
                <a:solidFill>
                  <a:schemeClr val="tx2"/>
                </a:solidFill>
                <a:latin typeface="Arrus-Black" pitchFamily="18" charset="0"/>
                <a:ea typeface="Arrus-Black" pitchFamily="18" charset="0"/>
                <a:cs typeface="Arrus-Black" pitchFamily="18" charset="0"/>
              </a:rPr>
              <a:t>BÀI</a:t>
            </a:r>
          </a:p>
        </p:txBody>
      </p:sp>
      <p:sp>
        <p:nvSpPr>
          <p:cNvPr id="8" name="Title 1">
            <a:extLst>
              <a:ext uri="{FF2B5EF4-FFF2-40B4-BE49-F238E27FC236}">
                <a16:creationId xmlns:a16="http://schemas.microsoft.com/office/drawing/2014/main" xmlns="" id="{5DB34668-7209-4FC2-A81B-13DA923DFB0B}"/>
              </a:ext>
            </a:extLst>
          </p:cNvPr>
          <p:cNvSpPr txBox="1">
            <a:spLocks/>
          </p:cNvSpPr>
          <p:nvPr/>
        </p:nvSpPr>
        <p:spPr>
          <a:xfrm>
            <a:off x="3083947" y="2529512"/>
            <a:ext cx="3429000" cy="1501088"/>
          </a:xfrm>
          <a:prstGeom prst="rect">
            <a:avLst/>
          </a:prstGeom>
          <a:solidFill>
            <a:schemeClr val="tx2"/>
          </a:solidFill>
          <a:effectLst>
            <a:softEdge rad="317500"/>
          </a:effectLst>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sz="7200">
                <a:ln w="0"/>
                <a:effectLst>
                  <a:outerShdw blurRad="38100" dist="19050" dir="2700000" algn="tl" rotWithShape="0">
                    <a:schemeClr val="dk1">
                      <a:alpha val="40000"/>
                    </a:schemeClr>
                  </a:outerShdw>
                </a:effectLst>
                <a:latin typeface="Arial-Rounded" pitchFamily="34" charset="0"/>
                <a:ea typeface="Arial-Rounded" pitchFamily="34" charset="0"/>
                <a:cs typeface="Arial-Rounded" pitchFamily="34" charset="0"/>
              </a:rPr>
              <a:t>LUỸ TRE</a:t>
            </a:r>
          </a:p>
        </p:txBody>
      </p:sp>
      <p:sp>
        <p:nvSpPr>
          <p:cNvPr id="10" name="TextBox 9">
            <a:extLst>
              <a:ext uri="{FF2B5EF4-FFF2-40B4-BE49-F238E27FC236}">
                <a16:creationId xmlns:a16="http://schemas.microsoft.com/office/drawing/2014/main" xmlns="" id="{9EB19052-6D06-4357-9F9D-F816CE7425BE}"/>
              </a:ext>
            </a:extLst>
          </p:cNvPr>
          <p:cNvSpPr txBox="1"/>
          <p:nvPr/>
        </p:nvSpPr>
        <p:spPr>
          <a:xfrm>
            <a:off x="5471318" y="4921080"/>
            <a:ext cx="1219200" cy="523220"/>
          </a:xfrm>
          <a:prstGeom prst="rect">
            <a:avLst/>
          </a:prstGeom>
          <a:solidFill>
            <a:srgbClr val="FFFFFF"/>
          </a:solidFill>
        </p:spPr>
        <p:txBody>
          <a:bodyPr wrap="square" rtlCol="0">
            <a:spAutoFit/>
          </a:bodyPr>
          <a:lstStyle/>
          <a:p>
            <a:pPr algn="ctr"/>
            <a:r>
              <a:rPr lang="en-US" sz="2800">
                <a:ln w="0"/>
                <a:solidFill>
                  <a:schemeClr val="tx1"/>
                </a:solidFill>
                <a:effectLst>
                  <a:outerShdw blurRad="38100" dist="19050" dir="2700000" algn="tl" rotWithShape="0">
                    <a:schemeClr val="dk1">
                      <a:alpha val="40000"/>
                    </a:schemeClr>
                  </a:outerShdw>
                </a:effectLst>
                <a:latin typeface="Arial" pitchFamily="34" charset="0"/>
                <a:cs typeface="Arial" pitchFamily="34" charset="0"/>
              </a:rPr>
              <a:t>S/36</a:t>
            </a:r>
          </a:p>
        </p:txBody>
      </p:sp>
    </p:spTree>
    <p:extLst>
      <p:ext uri="{BB962C8B-B14F-4D97-AF65-F5344CB8AC3E}">
        <p14:creationId xmlns:p14="http://schemas.microsoft.com/office/powerpoint/2010/main" val="115962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EE82DDF8-A7F0-4696-93E6-44F8F2E07B60}"/>
              </a:ext>
            </a:extLst>
          </p:cNvPr>
          <p:cNvGrpSpPr/>
          <p:nvPr/>
        </p:nvGrpSpPr>
        <p:grpSpPr>
          <a:xfrm>
            <a:off x="594519" y="457200"/>
            <a:ext cx="8618287" cy="584775"/>
            <a:chOff x="265201" y="846107"/>
            <a:chExt cx="11462622" cy="779699"/>
          </a:xfrm>
        </p:grpSpPr>
        <p:grpSp>
          <p:nvGrpSpPr>
            <p:cNvPr id="19" name="Group 18">
              <a:extLst>
                <a:ext uri="{FF2B5EF4-FFF2-40B4-BE49-F238E27FC236}">
                  <a16:creationId xmlns:a16="http://schemas.microsoft.com/office/drawing/2014/main" xmlns="" id="{8F4C76B4-C84E-46F2-ADAF-BE80904E60DB}"/>
                </a:ext>
              </a:extLst>
            </p:cNvPr>
            <p:cNvGrpSpPr/>
            <p:nvPr/>
          </p:nvGrpSpPr>
          <p:grpSpPr>
            <a:xfrm>
              <a:off x="265201" y="915918"/>
              <a:ext cx="731519" cy="640080"/>
              <a:chOff x="3017205" y="1727884"/>
              <a:chExt cx="1196998" cy="1040130"/>
            </a:xfrm>
          </p:grpSpPr>
          <p:sp>
            <p:nvSpPr>
              <p:cNvPr id="21" name="Google Shape;418;p36">
                <a:extLst>
                  <a:ext uri="{FF2B5EF4-FFF2-40B4-BE49-F238E27FC236}">
                    <a16:creationId xmlns:a16="http://schemas.microsoft.com/office/drawing/2014/main" xmlns="" id="{2EF5ADF8-D3EE-4E95-8D7B-41DA7D972CDA}"/>
                  </a:ext>
                </a:extLst>
              </p:cNvPr>
              <p:cNvSpPr/>
              <p:nvPr/>
            </p:nvSpPr>
            <p:spPr>
              <a:xfrm>
                <a:off x="3041858" y="1727884"/>
                <a:ext cx="1047375" cy="104013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400">
                  <a:solidFill>
                    <a:srgbClr val="002060"/>
                  </a:solidFill>
                  <a:latin typeface="Arial-Rounded" pitchFamily="34" charset="0"/>
                  <a:ea typeface="Arial-Rounded" pitchFamily="34" charset="0"/>
                  <a:cs typeface="Arial-Rounded" pitchFamily="34" charset="0"/>
                </a:endParaRPr>
              </a:p>
            </p:txBody>
          </p:sp>
          <p:sp>
            <p:nvSpPr>
              <p:cNvPr id="22" name="Google Shape;423;p36">
                <a:extLst>
                  <a:ext uri="{FF2B5EF4-FFF2-40B4-BE49-F238E27FC236}">
                    <a16:creationId xmlns:a16="http://schemas.microsoft.com/office/drawing/2014/main" xmlns="" id="{CFC656D9-2A43-4AAC-9029-B38D2B55440C}"/>
                  </a:ext>
                </a:extLst>
              </p:cNvPr>
              <p:cNvSpPr txBox="1">
                <a:spLocks/>
              </p:cNvSpPr>
              <p:nvPr/>
            </p:nvSpPr>
            <p:spPr>
              <a:xfrm>
                <a:off x="3017205" y="1822331"/>
                <a:ext cx="1196998"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3600">
                    <a:solidFill>
                      <a:srgbClr val="0070C0"/>
                    </a:solidFill>
                    <a:latin typeface="Arial Rounded MT Bold" pitchFamily="34" charset="0"/>
                    <a:ea typeface="Arial-Rounded" pitchFamily="34" charset="0"/>
                    <a:cs typeface="Arial-Rounded" pitchFamily="34" charset="0"/>
                  </a:rPr>
                  <a:t>1</a:t>
                </a:r>
              </a:p>
            </p:txBody>
          </p:sp>
        </p:grpSp>
        <p:sp>
          <p:nvSpPr>
            <p:cNvPr id="20" name="TextBox 19">
              <a:extLst>
                <a:ext uri="{FF2B5EF4-FFF2-40B4-BE49-F238E27FC236}">
                  <a16:creationId xmlns:a16="http://schemas.microsoft.com/office/drawing/2014/main" xmlns="" id="{ADD03D41-B52E-4549-9627-4097D2EF49D7}"/>
                </a:ext>
              </a:extLst>
            </p:cNvPr>
            <p:cNvSpPr txBox="1"/>
            <p:nvPr/>
          </p:nvSpPr>
          <p:spPr>
            <a:xfrm>
              <a:off x="1011787" y="846107"/>
              <a:ext cx="10716036" cy="779699"/>
            </a:xfrm>
            <a:prstGeom prst="rect">
              <a:avLst/>
            </a:prstGeom>
            <a:noFill/>
          </p:spPr>
          <p:txBody>
            <a:bodyPr wrap="square" rtlCol="0">
              <a:spAutoFit/>
            </a:bodyPr>
            <a:lstStyle/>
            <a:p>
              <a:pPr algn="just"/>
              <a:r>
                <a:rPr lang="en-US" sz="3200" b="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Nói về việc làm của từng người trong tranh.</a:t>
              </a:r>
              <a:endParaRPr lang="en-US" sz="320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3" name="Picture 2">
            <a:extLst>
              <a:ext uri="{FF2B5EF4-FFF2-40B4-BE49-F238E27FC236}">
                <a16:creationId xmlns:a16="http://schemas.microsoft.com/office/drawing/2014/main" xmlns="" id="{17C51662-0C0A-4D6F-B3E7-2283970F53FD}"/>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869519" y="1295400"/>
            <a:ext cx="10097891" cy="3171686"/>
          </a:xfrm>
          <a:prstGeom prst="roundRect">
            <a:avLst/>
          </a:prstGeom>
        </p:spPr>
      </p:pic>
      <p:pic>
        <p:nvPicPr>
          <p:cNvPr id="5" name="Picture 4">
            <a:extLst>
              <a:ext uri="{FF2B5EF4-FFF2-40B4-BE49-F238E27FC236}">
                <a16:creationId xmlns:a16="http://schemas.microsoft.com/office/drawing/2014/main" xmlns="" id="{8D7ABF5B-B2D9-40EB-A60E-CCDC2104BAC3}"/>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colorTemperature colorTemp="7200"/>
                    </a14:imgEffect>
                  </a14:imgLayer>
                </a14:imgProps>
              </a:ext>
            </a:extLst>
          </a:blip>
          <a:stretch>
            <a:fillRect/>
          </a:stretch>
        </p:blipFill>
        <p:spPr>
          <a:xfrm>
            <a:off x="1538899" y="4601353"/>
            <a:ext cx="9088828" cy="2104247"/>
          </a:xfrm>
          <a:prstGeom prst="roundRect">
            <a:avLst/>
          </a:prstGeom>
        </p:spPr>
      </p:pic>
    </p:spTree>
    <p:extLst>
      <p:ext uri="{BB962C8B-B14F-4D97-AF65-F5344CB8AC3E}">
        <p14:creationId xmlns:p14="http://schemas.microsoft.com/office/powerpoint/2010/main" val="18122949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xmlns="" id="{52AE0DE4-8C20-49DF-858C-E037C0EFA81F}"/>
              </a:ext>
            </a:extLst>
          </p:cNvPr>
          <p:cNvSpPr/>
          <p:nvPr/>
        </p:nvSpPr>
        <p:spPr>
          <a:xfrm>
            <a:off x="1165635" y="3276380"/>
            <a:ext cx="3192358" cy="1594214"/>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7"/>
          </a:p>
        </p:txBody>
      </p:sp>
      <p:sp>
        <p:nvSpPr>
          <p:cNvPr id="9" name="Rectangle: Rounded Corners 8">
            <a:extLst>
              <a:ext uri="{FF2B5EF4-FFF2-40B4-BE49-F238E27FC236}">
                <a16:creationId xmlns:a16="http://schemas.microsoft.com/office/drawing/2014/main" xmlns="" id="{EA671D44-E9CC-43D3-A56B-87BC1BE312EF}"/>
              </a:ext>
            </a:extLst>
          </p:cNvPr>
          <p:cNvSpPr/>
          <p:nvPr/>
        </p:nvSpPr>
        <p:spPr>
          <a:xfrm>
            <a:off x="8107893" y="3348844"/>
            <a:ext cx="3034518" cy="1449286"/>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7"/>
          </a:p>
        </p:txBody>
      </p:sp>
      <p:sp>
        <p:nvSpPr>
          <p:cNvPr id="10" name="Rectangle: Rounded Corners 9">
            <a:extLst>
              <a:ext uri="{FF2B5EF4-FFF2-40B4-BE49-F238E27FC236}">
                <a16:creationId xmlns:a16="http://schemas.microsoft.com/office/drawing/2014/main" xmlns="" id="{AB9F5D72-3D06-4271-8B52-0740DBA7D6F5}"/>
              </a:ext>
            </a:extLst>
          </p:cNvPr>
          <p:cNvSpPr/>
          <p:nvPr/>
        </p:nvSpPr>
        <p:spPr>
          <a:xfrm>
            <a:off x="4459341" y="4926025"/>
            <a:ext cx="3648551" cy="1398575"/>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7"/>
          </a:p>
        </p:txBody>
      </p:sp>
      <p:sp>
        <p:nvSpPr>
          <p:cNvPr id="11" name="Rectangle: Rounded Corners 10">
            <a:extLst>
              <a:ext uri="{FF2B5EF4-FFF2-40B4-BE49-F238E27FC236}">
                <a16:creationId xmlns:a16="http://schemas.microsoft.com/office/drawing/2014/main" xmlns="" id="{0A8E188B-2D11-4DF0-BA31-F8ED8812DB40}"/>
              </a:ext>
            </a:extLst>
          </p:cNvPr>
          <p:cNvSpPr/>
          <p:nvPr/>
        </p:nvSpPr>
        <p:spPr>
          <a:xfrm>
            <a:off x="4428936" y="1860362"/>
            <a:ext cx="3648551" cy="1398582"/>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7"/>
          </a:p>
        </p:txBody>
      </p:sp>
      <p:cxnSp>
        <p:nvCxnSpPr>
          <p:cNvPr id="12" name="Straight Arrow Connector 11">
            <a:extLst>
              <a:ext uri="{FF2B5EF4-FFF2-40B4-BE49-F238E27FC236}">
                <a16:creationId xmlns:a16="http://schemas.microsoft.com/office/drawing/2014/main" xmlns="" id="{D1F1EE61-E6FC-4215-AF4C-92E9ABAAE6CB}"/>
              </a:ext>
            </a:extLst>
          </p:cNvPr>
          <p:cNvCxnSpPr/>
          <p:nvPr/>
        </p:nvCxnSpPr>
        <p:spPr>
          <a:xfrm>
            <a:off x="7463455" y="4022813"/>
            <a:ext cx="61403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xmlns="" id="{FFFC1B25-F305-423C-9442-2A7E1691AEB6}"/>
              </a:ext>
            </a:extLst>
          </p:cNvPr>
          <p:cNvCxnSpPr>
            <a:cxnSpLocks/>
          </p:cNvCxnSpPr>
          <p:nvPr/>
        </p:nvCxnSpPr>
        <p:spPr>
          <a:xfrm flipH="1">
            <a:off x="4428937" y="4022813"/>
            <a:ext cx="64443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xmlns="" id="{A05136CB-6D8D-46DF-99FA-C6218E5EEB03}"/>
              </a:ext>
            </a:extLst>
          </p:cNvPr>
          <p:cNvCxnSpPr>
            <a:cxnSpLocks/>
          </p:cNvCxnSpPr>
          <p:nvPr/>
        </p:nvCxnSpPr>
        <p:spPr>
          <a:xfrm flipH="1">
            <a:off x="6178550" y="4514353"/>
            <a:ext cx="1" cy="42214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9136DFFF-71F9-44A5-B029-55D4FF51D6EA}"/>
              </a:ext>
            </a:extLst>
          </p:cNvPr>
          <p:cNvCxnSpPr>
            <a:cxnSpLocks/>
          </p:cNvCxnSpPr>
          <p:nvPr/>
        </p:nvCxnSpPr>
        <p:spPr>
          <a:xfrm flipH="1" flipV="1">
            <a:off x="6178548" y="3231968"/>
            <a:ext cx="1" cy="40890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xmlns="" id="{EB805EF9-3CFB-4C93-8AB9-3127575E60DE}"/>
              </a:ext>
            </a:extLst>
          </p:cNvPr>
          <p:cNvSpPr/>
          <p:nvPr/>
        </p:nvSpPr>
        <p:spPr>
          <a:xfrm>
            <a:off x="5042969" y="3540951"/>
            <a:ext cx="2349541" cy="1015036"/>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7"/>
          </a:p>
        </p:txBody>
      </p:sp>
      <p:sp>
        <p:nvSpPr>
          <p:cNvPr id="17" name="Oval 16">
            <a:extLst>
              <a:ext uri="{FF2B5EF4-FFF2-40B4-BE49-F238E27FC236}">
                <a16:creationId xmlns:a16="http://schemas.microsoft.com/office/drawing/2014/main" xmlns="" id="{215237BE-D55B-4B1C-808A-6361C2ABE0A3}"/>
              </a:ext>
            </a:extLst>
          </p:cNvPr>
          <p:cNvSpPr/>
          <p:nvPr/>
        </p:nvSpPr>
        <p:spPr>
          <a:xfrm>
            <a:off x="4601266" y="3539694"/>
            <a:ext cx="3192357" cy="1015036"/>
          </a:xfrm>
          <a:prstGeom prst="ellipse">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2">
                <a:solidFill>
                  <a:srgbClr val="000000"/>
                </a:solidFill>
                <a:latin typeface="Arial-Rounded" panose="020B0500000000000000" pitchFamily="34" charset="0"/>
                <a:ea typeface="Arial-Rounded" panose="020B0500000000000000" pitchFamily="34" charset="0"/>
                <a:cs typeface="Arial-Rounded" panose="020B0500000000000000" pitchFamily="34" charset="0"/>
              </a:rPr>
              <a:t>Kể sự việc đã chứng kiến hoặc tham gia</a:t>
            </a:r>
          </a:p>
        </p:txBody>
      </p:sp>
      <p:sp>
        <p:nvSpPr>
          <p:cNvPr id="18" name="Rectangle: Rounded Corners 17">
            <a:extLst>
              <a:ext uri="{FF2B5EF4-FFF2-40B4-BE49-F238E27FC236}">
                <a16:creationId xmlns:a16="http://schemas.microsoft.com/office/drawing/2014/main" xmlns="" id="{127D0C35-7761-4B5B-92F3-C617935FE8DA}"/>
              </a:ext>
            </a:extLst>
          </p:cNvPr>
          <p:cNvSpPr/>
          <p:nvPr/>
        </p:nvSpPr>
        <p:spPr>
          <a:xfrm>
            <a:off x="4414142" y="2082740"/>
            <a:ext cx="3695733" cy="9711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27">
                <a:solidFill>
                  <a:schemeClr val="tx1"/>
                </a:solidFill>
                <a:latin typeface="Arial-Rounded" panose="020B0500000000000000" pitchFamily="34" charset="0"/>
                <a:ea typeface="Arial-Rounded" panose="020B0500000000000000" pitchFamily="34" charset="0"/>
                <a:cs typeface="Arial-Rounded" panose="020B0500000000000000" pitchFamily="34" charset="0"/>
              </a:rPr>
              <a:t>(1) Em đã tham gia hoặc chứng kiến việc gì? </a:t>
            </a:r>
          </a:p>
          <a:p>
            <a:pPr algn="ctr"/>
            <a:r>
              <a:rPr lang="en-US" sz="2527">
                <a:solidFill>
                  <a:schemeClr val="tx1"/>
                </a:solidFill>
                <a:latin typeface="Arial-Rounded" panose="020B0500000000000000" pitchFamily="34" charset="0"/>
                <a:ea typeface="Arial-Rounded" panose="020B0500000000000000" pitchFamily="34" charset="0"/>
                <a:cs typeface="Arial-Rounded" panose="020B0500000000000000" pitchFamily="34" charset="0"/>
              </a:rPr>
              <a:t>Ở đâu? </a:t>
            </a:r>
          </a:p>
        </p:txBody>
      </p:sp>
      <p:sp>
        <p:nvSpPr>
          <p:cNvPr id="19" name="Rectangle: Rounded Corners 18">
            <a:extLst>
              <a:ext uri="{FF2B5EF4-FFF2-40B4-BE49-F238E27FC236}">
                <a16:creationId xmlns:a16="http://schemas.microsoft.com/office/drawing/2014/main" xmlns="" id="{006E652C-E5A4-4C25-A26D-CE3FB154068F}"/>
              </a:ext>
            </a:extLst>
          </p:cNvPr>
          <p:cNvSpPr/>
          <p:nvPr/>
        </p:nvSpPr>
        <p:spPr>
          <a:xfrm>
            <a:off x="8148432" y="3712999"/>
            <a:ext cx="2902142" cy="6684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527">
                <a:solidFill>
                  <a:schemeClr val="tx1"/>
                </a:solidFill>
                <a:latin typeface="Arial-Rounded" panose="020B0500000000000000" pitchFamily="34" charset="0"/>
                <a:ea typeface="Arial-Rounded" panose="020B0500000000000000" pitchFamily="34" charset="0"/>
                <a:cs typeface="Arial-Rounded" panose="020B0500000000000000" pitchFamily="34" charset="0"/>
              </a:rPr>
              <a:t>(2) Có những ai tham gia việc đó?</a:t>
            </a:r>
          </a:p>
        </p:txBody>
      </p:sp>
      <p:sp>
        <p:nvSpPr>
          <p:cNvPr id="20" name="Rectangle: Rounded Corners 19">
            <a:extLst>
              <a:ext uri="{FF2B5EF4-FFF2-40B4-BE49-F238E27FC236}">
                <a16:creationId xmlns:a16="http://schemas.microsoft.com/office/drawing/2014/main" xmlns="" id="{3EF768DE-5C4B-4B6E-8550-F1D65734FD4C}"/>
              </a:ext>
            </a:extLst>
          </p:cNvPr>
          <p:cNvSpPr/>
          <p:nvPr/>
        </p:nvSpPr>
        <p:spPr>
          <a:xfrm>
            <a:off x="4561311" y="5291100"/>
            <a:ext cx="3516176" cy="6684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527">
                <a:solidFill>
                  <a:schemeClr val="tx1"/>
                </a:solidFill>
                <a:latin typeface="Arial-Rounded" panose="020B0500000000000000" pitchFamily="34" charset="0"/>
                <a:ea typeface="Arial-Rounded" panose="020B0500000000000000" pitchFamily="34" charset="0"/>
                <a:cs typeface="Arial-Rounded" panose="020B0500000000000000" pitchFamily="34" charset="0"/>
              </a:rPr>
              <a:t>(3) Những người tham gia đã làm gì? Làm thế nào?</a:t>
            </a:r>
          </a:p>
        </p:txBody>
      </p:sp>
      <p:sp>
        <p:nvSpPr>
          <p:cNvPr id="21" name="Rectangle: Rounded Corners 20">
            <a:extLst>
              <a:ext uri="{FF2B5EF4-FFF2-40B4-BE49-F238E27FC236}">
                <a16:creationId xmlns:a16="http://schemas.microsoft.com/office/drawing/2014/main" xmlns="" id="{CB099C1A-5FAD-40C0-8C51-5FC34A1E9107}"/>
              </a:ext>
            </a:extLst>
          </p:cNvPr>
          <p:cNvSpPr/>
          <p:nvPr/>
        </p:nvSpPr>
        <p:spPr>
          <a:xfrm>
            <a:off x="1181535" y="3687662"/>
            <a:ext cx="3192357" cy="6684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527">
                <a:solidFill>
                  <a:schemeClr val="tx1"/>
                </a:solidFill>
                <a:latin typeface="Arial-Rounded" panose="020B0500000000000000" pitchFamily="34" charset="0"/>
                <a:ea typeface="Arial-Rounded" panose="020B0500000000000000" pitchFamily="34" charset="0"/>
                <a:cs typeface="Arial-Rounded" panose="020B0500000000000000" pitchFamily="34" charset="0"/>
              </a:rPr>
              <a:t>(4) Em suy nghĩ gì khi chứng kiến (tham gia) việc đó?</a:t>
            </a:r>
          </a:p>
        </p:txBody>
      </p:sp>
      <p:grpSp>
        <p:nvGrpSpPr>
          <p:cNvPr id="22" name="Group 21">
            <a:extLst>
              <a:ext uri="{FF2B5EF4-FFF2-40B4-BE49-F238E27FC236}">
                <a16:creationId xmlns:a16="http://schemas.microsoft.com/office/drawing/2014/main" xmlns="" id="{A66B0EA6-36E5-40DC-895F-3CAB3603D3E5}"/>
              </a:ext>
            </a:extLst>
          </p:cNvPr>
          <p:cNvGrpSpPr/>
          <p:nvPr/>
        </p:nvGrpSpPr>
        <p:grpSpPr>
          <a:xfrm>
            <a:off x="571257" y="539538"/>
            <a:ext cx="10820400" cy="1077218"/>
            <a:chOff x="265201" y="846107"/>
            <a:chExt cx="14391509" cy="1436289"/>
          </a:xfrm>
        </p:grpSpPr>
        <p:grpSp>
          <p:nvGrpSpPr>
            <p:cNvPr id="23" name="Group 22">
              <a:extLst>
                <a:ext uri="{FF2B5EF4-FFF2-40B4-BE49-F238E27FC236}">
                  <a16:creationId xmlns:a16="http://schemas.microsoft.com/office/drawing/2014/main" xmlns="" id="{F27CF7A2-2240-4084-9A54-0447CDAF5F8E}"/>
                </a:ext>
              </a:extLst>
            </p:cNvPr>
            <p:cNvGrpSpPr/>
            <p:nvPr/>
          </p:nvGrpSpPr>
          <p:grpSpPr>
            <a:xfrm>
              <a:off x="265201" y="915918"/>
              <a:ext cx="731519" cy="640080"/>
              <a:chOff x="3017205" y="1727884"/>
              <a:chExt cx="1196998" cy="1040130"/>
            </a:xfrm>
          </p:grpSpPr>
          <p:sp>
            <p:nvSpPr>
              <p:cNvPr id="25" name="Google Shape;418;p36">
                <a:extLst>
                  <a:ext uri="{FF2B5EF4-FFF2-40B4-BE49-F238E27FC236}">
                    <a16:creationId xmlns:a16="http://schemas.microsoft.com/office/drawing/2014/main" xmlns="" id="{E4099C8D-B6C5-45F9-BB83-A9064FBF2D93}"/>
                  </a:ext>
                </a:extLst>
              </p:cNvPr>
              <p:cNvSpPr/>
              <p:nvPr/>
            </p:nvSpPr>
            <p:spPr>
              <a:xfrm>
                <a:off x="3041858" y="1727884"/>
                <a:ext cx="1047375" cy="104013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400">
                  <a:solidFill>
                    <a:srgbClr val="002060"/>
                  </a:solidFill>
                  <a:latin typeface="Arial-Rounded" pitchFamily="34" charset="0"/>
                  <a:ea typeface="Arial-Rounded" pitchFamily="34" charset="0"/>
                  <a:cs typeface="Arial-Rounded" pitchFamily="34" charset="0"/>
                </a:endParaRPr>
              </a:p>
            </p:txBody>
          </p:sp>
          <p:sp>
            <p:nvSpPr>
              <p:cNvPr id="26" name="Google Shape;423;p36">
                <a:extLst>
                  <a:ext uri="{FF2B5EF4-FFF2-40B4-BE49-F238E27FC236}">
                    <a16:creationId xmlns:a16="http://schemas.microsoft.com/office/drawing/2014/main" xmlns="" id="{99D39A21-CC6F-44FC-9979-B08F41CE9ADF}"/>
                  </a:ext>
                </a:extLst>
              </p:cNvPr>
              <p:cNvSpPr txBox="1">
                <a:spLocks/>
              </p:cNvSpPr>
              <p:nvPr/>
            </p:nvSpPr>
            <p:spPr>
              <a:xfrm>
                <a:off x="3017205" y="1822331"/>
                <a:ext cx="1196998"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3600">
                    <a:solidFill>
                      <a:srgbClr val="0070C0"/>
                    </a:solidFill>
                    <a:latin typeface="Arial Rounded MT Bold" pitchFamily="34" charset="0"/>
                    <a:ea typeface="Arial-Rounded" pitchFamily="34" charset="0"/>
                    <a:cs typeface="Arial-Rounded" pitchFamily="34" charset="0"/>
                  </a:rPr>
                  <a:t>2</a:t>
                </a:r>
              </a:p>
            </p:txBody>
          </p:sp>
        </p:grpSp>
        <p:sp>
          <p:nvSpPr>
            <p:cNvPr id="24" name="TextBox 23">
              <a:extLst>
                <a:ext uri="{FF2B5EF4-FFF2-40B4-BE49-F238E27FC236}">
                  <a16:creationId xmlns:a16="http://schemas.microsoft.com/office/drawing/2014/main" xmlns="" id="{B899E357-2A41-44F3-97D7-B3CDF3FCA4C4}"/>
                </a:ext>
              </a:extLst>
            </p:cNvPr>
            <p:cNvSpPr txBox="1"/>
            <p:nvPr/>
          </p:nvSpPr>
          <p:spPr>
            <a:xfrm>
              <a:off x="1011787" y="846107"/>
              <a:ext cx="13644923" cy="1436289"/>
            </a:xfrm>
            <a:prstGeom prst="rect">
              <a:avLst/>
            </a:prstGeom>
            <a:noFill/>
          </p:spPr>
          <p:txBody>
            <a:bodyPr wrap="square" rtlCol="0">
              <a:spAutoFit/>
            </a:bodyPr>
            <a:lstStyle/>
            <a:p>
              <a:r>
                <a:rPr lang="vi-VN" sz="3200" b="1">
                  <a:latin typeface="Arial-Rounded" panose="020B0500000000000000" pitchFamily="34" charset="0"/>
                  <a:ea typeface="Arial-Rounded" panose="020B0500000000000000" pitchFamily="34" charset="0"/>
                  <a:cs typeface="Arial-Rounded" panose="020B0500000000000000" pitchFamily="34" charset="0"/>
                </a:rPr>
                <a:t>Viết 3 – 5 câu kể </a:t>
              </a:r>
              <a:r>
                <a:rPr lang="en-US" sz="3200" b="1">
                  <a:latin typeface="Arial-Rounded" panose="020B0500000000000000" pitchFamily="34" charset="0"/>
                  <a:ea typeface="Arial-Rounded" panose="020B0500000000000000" pitchFamily="34" charset="0"/>
                  <a:cs typeface="Arial-Rounded" panose="020B0500000000000000" pitchFamily="34" charset="0"/>
                </a:rPr>
                <a:t>về một việc đã chứng kiến hoặc tham gia ở nơi em đang sống.</a:t>
              </a:r>
              <a:endParaRPr lang="vi-VN" sz="3200" b="1" dirty="0">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5331213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xmlns="" id="{52AE0DE4-8C20-49DF-858C-E037C0EFA81F}"/>
              </a:ext>
            </a:extLst>
          </p:cNvPr>
          <p:cNvSpPr/>
          <p:nvPr/>
        </p:nvSpPr>
        <p:spPr>
          <a:xfrm>
            <a:off x="346055" y="3108988"/>
            <a:ext cx="3772098" cy="1928999"/>
          </a:xfrm>
          <a:prstGeom prst="round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7"/>
          </a:p>
        </p:txBody>
      </p:sp>
      <p:sp>
        <p:nvSpPr>
          <p:cNvPr id="9" name="Rectangle: Rounded Corners 8">
            <a:extLst>
              <a:ext uri="{FF2B5EF4-FFF2-40B4-BE49-F238E27FC236}">
                <a16:creationId xmlns:a16="http://schemas.microsoft.com/office/drawing/2014/main" xmlns="" id="{EA671D44-E9CC-43D3-A56B-87BC1BE312EF}"/>
              </a:ext>
            </a:extLst>
          </p:cNvPr>
          <p:cNvSpPr/>
          <p:nvPr/>
        </p:nvSpPr>
        <p:spPr>
          <a:xfrm>
            <a:off x="8304200" y="3108987"/>
            <a:ext cx="3772096" cy="1929001"/>
          </a:xfrm>
          <a:prstGeom prst="round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7"/>
          </a:p>
        </p:txBody>
      </p:sp>
      <p:sp>
        <p:nvSpPr>
          <p:cNvPr id="10" name="Rectangle: Rounded Corners 9">
            <a:extLst>
              <a:ext uri="{FF2B5EF4-FFF2-40B4-BE49-F238E27FC236}">
                <a16:creationId xmlns:a16="http://schemas.microsoft.com/office/drawing/2014/main" xmlns="" id="{AB9F5D72-3D06-4271-8B52-0740DBA7D6F5}"/>
              </a:ext>
            </a:extLst>
          </p:cNvPr>
          <p:cNvSpPr/>
          <p:nvPr/>
        </p:nvSpPr>
        <p:spPr>
          <a:xfrm>
            <a:off x="4076243" y="5109655"/>
            <a:ext cx="4414747" cy="1586287"/>
          </a:xfrm>
          <a:prstGeom prst="round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7">
              <a:solidFill>
                <a:srgbClr val="FFFFFF"/>
              </a:solidFill>
            </a:endParaRPr>
          </a:p>
        </p:txBody>
      </p:sp>
      <p:sp>
        <p:nvSpPr>
          <p:cNvPr id="11" name="Rectangle: Rounded Corners 10">
            <a:extLst>
              <a:ext uri="{FF2B5EF4-FFF2-40B4-BE49-F238E27FC236}">
                <a16:creationId xmlns:a16="http://schemas.microsoft.com/office/drawing/2014/main" xmlns="" id="{0A8E188B-2D11-4DF0-BA31-F8ED8812DB40}"/>
              </a:ext>
            </a:extLst>
          </p:cNvPr>
          <p:cNvSpPr/>
          <p:nvPr/>
        </p:nvSpPr>
        <p:spPr>
          <a:xfrm>
            <a:off x="4045838" y="1431560"/>
            <a:ext cx="4414747" cy="1586290"/>
          </a:xfrm>
          <a:prstGeom prst="round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7"/>
          </a:p>
        </p:txBody>
      </p:sp>
      <p:cxnSp>
        <p:nvCxnSpPr>
          <p:cNvPr id="12" name="Straight Arrow Connector 11">
            <a:extLst>
              <a:ext uri="{FF2B5EF4-FFF2-40B4-BE49-F238E27FC236}">
                <a16:creationId xmlns:a16="http://schemas.microsoft.com/office/drawing/2014/main" xmlns="" id="{D1F1EE61-E6FC-4215-AF4C-92E9ABAAE6CB}"/>
              </a:ext>
            </a:extLst>
          </p:cNvPr>
          <p:cNvCxnSpPr/>
          <p:nvPr/>
        </p:nvCxnSpPr>
        <p:spPr>
          <a:xfrm>
            <a:off x="7614071" y="4022813"/>
            <a:ext cx="67543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xmlns="" id="{FFFC1B25-F305-423C-9442-2A7E1691AEB6}"/>
              </a:ext>
            </a:extLst>
          </p:cNvPr>
          <p:cNvCxnSpPr>
            <a:cxnSpLocks/>
          </p:cNvCxnSpPr>
          <p:nvPr/>
        </p:nvCxnSpPr>
        <p:spPr>
          <a:xfrm flipH="1">
            <a:off x="4156875" y="4022813"/>
            <a:ext cx="70888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xmlns="" id="{A05136CB-6D8D-46DF-99FA-C6218E5EEB03}"/>
              </a:ext>
            </a:extLst>
          </p:cNvPr>
          <p:cNvCxnSpPr>
            <a:cxnSpLocks/>
          </p:cNvCxnSpPr>
          <p:nvPr/>
        </p:nvCxnSpPr>
        <p:spPr>
          <a:xfrm flipH="1">
            <a:off x="6178550" y="4682993"/>
            <a:ext cx="1" cy="42214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9136DFFF-71F9-44A5-B029-55D4FF51D6EA}"/>
              </a:ext>
            </a:extLst>
          </p:cNvPr>
          <p:cNvCxnSpPr>
            <a:cxnSpLocks/>
          </p:cNvCxnSpPr>
          <p:nvPr/>
        </p:nvCxnSpPr>
        <p:spPr>
          <a:xfrm flipH="1" flipV="1">
            <a:off x="6178548" y="3016652"/>
            <a:ext cx="1" cy="4498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xmlns="" id="{EB805EF9-3CFB-4C93-8AB9-3127575E60DE}"/>
              </a:ext>
            </a:extLst>
          </p:cNvPr>
          <p:cNvSpPr/>
          <p:nvPr/>
        </p:nvSpPr>
        <p:spPr>
          <a:xfrm>
            <a:off x="4833535" y="3446008"/>
            <a:ext cx="2795821" cy="123698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7"/>
          </a:p>
        </p:txBody>
      </p:sp>
      <p:sp>
        <p:nvSpPr>
          <p:cNvPr id="17" name="Oval 16">
            <a:extLst>
              <a:ext uri="{FF2B5EF4-FFF2-40B4-BE49-F238E27FC236}">
                <a16:creationId xmlns:a16="http://schemas.microsoft.com/office/drawing/2014/main" xmlns="" id="{215237BE-D55B-4B1C-808A-6361C2ABE0A3}"/>
              </a:ext>
            </a:extLst>
          </p:cNvPr>
          <p:cNvSpPr/>
          <p:nvPr/>
        </p:nvSpPr>
        <p:spPr>
          <a:xfrm>
            <a:off x="4497414" y="3764098"/>
            <a:ext cx="3511593" cy="646020"/>
          </a:xfrm>
          <a:prstGeom prst="ellipse">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Đoàn từ thiện </a:t>
            </a:r>
          </a:p>
          <a:p>
            <a:pPr algn="ctr"/>
            <a:r>
              <a:rPr lang="en-US" sz="2000" b="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phát thực phẩm cho </a:t>
            </a:r>
          </a:p>
          <a:p>
            <a:pPr algn="ctr"/>
            <a:r>
              <a:rPr lang="en-US" sz="2000" b="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mọi người</a:t>
            </a:r>
          </a:p>
        </p:txBody>
      </p:sp>
      <p:sp>
        <p:nvSpPr>
          <p:cNvPr id="18" name="Rectangle: Rounded Corners 17">
            <a:extLst>
              <a:ext uri="{FF2B5EF4-FFF2-40B4-BE49-F238E27FC236}">
                <a16:creationId xmlns:a16="http://schemas.microsoft.com/office/drawing/2014/main" xmlns="" id="{127D0C35-7761-4B5B-92F3-C617935FE8DA}"/>
              </a:ext>
            </a:extLst>
          </p:cNvPr>
          <p:cNvSpPr/>
          <p:nvPr/>
        </p:nvSpPr>
        <p:spPr>
          <a:xfrm>
            <a:off x="4011100" y="1721726"/>
            <a:ext cx="4471837" cy="9711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chemeClr val="tx1"/>
                </a:solidFill>
                <a:latin typeface="Arial-Rounded" panose="020B0500000000000000" pitchFamily="34" charset="0"/>
                <a:ea typeface="Arial-Rounded" panose="020B0500000000000000" pitchFamily="34" charset="0"/>
                <a:cs typeface="Arial-Rounded" panose="020B0500000000000000" pitchFamily="34" charset="0"/>
              </a:rPr>
              <a:t>(1) Các nhóm từ thiện đến phát thực phẩm hỗ trợ người dân ở xóm của em đang cách li phòng chống Covid-19.</a:t>
            </a:r>
          </a:p>
        </p:txBody>
      </p:sp>
      <p:sp>
        <p:nvSpPr>
          <p:cNvPr id="19" name="Rectangle: Rounded Corners 18">
            <a:extLst>
              <a:ext uri="{FF2B5EF4-FFF2-40B4-BE49-F238E27FC236}">
                <a16:creationId xmlns:a16="http://schemas.microsoft.com/office/drawing/2014/main" xmlns="" id="{006E652C-E5A4-4C25-A26D-CE3FB154068F}"/>
              </a:ext>
            </a:extLst>
          </p:cNvPr>
          <p:cNvSpPr/>
          <p:nvPr/>
        </p:nvSpPr>
        <p:spPr>
          <a:xfrm>
            <a:off x="8404699" y="3712999"/>
            <a:ext cx="3603579" cy="6684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chemeClr val="tx1"/>
                </a:solidFill>
                <a:latin typeface="Arial-Rounded" panose="020B0500000000000000" pitchFamily="34" charset="0"/>
                <a:ea typeface="Arial-Rounded" panose="020B0500000000000000" pitchFamily="34" charset="0"/>
                <a:cs typeface="Arial-Rounded" panose="020B0500000000000000" pitchFamily="34" charset="0"/>
              </a:rPr>
              <a:t>(2) Nhóm từ thiện gồm có các anh chị thanh niên và các cô, chú tình nguyện viên trong phường.</a:t>
            </a:r>
          </a:p>
        </p:txBody>
      </p:sp>
      <p:sp>
        <p:nvSpPr>
          <p:cNvPr id="20" name="Rectangle: Rounded Corners 19">
            <a:extLst>
              <a:ext uri="{FF2B5EF4-FFF2-40B4-BE49-F238E27FC236}">
                <a16:creationId xmlns:a16="http://schemas.microsoft.com/office/drawing/2014/main" xmlns="" id="{3EF768DE-5C4B-4B6E-8550-F1D65734FD4C}"/>
              </a:ext>
            </a:extLst>
          </p:cNvPr>
          <p:cNvSpPr/>
          <p:nvPr/>
        </p:nvSpPr>
        <p:spPr>
          <a:xfrm>
            <a:off x="4192113" y="5535006"/>
            <a:ext cx="4254573" cy="7169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100">
                <a:solidFill>
                  <a:schemeClr val="tx1"/>
                </a:solidFill>
                <a:latin typeface="Arial-Rounded" panose="020B0500000000000000" pitchFamily="34" charset="0"/>
                <a:ea typeface="Arial-Rounded" panose="020B0500000000000000" pitchFamily="34" charset="0"/>
                <a:cs typeface="Arial-Rounded" panose="020B0500000000000000" pitchFamily="34" charset="0"/>
              </a:rPr>
              <a:t>(3) Các cô chú, anh chị chia sẵn các túi đựng rau, củ, quả rồi đến phát cho từng nhà. Họ rất cẩn thận đeo khẩu trang và mang theo quần áo bảo hộ.</a:t>
            </a:r>
          </a:p>
        </p:txBody>
      </p:sp>
      <p:sp>
        <p:nvSpPr>
          <p:cNvPr id="21" name="Rectangle: Rounded Corners 20">
            <a:extLst>
              <a:ext uri="{FF2B5EF4-FFF2-40B4-BE49-F238E27FC236}">
                <a16:creationId xmlns:a16="http://schemas.microsoft.com/office/drawing/2014/main" xmlns="" id="{CB099C1A-5FAD-40C0-8C51-5FC34A1E9107}"/>
              </a:ext>
            </a:extLst>
          </p:cNvPr>
          <p:cNvSpPr/>
          <p:nvPr/>
        </p:nvSpPr>
        <p:spPr>
          <a:xfrm>
            <a:off x="326959" y="3702652"/>
            <a:ext cx="3862752" cy="6684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chemeClr val="tx1"/>
                </a:solidFill>
                <a:latin typeface="Arial-Rounded" panose="020B0500000000000000" pitchFamily="34" charset="0"/>
                <a:ea typeface="Arial-Rounded" panose="020B0500000000000000" pitchFamily="34" charset="0"/>
                <a:cs typeface="Arial-Rounded" panose="020B0500000000000000" pitchFamily="34" charset="0"/>
              </a:rPr>
              <a:t>(4) Em thầm biết ơn những con người đã sẵn sàng đối diện với nguy hiểm để mang đến bình yên cho mọi người.</a:t>
            </a:r>
          </a:p>
        </p:txBody>
      </p:sp>
      <p:grpSp>
        <p:nvGrpSpPr>
          <p:cNvPr id="22" name="Group 21">
            <a:extLst>
              <a:ext uri="{FF2B5EF4-FFF2-40B4-BE49-F238E27FC236}">
                <a16:creationId xmlns:a16="http://schemas.microsoft.com/office/drawing/2014/main" xmlns="" id="{A66B0EA6-36E5-40DC-895F-3CAB3603D3E5}"/>
              </a:ext>
            </a:extLst>
          </p:cNvPr>
          <p:cNvGrpSpPr/>
          <p:nvPr/>
        </p:nvGrpSpPr>
        <p:grpSpPr>
          <a:xfrm>
            <a:off x="513836" y="250002"/>
            <a:ext cx="10877821" cy="1077218"/>
            <a:chOff x="188829" y="460059"/>
            <a:chExt cx="14467881" cy="1436289"/>
          </a:xfrm>
        </p:grpSpPr>
        <p:grpSp>
          <p:nvGrpSpPr>
            <p:cNvPr id="23" name="Group 22">
              <a:extLst>
                <a:ext uri="{FF2B5EF4-FFF2-40B4-BE49-F238E27FC236}">
                  <a16:creationId xmlns:a16="http://schemas.microsoft.com/office/drawing/2014/main" xmlns="" id="{F27CF7A2-2240-4084-9A54-0447CDAF5F8E}"/>
                </a:ext>
              </a:extLst>
            </p:cNvPr>
            <p:cNvGrpSpPr/>
            <p:nvPr/>
          </p:nvGrpSpPr>
          <p:grpSpPr>
            <a:xfrm>
              <a:off x="188829" y="583315"/>
              <a:ext cx="731519" cy="972683"/>
              <a:chOff x="2892236" y="1187404"/>
              <a:chExt cx="1196998" cy="1580610"/>
            </a:xfrm>
          </p:grpSpPr>
          <p:sp>
            <p:nvSpPr>
              <p:cNvPr id="25" name="Google Shape;418;p36">
                <a:extLst>
                  <a:ext uri="{FF2B5EF4-FFF2-40B4-BE49-F238E27FC236}">
                    <a16:creationId xmlns:a16="http://schemas.microsoft.com/office/drawing/2014/main" xmlns="" id="{E4099C8D-B6C5-45F9-BB83-A9064FBF2D93}"/>
                  </a:ext>
                </a:extLst>
              </p:cNvPr>
              <p:cNvSpPr/>
              <p:nvPr/>
            </p:nvSpPr>
            <p:spPr>
              <a:xfrm>
                <a:off x="3041858" y="1727884"/>
                <a:ext cx="1047375" cy="104013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400">
                  <a:solidFill>
                    <a:srgbClr val="002060"/>
                  </a:solidFill>
                  <a:latin typeface="Arial-Rounded" pitchFamily="34" charset="0"/>
                  <a:ea typeface="Arial-Rounded" pitchFamily="34" charset="0"/>
                  <a:cs typeface="Arial-Rounded" pitchFamily="34" charset="0"/>
                </a:endParaRPr>
              </a:p>
            </p:txBody>
          </p:sp>
          <p:sp>
            <p:nvSpPr>
              <p:cNvPr id="26" name="Google Shape;423;p36">
                <a:extLst>
                  <a:ext uri="{FF2B5EF4-FFF2-40B4-BE49-F238E27FC236}">
                    <a16:creationId xmlns:a16="http://schemas.microsoft.com/office/drawing/2014/main" xmlns="" id="{99D39A21-CC6F-44FC-9979-B08F41CE9ADF}"/>
                  </a:ext>
                </a:extLst>
              </p:cNvPr>
              <p:cNvSpPr txBox="1">
                <a:spLocks/>
              </p:cNvSpPr>
              <p:nvPr/>
            </p:nvSpPr>
            <p:spPr>
              <a:xfrm>
                <a:off x="2892236" y="1187404"/>
                <a:ext cx="1196998"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3600">
                    <a:solidFill>
                      <a:srgbClr val="0070C0"/>
                    </a:solidFill>
                    <a:latin typeface="Arial Rounded MT Bold" pitchFamily="34" charset="0"/>
                    <a:ea typeface="Arial-Rounded" pitchFamily="34" charset="0"/>
                    <a:cs typeface="Arial-Rounded" pitchFamily="34" charset="0"/>
                  </a:rPr>
                  <a:t>2</a:t>
                </a:r>
              </a:p>
            </p:txBody>
          </p:sp>
        </p:grpSp>
        <p:sp>
          <p:nvSpPr>
            <p:cNvPr id="24" name="TextBox 23">
              <a:extLst>
                <a:ext uri="{FF2B5EF4-FFF2-40B4-BE49-F238E27FC236}">
                  <a16:creationId xmlns:a16="http://schemas.microsoft.com/office/drawing/2014/main" xmlns="" id="{B899E357-2A41-44F3-97D7-B3CDF3FCA4C4}"/>
                </a:ext>
              </a:extLst>
            </p:cNvPr>
            <p:cNvSpPr txBox="1"/>
            <p:nvPr/>
          </p:nvSpPr>
          <p:spPr>
            <a:xfrm>
              <a:off x="1011787" y="460059"/>
              <a:ext cx="13644923" cy="1436289"/>
            </a:xfrm>
            <a:prstGeom prst="rect">
              <a:avLst/>
            </a:prstGeom>
            <a:noFill/>
          </p:spPr>
          <p:txBody>
            <a:bodyPr wrap="square" rtlCol="0">
              <a:spAutoFit/>
            </a:bodyPr>
            <a:lstStyle/>
            <a:p>
              <a:r>
                <a:rPr lang="vi-VN" sz="3200" b="1">
                  <a:latin typeface="Arial-Rounded" panose="020B0500000000000000" pitchFamily="34" charset="0"/>
                  <a:ea typeface="Arial-Rounded" panose="020B0500000000000000" pitchFamily="34" charset="0"/>
                  <a:cs typeface="Arial-Rounded" panose="020B0500000000000000" pitchFamily="34" charset="0"/>
                </a:rPr>
                <a:t>Viết 3 – 5 câu kể </a:t>
              </a:r>
              <a:r>
                <a:rPr lang="en-US" sz="3200" b="1">
                  <a:latin typeface="Arial-Rounded" panose="020B0500000000000000" pitchFamily="34" charset="0"/>
                  <a:ea typeface="Arial-Rounded" panose="020B0500000000000000" pitchFamily="34" charset="0"/>
                  <a:cs typeface="Arial-Rounded" panose="020B0500000000000000" pitchFamily="34" charset="0"/>
                </a:rPr>
                <a:t>về một việc đã chứng kiến hoặc tham gia ở nơi em đang sống.</a:t>
              </a:r>
              <a:endParaRPr lang="vi-VN" sz="3200" b="1" dirty="0">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12433316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xmlns="" id="{19036ADA-DBC7-4A1A-8024-FFC9D482995C}"/>
              </a:ext>
            </a:extLst>
          </p:cNvPr>
          <p:cNvSpPr txBox="1"/>
          <p:nvPr/>
        </p:nvSpPr>
        <p:spPr>
          <a:xfrm>
            <a:off x="2595145" y="231702"/>
            <a:ext cx="8257999" cy="828941"/>
          </a:xfrm>
          <a:prstGeom prst="rect">
            <a:avLst/>
          </a:prstGeom>
          <a:noFill/>
        </p:spPr>
        <p:txBody>
          <a:bodyPr wrap="square" rtlCol="0">
            <a:spAutoFit/>
          </a:bodyPr>
          <a:lstStyle/>
          <a:p>
            <a:pPr marL="0" marR="0" lvl="0" indent="0" algn="l" defTabSz="912114" rtl="0" eaLnBrk="1" fontAlgn="auto" latinLnBrk="0" hangingPunct="1">
              <a:lnSpc>
                <a:spcPct val="150000"/>
              </a:lnSpc>
              <a:spcBef>
                <a:spcPts val="0"/>
              </a:spcBef>
              <a:spcAft>
                <a:spcPts val="0"/>
              </a:spcAft>
              <a:buClrTx/>
              <a:buSzTx/>
              <a:buFont typeface="Arial"/>
              <a:buNone/>
              <a:tabLst/>
              <a:defRPr/>
            </a:pPr>
            <a:r>
              <a:rPr kumimoji="0" lang="en-US" sz="3200" b="1" i="0" u="none" strike="noStrike" kern="1200" cap="none" spc="0" normalizeH="0" baseline="0" noProof="0" dirty="0">
                <a:ln>
                  <a:noFill/>
                </a:ln>
                <a:solidFill>
                  <a:srgbClr val="0A0AB6"/>
                </a:solidFill>
                <a:effectLst/>
                <a:uLnTx/>
                <a:uFillTx/>
                <a:latin typeface="HP001 4 hàng" panose="020B0603050302020204" pitchFamily="34" charset="0"/>
                <a:ea typeface="+mn-ea"/>
                <a:cs typeface="Arial"/>
                <a:sym typeface="Arial"/>
              </a:rPr>
              <a:t>Thứ sáu ngày </a:t>
            </a:r>
            <a:r>
              <a:rPr kumimoji="0" lang="en-US" sz="3200" b="1" i="0" u="none" strike="noStrike" kern="1200" cap="none" spc="0" normalizeH="0" baseline="0" noProof="0" dirty="0" smtClean="0">
                <a:ln>
                  <a:noFill/>
                </a:ln>
                <a:solidFill>
                  <a:srgbClr val="0A0AB6"/>
                </a:solidFill>
                <a:effectLst/>
                <a:uLnTx/>
                <a:uFillTx/>
                <a:latin typeface="HP001 4 hàng" panose="020B0603050302020204" pitchFamily="34" charset="0"/>
                <a:ea typeface="+mn-ea"/>
                <a:cs typeface="Arial"/>
                <a:sym typeface="Arial"/>
              </a:rPr>
              <a:t>17 </a:t>
            </a:r>
            <a:r>
              <a:rPr kumimoji="0" lang="en-US" sz="3200" b="1" i="0" u="none" strike="noStrike" kern="1200" cap="none" spc="0" normalizeH="0" baseline="0" noProof="0" dirty="0">
                <a:ln>
                  <a:noFill/>
                </a:ln>
                <a:solidFill>
                  <a:srgbClr val="0A0AB6"/>
                </a:solidFill>
                <a:effectLst/>
                <a:uLnTx/>
                <a:uFillTx/>
                <a:latin typeface="HP001 4 hàng" panose="020B0603050302020204" pitchFamily="34" charset="0"/>
                <a:ea typeface="+mn-ea"/>
                <a:cs typeface="Arial"/>
                <a:sym typeface="Arial"/>
              </a:rPr>
              <a:t>tháng 2 năm </a:t>
            </a:r>
            <a:r>
              <a:rPr kumimoji="0" lang="en-US" sz="3200" b="1" i="0" u="none" strike="noStrike" kern="1200" cap="none" spc="0" normalizeH="0" baseline="0" noProof="0" dirty="0" smtClean="0">
                <a:ln>
                  <a:noFill/>
                </a:ln>
                <a:solidFill>
                  <a:srgbClr val="0A0AB6"/>
                </a:solidFill>
                <a:effectLst/>
                <a:uLnTx/>
                <a:uFillTx/>
                <a:latin typeface="HP001 4 hàng" panose="020B0603050302020204" pitchFamily="34" charset="0"/>
                <a:ea typeface="+mn-ea"/>
                <a:cs typeface="Arial"/>
                <a:sym typeface="Arial"/>
              </a:rPr>
              <a:t>2023</a:t>
            </a:r>
            <a:endParaRPr kumimoji="0" lang="en-US" sz="3200" b="1" i="0" u="none" strike="noStrike" kern="1200" cap="none" spc="0" normalizeH="0" baseline="0" noProof="0" dirty="0">
              <a:ln>
                <a:noFill/>
              </a:ln>
              <a:solidFill>
                <a:srgbClr val="0A0AB6"/>
              </a:solidFill>
              <a:effectLst/>
              <a:uLnTx/>
              <a:uFillTx/>
              <a:latin typeface="HP001 4 hàng" panose="020B0603050302020204" pitchFamily="34" charset="0"/>
              <a:ea typeface="+mn-ea"/>
              <a:cs typeface="Arial"/>
              <a:sym typeface="Arial"/>
            </a:endParaRPr>
          </a:p>
        </p:txBody>
      </p:sp>
      <p:sp>
        <p:nvSpPr>
          <p:cNvPr id="27" name="TextBox 26">
            <a:extLst>
              <a:ext uri="{FF2B5EF4-FFF2-40B4-BE49-F238E27FC236}">
                <a16:creationId xmlns:a16="http://schemas.microsoft.com/office/drawing/2014/main" xmlns="" id="{BC911049-C43B-401A-B499-11D8DF962B28}"/>
              </a:ext>
            </a:extLst>
          </p:cNvPr>
          <p:cNvSpPr txBox="1"/>
          <p:nvPr/>
        </p:nvSpPr>
        <p:spPr>
          <a:xfrm>
            <a:off x="3871119" y="1123550"/>
            <a:ext cx="5903423" cy="583328"/>
          </a:xfrm>
          <a:prstGeom prst="rect">
            <a:avLst/>
          </a:prstGeom>
          <a:noFill/>
        </p:spPr>
        <p:txBody>
          <a:bodyPr wrap="square" rtlCol="0">
            <a:spAutoFit/>
          </a:bodyPr>
          <a:lstStyle/>
          <a:p>
            <a:pPr marL="0" marR="0" lvl="0" indent="0" algn="l" defTabSz="912114" rtl="0" eaLnBrk="1" fontAlgn="auto" latinLnBrk="0" hangingPunct="1">
              <a:lnSpc>
                <a:spcPct val="100000"/>
              </a:lnSpc>
              <a:spcBef>
                <a:spcPts val="0"/>
              </a:spcBef>
              <a:spcAft>
                <a:spcPts val="0"/>
              </a:spcAft>
              <a:buClrTx/>
              <a:buSzTx/>
              <a:buFont typeface="Arial"/>
              <a:buNone/>
              <a:tabLst/>
              <a:defRPr/>
            </a:pPr>
            <a:r>
              <a:rPr kumimoji="0" lang="en-US" sz="3192" b="1" i="0" u="none" strike="noStrike" kern="1200" cap="none" spc="0" normalizeH="0" baseline="0" noProof="0" dirty="0">
                <a:ln>
                  <a:noFill/>
                </a:ln>
                <a:solidFill>
                  <a:srgbClr val="0A0AB6"/>
                </a:solidFill>
                <a:effectLst/>
                <a:uLnTx/>
                <a:uFillTx/>
                <a:latin typeface="HP001 4 hàng" panose="020B0603050302020204" pitchFamily="34" charset="0"/>
                <a:ea typeface="+mn-ea"/>
                <a:cs typeface="Arial"/>
                <a:sym typeface="Arial"/>
              </a:rPr>
              <a:t>    </a:t>
            </a:r>
            <a:r>
              <a:rPr kumimoji="0" lang="en-US" sz="3192" b="1" i="0" u="none" strike="noStrike" kern="1200" cap="none" spc="0" normalizeH="0" baseline="0" noProof="0" dirty="0" err="1">
                <a:ln>
                  <a:noFill/>
                </a:ln>
                <a:solidFill>
                  <a:srgbClr val="0A0AB6"/>
                </a:solidFill>
                <a:effectLst/>
                <a:uLnTx/>
                <a:uFillTx/>
                <a:latin typeface="HP001 4 hàng" panose="020B0603050302020204" pitchFamily="34" charset="0"/>
                <a:ea typeface="+mn-ea"/>
                <a:cs typeface="Arial"/>
                <a:sym typeface="Arial"/>
              </a:rPr>
              <a:t>Tiếng</a:t>
            </a:r>
            <a:r>
              <a:rPr kumimoji="0" lang="en-US" sz="3192" b="1" i="0" u="none" strike="noStrike" kern="1200" cap="none" spc="0" normalizeH="0" baseline="0" noProof="0" dirty="0">
                <a:ln>
                  <a:noFill/>
                </a:ln>
                <a:solidFill>
                  <a:srgbClr val="0A0AB6"/>
                </a:solidFill>
                <a:effectLst/>
                <a:uLnTx/>
                <a:uFillTx/>
                <a:latin typeface="HP001 4 hàng" panose="020B0603050302020204" pitchFamily="34" charset="0"/>
                <a:ea typeface="+mn-ea"/>
                <a:cs typeface="Arial"/>
                <a:sym typeface="Arial"/>
              </a:rPr>
              <a:t> </a:t>
            </a:r>
            <a:r>
              <a:rPr kumimoji="0" lang="en-US" sz="3192" b="1" i="0" u="none" strike="noStrike" kern="1200" cap="none" spc="0" normalizeH="0" baseline="0" noProof="0" dirty="0" err="1">
                <a:ln>
                  <a:noFill/>
                </a:ln>
                <a:solidFill>
                  <a:srgbClr val="0A0AB6"/>
                </a:solidFill>
                <a:effectLst/>
                <a:uLnTx/>
                <a:uFillTx/>
                <a:latin typeface="HP001 4 hàng" panose="020B0603050302020204" pitchFamily="34" charset="0"/>
                <a:ea typeface="+mn-ea"/>
                <a:cs typeface="Arial"/>
                <a:sym typeface="Arial"/>
              </a:rPr>
              <a:t>Việt</a:t>
            </a:r>
            <a:endParaRPr kumimoji="0" lang="en-US" sz="3192" b="1" i="0" u="none" strike="noStrike" kern="1200" cap="none" spc="0" normalizeH="0" baseline="0" noProof="0" dirty="0">
              <a:ln>
                <a:noFill/>
              </a:ln>
              <a:solidFill>
                <a:srgbClr val="0A0AB6"/>
              </a:solidFill>
              <a:effectLst/>
              <a:uLnTx/>
              <a:uFillTx/>
              <a:latin typeface="HP001 4 hàng" panose="020B0603050302020204" pitchFamily="34" charset="0"/>
              <a:ea typeface="+mn-ea"/>
              <a:cs typeface="Arial"/>
              <a:sym typeface="Arial"/>
            </a:endParaRPr>
          </a:p>
        </p:txBody>
      </p:sp>
      <p:sp>
        <p:nvSpPr>
          <p:cNvPr id="28" name="TextBox 27">
            <a:extLst>
              <a:ext uri="{FF2B5EF4-FFF2-40B4-BE49-F238E27FC236}">
                <a16:creationId xmlns:a16="http://schemas.microsoft.com/office/drawing/2014/main" xmlns="" id="{03F20BA2-0F33-478F-BD6B-64C9B6C63ADE}"/>
              </a:ext>
            </a:extLst>
          </p:cNvPr>
          <p:cNvSpPr txBox="1"/>
          <p:nvPr/>
        </p:nvSpPr>
        <p:spPr>
          <a:xfrm>
            <a:off x="1647239" y="1536110"/>
            <a:ext cx="10153812" cy="828941"/>
          </a:xfrm>
          <a:prstGeom prst="rect">
            <a:avLst/>
          </a:prstGeom>
          <a:noFill/>
        </p:spPr>
        <p:txBody>
          <a:bodyPr wrap="square" rtlCol="0">
            <a:spAutoFit/>
          </a:bodyPr>
          <a:lstStyle/>
          <a:p>
            <a:pPr marL="0" marR="0" lvl="0" indent="0" algn="ctr" defTabSz="912114" rtl="0" eaLnBrk="1" fontAlgn="auto" latinLnBrk="0" hangingPunct="1">
              <a:lnSpc>
                <a:spcPct val="150000"/>
              </a:lnSpc>
              <a:spcBef>
                <a:spcPts val="0"/>
              </a:spcBef>
              <a:spcAft>
                <a:spcPts val="0"/>
              </a:spcAft>
              <a:buClrTx/>
              <a:buSzTx/>
              <a:buFont typeface="Arial"/>
              <a:buNone/>
              <a:tabLst/>
              <a:defRPr/>
            </a:pPr>
            <a:r>
              <a:rPr kumimoji="0" lang="en-US" sz="3192" b="1" i="0" u="none" strike="noStrike" kern="1200" cap="none" spc="0" normalizeH="0" baseline="0" noProof="0" dirty="0">
                <a:ln>
                  <a:noFill/>
                </a:ln>
                <a:solidFill>
                  <a:srgbClr val="0A0AB6"/>
                </a:solidFill>
                <a:effectLst/>
                <a:uLnTx/>
                <a:uFillTx/>
                <a:latin typeface="HP001 4 hàng" panose="020B0603050302020204" pitchFamily="34" charset="0"/>
                <a:ea typeface="+mn-ea"/>
                <a:cs typeface="Arial"/>
                <a:sym typeface="Arial"/>
              </a:rPr>
              <a:t>  </a:t>
            </a:r>
            <a:r>
              <a:rPr kumimoji="0" lang="en-US" sz="3192" b="1" i="0" u="none" strike="noStrike" kern="1200" cap="none" spc="0" normalizeH="0" baseline="0" noProof="0" dirty="0" err="1">
                <a:ln>
                  <a:noFill/>
                </a:ln>
                <a:solidFill>
                  <a:srgbClr val="0A0AB6"/>
                </a:solidFill>
                <a:effectLst/>
                <a:uLnTx/>
                <a:uFillTx/>
                <a:latin typeface="HP001 4 hàng" panose="020B0603050302020204" pitchFamily="34" charset="0"/>
                <a:ea typeface="+mn-ea"/>
                <a:cs typeface="Arial"/>
                <a:sym typeface="Arial"/>
              </a:rPr>
              <a:t>Luyện</a:t>
            </a:r>
            <a:r>
              <a:rPr kumimoji="0" lang="en-US" sz="3192" b="1" i="0" u="none" strike="noStrike" kern="1200" cap="none" spc="0" normalizeH="0" baseline="0" noProof="0" dirty="0">
                <a:ln>
                  <a:noFill/>
                </a:ln>
                <a:solidFill>
                  <a:srgbClr val="0A0AB6"/>
                </a:solidFill>
                <a:effectLst/>
                <a:uLnTx/>
                <a:uFillTx/>
                <a:latin typeface="HP001 4 hàng" panose="020B0603050302020204" pitchFamily="34" charset="0"/>
                <a:ea typeface="+mn-ea"/>
                <a:cs typeface="Arial"/>
                <a:sym typeface="Arial"/>
              </a:rPr>
              <a:t> </a:t>
            </a:r>
            <a:r>
              <a:rPr kumimoji="0" lang="en-US" sz="3192" b="1" i="0" u="none" strike="noStrike" kern="1200" cap="none" spc="0" normalizeH="0" baseline="0" noProof="0" dirty="0" err="1">
                <a:ln>
                  <a:noFill/>
                </a:ln>
                <a:solidFill>
                  <a:srgbClr val="0A0AB6"/>
                </a:solidFill>
                <a:effectLst/>
                <a:uLnTx/>
                <a:uFillTx/>
                <a:latin typeface="HP001 4 hàng" panose="020B0603050302020204" pitchFamily="34" charset="0"/>
                <a:ea typeface="+mn-ea"/>
                <a:cs typeface="Arial"/>
                <a:sym typeface="Arial"/>
              </a:rPr>
              <a:t>tập</a:t>
            </a:r>
            <a:r>
              <a:rPr kumimoji="0" lang="en-US" sz="3192" b="1" i="0" u="none" strike="noStrike" kern="1200" cap="none" spc="0" normalizeH="0" baseline="0" noProof="0" dirty="0">
                <a:ln>
                  <a:noFill/>
                </a:ln>
                <a:solidFill>
                  <a:srgbClr val="0A0AB6"/>
                </a:solidFill>
                <a:effectLst/>
                <a:uLnTx/>
                <a:uFillTx/>
                <a:latin typeface="HP001 4 hàng" panose="020B0603050302020204" pitchFamily="34" charset="0"/>
                <a:ea typeface="+mn-ea"/>
                <a:cs typeface="Arial"/>
                <a:sym typeface="Arial"/>
              </a:rPr>
              <a:t>: </a:t>
            </a:r>
            <a:r>
              <a:rPr kumimoji="0" lang="en-US" sz="3192" b="1" i="0" u="none" strike="noStrike" kern="1200" cap="none" spc="0" normalizeH="0" baseline="0" noProof="0" dirty="0" err="1">
                <a:ln>
                  <a:noFill/>
                </a:ln>
                <a:solidFill>
                  <a:srgbClr val="0A0AB6"/>
                </a:solidFill>
                <a:effectLst/>
                <a:uLnTx/>
                <a:uFillTx/>
                <a:latin typeface="HP001 4 hàng" panose="020B0603050302020204" pitchFamily="34" charset="0"/>
                <a:ea typeface="+mn-ea"/>
                <a:cs typeface="Arial"/>
                <a:sym typeface="Arial"/>
              </a:rPr>
              <a:t>Viết</a:t>
            </a:r>
            <a:r>
              <a:rPr kumimoji="0" lang="en-US" sz="3192" b="1" i="0" u="none" strike="noStrike" kern="1200" cap="none" spc="0" normalizeH="0" baseline="0" noProof="0" dirty="0">
                <a:ln>
                  <a:noFill/>
                </a:ln>
                <a:solidFill>
                  <a:srgbClr val="0A0AB6"/>
                </a:solidFill>
                <a:effectLst/>
                <a:uLnTx/>
                <a:uFillTx/>
                <a:latin typeface="HP001 4 hàng" panose="020B0603050302020204" pitchFamily="34" charset="0"/>
                <a:ea typeface="+mn-ea"/>
                <a:cs typeface="Arial"/>
                <a:sym typeface="Arial"/>
              </a:rPr>
              <a:t> </a:t>
            </a:r>
            <a:r>
              <a:rPr kumimoji="0" lang="en-US" sz="3192" b="1" i="0" u="none" strike="noStrike" kern="1200" cap="none" spc="0" normalizeH="0" baseline="0" noProof="0" dirty="0" err="1">
                <a:ln>
                  <a:noFill/>
                </a:ln>
                <a:solidFill>
                  <a:srgbClr val="0A0AB6"/>
                </a:solidFill>
                <a:effectLst/>
                <a:uLnTx/>
                <a:uFillTx/>
                <a:latin typeface="HP001 4 hàng" panose="020B0603050302020204" pitchFamily="34" charset="0"/>
                <a:ea typeface="+mn-ea"/>
                <a:cs typeface="Arial"/>
                <a:sym typeface="Arial"/>
              </a:rPr>
              <a:t>đoạn</a:t>
            </a:r>
            <a:r>
              <a:rPr kumimoji="0" lang="en-US" sz="3192" b="1" i="0" u="none" strike="noStrike" kern="1200" cap="none" spc="0" normalizeH="0" baseline="0" noProof="0" dirty="0">
                <a:ln>
                  <a:noFill/>
                </a:ln>
                <a:solidFill>
                  <a:srgbClr val="0A0AB6"/>
                </a:solidFill>
                <a:effectLst/>
                <a:uLnTx/>
                <a:uFillTx/>
                <a:latin typeface="HP001 4 hàng" panose="020B0603050302020204" pitchFamily="34" charset="0"/>
                <a:ea typeface="+mn-ea"/>
                <a:cs typeface="Arial"/>
                <a:sym typeface="Arial"/>
              </a:rPr>
              <a:t> </a:t>
            </a:r>
            <a:r>
              <a:rPr kumimoji="0" lang="en-US" sz="3192" b="1" i="0" u="none" strike="noStrike" kern="1200" cap="none" spc="0" normalizeH="0" baseline="0" noProof="0" dirty="0" err="1">
                <a:ln>
                  <a:noFill/>
                </a:ln>
                <a:solidFill>
                  <a:srgbClr val="0A0AB6"/>
                </a:solidFill>
                <a:effectLst/>
                <a:uLnTx/>
                <a:uFillTx/>
                <a:latin typeface="HP001 4 hàng" panose="020B0603050302020204" pitchFamily="34" charset="0"/>
                <a:ea typeface="+mn-ea"/>
                <a:cs typeface="Arial"/>
                <a:sym typeface="Arial"/>
              </a:rPr>
              <a:t>văn</a:t>
            </a:r>
            <a:r>
              <a:rPr kumimoji="0" lang="en-US" sz="3192" b="1" i="0" u="none" strike="noStrike" kern="1200" cap="none" spc="0" normalizeH="0" baseline="0" noProof="0" dirty="0">
                <a:ln>
                  <a:noFill/>
                </a:ln>
                <a:solidFill>
                  <a:srgbClr val="0A0AB6"/>
                </a:solidFill>
                <a:effectLst/>
                <a:uLnTx/>
                <a:uFillTx/>
                <a:latin typeface="HP001 4 hàng" panose="020B0603050302020204" pitchFamily="34" charset="0"/>
                <a:ea typeface="+mn-ea"/>
                <a:cs typeface="Arial"/>
                <a:sym typeface="Arial"/>
              </a:rPr>
              <a:t> </a:t>
            </a:r>
            <a:r>
              <a:rPr kumimoji="0" lang="en-US" sz="3192" b="1" i="0" u="none" strike="noStrike" kern="1200" cap="none" spc="0" normalizeH="0" baseline="0" noProof="0" dirty="0" err="1">
                <a:ln>
                  <a:noFill/>
                </a:ln>
                <a:solidFill>
                  <a:srgbClr val="0A0AB6"/>
                </a:solidFill>
                <a:effectLst/>
                <a:uLnTx/>
                <a:uFillTx/>
                <a:latin typeface="HP001 4 hàng" panose="020B0603050302020204" pitchFamily="34" charset="0"/>
                <a:ea typeface="+mn-ea"/>
                <a:cs typeface="Arial"/>
                <a:sym typeface="Arial"/>
              </a:rPr>
              <a:t>kể</a:t>
            </a:r>
            <a:r>
              <a:rPr kumimoji="0" lang="en-US" sz="3192" b="1" i="0" u="none" strike="noStrike" kern="1200" cap="none" spc="0" normalizeH="0" baseline="0" noProof="0" dirty="0">
                <a:ln>
                  <a:noFill/>
                </a:ln>
                <a:solidFill>
                  <a:srgbClr val="0A0AB6"/>
                </a:solidFill>
                <a:effectLst/>
                <a:uLnTx/>
                <a:uFillTx/>
                <a:latin typeface="HP001 4 hàng" panose="020B0603050302020204" pitchFamily="34" charset="0"/>
                <a:ea typeface="+mn-ea"/>
                <a:cs typeface="Arial"/>
                <a:sym typeface="Arial"/>
              </a:rPr>
              <a:t> </a:t>
            </a:r>
            <a:r>
              <a:rPr kumimoji="0" lang="en-US" sz="3192" b="1" i="0" u="none" strike="noStrike" kern="1200" cap="none" spc="0" normalizeH="0" baseline="0" noProof="0" dirty="0" err="1">
                <a:ln>
                  <a:noFill/>
                </a:ln>
                <a:solidFill>
                  <a:srgbClr val="0A0AB6"/>
                </a:solidFill>
                <a:effectLst/>
                <a:uLnTx/>
                <a:uFillTx/>
                <a:latin typeface="HP001 4 hàng" panose="020B0603050302020204" pitchFamily="34" charset="0"/>
                <a:ea typeface="+mn-ea"/>
                <a:cs typeface="Arial"/>
                <a:sym typeface="Arial"/>
              </a:rPr>
              <a:t>lại</a:t>
            </a:r>
            <a:r>
              <a:rPr kumimoji="0" lang="en-US" sz="3192" b="1" i="0" u="none" strike="noStrike" kern="1200" cap="none" spc="0" normalizeH="0" baseline="0" noProof="0" dirty="0">
                <a:ln>
                  <a:noFill/>
                </a:ln>
                <a:solidFill>
                  <a:srgbClr val="0A0AB6"/>
                </a:solidFill>
                <a:effectLst/>
                <a:uLnTx/>
                <a:uFillTx/>
                <a:latin typeface="HP001 4 hàng" panose="020B0603050302020204" pitchFamily="34" charset="0"/>
                <a:ea typeface="+mn-ea"/>
                <a:cs typeface="Arial"/>
                <a:sym typeface="Arial"/>
              </a:rPr>
              <a:t> </a:t>
            </a:r>
            <a:r>
              <a:rPr kumimoji="0" lang="en-US" sz="3192" b="1" i="0" u="none" strike="noStrike" kern="1200" cap="none" spc="0" normalizeH="0" baseline="0" noProof="0" dirty="0" err="1">
                <a:ln>
                  <a:noFill/>
                </a:ln>
                <a:solidFill>
                  <a:srgbClr val="0A0AB6"/>
                </a:solidFill>
                <a:effectLst/>
                <a:uLnTx/>
                <a:uFillTx/>
                <a:latin typeface="HP001 4 hàng" panose="020B0603050302020204" pitchFamily="34" charset="0"/>
                <a:ea typeface="+mn-ea"/>
                <a:cs typeface="Arial"/>
                <a:sym typeface="Arial"/>
              </a:rPr>
              <a:t>một</a:t>
            </a:r>
            <a:r>
              <a:rPr kumimoji="0" lang="en-US" sz="3192" b="1" i="0" u="none" strike="noStrike" kern="1200" cap="none" spc="0" normalizeH="0" baseline="0" noProof="0" dirty="0">
                <a:ln>
                  <a:noFill/>
                </a:ln>
                <a:solidFill>
                  <a:srgbClr val="0A0AB6"/>
                </a:solidFill>
                <a:effectLst/>
                <a:uLnTx/>
                <a:uFillTx/>
                <a:latin typeface="HP001 4 hàng" panose="020B0603050302020204" pitchFamily="34" charset="0"/>
                <a:ea typeface="+mn-ea"/>
                <a:cs typeface="Arial"/>
                <a:sym typeface="Arial"/>
              </a:rPr>
              <a:t> </a:t>
            </a:r>
            <a:r>
              <a:rPr kumimoji="0" lang="en-US" sz="3192" b="1" i="0" u="none" strike="noStrike" kern="1200" cap="none" spc="0" normalizeH="0" baseline="0" noProof="0" dirty="0" err="1">
                <a:ln>
                  <a:noFill/>
                </a:ln>
                <a:solidFill>
                  <a:srgbClr val="0A0AB6"/>
                </a:solidFill>
                <a:effectLst/>
                <a:uLnTx/>
                <a:uFillTx/>
                <a:latin typeface="HP001 4 hàng" panose="020B0603050302020204" pitchFamily="34" charset="0"/>
                <a:ea typeface="+mn-ea"/>
                <a:cs typeface="Arial"/>
                <a:sym typeface="Arial"/>
              </a:rPr>
              <a:t>sự</a:t>
            </a:r>
            <a:r>
              <a:rPr kumimoji="0" lang="en-US" sz="3192" b="1" i="0" u="none" strike="noStrike" kern="1200" cap="none" spc="0" normalizeH="0" baseline="0" noProof="0" dirty="0">
                <a:ln>
                  <a:noFill/>
                </a:ln>
                <a:solidFill>
                  <a:srgbClr val="0A0AB6"/>
                </a:solidFill>
                <a:effectLst/>
                <a:uLnTx/>
                <a:uFillTx/>
                <a:latin typeface="HP001 4 hàng" panose="020B0603050302020204" pitchFamily="34" charset="0"/>
                <a:ea typeface="+mn-ea"/>
                <a:cs typeface="Arial"/>
                <a:sym typeface="Arial"/>
              </a:rPr>
              <a:t> </a:t>
            </a:r>
            <a:r>
              <a:rPr kumimoji="0" lang="en-US" sz="3192" b="1" i="0" u="none" strike="noStrike" kern="1200" cap="none" spc="0" normalizeH="0" baseline="0" noProof="0" dirty="0" err="1">
                <a:ln>
                  <a:noFill/>
                </a:ln>
                <a:solidFill>
                  <a:srgbClr val="0A0AB6"/>
                </a:solidFill>
                <a:effectLst/>
                <a:uLnTx/>
                <a:uFillTx/>
                <a:latin typeface="HP001 4 hàng" panose="020B0603050302020204" pitchFamily="34" charset="0"/>
                <a:ea typeface="+mn-ea"/>
                <a:cs typeface="Arial"/>
                <a:sym typeface="Arial"/>
              </a:rPr>
              <a:t>việc</a:t>
            </a:r>
            <a:r>
              <a:rPr kumimoji="0" lang="en-US" sz="3192" b="1" i="0" u="none" strike="noStrike" kern="1200" cap="none" spc="0" normalizeH="0" baseline="0" noProof="0" dirty="0">
                <a:ln>
                  <a:noFill/>
                </a:ln>
                <a:solidFill>
                  <a:srgbClr val="0A0AB6"/>
                </a:solidFill>
                <a:effectLst/>
                <a:uLnTx/>
                <a:uFillTx/>
                <a:latin typeface="HP001 4 hàng" panose="020B0603050302020204" pitchFamily="34" charset="0"/>
                <a:ea typeface="+mn-ea"/>
                <a:cs typeface="Arial"/>
                <a:sym typeface="Arial"/>
              </a:rPr>
              <a:t> </a:t>
            </a:r>
            <a:r>
              <a:rPr kumimoji="0" lang="en-US" sz="3192" b="1" i="0" u="none" strike="noStrike" kern="1200" cap="none" spc="0" normalizeH="0" baseline="0" noProof="0" dirty="0" err="1">
                <a:ln>
                  <a:noFill/>
                </a:ln>
                <a:solidFill>
                  <a:srgbClr val="0A0AB6"/>
                </a:solidFill>
                <a:effectLst/>
                <a:uLnTx/>
                <a:uFillTx/>
                <a:latin typeface="HP001 4 hàng" panose="020B0603050302020204" pitchFamily="34" charset="0"/>
                <a:ea typeface="+mn-ea"/>
                <a:cs typeface="Arial"/>
                <a:sym typeface="Arial"/>
              </a:rPr>
              <a:t>đã</a:t>
            </a:r>
            <a:r>
              <a:rPr kumimoji="0" lang="en-US" sz="3192" b="1" i="0" u="none" strike="noStrike" kern="1200" cap="none" spc="0" normalizeH="0" baseline="0" noProof="0" dirty="0">
                <a:ln>
                  <a:noFill/>
                </a:ln>
                <a:solidFill>
                  <a:srgbClr val="0A0AB6"/>
                </a:solidFill>
                <a:effectLst/>
                <a:uLnTx/>
                <a:uFillTx/>
                <a:latin typeface="HP001 4 hàng" panose="020B0603050302020204" pitchFamily="34" charset="0"/>
                <a:ea typeface="+mn-ea"/>
                <a:cs typeface="Arial"/>
                <a:sym typeface="Arial"/>
              </a:rPr>
              <a:t> </a:t>
            </a:r>
          </a:p>
        </p:txBody>
      </p:sp>
      <p:sp>
        <p:nvSpPr>
          <p:cNvPr id="29" name="TextBox 28">
            <a:extLst>
              <a:ext uri="{FF2B5EF4-FFF2-40B4-BE49-F238E27FC236}">
                <a16:creationId xmlns:a16="http://schemas.microsoft.com/office/drawing/2014/main" xmlns="" id="{F72A2AC1-2C8F-4BEC-9E73-BDBCA8019DE8}"/>
              </a:ext>
            </a:extLst>
          </p:cNvPr>
          <p:cNvSpPr txBox="1"/>
          <p:nvPr/>
        </p:nvSpPr>
        <p:spPr>
          <a:xfrm>
            <a:off x="1485267" y="3074272"/>
            <a:ext cx="6977899" cy="583328"/>
          </a:xfrm>
          <a:prstGeom prst="rect">
            <a:avLst/>
          </a:prstGeom>
          <a:noFill/>
        </p:spPr>
        <p:txBody>
          <a:bodyPr wrap="square" rtlCol="0">
            <a:spAutoFit/>
          </a:bodyPr>
          <a:lstStyle/>
          <a:p>
            <a:pPr marL="0" marR="0" lvl="0" indent="0" algn="l" defTabSz="912114" rtl="0" eaLnBrk="1" fontAlgn="auto" latinLnBrk="0" hangingPunct="1">
              <a:lnSpc>
                <a:spcPct val="100000"/>
              </a:lnSpc>
              <a:spcBef>
                <a:spcPts val="0"/>
              </a:spcBef>
              <a:spcAft>
                <a:spcPts val="0"/>
              </a:spcAft>
              <a:buClrTx/>
              <a:buSzTx/>
              <a:buFont typeface="Arial"/>
              <a:buNone/>
              <a:tabLst/>
              <a:defRPr/>
            </a:pPr>
            <a:r>
              <a:rPr kumimoji="0" lang="en-US" sz="3192" b="1" i="0" u="none" strike="noStrike" kern="1200" cap="none" spc="0" normalizeH="0" baseline="0" noProof="0" dirty="0">
                <a:ln>
                  <a:noFill/>
                </a:ln>
                <a:solidFill>
                  <a:srgbClr val="0A0AB6"/>
                </a:solidFill>
                <a:effectLst/>
                <a:uLnTx/>
                <a:uFillTx/>
                <a:latin typeface="HP001 4 hàng" panose="020B0603050302020204" pitchFamily="34" charset="0"/>
                <a:ea typeface="+mn-ea"/>
                <a:cs typeface="Arial"/>
                <a:sym typeface="Arial"/>
              </a:rPr>
              <a:t>   </a:t>
            </a:r>
            <a:r>
              <a:rPr kumimoji="0" lang="en-US" sz="3192" b="1" i="0" u="none" strike="noStrike" kern="1200" cap="none" spc="0" normalizeH="0" baseline="0" noProof="0" dirty="0" err="1">
                <a:ln>
                  <a:noFill/>
                </a:ln>
                <a:solidFill>
                  <a:srgbClr val="0A0AB6"/>
                </a:solidFill>
                <a:effectLst/>
                <a:uLnTx/>
                <a:uFillTx/>
                <a:latin typeface="HP001 4 hàng" panose="020B0603050302020204" pitchFamily="34" charset="0"/>
                <a:ea typeface="+mn-ea"/>
                <a:cs typeface="Arial"/>
                <a:sym typeface="Arial"/>
              </a:rPr>
              <a:t>Bài</a:t>
            </a:r>
            <a:r>
              <a:rPr kumimoji="0" lang="en-US" sz="3192" b="1" i="0" u="none" strike="noStrike" kern="1200" cap="none" spc="0" normalizeH="0" baseline="0" noProof="0" dirty="0">
                <a:ln>
                  <a:noFill/>
                </a:ln>
                <a:solidFill>
                  <a:srgbClr val="0A0AB6"/>
                </a:solidFill>
                <a:effectLst/>
                <a:uLnTx/>
                <a:uFillTx/>
                <a:latin typeface="HP001 4 hàng" panose="020B0603050302020204" pitchFamily="34" charset="0"/>
                <a:ea typeface="+mn-ea"/>
                <a:cs typeface="Arial"/>
                <a:sym typeface="Arial"/>
              </a:rPr>
              <a:t> 2:</a:t>
            </a:r>
          </a:p>
        </p:txBody>
      </p:sp>
      <p:sp>
        <p:nvSpPr>
          <p:cNvPr id="2" name="Rectangle 1"/>
          <p:cNvSpPr/>
          <p:nvPr/>
        </p:nvSpPr>
        <p:spPr>
          <a:xfrm>
            <a:off x="3871119" y="2182424"/>
            <a:ext cx="4890176" cy="828941"/>
          </a:xfrm>
          <a:prstGeom prst="rect">
            <a:avLst/>
          </a:prstGeom>
        </p:spPr>
        <p:txBody>
          <a:bodyPr wrap="none">
            <a:spAutoFit/>
          </a:bodyPr>
          <a:lstStyle/>
          <a:p>
            <a:pPr marL="0" marR="0" lvl="0" indent="0" algn="ctr" defTabSz="912114" rtl="0" eaLnBrk="1" fontAlgn="auto" latinLnBrk="0" hangingPunct="1">
              <a:lnSpc>
                <a:spcPct val="150000"/>
              </a:lnSpc>
              <a:spcBef>
                <a:spcPts val="0"/>
              </a:spcBef>
              <a:spcAft>
                <a:spcPts val="0"/>
              </a:spcAft>
              <a:buClrTx/>
              <a:buSzTx/>
              <a:buFont typeface="Arial"/>
              <a:buNone/>
              <a:tabLst/>
              <a:defRPr/>
            </a:pPr>
            <a:r>
              <a:rPr kumimoji="0" lang="en-US" sz="3192" b="1" i="0" u="none" strike="noStrike" kern="1200" cap="none" spc="0" normalizeH="0" baseline="0" noProof="0" dirty="0" err="1">
                <a:ln>
                  <a:noFill/>
                </a:ln>
                <a:solidFill>
                  <a:srgbClr val="0A0AB6"/>
                </a:solidFill>
                <a:effectLst/>
                <a:uLnTx/>
                <a:uFillTx/>
                <a:latin typeface="HP001 4 hàng" panose="020B0603050302020204" pitchFamily="34" charset="0"/>
                <a:ea typeface="+mn-ea"/>
                <a:cs typeface="Arial"/>
                <a:sym typeface="Arial"/>
              </a:rPr>
              <a:t>chứng</a:t>
            </a:r>
            <a:r>
              <a:rPr kumimoji="0" lang="en-US" sz="3192" b="1" i="0" u="none" strike="noStrike" kern="1200" cap="none" spc="0" normalizeH="0" baseline="0" noProof="0" dirty="0">
                <a:ln>
                  <a:noFill/>
                </a:ln>
                <a:solidFill>
                  <a:srgbClr val="0A0AB6"/>
                </a:solidFill>
                <a:effectLst/>
                <a:uLnTx/>
                <a:uFillTx/>
                <a:latin typeface="HP001 4 hàng" panose="020B0603050302020204" pitchFamily="34" charset="0"/>
                <a:ea typeface="+mn-ea"/>
                <a:cs typeface="Arial"/>
                <a:sym typeface="Arial"/>
              </a:rPr>
              <a:t> </a:t>
            </a:r>
            <a:r>
              <a:rPr kumimoji="0" lang="en-US" sz="3192" b="1" i="0" u="none" strike="noStrike" kern="1200" cap="none" spc="0" normalizeH="0" baseline="0" noProof="0" dirty="0" err="1">
                <a:ln>
                  <a:noFill/>
                </a:ln>
                <a:solidFill>
                  <a:srgbClr val="0A0AB6"/>
                </a:solidFill>
                <a:effectLst/>
                <a:uLnTx/>
                <a:uFillTx/>
                <a:latin typeface="HP001 4 hàng" panose="020B0603050302020204" pitchFamily="34" charset="0"/>
                <a:ea typeface="+mn-ea"/>
                <a:cs typeface="Arial"/>
                <a:sym typeface="Arial"/>
              </a:rPr>
              <a:t>kiến</a:t>
            </a:r>
            <a:r>
              <a:rPr kumimoji="0" lang="en-US" sz="3192" b="1" i="0" u="none" strike="noStrike" kern="1200" cap="none" spc="0" normalizeH="0" baseline="0" noProof="0" dirty="0">
                <a:ln>
                  <a:noFill/>
                </a:ln>
                <a:solidFill>
                  <a:srgbClr val="0A0AB6"/>
                </a:solidFill>
                <a:effectLst/>
                <a:uLnTx/>
                <a:uFillTx/>
                <a:latin typeface="HP001 4 hàng" panose="020B0603050302020204" pitchFamily="34" charset="0"/>
                <a:ea typeface="+mn-ea"/>
                <a:cs typeface="Arial"/>
                <a:sym typeface="Arial"/>
              </a:rPr>
              <a:t> </a:t>
            </a:r>
            <a:r>
              <a:rPr kumimoji="0" lang="en-US" sz="3192" b="1" i="0" u="none" strike="noStrike" kern="1200" cap="none" spc="0" normalizeH="0" baseline="0" noProof="0" dirty="0" err="1">
                <a:ln>
                  <a:noFill/>
                </a:ln>
                <a:solidFill>
                  <a:srgbClr val="0A0AB6"/>
                </a:solidFill>
                <a:effectLst/>
                <a:uLnTx/>
                <a:uFillTx/>
                <a:latin typeface="HP001 4 hàng" panose="020B0603050302020204" pitchFamily="34" charset="0"/>
                <a:ea typeface="+mn-ea"/>
                <a:cs typeface="Arial"/>
                <a:sym typeface="Arial"/>
              </a:rPr>
              <a:t>hoặc</a:t>
            </a:r>
            <a:r>
              <a:rPr kumimoji="0" lang="en-US" sz="3192" b="1" i="0" u="none" strike="noStrike" kern="1200" cap="none" spc="0" normalizeH="0" baseline="0" noProof="0" dirty="0">
                <a:ln>
                  <a:noFill/>
                </a:ln>
                <a:solidFill>
                  <a:srgbClr val="0A0AB6"/>
                </a:solidFill>
                <a:effectLst/>
                <a:uLnTx/>
                <a:uFillTx/>
                <a:latin typeface="HP001 4 hàng" panose="020B0603050302020204" pitchFamily="34" charset="0"/>
                <a:ea typeface="+mn-ea"/>
                <a:cs typeface="Arial"/>
                <a:sym typeface="Arial"/>
              </a:rPr>
              <a:t> </a:t>
            </a:r>
            <a:r>
              <a:rPr kumimoji="0" lang="en-US" sz="3192" b="1" i="0" u="none" strike="noStrike" kern="1200" cap="none" spc="0" normalizeH="0" baseline="0" noProof="0" dirty="0" err="1">
                <a:ln>
                  <a:noFill/>
                </a:ln>
                <a:solidFill>
                  <a:srgbClr val="0A0AB6"/>
                </a:solidFill>
                <a:effectLst/>
                <a:uLnTx/>
                <a:uFillTx/>
                <a:latin typeface="HP001 4 hàng" panose="020B0603050302020204" pitchFamily="34" charset="0"/>
                <a:ea typeface="+mn-ea"/>
                <a:cs typeface="Arial"/>
                <a:sym typeface="Arial"/>
              </a:rPr>
              <a:t>tham</a:t>
            </a:r>
            <a:r>
              <a:rPr kumimoji="0" lang="en-US" sz="3192" b="1" i="0" u="none" strike="noStrike" kern="1200" cap="none" spc="0" normalizeH="0" baseline="0" noProof="0" dirty="0">
                <a:ln>
                  <a:noFill/>
                </a:ln>
                <a:solidFill>
                  <a:srgbClr val="0A0AB6"/>
                </a:solidFill>
                <a:effectLst/>
                <a:uLnTx/>
                <a:uFillTx/>
                <a:latin typeface="HP001 4 hàng" panose="020B0603050302020204" pitchFamily="34" charset="0"/>
                <a:ea typeface="+mn-ea"/>
                <a:cs typeface="Arial"/>
                <a:sym typeface="Arial"/>
              </a:rPr>
              <a:t> </a:t>
            </a:r>
            <a:r>
              <a:rPr kumimoji="0" lang="en-US" sz="3192" b="1" i="0" u="none" strike="noStrike" kern="1200" cap="none" spc="0" normalizeH="0" baseline="0" noProof="0" dirty="0" err="1">
                <a:ln>
                  <a:noFill/>
                </a:ln>
                <a:solidFill>
                  <a:srgbClr val="0A0AB6"/>
                </a:solidFill>
                <a:effectLst/>
                <a:uLnTx/>
                <a:uFillTx/>
                <a:latin typeface="HP001 4 hàng" panose="020B0603050302020204" pitchFamily="34" charset="0"/>
                <a:ea typeface="+mn-ea"/>
                <a:cs typeface="Arial"/>
                <a:sym typeface="Arial"/>
              </a:rPr>
              <a:t>gia</a:t>
            </a:r>
            <a:r>
              <a:rPr kumimoji="0" lang="en-US" sz="3192" b="1" i="0" u="none" strike="noStrike" kern="1200" cap="none" spc="0" normalizeH="0" baseline="0" noProof="0" dirty="0">
                <a:ln>
                  <a:noFill/>
                </a:ln>
                <a:solidFill>
                  <a:srgbClr val="0A0AB6"/>
                </a:solidFill>
                <a:effectLst/>
                <a:uLnTx/>
                <a:uFillTx/>
                <a:latin typeface="HP001 4 hàng" panose="020B0603050302020204" pitchFamily="34" charset="0"/>
                <a:ea typeface="+mn-ea"/>
                <a:cs typeface="Arial"/>
                <a:sym typeface="Arial"/>
              </a:rPr>
              <a:t>.</a:t>
            </a:r>
          </a:p>
        </p:txBody>
      </p:sp>
      <p:sp>
        <p:nvSpPr>
          <p:cNvPr id="7" name="TextBox 6">
            <a:extLst>
              <a:ext uri="{FF2B5EF4-FFF2-40B4-BE49-F238E27FC236}">
                <a16:creationId xmlns:a16="http://schemas.microsoft.com/office/drawing/2014/main" xmlns="" id="{6BD769AA-B635-4C1E-87BF-E86C33601A41}"/>
              </a:ext>
            </a:extLst>
          </p:cNvPr>
          <p:cNvSpPr txBox="1"/>
          <p:nvPr/>
        </p:nvSpPr>
        <p:spPr>
          <a:xfrm>
            <a:off x="4099719" y="3720507"/>
            <a:ext cx="6977899" cy="583328"/>
          </a:xfrm>
          <a:prstGeom prst="rect">
            <a:avLst/>
          </a:prstGeom>
          <a:noFill/>
        </p:spPr>
        <p:txBody>
          <a:bodyPr wrap="square" rtlCol="0">
            <a:spAutoFit/>
          </a:bodyPr>
          <a:lstStyle/>
          <a:p>
            <a:pPr marL="0" marR="0" lvl="0" indent="0" algn="l" defTabSz="912114" rtl="0" eaLnBrk="1" fontAlgn="auto" latinLnBrk="0" hangingPunct="1">
              <a:lnSpc>
                <a:spcPct val="100000"/>
              </a:lnSpc>
              <a:spcBef>
                <a:spcPts val="0"/>
              </a:spcBef>
              <a:spcAft>
                <a:spcPts val="0"/>
              </a:spcAft>
              <a:buClrTx/>
              <a:buSzTx/>
              <a:buFont typeface="Arial"/>
              <a:buNone/>
              <a:tabLst/>
              <a:defRPr/>
            </a:pPr>
            <a:r>
              <a:rPr kumimoji="0" lang="en-US" sz="3192" b="1" i="0" u="none" strike="noStrike" kern="1200" cap="none" spc="0" normalizeH="0" baseline="0" noProof="0" dirty="0">
                <a:ln>
                  <a:noFill/>
                </a:ln>
                <a:solidFill>
                  <a:srgbClr val="0A0AB6"/>
                </a:solidFill>
                <a:effectLst/>
                <a:uLnTx/>
                <a:uFillTx/>
                <a:latin typeface="HP001 4 hàng" panose="020B0603050302020204" pitchFamily="34" charset="0"/>
                <a:ea typeface="+mn-ea"/>
                <a:cs typeface="Arial"/>
                <a:sym typeface="Arial"/>
              </a:rPr>
              <a:t>   </a:t>
            </a:r>
            <a:r>
              <a:rPr kumimoji="0" lang="en-US" sz="3192" b="1" i="0" u="none" strike="noStrike" kern="1200" cap="none" spc="0" normalizeH="0" baseline="0" noProof="0" dirty="0" err="1">
                <a:ln>
                  <a:noFill/>
                </a:ln>
                <a:solidFill>
                  <a:srgbClr val="0A0AB6"/>
                </a:solidFill>
                <a:effectLst/>
                <a:uLnTx/>
                <a:uFillTx/>
                <a:latin typeface="HP001 4 hàng" panose="020B0603050302020204" pitchFamily="34" charset="0"/>
                <a:ea typeface="+mn-ea"/>
                <a:cs typeface="Arial"/>
                <a:sym typeface="Arial"/>
              </a:rPr>
              <a:t>Bài</a:t>
            </a:r>
            <a:r>
              <a:rPr kumimoji="0" lang="en-US" sz="3192" b="1" i="0" u="none" strike="noStrike" kern="1200" cap="none" spc="0" normalizeH="0" baseline="0" noProof="0" dirty="0">
                <a:ln>
                  <a:noFill/>
                </a:ln>
                <a:solidFill>
                  <a:srgbClr val="0A0AB6"/>
                </a:solidFill>
                <a:effectLst/>
                <a:uLnTx/>
                <a:uFillTx/>
                <a:latin typeface="HP001 4 hàng" panose="020B0603050302020204" pitchFamily="34" charset="0"/>
                <a:ea typeface="+mn-ea"/>
                <a:cs typeface="Arial"/>
                <a:sym typeface="Arial"/>
              </a:rPr>
              <a:t> </a:t>
            </a:r>
            <a:r>
              <a:rPr kumimoji="0" lang="en-US" sz="3192" b="1" i="0" u="none" strike="noStrike" kern="1200" cap="none" spc="0" normalizeH="0" baseline="0" noProof="0" dirty="0" err="1">
                <a:ln>
                  <a:noFill/>
                </a:ln>
                <a:solidFill>
                  <a:srgbClr val="0A0AB6"/>
                </a:solidFill>
                <a:effectLst/>
                <a:uLnTx/>
                <a:uFillTx/>
                <a:latin typeface="HP001 4 hàng" panose="020B0603050302020204" pitchFamily="34" charset="0"/>
                <a:ea typeface="+mn-ea"/>
                <a:cs typeface="Arial"/>
                <a:sym typeface="Arial"/>
              </a:rPr>
              <a:t>làm</a:t>
            </a:r>
            <a:endParaRPr kumimoji="0" lang="en-US" sz="3192" b="1" i="0" u="none" strike="noStrike" kern="1200" cap="none" spc="0" normalizeH="0" baseline="0" noProof="0" dirty="0">
              <a:ln>
                <a:noFill/>
              </a:ln>
              <a:solidFill>
                <a:srgbClr val="0A0AB6"/>
              </a:solidFill>
              <a:effectLst/>
              <a:uLnTx/>
              <a:uFillTx/>
              <a:latin typeface="HP001 4 hàng" panose="020B0603050302020204" pitchFamily="34" charset="0"/>
              <a:ea typeface="+mn-ea"/>
              <a:cs typeface="Arial"/>
              <a:sym typeface="Arial"/>
            </a:endParaRPr>
          </a:p>
        </p:txBody>
      </p:sp>
    </p:spTree>
    <p:extLst>
      <p:ext uri="{BB962C8B-B14F-4D97-AF65-F5344CB8AC3E}">
        <p14:creationId xmlns:p14="http://schemas.microsoft.com/office/powerpoint/2010/main" val="2411704828"/>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K for Christian Schools: God Created Families to Love One Another by Slidesgo">
  <a:themeElements>
    <a:clrScheme name="Simple Light">
      <a:dk1>
        <a:srgbClr val="10475C"/>
      </a:dk1>
      <a:lt1>
        <a:srgbClr val="FFA3A4"/>
      </a:lt1>
      <a:dk2>
        <a:srgbClr val="2C6076"/>
      </a:dk2>
      <a:lt2>
        <a:srgbClr val="FFF9DE"/>
      </a:lt2>
      <a:accent1>
        <a:srgbClr val="709FA5"/>
      </a:accent1>
      <a:accent2>
        <a:srgbClr val="FF5252"/>
      </a:accent2>
      <a:accent3>
        <a:srgbClr val="FFCE43"/>
      </a:accent3>
      <a:accent4>
        <a:srgbClr val="66C6B9"/>
      </a:accent4>
      <a:accent5>
        <a:srgbClr val="721F1F"/>
      </a:accent5>
      <a:accent6>
        <a:srgbClr val="723737"/>
      </a:accent6>
      <a:hlink>
        <a:srgbClr val="10475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702</TotalTime>
  <Words>431</Words>
  <Application>Microsoft Office PowerPoint</Application>
  <PresentationFormat>Custom</PresentationFormat>
  <Paragraphs>50</Paragraphs>
  <Slides>15</Slides>
  <Notes>7</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15</vt:i4>
      </vt:variant>
    </vt:vector>
  </HeadingPairs>
  <TitlesOfParts>
    <vt:vector size="31" baseType="lpstr">
      <vt:lpstr>Calibri</vt:lpstr>
      <vt:lpstr>Dosis</vt:lpstr>
      <vt:lpstr>Calibri Light</vt:lpstr>
      <vt:lpstr>Arial Rounded MT Bold</vt:lpstr>
      <vt:lpstr>Arrus-Black</vt:lpstr>
      <vt:lpstr>Titan One</vt:lpstr>
      <vt:lpstr>Quicksand</vt:lpstr>
      <vt:lpstr>HP001 4 hàng</vt:lpstr>
      <vt:lpstr>Fira Sans Extra Condensed Medium</vt:lpstr>
      <vt:lpstr>Arial-Rounded</vt:lpstr>
      <vt:lpstr>AvantGarde</vt:lpstr>
      <vt:lpstr>Bebas Neue</vt:lpstr>
      <vt:lpstr>Source Sans Pro</vt:lpstr>
      <vt:lpstr>Arial</vt:lpstr>
      <vt:lpstr>Pre-K for Christian Schools: God Created Families to Love One Another by Slidesgo</vt:lpstr>
      <vt:lpstr>Office Theme</vt:lpstr>
      <vt:lpstr>TIẾNG VIỆT 2</vt:lpstr>
      <vt:lpstr>PowerPoint Presentation</vt:lpstr>
      <vt:lpstr>Bạn nam đeo khẩu trang đúng cách.</vt:lpstr>
      <vt:lpstr>- Cô phát quà cứu trợ cho người dân phòng chống Covid-19.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làm</vt:lpstr>
      <vt:lpstr>PowerPoint Presentation</vt:lpstr>
      <vt:lpstr>PowerPoint Presentation</vt:lpstr>
      <vt:lpstr>DẶN DÒ</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 Created Families to Love One Another</dc:title>
  <dc:creator>PC</dc:creator>
  <cp:lastModifiedBy>Windows User</cp:lastModifiedBy>
  <cp:revision>97</cp:revision>
  <dcterms:modified xsi:type="dcterms:W3CDTF">2025-02-21T01:41:46Z</dcterms:modified>
</cp:coreProperties>
</file>