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317" r:id="rId2"/>
    <p:sldId id="33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341" r:id="rId12"/>
    <p:sldId id="327" r:id="rId13"/>
  </p:sldIdLst>
  <p:sldSz cx="12161838" cy="6858000"/>
  <p:notesSz cx="6858000" cy="9144000"/>
  <p:embeddedFontLst>
    <p:embeddedFont>
      <p:font typeface="Arial-Rounded" panose="020B0500000000000000" charset="0"/>
      <p:regular r:id="rId15"/>
    </p:embeddedFont>
    <p:embeddedFont>
      <p:font typeface="Bebas Neue" panose="020B0604020202020204" charset="0"/>
      <p:regular r:id="rId16"/>
    </p:embeddedFont>
    <p:embeddedFont>
      <p:font typeface="Quicksand" panose="020B0604020202020204" charset="0"/>
      <p:regular r:id="rId17"/>
      <p:bold r:id="rId18"/>
    </p:embeddedFont>
    <p:embeddedFont>
      <p:font typeface="Dosis" panose="02010703020202060003" pitchFamily="2" charset="0"/>
      <p:bold r:id="rId19"/>
    </p:embeddedFont>
    <p:embeddedFont>
      <p:font typeface="Arrus-Black" panose="02020500000000000000" charset="0"/>
      <p:regular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Titan One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Source Sans Pro" panose="020B0503030403020204" pitchFamily="34" charset="0"/>
      <p:regular r:id="rId28"/>
    </p:embeddedFont>
    <p:embeddedFont>
      <p:font typeface="Arial Rounded MT Bold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4E"/>
    <a:srgbClr val="D20000"/>
    <a:srgbClr val="FF1111"/>
    <a:srgbClr val="6AC8BB"/>
    <a:srgbClr val="FFFFFF"/>
    <a:srgbClr val="33897D"/>
    <a:srgbClr val="FF2929"/>
    <a:srgbClr val="FF4B4B"/>
    <a:srgbClr val="D600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dặn dò HS chuẩn bị nguyên liệu để làm thiệp hoặc cho HS làm sẵn </a:t>
            </a:r>
          </a:p>
        </p:txBody>
      </p:sp>
    </p:spTree>
    <p:extLst>
      <p:ext uri="{BB962C8B-B14F-4D97-AF65-F5344CB8AC3E}">
        <p14:creationId xmlns:p14="http://schemas.microsoft.com/office/powerpoint/2010/main" val="55995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chia sẻ lời chúc và SP mình đã làm</a:t>
            </a:r>
          </a:p>
        </p:txBody>
      </p:sp>
    </p:spTree>
    <p:extLst>
      <p:ext uri="{BB962C8B-B14F-4D97-AF65-F5344CB8AC3E}">
        <p14:creationId xmlns:p14="http://schemas.microsoft.com/office/powerpoint/2010/main" val="280958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33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61928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61931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2609" y="1448600"/>
            <a:ext cx="8056819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45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2075" y="4355400"/>
            <a:ext cx="5797622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62663" y="4288890"/>
            <a:ext cx="1442976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45977" y="4329386"/>
            <a:ext cx="1560068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88673" y="2442959"/>
            <a:ext cx="3070288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241" y="6192281"/>
            <a:ext cx="12361023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58731" y="5013919"/>
            <a:ext cx="878012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42490" y="5524969"/>
            <a:ext cx="467076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371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0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96E9B91B-1453-454D-B1F1-34E66811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410" y="381000"/>
            <a:ext cx="11295309" cy="2687027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56391F7-613F-420A-8361-12902FD4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7" y="167348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8B298E-07D6-4D8D-BC86-D762053CCE22}"/>
              </a:ext>
            </a:extLst>
          </p:cNvPr>
          <p:cNvSpPr txBox="1"/>
          <p:nvPr/>
        </p:nvSpPr>
        <p:spPr>
          <a:xfrm>
            <a:off x="2047064" y="2315248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443AD7-CE49-4242-B2FE-808E267B4D69}"/>
              </a:ext>
            </a:extLst>
          </p:cNvPr>
          <p:cNvSpPr txBox="1"/>
          <p:nvPr/>
        </p:nvSpPr>
        <p:spPr>
          <a:xfrm>
            <a:off x="377376" y="242342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D60093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3453423" y="2011337"/>
            <a:ext cx="5119442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ĐẾN RỒI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B19052-6D06-4357-9F9D-F816CE7425BE}"/>
              </a:ext>
            </a:extLst>
          </p:cNvPr>
          <p:cNvSpPr txBox="1"/>
          <p:nvPr/>
        </p:nvSpPr>
        <p:spPr>
          <a:xfrm>
            <a:off x="10348119" y="5834431"/>
            <a:ext cx="121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S/22</a:t>
            </a:r>
          </a:p>
        </p:txBody>
      </p:sp>
      <p:pic>
        <p:nvPicPr>
          <p:cNvPr id="6150" name="Picture 6" descr="Tết Nguyên Đán 2022 vào ngày nào dương lịch? Được nghỉ mấy ngày? - Tin tức  Bình Dương">
            <a:extLst>
              <a:ext uri="{FF2B5EF4-FFF2-40B4-BE49-F238E27FC236}">
                <a16:creationId xmlns:a16="http://schemas.microsoft.com/office/drawing/2014/main" xmlns="" id="{DB00203A-58B6-4266-9661-DEC08A50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46" y="3547996"/>
            <a:ext cx="5207119" cy="29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10820400" cy="1077218"/>
            <a:chOff x="265201" y="846107"/>
            <a:chExt cx="14391509" cy="143628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3644923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 hãy viết một tấm thiệp chúc Tết cho một người bạn hoặc người thân ở xa. </a:t>
              </a:r>
            </a:p>
          </p:txBody>
        </p:sp>
      </p:grpSp>
      <p:pic>
        <p:nvPicPr>
          <p:cNvPr id="1026" name="Picture 2" descr="Cách làm thiệp chúc mừng năm mới 2021 _ Sáng Tạo Thủ Công - YouTube">
            <a:extLst>
              <a:ext uri="{FF2B5EF4-FFF2-40B4-BE49-F238E27FC236}">
                <a16:creationId xmlns:a16="http://schemas.microsoft.com/office/drawing/2014/main" xmlns="" id="{1FBC68AA-ABC0-40D2-ADAF-CE6218C0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7" y="1905000"/>
            <a:ext cx="7551544" cy="42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76DA9B-7B22-4F8E-BFE0-84F044A31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415" y="1448600"/>
            <a:ext cx="6053207" cy="2907200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sản phẩm</a:t>
            </a:r>
          </a:p>
        </p:txBody>
      </p:sp>
    </p:spTree>
    <p:extLst>
      <p:ext uri="{BB962C8B-B14F-4D97-AF65-F5344CB8AC3E}">
        <p14:creationId xmlns:p14="http://schemas.microsoft.com/office/powerpoint/2010/main" val="31873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899319" y="762000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3DB766-EC8E-42D1-9ACF-08BC7138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19" y="1524001"/>
            <a:ext cx="76969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585119" y="5567702"/>
            <a:ext cx="805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a,. Mỗi tấm thiệp trên là của ai viết gửi đến ai?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AD6E9C-3B2C-4715-8829-9F5D0271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99" y="1193601"/>
            <a:ext cx="7363807" cy="43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32048" y="1245120"/>
            <a:ext cx="568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Mỗi tấm thiệp trên là của ai viết gửi đến 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B9E2B7-CEDA-4F7A-8A8B-AEEFE5CDE19A}"/>
              </a:ext>
            </a:extLst>
          </p:cNvPr>
          <p:cNvSpPr txBox="1"/>
          <p:nvPr/>
        </p:nvSpPr>
        <p:spPr>
          <a:xfrm>
            <a:off x="1241951" y="2942269"/>
            <a:ext cx="568707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 thiệp trên là của bạn Lê Hiếu viết gửi tới ông bà của mình.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A253F8-283D-47E4-A8A2-B16D45A9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20"/>
          <a:stretch/>
        </p:blipFill>
        <p:spPr>
          <a:xfrm>
            <a:off x="8214519" y="1783729"/>
            <a:ext cx="32003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32048" y="1245120"/>
            <a:ext cx="568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Mỗi tấm thiệp trên là của ai viết gửi đến 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B9E2B7-CEDA-4F7A-8A8B-AEEFE5CDE19A}"/>
              </a:ext>
            </a:extLst>
          </p:cNvPr>
          <p:cNvSpPr txBox="1"/>
          <p:nvPr/>
        </p:nvSpPr>
        <p:spPr>
          <a:xfrm>
            <a:off x="1219464" y="2966003"/>
            <a:ext cx="568707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 thiệp trên là của bạn Phương Mai viết gửi tới bố mẹ của mình.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615684-5FB9-4A11-B95B-CA8F5DE8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0"/>
          <a:stretch/>
        </p:blipFill>
        <p:spPr>
          <a:xfrm>
            <a:off x="7985919" y="1600200"/>
            <a:ext cx="3429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28209" y="1121292"/>
            <a:ext cx="805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Mỗi tấm thiệp đó được viết trong dịp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E75071-AA85-44FF-83E2-B5EE08A89608}"/>
              </a:ext>
            </a:extLst>
          </p:cNvPr>
          <p:cNvSpPr txBox="1"/>
          <p:nvPr/>
        </p:nvSpPr>
        <p:spPr>
          <a:xfrm>
            <a:off x="1585119" y="5736708"/>
            <a:ext cx="805695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hai tấm thiệp đều được viết trong dịp Tết.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F63F67-CCA0-4809-89D6-A26734A8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19" y="1842981"/>
            <a:ext cx="6324600" cy="37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28209" y="1121292"/>
            <a:ext cx="805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Người viết chúc điều gì?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AA55EA-1E42-44F5-B204-FD1BDE0D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88" y="1889371"/>
            <a:ext cx="6477000" cy="38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28209" y="1121292"/>
            <a:ext cx="805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Người viết chúc điều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26126C-6292-4451-AC87-07BB260B234C}"/>
              </a:ext>
            </a:extLst>
          </p:cNvPr>
          <p:cNvSpPr txBox="1"/>
          <p:nvPr/>
        </p:nvSpPr>
        <p:spPr>
          <a:xfrm>
            <a:off x="1228209" y="2644170"/>
            <a:ext cx="568707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viết (Lê Hiếu) chúc ông bà luôn mạnh khoẻ và vui vẻ.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120074-2C47-44E7-B86D-A31A61742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20"/>
          <a:stretch/>
        </p:blipFill>
        <p:spPr>
          <a:xfrm>
            <a:off x="8366919" y="1435450"/>
            <a:ext cx="32003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670719" y="536517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các tấm thiệp dưới đây và trả lời câu hỏi.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8FD9A-4EA3-48BF-8BB9-40B14622DC27}"/>
              </a:ext>
            </a:extLst>
          </p:cNvPr>
          <p:cNvSpPr txBox="1"/>
          <p:nvPr/>
        </p:nvSpPr>
        <p:spPr>
          <a:xfrm>
            <a:off x="1228209" y="1121292"/>
            <a:ext cx="805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Người viết chúc điều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26126C-6292-4451-AC87-07BB260B234C}"/>
              </a:ext>
            </a:extLst>
          </p:cNvPr>
          <p:cNvSpPr txBox="1"/>
          <p:nvPr/>
        </p:nvSpPr>
        <p:spPr>
          <a:xfrm>
            <a:off x="1228209" y="2644170"/>
            <a:ext cx="568707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viết (Phương Mai) kính chúc bố mẹ mọi điều tốt đẹp.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21EFF8-FA80-47DC-AAA8-6411DF7FA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0"/>
          <a:stretch/>
        </p:blipFill>
        <p:spPr>
          <a:xfrm>
            <a:off x="7985919" y="1600200"/>
            <a:ext cx="3429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390</Words>
  <Application>Microsoft Office PowerPoint</Application>
  <PresentationFormat>Custom</PresentationFormat>
  <Paragraphs>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Arial-Rounded</vt:lpstr>
      <vt:lpstr>Bebas Neue</vt:lpstr>
      <vt:lpstr>Quicksand</vt:lpstr>
      <vt:lpstr>Dosis</vt:lpstr>
      <vt:lpstr>Arrus-Black</vt:lpstr>
      <vt:lpstr>Fira Sans Extra Condensed Medium</vt:lpstr>
      <vt:lpstr>Titan One</vt:lpstr>
      <vt:lpstr>Arial</vt:lpstr>
      <vt:lpstr>Tahoma</vt:lpstr>
      <vt:lpstr>Source Sans Pro</vt:lpstr>
      <vt:lpstr>Arial Rounded MT Bold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sản phẩm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Windows User</cp:lastModifiedBy>
  <cp:revision>86</cp:revision>
  <dcterms:modified xsi:type="dcterms:W3CDTF">2026-01-20T05:19:19Z</dcterms:modified>
</cp:coreProperties>
</file>