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317" r:id="rId2"/>
    <p:sldId id="340" r:id="rId3"/>
    <p:sldId id="353" r:id="rId4"/>
    <p:sldId id="354" r:id="rId5"/>
    <p:sldId id="256" r:id="rId6"/>
    <p:sldId id="318" r:id="rId7"/>
    <p:sldId id="319" r:id="rId8"/>
    <p:sldId id="320" r:id="rId9"/>
    <p:sldId id="321" r:id="rId10"/>
    <p:sldId id="342" r:id="rId11"/>
    <p:sldId id="349" r:id="rId12"/>
    <p:sldId id="322" r:id="rId13"/>
    <p:sldId id="323" r:id="rId14"/>
    <p:sldId id="355" r:id="rId15"/>
    <p:sldId id="350" r:id="rId16"/>
    <p:sldId id="356" r:id="rId17"/>
    <p:sldId id="351" r:id="rId18"/>
    <p:sldId id="357" r:id="rId19"/>
    <p:sldId id="344" r:id="rId20"/>
    <p:sldId id="338" r:id="rId21"/>
  </p:sldIdLst>
  <p:sldSz cx="12161838" cy="6858000"/>
  <p:notesSz cx="6858000" cy="9144000"/>
  <p:embeddedFontLst>
    <p:embeddedFont>
      <p:font typeface="Patrick Hand" panose="020B0604020202020204" charset="0"/>
      <p:regular r:id="rId23"/>
    </p:embeddedFont>
    <p:embeddedFont>
      <p:font typeface="HP001 4 hàng" panose="020B0603050302020204" pitchFamily="34" charset="0"/>
      <p:regular r:id="rId24"/>
      <p:bold r:id="rId25"/>
    </p:embeddedFont>
    <p:embeddedFont>
      <p:font typeface="Patrick Hand SC" panose="020B0604020202020204" charset="0"/>
      <p:regular r:id="rId26"/>
    </p:embeddedFont>
    <p:embeddedFont>
      <p:font typeface="Arial-Rounded" panose="020B0500000000000000" charset="0"/>
      <p:regular r:id="rId27"/>
    </p:embeddedFont>
    <p:embeddedFont>
      <p:font typeface="Arial Rounded MT Bold"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2B1CB4-D04B-4678-8619-EF671AA16FFD}">
  <a:tblStyle styleId="{B92B1CB4-D04B-4678-8619-EF671AA16F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1" autoAdjust="0"/>
  </p:normalViewPr>
  <p:slideViewPr>
    <p:cSldViewPr>
      <p:cViewPr varScale="1">
        <p:scale>
          <a:sx n="63" d="100"/>
          <a:sy n="63" d="100"/>
        </p:scale>
        <p:origin x="1002"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66315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54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Trường hợp sợ k đủ thời gian luyện hết thì GV chiếu rồi phân tích lỗi dễ lẫn cho HS thấy thôi</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11</a:t>
            </a:fld>
            <a:endParaRPr lang="en-US"/>
          </a:p>
        </p:txBody>
      </p:sp>
    </p:spTree>
    <p:extLst>
      <p:ext uri="{BB962C8B-B14F-4D97-AF65-F5344CB8AC3E}">
        <p14:creationId xmlns:p14="http://schemas.microsoft.com/office/powerpoint/2010/main" val="124761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Cây cầu/cầu/chiếc cầu…</a:t>
            </a:r>
          </a:p>
          <a:p>
            <a:r>
              <a:rPr lang="en-US"/>
              <a:t>Con cá/bạn cá/chú cá/cá vàng/cá cảnh…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13</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GV nên cho HS nêu trước rồi mới chiếu từ tham khảo sau</a:t>
            </a:r>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15</a:t>
            </a:fld>
            <a:endParaRPr lang="en-US"/>
          </a:p>
        </p:txBody>
      </p:sp>
    </p:spTree>
    <p:extLst>
      <p:ext uri="{BB962C8B-B14F-4D97-AF65-F5344CB8AC3E}">
        <p14:creationId xmlns:p14="http://schemas.microsoft.com/office/powerpoint/2010/main" val="142033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latin typeface="Arial" pitchFamily="34" charset="0"/>
                <a:cs typeface="Arial" pitchFamily="34" charset="0"/>
              </a:rPr>
              <a:t>GV nên cho HS nêu trước rồi mới chiếu từ tham khảo sau</a:t>
            </a:r>
          </a:p>
          <a:p>
            <a:r>
              <a:rPr lang="en-US" sz="1100" b="1" baseline="0">
                <a:latin typeface="Arial" pitchFamily="34" charset="0"/>
                <a:cs typeface="Arial" pitchFamily="34" charset="0"/>
              </a:rPr>
              <a:t>Từ “kém xinh”, gv nên mở rộng cho HS ngày này từ dạng này hay được sd để chê khéo 1 ai đó, ví dụ như “kém duyên”…</a:t>
            </a:r>
            <a:endParaRPr lang="en-US"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16</a:t>
            </a:fld>
            <a:endParaRPr lang="en-US"/>
          </a:p>
        </p:txBody>
      </p:sp>
    </p:spTree>
    <p:extLst>
      <p:ext uri="{BB962C8B-B14F-4D97-AF65-F5344CB8AC3E}">
        <p14:creationId xmlns:p14="http://schemas.microsoft.com/office/powerpoint/2010/main" val="152394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17</a:t>
            </a:fld>
            <a:endParaRPr lang="en-US"/>
          </a:p>
        </p:txBody>
      </p:sp>
    </p:spTree>
    <p:extLst>
      <p:ext uri="{BB962C8B-B14F-4D97-AF65-F5344CB8AC3E}">
        <p14:creationId xmlns:p14="http://schemas.microsoft.com/office/powerpoint/2010/main" val="167472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18</a:t>
            </a:fld>
            <a:endParaRPr lang="en-US"/>
          </a:p>
        </p:txBody>
      </p:sp>
    </p:spTree>
    <p:extLst>
      <p:ext uri="{BB962C8B-B14F-4D97-AF65-F5344CB8AC3E}">
        <p14:creationId xmlns:p14="http://schemas.microsoft.com/office/powerpoint/2010/main" val="4188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hỏi hs từ nào viết đúng chính tả, từ nào viết chưa đúng chỉnh tả? Đúng thì like, sai thì đít-lai (dislike)</a:t>
            </a:r>
            <a:endParaRPr lang="en-US"/>
          </a:p>
        </p:txBody>
      </p:sp>
    </p:spTree>
    <p:extLst>
      <p:ext uri="{BB962C8B-B14F-4D97-AF65-F5344CB8AC3E}">
        <p14:creationId xmlns:p14="http://schemas.microsoft.com/office/powerpoint/2010/main" val="1166621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23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GV k máy móc đáp án của HS nhé</a:t>
            </a:r>
          </a:p>
        </p:txBody>
      </p:sp>
    </p:spTree>
    <p:extLst>
      <p:ext uri="{BB962C8B-B14F-4D97-AF65-F5344CB8AC3E}">
        <p14:creationId xmlns:p14="http://schemas.microsoft.com/office/powerpoint/2010/main" val="318093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p:txBody>
      </p:sp>
    </p:spTree>
    <p:extLst>
      <p:ext uri="{BB962C8B-B14F-4D97-AF65-F5344CB8AC3E}">
        <p14:creationId xmlns:p14="http://schemas.microsoft.com/office/powerpoint/2010/main" val="291435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Để kiểm tra được chính tả thì GV nên cho HS viết bảng con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linh hoạt đáp án của hs nhé, k đc máy móc</a:t>
            </a:r>
          </a:p>
        </p:txBody>
      </p:sp>
    </p:spTree>
    <p:extLst>
      <p:ext uri="{BB962C8B-B14F-4D97-AF65-F5344CB8AC3E}">
        <p14:creationId xmlns:p14="http://schemas.microsoft.com/office/powerpoint/2010/main" val="227112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60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a346aee37_0_6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chú</a:t>
            </a:r>
            <a:r>
              <a:rPr lang="en-US" baseline="0"/>
              <a:t> ý nhắc HS lùi ô khi viết chữ đầu đoạn, viết hoa chữ đầu câu…</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p>
          <a:p>
            <a:r>
              <a:rPr lang="en-US" baseline="0"/>
              <a:t>Thầy cô linh động thay đổi từ dễ lẫn phù hợp với địa phương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9</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646914" y="1344717"/>
            <a:ext cx="8868007"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56644" y="4319667"/>
            <a:ext cx="3648551"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29918" y="3247533"/>
            <a:ext cx="7902003"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67345" y="4211333"/>
            <a:ext cx="5827148"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30628" y="2061033"/>
            <a:ext cx="1700582"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5095" y="500067"/>
            <a:ext cx="3828904"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1840" y="-61401"/>
            <a:ext cx="12353664"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10"/>
          <p:cNvGrpSpPr/>
          <p:nvPr/>
        </p:nvGrpSpPr>
        <p:grpSpPr>
          <a:xfrm>
            <a:off x="-342615" y="4924992"/>
            <a:ext cx="8797620"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321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41"/>
        <p:cNvGrpSpPr/>
        <p:nvPr/>
      </p:nvGrpSpPr>
      <p:grpSpPr>
        <a:xfrm>
          <a:off x="0" y="0"/>
          <a:ext cx="0" cy="0"/>
          <a:chOff x="0" y="0"/>
          <a:chExt cx="0" cy="0"/>
        </a:xfrm>
      </p:grpSpPr>
      <p:sp>
        <p:nvSpPr>
          <p:cNvPr id="442" name="Google Shape;442;p20"/>
          <p:cNvSpPr txBox="1">
            <a:spLocks noGrp="1"/>
          </p:cNvSpPr>
          <p:nvPr>
            <p:ph type="subTitle" idx="1"/>
          </p:nvPr>
        </p:nvSpPr>
        <p:spPr>
          <a:xfrm>
            <a:off x="914417"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3" name="Google Shape;443;p20"/>
          <p:cNvSpPr txBox="1">
            <a:spLocks noGrp="1"/>
          </p:cNvSpPr>
          <p:nvPr>
            <p:ph type="subTitle" idx="2"/>
          </p:nvPr>
        </p:nvSpPr>
        <p:spPr>
          <a:xfrm>
            <a:off x="1005392"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4" name="Google Shape;444;p20"/>
          <p:cNvSpPr txBox="1">
            <a:spLocks noGrp="1"/>
          </p:cNvSpPr>
          <p:nvPr>
            <p:ph type="subTitle" idx="3"/>
          </p:nvPr>
        </p:nvSpPr>
        <p:spPr>
          <a:xfrm>
            <a:off x="8738044" y="4459700"/>
            <a:ext cx="2509377" cy="49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5" name="Google Shape;445;p20"/>
          <p:cNvSpPr txBox="1">
            <a:spLocks noGrp="1"/>
          </p:cNvSpPr>
          <p:nvPr>
            <p:ph type="subTitle" idx="4"/>
          </p:nvPr>
        </p:nvSpPr>
        <p:spPr>
          <a:xfrm>
            <a:off x="8829018"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6" name="Google Shape;446;p20"/>
          <p:cNvSpPr txBox="1">
            <a:spLocks noGrp="1"/>
          </p:cNvSpPr>
          <p:nvPr>
            <p:ph type="subTitle" idx="5"/>
          </p:nvPr>
        </p:nvSpPr>
        <p:spPr>
          <a:xfrm>
            <a:off x="3522292"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7" name="Google Shape;447;p20"/>
          <p:cNvSpPr txBox="1">
            <a:spLocks noGrp="1"/>
          </p:cNvSpPr>
          <p:nvPr>
            <p:ph type="subTitle" idx="6"/>
          </p:nvPr>
        </p:nvSpPr>
        <p:spPr>
          <a:xfrm>
            <a:off x="3613267"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48" name="Google Shape;448;p20"/>
          <p:cNvSpPr txBox="1">
            <a:spLocks noGrp="1"/>
          </p:cNvSpPr>
          <p:nvPr>
            <p:ph type="subTitle" idx="7"/>
          </p:nvPr>
        </p:nvSpPr>
        <p:spPr>
          <a:xfrm>
            <a:off x="6130169" y="4469700"/>
            <a:ext cx="2509377" cy="472000"/>
          </a:xfrm>
          <a:prstGeom prst="rect">
            <a:avLst/>
          </a:prstGeom>
        </p:spPr>
        <p:txBody>
          <a:bodyPr spcFirstLastPara="1" wrap="square" lIns="121705" tIns="121705" rIns="121705" bIns="121705" anchor="ctr" anchorCtr="0">
            <a:noAutofit/>
          </a:bodyPr>
          <a:lstStyle>
            <a:lvl1pPr lvl="0" algn="ctr" rtl="0">
              <a:spcBef>
                <a:spcPts val="0"/>
              </a:spcBef>
              <a:spcAft>
                <a:spcPts val="0"/>
              </a:spcAft>
              <a:buNone/>
              <a:defRPr sz="3200">
                <a:solidFill>
                  <a:schemeClr val="dk1"/>
                </a:solidFill>
              </a:defRPr>
            </a:lvl1pPr>
            <a:lvl2pPr lvl="1" algn="ctr" rtl="0">
              <a:spcBef>
                <a:spcPts val="0"/>
              </a:spcBef>
              <a:spcAft>
                <a:spcPts val="0"/>
              </a:spcAft>
              <a:buNone/>
              <a:defRPr sz="3200">
                <a:solidFill>
                  <a:schemeClr val="dk1"/>
                </a:solidFill>
              </a:defRPr>
            </a:lvl2pPr>
            <a:lvl3pPr lvl="2" algn="ctr" rtl="0">
              <a:spcBef>
                <a:spcPts val="0"/>
              </a:spcBef>
              <a:spcAft>
                <a:spcPts val="0"/>
              </a:spcAft>
              <a:buNone/>
              <a:defRPr sz="3200">
                <a:solidFill>
                  <a:schemeClr val="dk1"/>
                </a:solidFill>
              </a:defRPr>
            </a:lvl3pPr>
            <a:lvl4pPr lvl="3" algn="ctr" rtl="0">
              <a:spcBef>
                <a:spcPts val="0"/>
              </a:spcBef>
              <a:spcAft>
                <a:spcPts val="0"/>
              </a:spcAft>
              <a:buNone/>
              <a:defRPr sz="3200">
                <a:solidFill>
                  <a:schemeClr val="dk1"/>
                </a:solidFill>
              </a:defRPr>
            </a:lvl4pPr>
            <a:lvl5pPr lvl="4" algn="ctr" rtl="0">
              <a:spcBef>
                <a:spcPts val="0"/>
              </a:spcBef>
              <a:spcAft>
                <a:spcPts val="0"/>
              </a:spcAft>
              <a:buNone/>
              <a:defRPr sz="3200">
                <a:solidFill>
                  <a:schemeClr val="dk1"/>
                </a:solidFill>
              </a:defRPr>
            </a:lvl5pPr>
            <a:lvl6pPr lvl="5" algn="ctr" rtl="0">
              <a:spcBef>
                <a:spcPts val="0"/>
              </a:spcBef>
              <a:spcAft>
                <a:spcPts val="0"/>
              </a:spcAft>
              <a:buNone/>
              <a:defRPr sz="3200">
                <a:solidFill>
                  <a:schemeClr val="dk1"/>
                </a:solidFill>
              </a:defRPr>
            </a:lvl6pPr>
            <a:lvl7pPr lvl="6" algn="ctr" rtl="0">
              <a:spcBef>
                <a:spcPts val="0"/>
              </a:spcBef>
              <a:spcAft>
                <a:spcPts val="0"/>
              </a:spcAft>
              <a:buNone/>
              <a:defRPr sz="3200">
                <a:solidFill>
                  <a:schemeClr val="dk1"/>
                </a:solidFill>
              </a:defRPr>
            </a:lvl7pPr>
            <a:lvl8pPr lvl="7" algn="ctr" rtl="0">
              <a:spcBef>
                <a:spcPts val="0"/>
              </a:spcBef>
              <a:spcAft>
                <a:spcPts val="0"/>
              </a:spcAft>
              <a:buNone/>
              <a:defRPr sz="3200">
                <a:solidFill>
                  <a:schemeClr val="dk1"/>
                </a:solidFill>
              </a:defRPr>
            </a:lvl8pPr>
            <a:lvl9pPr lvl="8" algn="ctr" rtl="0">
              <a:spcBef>
                <a:spcPts val="0"/>
              </a:spcBef>
              <a:spcAft>
                <a:spcPts val="0"/>
              </a:spcAft>
              <a:buNone/>
              <a:defRPr sz="3200">
                <a:solidFill>
                  <a:schemeClr val="dk1"/>
                </a:solidFill>
              </a:defRPr>
            </a:lvl9pPr>
          </a:lstStyle>
          <a:p>
            <a:endParaRPr/>
          </a:p>
        </p:txBody>
      </p:sp>
      <p:sp>
        <p:nvSpPr>
          <p:cNvPr id="449" name="Google Shape;449;p20"/>
          <p:cNvSpPr txBox="1">
            <a:spLocks noGrp="1"/>
          </p:cNvSpPr>
          <p:nvPr>
            <p:ph type="subTitle" idx="8"/>
          </p:nvPr>
        </p:nvSpPr>
        <p:spPr>
          <a:xfrm>
            <a:off x="6221143" y="4979333"/>
            <a:ext cx="2327428" cy="1016000"/>
          </a:xfrm>
          <a:prstGeom prst="rect">
            <a:avLst/>
          </a:prstGeom>
        </p:spPr>
        <p:txBody>
          <a:bodyPr spcFirstLastPara="1" wrap="square" lIns="121705" tIns="121705" rIns="121705" bIns="121705" anchor="t" anchorCtr="0">
            <a:noAutofit/>
          </a:bodyPr>
          <a:lstStyle>
            <a:lvl1pPr lvl="0" algn="ctr" rtl="0">
              <a:spcBef>
                <a:spcPts val="0"/>
              </a:spcBef>
              <a:spcAft>
                <a:spcPts val="0"/>
              </a:spcAft>
              <a:buNone/>
              <a:defRPr sz="1900">
                <a:solidFill>
                  <a:schemeClr val="dk1"/>
                </a:solidFill>
                <a:latin typeface="Ubuntu"/>
                <a:ea typeface="Ubuntu"/>
                <a:cs typeface="Ubuntu"/>
                <a:sym typeface="Ubuntu"/>
              </a:defRPr>
            </a:lvl1pPr>
            <a:lvl2pPr lvl="1" algn="ctr" rtl="0">
              <a:spcBef>
                <a:spcPts val="0"/>
              </a:spcBef>
              <a:spcAft>
                <a:spcPts val="0"/>
              </a:spcAft>
              <a:buNone/>
              <a:defRPr sz="1900">
                <a:solidFill>
                  <a:schemeClr val="dk1"/>
                </a:solidFill>
                <a:latin typeface="Ubuntu"/>
                <a:ea typeface="Ubuntu"/>
                <a:cs typeface="Ubuntu"/>
                <a:sym typeface="Ubuntu"/>
              </a:defRPr>
            </a:lvl2pPr>
            <a:lvl3pPr lvl="2" algn="ctr" rtl="0">
              <a:spcBef>
                <a:spcPts val="0"/>
              </a:spcBef>
              <a:spcAft>
                <a:spcPts val="0"/>
              </a:spcAft>
              <a:buNone/>
              <a:defRPr sz="1900">
                <a:solidFill>
                  <a:schemeClr val="dk1"/>
                </a:solidFill>
                <a:latin typeface="Ubuntu"/>
                <a:ea typeface="Ubuntu"/>
                <a:cs typeface="Ubuntu"/>
                <a:sym typeface="Ubuntu"/>
              </a:defRPr>
            </a:lvl3pPr>
            <a:lvl4pPr lvl="3" algn="ctr" rtl="0">
              <a:spcBef>
                <a:spcPts val="0"/>
              </a:spcBef>
              <a:spcAft>
                <a:spcPts val="0"/>
              </a:spcAft>
              <a:buNone/>
              <a:defRPr sz="1900">
                <a:solidFill>
                  <a:schemeClr val="dk1"/>
                </a:solidFill>
                <a:latin typeface="Ubuntu"/>
                <a:ea typeface="Ubuntu"/>
                <a:cs typeface="Ubuntu"/>
                <a:sym typeface="Ubuntu"/>
              </a:defRPr>
            </a:lvl4pPr>
            <a:lvl5pPr lvl="4" algn="ctr" rtl="0">
              <a:spcBef>
                <a:spcPts val="0"/>
              </a:spcBef>
              <a:spcAft>
                <a:spcPts val="0"/>
              </a:spcAft>
              <a:buNone/>
              <a:defRPr sz="1900">
                <a:solidFill>
                  <a:schemeClr val="dk1"/>
                </a:solidFill>
                <a:latin typeface="Ubuntu"/>
                <a:ea typeface="Ubuntu"/>
                <a:cs typeface="Ubuntu"/>
                <a:sym typeface="Ubuntu"/>
              </a:defRPr>
            </a:lvl5pPr>
            <a:lvl6pPr lvl="5" algn="ctr" rtl="0">
              <a:spcBef>
                <a:spcPts val="0"/>
              </a:spcBef>
              <a:spcAft>
                <a:spcPts val="0"/>
              </a:spcAft>
              <a:buNone/>
              <a:defRPr sz="1900">
                <a:solidFill>
                  <a:schemeClr val="dk1"/>
                </a:solidFill>
                <a:latin typeface="Ubuntu"/>
                <a:ea typeface="Ubuntu"/>
                <a:cs typeface="Ubuntu"/>
                <a:sym typeface="Ubuntu"/>
              </a:defRPr>
            </a:lvl6pPr>
            <a:lvl7pPr lvl="6" algn="ctr" rtl="0">
              <a:spcBef>
                <a:spcPts val="0"/>
              </a:spcBef>
              <a:spcAft>
                <a:spcPts val="0"/>
              </a:spcAft>
              <a:buNone/>
              <a:defRPr sz="1900">
                <a:solidFill>
                  <a:schemeClr val="dk1"/>
                </a:solidFill>
                <a:latin typeface="Ubuntu"/>
                <a:ea typeface="Ubuntu"/>
                <a:cs typeface="Ubuntu"/>
                <a:sym typeface="Ubuntu"/>
              </a:defRPr>
            </a:lvl7pPr>
            <a:lvl8pPr lvl="7" algn="ctr" rtl="0">
              <a:spcBef>
                <a:spcPts val="0"/>
              </a:spcBef>
              <a:spcAft>
                <a:spcPts val="0"/>
              </a:spcAft>
              <a:buNone/>
              <a:defRPr sz="1900">
                <a:solidFill>
                  <a:schemeClr val="dk1"/>
                </a:solidFill>
                <a:latin typeface="Ubuntu"/>
                <a:ea typeface="Ubuntu"/>
                <a:cs typeface="Ubuntu"/>
                <a:sym typeface="Ubuntu"/>
              </a:defRPr>
            </a:lvl8pPr>
            <a:lvl9pPr lvl="8" algn="ctr" rtl="0">
              <a:spcBef>
                <a:spcPts val="0"/>
              </a:spcBef>
              <a:spcAft>
                <a:spcPts val="0"/>
              </a:spcAft>
              <a:buNone/>
              <a:defRPr sz="1900">
                <a:solidFill>
                  <a:schemeClr val="dk1"/>
                </a:solidFill>
                <a:latin typeface="Ubuntu"/>
                <a:ea typeface="Ubuntu"/>
                <a:cs typeface="Ubuntu"/>
                <a:sym typeface="Ubuntu"/>
              </a:defRPr>
            </a:lvl9pPr>
          </a:lstStyle>
          <a:p>
            <a:endParaRPr/>
          </a:p>
        </p:txBody>
      </p:sp>
      <p:sp>
        <p:nvSpPr>
          <p:cNvPr id="450" name="Google Shape;450;p20"/>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451" name="Google Shape;451;p20"/>
          <p:cNvGrpSpPr/>
          <p:nvPr/>
        </p:nvGrpSpPr>
        <p:grpSpPr>
          <a:xfrm>
            <a:off x="-209745" y="-61401"/>
            <a:ext cx="12122964" cy="7144743"/>
            <a:chOff x="-157699" y="-46051"/>
            <a:chExt cx="9114772" cy="5358557"/>
          </a:xfrm>
        </p:grpSpPr>
        <p:sp>
          <p:nvSpPr>
            <p:cNvPr id="452" name="Google Shape;452;p20"/>
            <p:cNvSpPr/>
            <p:nvPr/>
          </p:nvSpPr>
          <p:spPr>
            <a:xfrm rot="-636707">
              <a:off x="-109661" y="4686922"/>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28575" y="497142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256513" y="2871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134101" y="47245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1364" y="21699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8714203" y="243758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1358496">
              <a:off x="7991176" y="1008990"/>
              <a:ext cx="156868" cy="15116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8334626" y="4637671"/>
              <a:ext cx="430990" cy="421681"/>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8456484" y="159870"/>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23038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0"/>
          <p:cNvGrpSpPr/>
          <p:nvPr/>
        </p:nvGrpSpPr>
        <p:grpSpPr>
          <a:xfrm rot="10402137" flipH="1">
            <a:off x="-4085450" y="-4476951"/>
            <a:ext cx="8970642" cy="9302289"/>
            <a:chOff x="-3218587" y="884526"/>
            <a:chExt cx="7453051" cy="7709473"/>
          </a:xfrm>
        </p:grpSpPr>
        <p:sp>
          <p:nvSpPr>
            <p:cNvPr id="464" name="Google Shape;464;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0"/>
          <p:cNvGrpSpPr/>
          <p:nvPr/>
        </p:nvGrpSpPr>
        <p:grpSpPr>
          <a:xfrm rot="-10397942">
            <a:off x="7258069" y="-4843803"/>
            <a:ext cx="8970922" cy="9302580"/>
            <a:chOff x="-3218587" y="884526"/>
            <a:chExt cx="7453051" cy="7709473"/>
          </a:xfrm>
        </p:grpSpPr>
        <p:sp>
          <p:nvSpPr>
            <p:cNvPr id="472" name="Google Shape;472;p20"/>
            <p:cNvSpPr/>
            <p:nvPr/>
          </p:nvSpPr>
          <p:spPr>
            <a:xfrm rot="-8420990" flipH="1">
              <a:off x="-2620856" y="3088982"/>
              <a:ext cx="6354845" cy="3723090"/>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8420990" flipH="1">
              <a:off x="-2436929" y="2993462"/>
              <a:ext cx="6275282" cy="3367436"/>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8420990" flipH="1">
              <a:off x="-2248483" y="2893653"/>
              <a:ext cx="6195859" cy="3021167"/>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8420990" flipH="1">
              <a:off x="-2066441" y="2786527"/>
              <a:ext cx="6116435" cy="2692548"/>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8420990" flipH="1">
              <a:off x="-1883421" y="2670583"/>
              <a:ext cx="6041775" cy="2378917"/>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8420990" flipH="1">
              <a:off x="-1702382" y="2545721"/>
              <a:ext cx="5957589" cy="2082796"/>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8312805" flipH="1">
              <a:off x="-2782181" y="3233710"/>
              <a:ext cx="6354894" cy="3723119"/>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3991" y="382900"/>
            <a:ext cx="9573856"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52816" y="700285"/>
            <a:ext cx="2976099" cy="12597855"/>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5"/>
          <p:cNvSpPr/>
          <p:nvPr/>
        </p:nvSpPr>
        <p:spPr>
          <a:xfrm rot="-5400000">
            <a:off x="10749356" y="366040"/>
            <a:ext cx="489715" cy="50995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4" name="Google Shape;314;p15"/>
          <p:cNvSpPr/>
          <p:nvPr/>
        </p:nvSpPr>
        <p:spPr>
          <a:xfrm rot="-5400000">
            <a:off x="11782464" y="2946620"/>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5" name="Google Shape;315;p15"/>
          <p:cNvSpPr/>
          <p:nvPr/>
        </p:nvSpPr>
        <p:spPr>
          <a:xfrm rot="-5033737">
            <a:off x="120867" y="5974621"/>
            <a:ext cx="489727" cy="511119"/>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6" name="Google Shape;316;p15"/>
          <p:cNvSpPr/>
          <p:nvPr/>
        </p:nvSpPr>
        <p:spPr>
          <a:xfrm rot="-5400000">
            <a:off x="440091" y="282876"/>
            <a:ext cx="430008" cy="419667"/>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7" name="Google Shape;317;p15"/>
          <p:cNvSpPr/>
          <p:nvPr/>
        </p:nvSpPr>
        <p:spPr>
          <a:xfrm rot="-5033965">
            <a:off x="7314956" y="6326293"/>
            <a:ext cx="430013" cy="418366"/>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8" name="Google Shape;318;p15"/>
          <p:cNvSpPr/>
          <p:nvPr/>
        </p:nvSpPr>
        <p:spPr>
          <a:xfrm rot="-5033965">
            <a:off x="10960664" y="7472142"/>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9" name="Google Shape;319;p15"/>
          <p:cNvSpPr/>
          <p:nvPr/>
        </p:nvSpPr>
        <p:spPr>
          <a:xfrm rot="-5033965">
            <a:off x="3421615" y="67771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0" name="Google Shape;320;p15"/>
          <p:cNvSpPr/>
          <p:nvPr/>
        </p:nvSpPr>
        <p:spPr>
          <a:xfrm rot="-5400000">
            <a:off x="81948" y="3270787"/>
            <a:ext cx="323827" cy="316405"/>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1" name="Google Shape;321;p15"/>
          <p:cNvSpPr/>
          <p:nvPr/>
        </p:nvSpPr>
        <p:spPr>
          <a:xfrm rot="-5033965">
            <a:off x="11256983" y="5883076"/>
            <a:ext cx="212365" cy="20657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4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167444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1637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593367"/>
            <a:ext cx="10246588"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5479" y="-219003"/>
            <a:ext cx="12708800"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6" r:id="rId3"/>
    <p:sldLayoutId id="2147483680" r:id="rId4"/>
    <p:sldLayoutId id="2147483681" r:id="rId5"/>
    <p:sldLayoutId id="2147483682" r:id="rId6"/>
    <p:sldLayoutId id="2147483683" r:id="rId7"/>
    <p:sldLayoutId id="214748368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2" y="0"/>
            <a:ext cx="12157087" cy="6858000"/>
          </a:xfrm>
          <a:prstGeom prst="rect">
            <a:avLst/>
          </a:prstGeom>
        </p:spPr>
      </p:pic>
      <p:sp>
        <p:nvSpPr>
          <p:cNvPr id="6" name="Title 1"/>
          <p:cNvSpPr txBox="1">
            <a:spLocks/>
          </p:cNvSpPr>
          <p:nvPr/>
        </p:nvSpPr>
        <p:spPr>
          <a:xfrm>
            <a:off x="33498" y="2743200"/>
            <a:ext cx="7970839" cy="1371600"/>
          </a:xfrm>
          <a:prstGeom prst="rect">
            <a:avLst/>
          </a:prstGeom>
          <a:solidFill>
            <a:srgbClr val="FFFFFF"/>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39548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861025343"/>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457200">
                  <a:extLst>
                    <a:ext uri="{9D8B030D-6E8A-4147-A177-3AD203B41FA5}">
                      <a16:colId xmlns="" xmlns:a16="http://schemas.microsoft.com/office/drawing/2014/main" val="20007"/>
                    </a:ext>
                  </a:extLst>
                </a:gridCol>
                <a:gridCol w="457200">
                  <a:extLst>
                    <a:ext uri="{9D8B030D-6E8A-4147-A177-3AD203B41FA5}">
                      <a16:colId xmlns="" xmlns:a16="http://schemas.microsoft.com/office/drawing/2014/main" val="20008"/>
                    </a:ext>
                  </a:extLst>
                </a:gridCol>
                <a:gridCol w="457200">
                  <a:extLst>
                    <a:ext uri="{9D8B030D-6E8A-4147-A177-3AD203B41FA5}">
                      <a16:colId xmlns="" xmlns:a16="http://schemas.microsoft.com/office/drawing/2014/main" val="20009"/>
                    </a:ext>
                  </a:extLst>
                </a:gridCol>
                <a:gridCol w="457200">
                  <a:extLst>
                    <a:ext uri="{9D8B030D-6E8A-4147-A177-3AD203B41FA5}">
                      <a16:colId xmlns="" xmlns:a16="http://schemas.microsoft.com/office/drawing/2014/main" val="20010"/>
                    </a:ext>
                  </a:extLst>
                </a:gridCol>
                <a:gridCol w="4572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457200">
                  <a:extLst>
                    <a:ext uri="{9D8B030D-6E8A-4147-A177-3AD203B41FA5}">
                      <a16:colId xmlns="" xmlns:a16="http://schemas.microsoft.com/office/drawing/2014/main" val="20014"/>
                    </a:ext>
                  </a:extLst>
                </a:gridCol>
                <a:gridCol w="457200">
                  <a:extLst>
                    <a:ext uri="{9D8B030D-6E8A-4147-A177-3AD203B41FA5}">
                      <a16:colId xmlns="" xmlns:a16="http://schemas.microsoft.com/office/drawing/2014/main" val="20015"/>
                    </a:ext>
                  </a:extLst>
                </a:gridCol>
                <a:gridCol w="457200">
                  <a:extLst>
                    <a:ext uri="{9D8B030D-6E8A-4147-A177-3AD203B41FA5}">
                      <a16:colId xmlns="" xmlns:a16="http://schemas.microsoft.com/office/drawing/2014/main" val="20016"/>
                    </a:ext>
                  </a:extLst>
                </a:gridCol>
                <a:gridCol w="457200">
                  <a:extLst>
                    <a:ext uri="{9D8B030D-6E8A-4147-A177-3AD203B41FA5}">
                      <a16:colId xmlns="" xmlns:a16="http://schemas.microsoft.com/office/drawing/2014/main" val="20017"/>
                    </a:ext>
                  </a:extLst>
                </a:gridCol>
                <a:gridCol w="457200">
                  <a:extLst>
                    <a:ext uri="{9D8B030D-6E8A-4147-A177-3AD203B41FA5}">
                      <a16:colId xmlns="" xmlns:a16="http://schemas.microsoft.com/office/drawing/2014/main" val="20018"/>
                    </a:ext>
                  </a:extLst>
                </a:gridCol>
                <a:gridCol w="457200">
                  <a:extLst>
                    <a:ext uri="{9D8B030D-6E8A-4147-A177-3AD203B41FA5}">
                      <a16:colId xmlns="" xmlns:a16="http://schemas.microsoft.com/office/drawing/2014/main" val="20019"/>
                    </a:ext>
                  </a:extLst>
                </a:gridCol>
                <a:gridCol w="457200">
                  <a:extLst>
                    <a:ext uri="{9D8B030D-6E8A-4147-A177-3AD203B41FA5}">
                      <a16:colId xmlns=""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lì xì</a:t>
            </a:r>
          </a:p>
        </p:txBody>
      </p:sp>
      <p:cxnSp>
        <p:nvCxnSpPr>
          <p:cNvPr id="11" name="Straight Connector 10"/>
          <p:cNvCxnSpPr/>
          <p:nvPr/>
        </p:nvCxnSpPr>
        <p:spPr>
          <a:xfrm>
            <a:off x="4244501" y="2656284"/>
            <a:ext cx="617218"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43801" y="3485118"/>
            <a:ext cx="5334000" cy="1446550"/>
          </a:xfrm>
          <a:prstGeom prst="rect">
            <a:avLst/>
          </a:prstGeom>
          <a:noFill/>
        </p:spPr>
        <p:txBody>
          <a:bodyPr wrap="square" rtlCol="0">
            <a:spAutoFit/>
          </a:bodyPr>
          <a:lstStyle/>
          <a:p>
            <a:r>
              <a:rPr lang="en-US" sz="8800">
                <a:solidFill>
                  <a:schemeClr val="accent1"/>
                </a:solidFill>
                <a:latin typeface="HP001 4 hàng" pitchFamily="34" charset="0"/>
              </a:rPr>
              <a:t>xi</a:t>
            </a:r>
            <a:r>
              <a:rPr lang="el-GR" sz="8800">
                <a:solidFill>
                  <a:schemeClr val="accent1"/>
                </a:solidFill>
                <a:latin typeface="HP001 4 hàng" pitchFamily="34" charset="0"/>
              </a:rPr>
              <a:t>ζ </a:t>
            </a:r>
            <a:r>
              <a:rPr lang="en-US" sz="8800">
                <a:solidFill>
                  <a:schemeClr val="accent1"/>
                </a:solidFill>
                <a:latin typeface="HP001 4 hàng" pitchFamily="34" charset="0"/>
              </a:rPr>
              <a:t>xắn</a:t>
            </a:r>
          </a:p>
        </p:txBody>
      </p:sp>
      <p:cxnSp>
        <p:nvCxnSpPr>
          <p:cNvPr id="16" name="Straight Connector 15"/>
          <p:cNvCxnSpPr/>
          <p:nvPr/>
        </p:nvCxnSpPr>
        <p:spPr>
          <a:xfrm>
            <a:off x="5748152" y="4496193"/>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040400" y="4496319"/>
            <a:ext cx="630086" cy="28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457200">
                  <a:extLst>
                    <a:ext uri="{9D8B030D-6E8A-4147-A177-3AD203B41FA5}">
                      <a16:colId xmlns="" xmlns:a16="http://schemas.microsoft.com/office/drawing/2014/main" val="20007"/>
                    </a:ext>
                  </a:extLst>
                </a:gridCol>
                <a:gridCol w="457200">
                  <a:extLst>
                    <a:ext uri="{9D8B030D-6E8A-4147-A177-3AD203B41FA5}">
                      <a16:colId xmlns="" xmlns:a16="http://schemas.microsoft.com/office/drawing/2014/main" val="20008"/>
                    </a:ext>
                  </a:extLst>
                </a:gridCol>
                <a:gridCol w="457200">
                  <a:extLst>
                    <a:ext uri="{9D8B030D-6E8A-4147-A177-3AD203B41FA5}">
                      <a16:colId xmlns="" xmlns:a16="http://schemas.microsoft.com/office/drawing/2014/main" val="20009"/>
                    </a:ext>
                  </a:extLst>
                </a:gridCol>
                <a:gridCol w="457200">
                  <a:extLst>
                    <a:ext uri="{9D8B030D-6E8A-4147-A177-3AD203B41FA5}">
                      <a16:colId xmlns="" xmlns:a16="http://schemas.microsoft.com/office/drawing/2014/main" val="20010"/>
                    </a:ext>
                  </a:extLst>
                </a:gridCol>
                <a:gridCol w="4572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457200">
                  <a:extLst>
                    <a:ext uri="{9D8B030D-6E8A-4147-A177-3AD203B41FA5}">
                      <a16:colId xmlns="" xmlns:a16="http://schemas.microsoft.com/office/drawing/2014/main" val="20014"/>
                    </a:ext>
                  </a:extLst>
                </a:gridCol>
                <a:gridCol w="457200">
                  <a:extLst>
                    <a:ext uri="{9D8B030D-6E8A-4147-A177-3AD203B41FA5}">
                      <a16:colId xmlns="" xmlns:a16="http://schemas.microsoft.com/office/drawing/2014/main" val="20015"/>
                    </a:ext>
                  </a:extLst>
                </a:gridCol>
                <a:gridCol w="457200">
                  <a:extLst>
                    <a:ext uri="{9D8B030D-6E8A-4147-A177-3AD203B41FA5}">
                      <a16:colId xmlns="" xmlns:a16="http://schemas.microsoft.com/office/drawing/2014/main" val="20016"/>
                    </a:ext>
                  </a:extLst>
                </a:gridCol>
                <a:gridCol w="457200">
                  <a:extLst>
                    <a:ext uri="{9D8B030D-6E8A-4147-A177-3AD203B41FA5}">
                      <a16:colId xmlns="" xmlns:a16="http://schemas.microsoft.com/office/drawing/2014/main" val="20017"/>
                    </a:ext>
                  </a:extLst>
                </a:gridCol>
                <a:gridCol w="457200">
                  <a:extLst>
                    <a:ext uri="{9D8B030D-6E8A-4147-A177-3AD203B41FA5}">
                      <a16:colId xmlns="" xmlns:a16="http://schemas.microsoft.com/office/drawing/2014/main" val="20018"/>
                    </a:ext>
                  </a:extLst>
                </a:gridCol>
                <a:gridCol w="457200">
                  <a:extLst>
                    <a:ext uri="{9D8B030D-6E8A-4147-A177-3AD203B41FA5}">
                      <a16:colId xmlns="" xmlns:a16="http://schemas.microsoft.com/office/drawing/2014/main" val="20019"/>
                    </a:ext>
                  </a:extLst>
                </a:gridCol>
                <a:gridCol w="457200">
                  <a:extLst>
                    <a:ext uri="{9D8B030D-6E8A-4147-A177-3AD203B41FA5}">
                      <a16:colId xmlns=""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bl>
          </a:graphicData>
        </a:graphic>
      </p:graphicFrame>
      <p:sp>
        <p:nvSpPr>
          <p:cNvPr id="38" name="TextBox 37"/>
          <p:cNvSpPr txBox="1"/>
          <p:nvPr/>
        </p:nvSpPr>
        <p:spPr>
          <a:xfrm>
            <a:off x="2926239" y="1662410"/>
            <a:ext cx="5334000" cy="1446550"/>
          </a:xfrm>
          <a:prstGeom prst="rect">
            <a:avLst/>
          </a:prstGeom>
          <a:noFill/>
        </p:spPr>
        <p:txBody>
          <a:bodyPr wrap="square" rtlCol="0">
            <a:spAutoFit/>
          </a:bodyPr>
          <a:lstStyle/>
          <a:p>
            <a:r>
              <a:rPr lang="en-US" sz="8800">
                <a:solidFill>
                  <a:schemeClr val="accent1"/>
                </a:solidFill>
                <a:latin typeface="HP001 4 hàng" pitchFamily="34" charset="0"/>
              </a:rPr>
              <a:t>giĈ giang</a:t>
            </a:r>
          </a:p>
        </p:txBody>
      </p:sp>
      <p:cxnSp>
        <p:nvCxnSpPr>
          <p:cNvPr id="16" name="Straight Connector 15"/>
          <p:cNvCxnSpPr/>
          <p:nvPr/>
        </p:nvCxnSpPr>
        <p:spPr>
          <a:xfrm>
            <a:off x="4927705" y="2669197"/>
            <a:ext cx="66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04167" y="2669197"/>
            <a:ext cx="67894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03213" y="3491210"/>
            <a:ext cx="5334000" cy="1446550"/>
          </a:xfrm>
          <a:prstGeom prst="rect">
            <a:avLst/>
          </a:prstGeom>
          <a:noFill/>
        </p:spPr>
        <p:txBody>
          <a:bodyPr wrap="square" rtlCol="0">
            <a:spAutoFit/>
          </a:bodyPr>
          <a:lstStyle/>
          <a:p>
            <a:r>
              <a:rPr lang="en-US" sz="8800">
                <a:solidFill>
                  <a:schemeClr val="accent1"/>
                </a:solidFill>
                <a:latin typeface="HP001 4 hàng" pitchFamily="34" charset="0"/>
              </a:rPr>
              <a:t>Ǖ</a:t>
            </a:r>
            <a:r>
              <a:rPr lang="el-GR" sz="8800">
                <a:solidFill>
                  <a:schemeClr val="accent1"/>
                </a:solidFill>
                <a:latin typeface="HP001 4 hàng" pitchFamily="34" charset="0"/>
              </a:rPr>
              <a:t>ί</a:t>
            </a:r>
            <a:r>
              <a:rPr lang="en-US" sz="8800">
                <a:solidFill>
                  <a:schemeClr val="accent1"/>
                </a:solidFill>
                <a:latin typeface="HP001 4 hàng" pitchFamily="34" charset="0"/>
              </a:rPr>
              <a:t>ây Ǖ</a:t>
            </a:r>
            <a:r>
              <a:rPr lang="el-GR" sz="8800">
                <a:solidFill>
                  <a:schemeClr val="accent1"/>
                </a:solidFill>
                <a:latin typeface="HP001 4 hàng" pitchFamily="34" charset="0"/>
              </a:rPr>
              <a:t>ί</a:t>
            </a:r>
            <a:r>
              <a:rPr lang="en-US" sz="8800">
                <a:solidFill>
                  <a:schemeClr val="accent1"/>
                </a:solidFill>
                <a:latin typeface="HP001 4 hàng" pitchFamily="34" charset="0"/>
              </a:rPr>
              <a:t>ần</a:t>
            </a:r>
          </a:p>
        </p:txBody>
      </p:sp>
      <p:cxnSp>
        <p:nvCxnSpPr>
          <p:cNvPr id="9" name="Straight Connector 8">
            <a:extLst>
              <a:ext uri="{FF2B5EF4-FFF2-40B4-BE49-F238E27FC236}">
                <a16:creationId xmlns="" xmlns:a16="http://schemas.microsoft.com/office/drawing/2014/main" id="{867C9530-2F28-4CC2-97CF-7226C364EFC1}"/>
              </a:ext>
            </a:extLst>
          </p:cNvPr>
          <p:cNvCxnSpPr>
            <a:cxnSpLocks/>
          </p:cNvCxnSpPr>
          <p:nvPr/>
        </p:nvCxnSpPr>
        <p:spPr>
          <a:xfrm>
            <a:off x="6461919" y="2669197"/>
            <a:ext cx="106680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2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1788675" y="375867"/>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chemeClr val="accent1"/>
              </a:solidFill>
              <a:latin typeface="HP001 4 hàng" pitchFamily="34" charset="0"/>
            </a:endParaRP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r>
              <a:rPr lang="en-US" altLang="en-US" sz="3800" b="1" dirty="0">
                <a:solidFill>
                  <a:schemeClr val="accent1"/>
                </a:solidFill>
                <a:latin typeface="HP001 4 hàng" pitchFamily="34" charset="0"/>
              </a:rPr>
              <a:t>  </a:t>
            </a: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spcAft>
                <a:spcPts val="750"/>
              </a:spcAft>
              <a:defRPr/>
            </a:pPr>
            <a:endParaRPr lang="en-US" altLang="en-US" sz="3800" b="1" dirty="0">
              <a:solidFill>
                <a:schemeClr val="accent1"/>
              </a:solidFill>
              <a:latin typeface="HP001 4 hàng" pitchFamily="34" charset="0"/>
            </a:endParaRPr>
          </a:p>
          <a:p>
            <a:pPr>
              <a:defRPr/>
            </a:pPr>
            <a:r>
              <a:rPr lang="en-US" altLang="en-US" sz="3800" b="1" dirty="0">
                <a:solidFill>
                  <a:schemeClr val="accent1"/>
                </a:solidFill>
                <a:latin typeface="HP001 4 hàng" pitchFamily="34" charset="0"/>
              </a:rPr>
              <a:t> </a:t>
            </a:r>
          </a:p>
        </p:txBody>
      </p:sp>
      <p:sp>
        <p:nvSpPr>
          <p:cNvPr id="9" name="Text Box 2"/>
          <p:cNvSpPr txBox="1">
            <a:spLocks noChangeArrowheads="1"/>
          </p:cNvSpPr>
          <p:nvPr/>
        </p:nvSpPr>
        <p:spPr bwMode="auto">
          <a:xfrm>
            <a:off x="4408377" y="1242461"/>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chemeClr val="accent1"/>
                </a:solidFill>
                <a:latin typeface="HP001 4 hàng" pitchFamily="34" charset="0"/>
              </a:rPr>
              <a:t> T</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Ğng V</a:t>
            </a:r>
            <a:r>
              <a:rPr lang="el-GR" altLang="en-US" sz="3800" b="1">
                <a:solidFill>
                  <a:schemeClr val="accent1"/>
                </a:solidFill>
                <a:latin typeface="HP001 4 hàng" pitchFamily="34" charset="0"/>
              </a:rPr>
              <a:t>Η</a:t>
            </a:r>
            <a:r>
              <a:rPr lang="en-US" altLang="en-US" sz="3800" b="1">
                <a:solidFill>
                  <a:schemeClr val="accent1"/>
                </a:solidFill>
                <a:latin typeface="HP001 4 hàng" pitchFamily="34" charset="0"/>
              </a:rPr>
              <a:t>İ</a:t>
            </a:r>
            <a:r>
              <a:rPr lang="el-GR" altLang="en-US" sz="3800" b="1">
                <a:solidFill>
                  <a:schemeClr val="accent1"/>
                </a:solidFill>
                <a:latin typeface="HP001 4 hàng" pitchFamily="34" charset="0"/>
              </a:rPr>
              <a:t>Ι </a:t>
            </a:r>
            <a:endParaRPr lang="en-US" altLang="en-US" sz="3800" b="1" dirty="0">
              <a:solidFill>
                <a:schemeClr val="accent1"/>
              </a:solidFill>
              <a:latin typeface="HP001 4 hàng" pitchFamily="34" charset="0"/>
            </a:endParaRPr>
          </a:p>
        </p:txBody>
      </p:sp>
      <p:sp>
        <p:nvSpPr>
          <p:cNvPr id="13" name="Text Box 2"/>
          <p:cNvSpPr txBox="1">
            <a:spLocks noChangeArrowheads="1"/>
          </p:cNvSpPr>
          <p:nvPr/>
        </p:nvSpPr>
        <p:spPr bwMode="auto">
          <a:xfrm>
            <a:off x="4293847" y="1947342"/>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dirty="0">
                <a:solidFill>
                  <a:schemeClr val="accent1"/>
                </a:solidFill>
                <a:latin typeface="HP001 4 hàng" pitchFamily="34" charset="0"/>
              </a:rPr>
              <a:t>Tết </a:t>
            </a:r>
            <a:r>
              <a:rPr lang="el-GR" altLang="en-US" sz="3800" b="1" dirty="0">
                <a:solidFill>
                  <a:schemeClr val="accent1"/>
                </a:solidFill>
                <a:latin typeface="HP001 4 hàng" pitchFamily="34" charset="0"/>
              </a:rPr>
              <a:t>Α</a:t>
            </a:r>
            <a:r>
              <a:rPr lang="vi-VN" altLang="en-US" sz="3800" b="1" dirty="0">
                <a:solidFill>
                  <a:schemeClr val="accent1"/>
                </a:solidFill>
                <a:latin typeface="HP001 4 hàng" pitchFamily="34" charset="0"/>
              </a:rPr>
              <a:t>Ğn ǟē</a:t>
            </a:r>
            <a:endParaRPr lang="en-US" altLang="en-US" sz="3800" b="1" dirty="0">
              <a:solidFill>
                <a:schemeClr val="accent1"/>
              </a:solidFill>
              <a:latin typeface="HP001 4 hàng" pitchFamily="34" charset="0"/>
            </a:endParaRPr>
          </a:p>
        </p:txBody>
      </p:sp>
      <p:sp>
        <p:nvSpPr>
          <p:cNvPr id="2" name="Rectangle 1"/>
          <p:cNvSpPr/>
          <p:nvPr/>
        </p:nvSpPr>
        <p:spPr>
          <a:xfrm>
            <a:off x="594519" y="2652486"/>
            <a:ext cx="10820400" cy="3785652"/>
          </a:xfrm>
          <a:prstGeom prst="rect">
            <a:avLst/>
          </a:prstGeom>
        </p:spPr>
        <p:txBody>
          <a:bodyPr wrap="square">
            <a:spAutoFit/>
          </a:bodyPr>
          <a:lstStyle/>
          <a:p>
            <a:pPr algn="just"/>
            <a:r>
              <a:rPr lang="en-US" sz="4000" b="1" dirty="0">
                <a:solidFill>
                  <a:schemeClr val="accent1"/>
                </a:solidFill>
                <a:latin typeface="HP001 4 hàng" pitchFamily="34" charset="0"/>
              </a:rPr>
              <a:t>  	</a:t>
            </a:r>
            <a:r>
              <a:rPr lang="vi-VN" sz="4000" b="1" dirty="0">
                <a:solidFill>
                  <a:schemeClr val="accent1"/>
                </a:solidFill>
                <a:latin typeface="HP001 4 hàng" pitchFamily="34" charset="0"/>
              </a:rPr>
              <a:t>Vào dịp Tết, các gia đìζ κưŊg gĀ báζ εưng hǠc báζ Ι˛t. NgưƟ lņ κưŊg Ǉặng Λ˞ em ηững bao lì xì xiζ xắn vƞ jΪg Ŕϐ các em jạζ δφǪ, giĈ giang. Tết là dịp jĊ wgưƟ Ǖίây Ǖίần χĹn ηau và dàζ εo ηau ηững lƟ εúc Ǉō Α−p</a:t>
            </a:r>
            <a:r>
              <a:rPr lang="en-US" sz="4000" b="1" dirty="0">
                <a:solidFill>
                  <a:schemeClr val="accent1"/>
                </a:solidFill>
                <a:latin typeface="HP001 4 hàng" pitchFamily="34" charset="0"/>
              </a:rPr>
              <a:t>.</a:t>
            </a:r>
            <a:endParaRPr lang="vi-VN" sz="4000" b="1" dirty="0">
              <a:solidFill>
                <a:schemeClr val="accent1"/>
              </a:solidFill>
              <a:latin typeface="HP001 4 hàng" pitchFamily="34" charset="0"/>
            </a:endParaRPr>
          </a:p>
        </p:txBody>
      </p:sp>
      <p:sp>
        <p:nvSpPr>
          <p:cNvPr id="21" name="Rectangle 20"/>
          <p:cNvSpPr/>
          <p:nvPr/>
        </p:nvSpPr>
        <p:spPr>
          <a:xfrm>
            <a:off x="1512548" y="1944600"/>
            <a:ext cx="3733800" cy="707886"/>
          </a:xfrm>
          <a:prstGeom prst="rect">
            <a:avLst/>
          </a:prstGeom>
        </p:spPr>
        <p:txBody>
          <a:bodyPr wrap="square">
            <a:spAutoFit/>
          </a:bodyPr>
          <a:lstStyle/>
          <a:p>
            <a:pPr algn="just"/>
            <a:r>
              <a:rPr lang="en-US" sz="4000" b="1" dirty="0">
                <a:solidFill>
                  <a:schemeClr val="accent1"/>
                </a:solidFill>
                <a:latin typeface="HP001 4 hàng" pitchFamily="34" charset="0"/>
              </a:rPr>
              <a:t> N</a:t>
            </a:r>
            <a:r>
              <a:rPr lang="el-GR" sz="4000" b="1" dirty="0">
                <a:solidFill>
                  <a:schemeClr val="accent1"/>
                </a:solidFill>
                <a:latin typeface="HP001 4 hàng" pitchFamily="34" charset="0"/>
              </a:rPr>
              <a:t>Ή; - νμ</a:t>
            </a:r>
            <a:r>
              <a:rPr lang="en-US" sz="4000" b="1" dirty="0">
                <a:solidFill>
                  <a:schemeClr val="accent1"/>
                </a:solidFill>
                <a:latin typeface="HP001 4 hàng" pitchFamily="34" charset="0"/>
              </a:rPr>
              <a:t>Ğt:</a:t>
            </a:r>
          </a:p>
        </p:txBody>
      </p:sp>
    </p:spTree>
    <p:extLst>
      <p:ext uri="{BB962C8B-B14F-4D97-AF65-F5344CB8AC3E}">
        <p14:creationId xmlns:p14="http://schemas.microsoft.com/office/powerpoint/2010/main" val="29124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7767" y="480529"/>
            <a:ext cx="10946303" cy="775097"/>
            <a:chOff x="280267" y="915918"/>
            <a:chExt cx="10946303" cy="775097"/>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3129"/>
              <a:ext cx="10193196"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Chọn </a:t>
              </a:r>
              <a:r>
                <a:rPr lang="en-US" sz="4000" i="1">
                  <a:solidFill>
                    <a:srgbClr val="002060"/>
                  </a:solidFill>
                  <a:latin typeface="Arial-Rounded" pitchFamily="34" charset="0"/>
                  <a:ea typeface="Arial-Rounded" pitchFamily="34" charset="0"/>
                  <a:cs typeface="Arial-Rounded" pitchFamily="34" charset="0"/>
                </a:rPr>
                <a:t>g </a:t>
              </a:r>
              <a:r>
                <a:rPr lang="en-US" sz="4000">
                  <a:solidFill>
                    <a:srgbClr val="002060"/>
                  </a:solidFill>
                  <a:latin typeface="Arial-Rounded" pitchFamily="34" charset="0"/>
                  <a:ea typeface="Arial-Rounded" pitchFamily="34" charset="0"/>
                  <a:cs typeface="Arial-Rounded" pitchFamily="34" charset="0"/>
                </a:rPr>
                <a:t>hoặc </a:t>
              </a:r>
              <a:r>
                <a:rPr lang="en-US" sz="4000" i="1">
                  <a:solidFill>
                    <a:srgbClr val="002060"/>
                  </a:solidFill>
                  <a:latin typeface="Arial-Rounded" pitchFamily="34" charset="0"/>
                  <a:ea typeface="Arial-Rounded" pitchFamily="34" charset="0"/>
                  <a:cs typeface="Arial-Rounded" pitchFamily="34" charset="0"/>
                </a:rPr>
                <a:t>gh </a:t>
              </a:r>
              <a:r>
                <a:rPr lang="en-US" sz="4000">
                  <a:solidFill>
                    <a:srgbClr val="002060"/>
                  </a:solidFill>
                  <a:latin typeface="Arial-Rounded" pitchFamily="34" charset="0"/>
                  <a:ea typeface="Arial-Rounded" pitchFamily="34" charset="0"/>
                  <a:cs typeface="Arial-Rounded" pitchFamily="34" charset="0"/>
                </a:rPr>
                <a:t>thay cho ô vuông.</a:t>
              </a:r>
            </a:p>
          </p:txBody>
        </p:sp>
      </p:grpSp>
      <p:sp>
        <p:nvSpPr>
          <p:cNvPr id="11" name="TextBox 10"/>
          <p:cNvSpPr txBox="1"/>
          <p:nvPr/>
        </p:nvSpPr>
        <p:spPr>
          <a:xfrm>
            <a:off x="531500" y="4015071"/>
            <a:ext cx="11035819" cy="2157129"/>
          </a:xfrm>
          <a:prstGeom prst="rect">
            <a:avLst/>
          </a:prstGeom>
          <a:noFill/>
        </p:spPr>
        <p:txBody>
          <a:bodyPr wrap="square" rtlCol="0">
            <a:spAutoFit/>
          </a:bodyPr>
          <a:lstStyle/>
          <a:p>
            <a:pPr lvl="2" algn="ctr">
              <a:lnSpc>
                <a:spcPct val="150000"/>
              </a:lnSpc>
            </a:pPr>
            <a:r>
              <a:rPr lang="en-US" sz="4800">
                <a:solidFill>
                  <a:schemeClr val="tx1"/>
                </a:solidFill>
                <a:latin typeface="Arial-Rounded" pitchFamily="34" charset="0"/>
                <a:ea typeface="Arial-Rounded" pitchFamily="34" charset="0"/>
                <a:cs typeface="Arial-Rounded" pitchFamily="34" charset="0"/>
              </a:rPr>
              <a:t>Chị tre chải tóc bên ao</a:t>
            </a:r>
          </a:p>
          <a:p>
            <a:pPr lvl="2" algn="ctr">
              <a:lnSpc>
                <a:spcPct val="150000"/>
              </a:lnSpc>
            </a:pPr>
            <a:r>
              <a:rPr lang="en-US" sz="4800">
                <a:solidFill>
                  <a:schemeClr val="tx1"/>
                </a:solidFill>
                <a:latin typeface="Arial-Rounded" pitchFamily="34" charset="0"/>
                <a:ea typeface="Arial-Rounded" pitchFamily="34" charset="0"/>
                <a:cs typeface="Arial-Rounded" pitchFamily="34" charset="0"/>
              </a:rPr>
              <a:t>Nàng mây áo trắng </a:t>
            </a:r>
            <a:r>
              <a:rPr lang="en-US" sz="4800">
                <a:solidFill>
                  <a:srgbClr val="FF0000"/>
                </a:solidFill>
                <a:latin typeface="Arial-Rounded" pitchFamily="34" charset="0"/>
                <a:ea typeface="Arial-Rounded" pitchFamily="34" charset="0"/>
                <a:cs typeface="Arial-Rounded" pitchFamily="34" charset="0"/>
              </a:rPr>
              <a:t>gh</a:t>
            </a:r>
            <a:r>
              <a:rPr lang="en-US" sz="4800">
                <a:solidFill>
                  <a:schemeClr val="tx1"/>
                </a:solidFill>
                <a:latin typeface="Arial-Rounded" pitchFamily="34" charset="0"/>
                <a:ea typeface="Arial-Rounded" pitchFamily="34" charset="0"/>
                <a:cs typeface="Arial-Rounded" pitchFamily="34" charset="0"/>
              </a:rPr>
              <a:t>é vào soi  </a:t>
            </a:r>
            <a:r>
              <a:rPr lang="en-US" sz="4800">
                <a:solidFill>
                  <a:srgbClr val="FF0000"/>
                </a:solidFill>
                <a:latin typeface="Arial-Rounded" pitchFamily="34" charset="0"/>
                <a:ea typeface="Arial-Rounded" pitchFamily="34" charset="0"/>
                <a:cs typeface="Arial-Rounded" pitchFamily="34" charset="0"/>
              </a:rPr>
              <a:t>g</a:t>
            </a:r>
            <a:r>
              <a:rPr lang="en-US" sz="4800">
                <a:solidFill>
                  <a:schemeClr val="tx1"/>
                </a:solidFill>
                <a:latin typeface="Arial-Rounded" pitchFamily="34" charset="0"/>
                <a:ea typeface="Arial-Rounded" pitchFamily="34" charset="0"/>
                <a:cs typeface="Arial-Rounded" pitchFamily="34" charset="0"/>
              </a:rPr>
              <a:t>ương.</a:t>
            </a:r>
          </a:p>
        </p:txBody>
      </p:sp>
      <p:sp>
        <p:nvSpPr>
          <p:cNvPr id="16" name="Rounded Rectangle 15">
            <a:extLst>
              <a:ext uri="{FF2B5EF4-FFF2-40B4-BE49-F238E27FC236}">
                <a16:creationId xmlns="" xmlns:a16="http://schemas.microsoft.com/office/drawing/2014/main" id="{29CB654B-79DE-46D4-A49D-42131183EAA5}"/>
              </a:ext>
            </a:extLst>
          </p:cNvPr>
          <p:cNvSpPr/>
          <p:nvPr/>
        </p:nvSpPr>
        <p:spPr>
          <a:xfrm>
            <a:off x="6114572" y="5494666"/>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5">
            <a:extLst>
              <a:ext uri="{FF2B5EF4-FFF2-40B4-BE49-F238E27FC236}">
                <a16:creationId xmlns="" xmlns:a16="http://schemas.microsoft.com/office/drawing/2014/main" id="{04D22F9E-D0FE-414D-8255-69C07EC9C267}"/>
              </a:ext>
            </a:extLst>
          </p:cNvPr>
          <p:cNvSpPr/>
          <p:nvPr/>
        </p:nvSpPr>
        <p:spPr>
          <a:xfrm>
            <a:off x="9034423" y="5494666"/>
            <a:ext cx="640080" cy="6400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915CFD5-A6B4-4408-B86D-9DF69007666A}"/>
              </a:ext>
            </a:extLst>
          </p:cNvPr>
          <p:cNvPicPr>
            <a:picLocks noChangeAspect="1"/>
          </p:cNvPicPr>
          <p:nvPr/>
        </p:nvPicPr>
        <p:blipFill>
          <a:blip r:embed="rId4"/>
          <a:stretch>
            <a:fillRect/>
          </a:stretch>
        </p:blipFill>
        <p:spPr>
          <a:xfrm>
            <a:off x="4045432" y="1239953"/>
            <a:ext cx="3685714" cy="2780952"/>
          </a:xfrm>
          <a:prstGeom prst="rect">
            <a:avLst/>
          </a:prstGeom>
        </p:spPr>
      </p:pic>
    </p:spTree>
    <p:extLst>
      <p:ext uri="{BB962C8B-B14F-4D97-AF65-F5344CB8AC3E}">
        <p14:creationId xmlns:p14="http://schemas.microsoft.com/office/powerpoint/2010/main" val="925044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6"/>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4D8C7-CB64-476C-8B0A-FBB5B3D56ACD}"/>
              </a:ext>
            </a:extLst>
          </p:cNvPr>
          <p:cNvSpPr txBox="1">
            <a:spLocks/>
          </p:cNvSpPr>
          <p:nvPr/>
        </p:nvSpPr>
        <p:spPr>
          <a:xfrm>
            <a:off x="-42873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a:solidFill>
                  <a:srgbClr val="00B0F0"/>
                </a:solidFill>
                <a:latin typeface="Arial-Rounded" pitchFamily="34" charset="0"/>
                <a:ea typeface="Arial-Rounded" pitchFamily="34" charset="0"/>
                <a:cs typeface="Arial-Rounded" pitchFamily="34" charset="0"/>
              </a:rPr>
              <a:t>gh</a:t>
            </a:r>
            <a:endParaRPr lang="en-US" sz="7200" b="1" dirty="0">
              <a:solidFill>
                <a:srgbClr val="00B0F0"/>
              </a:solidFill>
              <a:latin typeface="Arial-Rounded" pitchFamily="34" charset="0"/>
              <a:ea typeface="Arial-Rounded" pitchFamily="34" charset="0"/>
              <a:cs typeface="Arial-Rounded" pitchFamily="34" charset="0"/>
            </a:endParaRPr>
          </a:p>
        </p:txBody>
      </p:sp>
      <p:sp>
        <p:nvSpPr>
          <p:cNvPr id="3" name="Rectangle 1">
            <a:extLst>
              <a:ext uri="{FF2B5EF4-FFF2-40B4-BE49-F238E27FC236}">
                <a16:creationId xmlns="" xmlns:a16="http://schemas.microsoft.com/office/drawing/2014/main" id="{5311B52E-16E6-4083-86DB-96EB74326F5B}"/>
              </a:ext>
            </a:extLst>
          </p:cNvPr>
          <p:cNvSpPr/>
          <p:nvPr/>
        </p:nvSpPr>
        <p:spPr>
          <a:xfrm rot="19834295">
            <a:off x="1000677"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4" name="Rectangle 1">
            <a:extLst>
              <a:ext uri="{FF2B5EF4-FFF2-40B4-BE49-F238E27FC236}">
                <a16:creationId xmlns="" xmlns:a16="http://schemas.microsoft.com/office/drawing/2014/main" id="{9F0EF2E3-E4A9-430F-9DA4-813FA13FD803}"/>
              </a:ext>
            </a:extLst>
          </p:cNvPr>
          <p:cNvSpPr/>
          <p:nvPr/>
        </p:nvSpPr>
        <p:spPr>
          <a:xfrm>
            <a:off x="1195872"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5" name="Rectangle 1">
            <a:extLst>
              <a:ext uri="{FF2B5EF4-FFF2-40B4-BE49-F238E27FC236}">
                <a16:creationId xmlns="" xmlns:a16="http://schemas.microsoft.com/office/drawing/2014/main" id="{4093D584-EC2F-4DBC-BAF3-56F98FC1A74F}"/>
              </a:ext>
            </a:extLst>
          </p:cNvPr>
          <p:cNvSpPr/>
          <p:nvPr/>
        </p:nvSpPr>
        <p:spPr>
          <a:xfrm rot="1548600">
            <a:off x="1146529"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itle 1">
            <a:extLst>
              <a:ext uri="{FF2B5EF4-FFF2-40B4-BE49-F238E27FC236}">
                <a16:creationId xmlns="" xmlns:a16="http://schemas.microsoft.com/office/drawing/2014/main" id="{9898D5D0-D0C1-45E6-AC51-6BAC4A597147}"/>
              </a:ext>
            </a:extLst>
          </p:cNvPr>
          <p:cNvSpPr txBox="1">
            <a:spLocks/>
          </p:cNvSpPr>
          <p:nvPr/>
        </p:nvSpPr>
        <p:spPr>
          <a:xfrm>
            <a:off x="2009965"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err="1">
                <a:solidFill>
                  <a:schemeClr val="bg2">
                    <a:lumMod val="75000"/>
                  </a:schemeClr>
                </a:solidFill>
                <a:latin typeface="Arial-Rounded" pitchFamily="34" charset="0"/>
                <a:ea typeface="Arial-Rounded" pitchFamily="34" charset="0"/>
                <a:cs typeface="Arial-Rounded" pitchFamily="34" charset="0"/>
              </a:rPr>
              <a:t>i</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7" name="Title 1">
            <a:extLst>
              <a:ext uri="{FF2B5EF4-FFF2-40B4-BE49-F238E27FC236}">
                <a16:creationId xmlns="" xmlns:a16="http://schemas.microsoft.com/office/drawing/2014/main" id="{EB5116CC-9655-417A-8465-4C32DD21D49E}"/>
              </a:ext>
            </a:extLst>
          </p:cNvPr>
          <p:cNvSpPr txBox="1">
            <a:spLocks/>
          </p:cNvSpPr>
          <p:nvPr/>
        </p:nvSpPr>
        <p:spPr>
          <a:xfrm>
            <a:off x="2009965"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e</a:t>
            </a:r>
          </a:p>
        </p:txBody>
      </p:sp>
      <p:sp>
        <p:nvSpPr>
          <p:cNvPr id="8" name="Title 1">
            <a:extLst>
              <a:ext uri="{FF2B5EF4-FFF2-40B4-BE49-F238E27FC236}">
                <a16:creationId xmlns="" xmlns:a16="http://schemas.microsoft.com/office/drawing/2014/main" id="{CB60433C-747D-4D71-A501-FFD0B02C37DE}"/>
              </a:ext>
            </a:extLst>
          </p:cNvPr>
          <p:cNvSpPr txBox="1">
            <a:spLocks/>
          </p:cNvSpPr>
          <p:nvPr/>
        </p:nvSpPr>
        <p:spPr>
          <a:xfrm>
            <a:off x="2009965"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ê</a:t>
            </a:r>
          </a:p>
        </p:txBody>
      </p:sp>
      <p:sp>
        <p:nvSpPr>
          <p:cNvPr id="9" name="Title 1">
            <a:extLst>
              <a:ext uri="{FF2B5EF4-FFF2-40B4-BE49-F238E27FC236}">
                <a16:creationId xmlns="" xmlns:a16="http://schemas.microsoft.com/office/drawing/2014/main" id="{A88CFAA4-6A24-49E8-9E83-3C9199819C57}"/>
              </a:ext>
            </a:extLst>
          </p:cNvPr>
          <p:cNvSpPr txBox="1">
            <a:spLocks/>
          </p:cNvSpPr>
          <p:nvPr/>
        </p:nvSpPr>
        <p:spPr>
          <a:xfrm>
            <a:off x="3204663"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ghi</a:t>
            </a:r>
          </a:p>
        </p:txBody>
      </p:sp>
      <p:sp>
        <p:nvSpPr>
          <p:cNvPr id="10" name="Title 1">
            <a:extLst>
              <a:ext uri="{FF2B5EF4-FFF2-40B4-BE49-F238E27FC236}">
                <a16:creationId xmlns="" xmlns:a16="http://schemas.microsoft.com/office/drawing/2014/main" id="{3EA24714-C816-459F-8761-20E6EE99A1D5}"/>
              </a:ext>
            </a:extLst>
          </p:cNvPr>
          <p:cNvSpPr txBox="1">
            <a:spLocks/>
          </p:cNvSpPr>
          <p:nvPr/>
        </p:nvSpPr>
        <p:spPr>
          <a:xfrm>
            <a:off x="3204663"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ghép</a:t>
            </a:r>
          </a:p>
        </p:txBody>
      </p:sp>
      <p:sp>
        <p:nvSpPr>
          <p:cNvPr id="11" name="Title 1">
            <a:extLst>
              <a:ext uri="{FF2B5EF4-FFF2-40B4-BE49-F238E27FC236}">
                <a16:creationId xmlns="" xmlns:a16="http://schemas.microsoft.com/office/drawing/2014/main" id="{080D8E5B-2897-4CE1-8515-D50BFCCD1DE5}"/>
              </a:ext>
            </a:extLst>
          </p:cNvPr>
          <p:cNvSpPr txBox="1">
            <a:spLocks/>
          </p:cNvSpPr>
          <p:nvPr/>
        </p:nvSpPr>
        <p:spPr>
          <a:xfrm>
            <a:off x="3204663"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ghềnh</a:t>
            </a:r>
          </a:p>
        </p:txBody>
      </p:sp>
      <p:sp>
        <p:nvSpPr>
          <p:cNvPr id="12" name="Rectangle 1">
            <a:extLst>
              <a:ext uri="{FF2B5EF4-FFF2-40B4-BE49-F238E27FC236}">
                <a16:creationId xmlns=""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3" name="Rectangle 1">
            <a:extLst>
              <a:ext uri="{FF2B5EF4-FFF2-40B4-BE49-F238E27FC236}">
                <a16:creationId xmlns=""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4" name="Rectangle 1">
            <a:extLst>
              <a:ext uri="{FF2B5EF4-FFF2-40B4-BE49-F238E27FC236}">
                <a16:creationId xmlns=""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5" name="Title 1">
            <a:extLst>
              <a:ext uri="{FF2B5EF4-FFF2-40B4-BE49-F238E27FC236}">
                <a16:creationId xmlns=""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a:t>
            </a:r>
          </a:p>
        </p:txBody>
      </p:sp>
      <p:sp>
        <p:nvSpPr>
          <p:cNvPr id="16" name="Title 1">
            <a:extLst>
              <a:ext uri="{FF2B5EF4-FFF2-40B4-BE49-F238E27FC236}">
                <a16:creationId xmlns=""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2">
                    <a:lumMod val="75000"/>
                  </a:schemeClr>
                </a:solidFill>
                <a:latin typeface="Arial-Rounded" pitchFamily="34" charset="0"/>
                <a:ea typeface="Arial-Rounded" pitchFamily="34" charset="0"/>
                <a:cs typeface="Arial-Rounded" pitchFamily="34" charset="0"/>
              </a:rPr>
              <a:t>ă</a:t>
            </a:r>
            <a:endParaRPr lang="en-US" sz="6600" b="1" dirty="0">
              <a:solidFill>
                <a:schemeClr val="bg2">
                  <a:lumMod val="75000"/>
                </a:schemeClr>
              </a:solidFill>
              <a:latin typeface="Arial-Rounded" pitchFamily="34" charset="0"/>
              <a:ea typeface="Arial-Rounded" pitchFamily="34" charset="0"/>
              <a:cs typeface="Arial-Rounded" pitchFamily="34" charset="0"/>
            </a:endParaRPr>
          </a:p>
        </p:txBody>
      </p:sp>
      <p:sp>
        <p:nvSpPr>
          <p:cNvPr id="17" name="Title 1">
            <a:extLst>
              <a:ext uri="{FF2B5EF4-FFF2-40B4-BE49-F238E27FC236}">
                <a16:creationId xmlns=""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dirty="0">
                <a:solidFill>
                  <a:schemeClr val="bg2">
                    <a:lumMod val="75000"/>
                  </a:schemeClr>
                </a:solidFill>
                <a:latin typeface="Arial-Rounded" pitchFamily="34" charset="0"/>
                <a:ea typeface="Arial-Rounded" pitchFamily="34" charset="0"/>
                <a:cs typeface="Arial-Rounded" pitchFamily="34" charset="0"/>
              </a:rPr>
              <a:t>…</a:t>
            </a:r>
          </a:p>
        </p:txBody>
      </p:sp>
      <p:sp>
        <p:nvSpPr>
          <p:cNvPr id="18" name="Title 1">
            <a:extLst>
              <a:ext uri="{FF2B5EF4-FFF2-40B4-BE49-F238E27FC236}">
                <a16:creationId xmlns=""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gà</a:t>
            </a:r>
          </a:p>
        </p:txBody>
      </p:sp>
      <p:sp>
        <p:nvSpPr>
          <p:cNvPr id="19" name="Title 1">
            <a:extLst>
              <a:ext uri="{FF2B5EF4-FFF2-40B4-BE49-F238E27FC236}">
                <a16:creationId xmlns=""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gắng</a:t>
            </a:r>
          </a:p>
        </p:txBody>
      </p:sp>
      <p:sp>
        <p:nvSpPr>
          <p:cNvPr id="20" name="Title 1">
            <a:extLst>
              <a:ext uri="{FF2B5EF4-FFF2-40B4-BE49-F238E27FC236}">
                <a16:creationId xmlns=""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600" b="1">
                <a:solidFill>
                  <a:schemeClr val="bg1"/>
                </a:solidFill>
                <a:latin typeface="Arial-Rounded" pitchFamily="34" charset="0"/>
                <a:ea typeface="Arial-Rounded" pitchFamily="34" charset="0"/>
                <a:cs typeface="Arial-Rounded" pitchFamily="34" charset="0"/>
              </a:rPr>
              <a:t>…</a:t>
            </a:r>
          </a:p>
        </p:txBody>
      </p:sp>
      <p:sp>
        <p:nvSpPr>
          <p:cNvPr id="21" name="Title 1">
            <a:extLst>
              <a:ext uri="{FF2B5EF4-FFF2-40B4-BE49-F238E27FC236}">
                <a16:creationId xmlns=""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a:solidFill>
                  <a:srgbClr val="00B0F0"/>
                </a:solidFill>
                <a:latin typeface="Arial-Rounded" pitchFamily="34" charset="0"/>
                <a:ea typeface="Arial-Rounded" pitchFamily="34" charset="0"/>
                <a:cs typeface="Arial-Rounded" pitchFamily="34" charset="0"/>
              </a:rPr>
              <a:t>g</a:t>
            </a:r>
            <a:endParaRPr lang="en-US" sz="7200" b="1" dirty="0">
              <a:solidFill>
                <a:srgbClr val="00B0F0"/>
              </a:solidFill>
              <a:latin typeface="Arial-Rounded" pitchFamily="34" charset="0"/>
              <a:ea typeface="Arial-Rounded" pitchFamily="34" charset="0"/>
              <a:cs typeface="Arial-Rounded" pitchFamily="34" charset="0"/>
            </a:endParaRPr>
          </a:p>
        </p:txBody>
      </p:sp>
      <p:sp>
        <p:nvSpPr>
          <p:cNvPr id="22" name="Rounded Rectangle 12">
            <a:extLst>
              <a:ext uri="{FF2B5EF4-FFF2-40B4-BE49-F238E27FC236}">
                <a16:creationId xmlns="" xmlns:a16="http://schemas.microsoft.com/office/drawing/2014/main" id="{2CA23BDE-973D-4FE8-B057-9098A32D9F99}"/>
              </a:ext>
            </a:extLst>
          </p:cNvPr>
          <p:cNvSpPr/>
          <p:nvPr/>
        </p:nvSpPr>
        <p:spPr>
          <a:xfrm>
            <a:off x="3568875" y="533400"/>
            <a:ext cx="4945707" cy="74783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4000" b="1">
                <a:solidFill>
                  <a:schemeClr val="bg2">
                    <a:lumMod val="50000"/>
                  </a:schemeClr>
                </a:solidFill>
                <a:latin typeface="Arial" panose="020B0604020202020204" pitchFamily="34" charset="0"/>
                <a:ea typeface="Arial-Rounded" pitchFamily="34" charset="0"/>
                <a:cs typeface="Arial" panose="020B0604020202020204" pitchFamily="34" charset="0"/>
              </a:rPr>
              <a:t>Quy tắc chính tả</a:t>
            </a:r>
            <a:endParaRPr lang="en-US" sz="4000" b="1" dirty="0">
              <a:solidFill>
                <a:schemeClr val="bg2">
                  <a:lumMod val="50000"/>
                </a:schemeClr>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64158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3747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1062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tiếng ghép được với </a:t>
            </a:r>
            <a:r>
              <a:rPr lang="en-US" sz="3600" i="1">
                <a:solidFill>
                  <a:srgbClr val="002060"/>
                </a:solidFill>
                <a:latin typeface="Arial-Rounded" pitchFamily="34" charset="0"/>
                <a:ea typeface="Arial-Rounded" pitchFamily="34" charset="0"/>
                <a:cs typeface="Arial-Rounded" pitchFamily="34" charset="0"/>
              </a:rPr>
              <a:t>sinh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xinh.</a:t>
            </a:r>
            <a:endParaRPr lang="en-US" sz="3600">
              <a:solidFill>
                <a:srgbClr val="002060"/>
              </a:solidFill>
              <a:latin typeface="Arial-Rounded" pitchFamily="34" charset="0"/>
              <a:ea typeface="Arial-Rounded" pitchFamily="34" charset="0"/>
              <a:cs typeface="Arial-Rounded" pitchFamily="34" charset="0"/>
            </a:endParaRPr>
          </a:p>
        </p:txBody>
      </p:sp>
      <p:sp>
        <p:nvSpPr>
          <p:cNvPr id="18" name="TextBox 17">
            <a:extLst>
              <a:ext uri="{FF2B5EF4-FFF2-40B4-BE49-F238E27FC236}">
                <a16:creationId xmlns="" xmlns:a16="http://schemas.microsoft.com/office/drawing/2014/main" id="{5A12D977-EC2D-4C63-9E58-58D5D89FD0A5}"/>
              </a:ext>
            </a:extLst>
          </p:cNvPr>
          <p:cNvSpPr txBox="1"/>
          <p:nvPr/>
        </p:nvSpPr>
        <p:spPr>
          <a:xfrm>
            <a:off x="1813719" y="2012155"/>
            <a:ext cx="9907284" cy="3000758"/>
          </a:xfrm>
          <a:prstGeom prst="rect">
            <a:avLst/>
          </a:prstGeom>
          <a:noFill/>
        </p:spPr>
        <p:txBody>
          <a:bodyPr wrap="square" rtlCol="0">
            <a:spAutoFit/>
          </a:bodyPr>
          <a:lstStyle/>
          <a:p>
            <a:pPr lvl="2" algn="just">
              <a:lnSpc>
                <a:spcPct val="150000"/>
              </a:lnSpc>
            </a:pPr>
            <a:r>
              <a:rPr lang="en-US" sz="4400">
                <a:solidFill>
                  <a:srgbClr val="FF0000"/>
                </a:solidFill>
                <a:latin typeface="Arial-Rounded" pitchFamily="34" charset="0"/>
                <a:ea typeface="Arial-Rounded" pitchFamily="34" charset="0"/>
                <a:cs typeface="Arial-Rounded" pitchFamily="34" charset="0"/>
              </a:rPr>
              <a:t>M: </a:t>
            </a:r>
          </a:p>
          <a:p>
            <a:pPr lvl="2" algn="just">
              <a:lnSpc>
                <a:spcPct val="150000"/>
              </a:lnSpc>
            </a:pPr>
            <a:r>
              <a:rPr lang="en-US" sz="4400">
                <a:solidFill>
                  <a:srgbClr val="002060"/>
                </a:solidFill>
                <a:latin typeface="Arial-Rounded" pitchFamily="34" charset="0"/>
                <a:ea typeface="Arial-Rounded" pitchFamily="34" charset="0"/>
                <a:cs typeface="Arial-Rounded" pitchFamily="34" charset="0"/>
              </a:rPr>
              <a:t>sinh: sinh sống</a:t>
            </a:r>
          </a:p>
          <a:p>
            <a:pPr lvl="2" algn="just">
              <a:lnSpc>
                <a:spcPct val="150000"/>
              </a:lnSpc>
            </a:pPr>
            <a:r>
              <a:rPr lang="en-US" sz="4400">
                <a:solidFill>
                  <a:srgbClr val="002060"/>
                </a:solidFill>
                <a:latin typeface="Arial-Rounded" pitchFamily="34" charset="0"/>
                <a:ea typeface="Arial-Rounded" pitchFamily="34" charset="0"/>
                <a:cs typeface="Arial-Rounded" pitchFamily="34" charset="0"/>
              </a:rPr>
              <a:t>xinh: xinh đẹp</a:t>
            </a:r>
          </a:p>
        </p:txBody>
      </p:sp>
    </p:spTree>
    <p:extLst>
      <p:ext uri="{BB962C8B-B14F-4D97-AF65-F5344CB8AC3E}">
        <p14:creationId xmlns:p14="http://schemas.microsoft.com/office/powerpoint/2010/main" val="2827718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618" y="152400"/>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883920"/>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tiếng ghép được với </a:t>
            </a:r>
            <a:r>
              <a:rPr lang="en-US" sz="3600" i="1">
                <a:solidFill>
                  <a:srgbClr val="002060"/>
                </a:solidFill>
                <a:latin typeface="Arial-Rounded" pitchFamily="34" charset="0"/>
                <a:ea typeface="Arial-Rounded" pitchFamily="34" charset="0"/>
                <a:cs typeface="Arial-Rounded" pitchFamily="34" charset="0"/>
              </a:rPr>
              <a:t>sinh </a:t>
            </a:r>
            <a:r>
              <a:rPr lang="en-US" sz="3600">
                <a:solidFill>
                  <a:srgbClr val="002060"/>
                </a:solidFill>
                <a:latin typeface="Arial-Rounded" pitchFamily="34" charset="0"/>
                <a:ea typeface="Arial-Rounded" pitchFamily="34" charset="0"/>
                <a:cs typeface="Arial-Rounded" pitchFamily="34" charset="0"/>
              </a:rPr>
              <a:t>hoặc </a:t>
            </a:r>
            <a:r>
              <a:rPr lang="en-US" sz="3600" i="1">
                <a:solidFill>
                  <a:srgbClr val="002060"/>
                </a:solidFill>
                <a:latin typeface="Arial-Rounded" pitchFamily="34" charset="0"/>
                <a:ea typeface="Arial-Rounded" pitchFamily="34" charset="0"/>
                <a:cs typeface="Arial-Rounded" pitchFamily="34" charset="0"/>
              </a:rPr>
              <a:t>xinh.</a:t>
            </a:r>
            <a:endParaRPr lang="en-US" sz="3600">
              <a:solidFill>
                <a:srgbClr val="002060"/>
              </a:solidFill>
              <a:latin typeface="Arial-Rounded" pitchFamily="34" charset="0"/>
              <a:ea typeface="Arial-Rounded" pitchFamily="34" charset="0"/>
              <a:cs typeface="Arial-Rounded" pitchFamily="34" charset="0"/>
            </a:endParaRPr>
          </a:p>
        </p:txBody>
      </p:sp>
      <p:graphicFrame>
        <p:nvGraphicFramePr>
          <p:cNvPr id="11" name="Table 13">
            <a:extLst>
              <a:ext uri="{FF2B5EF4-FFF2-40B4-BE49-F238E27FC236}">
                <a16:creationId xmlns="" xmlns:a16="http://schemas.microsoft.com/office/drawing/2014/main" id="{43BB9B4F-0354-46A9-8B4D-969B1D80A0FD}"/>
              </a:ext>
            </a:extLst>
          </p:cNvPr>
          <p:cNvGraphicFramePr>
            <a:graphicFrameLocks noGrp="1"/>
          </p:cNvGraphicFramePr>
          <p:nvPr>
            <p:extLst>
              <p:ext uri="{D42A27DB-BD31-4B8C-83A1-F6EECF244321}">
                <p14:modId xmlns:p14="http://schemas.microsoft.com/office/powerpoint/2010/main" val="3885043591"/>
              </p:ext>
            </p:extLst>
          </p:nvPr>
        </p:nvGraphicFramePr>
        <p:xfrm>
          <a:off x="1737519" y="1905000"/>
          <a:ext cx="8107892" cy="4191000"/>
        </p:xfrm>
        <a:graphic>
          <a:graphicData uri="http://schemas.openxmlformats.org/drawingml/2006/table">
            <a:tbl>
              <a:tblPr firstRow="1" bandRow="1"/>
              <a:tblGrid>
                <a:gridCol w="4053946">
                  <a:extLst>
                    <a:ext uri="{9D8B030D-6E8A-4147-A177-3AD203B41FA5}">
                      <a16:colId xmlns="" xmlns:a16="http://schemas.microsoft.com/office/drawing/2014/main" val="3804543794"/>
                    </a:ext>
                  </a:extLst>
                </a:gridCol>
                <a:gridCol w="4053946">
                  <a:extLst>
                    <a:ext uri="{9D8B030D-6E8A-4147-A177-3AD203B41FA5}">
                      <a16:colId xmlns="" xmlns:a16="http://schemas.microsoft.com/office/drawing/2014/main" val="3089195931"/>
                    </a:ext>
                  </a:extLst>
                </a:gridCol>
              </a:tblGrid>
              <a:tr h="831816">
                <a:tc>
                  <a:txBody>
                    <a:bodyPr/>
                    <a:lstStyle/>
                    <a:p>
                      <a:pPr algn="ctr"/>
                      <a:r>
                        <a:rPr lang="en-US" sz="3600" b="1">
                          <a:latin typeface="Arial-Rounded" panose="020B0500000000000000" pitchFamily="34" charset="0"/>
                          <a:ea typeface="Arial-Rounded" panose="020B0500000000000000" pitchFamily="34" charset="0"/>
                          <a:cs typeface="Arial-Rounded" panose="020B0500000000000000" pitchFamily="34" charset="0"/>
                        </a:rPr>
                        <a:t>sinh</a:t>
                      </a:r>
                    </a:p>
                  </a:txBody>
                  <a:tcPr anchor="ctr">
                    <a:solidFill>
                      <a:schemeClr val="accent6">
                        <a:lumMod val="20000"/>
                        <a:lumOff val="80000"/>
                      </a:schemeClr>
                    </a:solidFill>
                  </a:tcPr>
                </a:tc>
                <a:tc>
                  <a:txBody>
                    <a:bodyPr/>
                    <a:lstStyle/>
                    <a:p>
                      <a:pPr algn="ctr"/>
                      <a:r>
                        <a:rPr lang="en-US" sz="3600" b="1">
                          <a:latin typeface="Arial-Rounded" panose="020B0500000000000000" pitchFamily="34" charset="0"/>
                          <a:ea typeface="Arial-Rounded" panose="020B0500000000000000" pitchFamily="34" charset="0"/>
                          <a:cs typeface="Arial-Rounded" panose="020B0500000000000000" pitchFamily="34" charset="0"/>
                        </a:rPr>
                        <a:t>xinh</a:t>
                      </a:r>
                    </a:p>
                  </a:txBody>
                  <a:tcPr anchor="ctr">
                    <a:solidFill>
                      <a:schemeClr val="accent6">
                        <a:lumMod val="20000"/>
                        <a:lumOff val="80000"/>
                      </a:schemeClr>
                    </a:solidFill>
                  </a:tcPr>
                </a:tc>
                <a:extLst>
                  <a:ext uri="{0D108BD9-81ED-4DB2-BD59-A6C34878D82A}">
                    <a16:rowId xmlns="" xmlns:a16="http://schemas.microsoft.com/office/drawing/2014/main" val="1965878011"/>
                  </a:ext>
                </a:extLst>
              </a:tr>
              <a:tr h="3359184">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extLst>
                  <a:ext uri="{0D108BD9-81ED-4DB2-BD59-A6C34878D82A}">
                    <a16:rowId xmlns="" xmlns:a16="http://schemas.microsoft.com/office/drawing/2014/main" val="1507626780"/>
                  </a:ext>
                </a:extLst>
              </a:tr>
            </a:tbl>
          </a:graphicData>
        </a:graphic>
      </p:graphicFrame>
      <p:sp>
        <p:nvSpPr>
          <p:cNvPr id="15" name="TextBox 14">
            <a:extLst>
              <a:ext uri="{FF2B5EF4-FFF2-40B4-BE49-F238E27FC236}">
                <a16:creationId xmlns="" xmlns:a16="http://schemas.microsoft.com/office/drawing/2014/main" id="{0E2A0DD7-ED29-4246-A20C-A2C26FC9BDA9}"/>
              </a:ext>
            </a:extLst>
          </p:cNvPr>
          <p:cNvSpPr txBox="1"/>
          <p:nvPr/>
        </p:nvSpPr>
        <p:spPr>
          <a:xfrm>
            <a:off x="2956719" y="2677356"/>
            <a:ext cx="1612335"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học</a:t>
            </a:r>
          </a:p>
        </p:txBody>
      </p:sp>
      <p:sp>
        <p:nvSpPr>
          <p:cNvPr id="20" name="TextBox 19">
            <a:extLst>
              <a:ext uri="{FF2B5EF4-FFF2-40B4-BE49-F238E27FC236}">
                <a16:creationId xmlns="" xmlns:a16="http://schemas.microsoft.com/office/drawing/2014/main" id="{B4CCE77A-2167-445C-AD70-F81F2A7EEF34}"/>
              </a:ext>
            </a:extLst>
          </p:cNvPr>
          <p:cNvSpPr txBox="1"/>
          <p:nvPr/>
        </p:nvSpPr>
        <p:spPr>
          <a:xfrm>
            <a:off x="2952436" y="3286956"/>
            <a:ext cx="1612335"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tồn</a:t>
            </a:r>
          </a:p>
        </p:txBody>
      </p:sp>
      <p:sp>
        <p:nvSpPr>
          <p:cNvPr id="21" name="TextBox 20">
            <a:extLst>
              <a:ext uri="{FF2B5EF4-FFF2-40B4-BE49-F238E27FC236}">
                <a16:creationId xmlns="" xmlns:a16="http://schemas.microsoft.com/office/drawing/2014/main" id="{EA673960-10DA-495B-A42B-67DD0A81E45E}"/>
              </a:ext>
            </a:extLst>
          </p:cNvPr>
          <p:cNvSpPr txBox="1"/>
          <p:nvPr/>
        </p:nvSpPr>
        <p:spPr>
          <a:xfrm>
            <a:off x="2948153" y="3946134"/>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dưỡng sinh</a:t>
            </a:r>
          </a:p>
        </p:txBody>
      </p:sp>
      <p:sp>
        <p:nvSpPr>
          <p:cNvPr id="22" name="TextBox 21">
            <a:extLst>
              <a:ext uri="{FF2B5EF4-FFF2-40B4-BE49-F238E27FC236}">
                <a16:creationId xmlns="" xmlns:a16="http://schemas.microsoft.com/office/drawing/2014/main" id="{C1E3927D-496F-45C7-858E-2BF6B1CED323}"/>
              </a:ext>
            </a:extLst>
          </p:cNvPr>
          <p:cNvSpPr txBox="1"/>
          <p:nvPr/>
        </p:nvSpPr>
        <p:spPr>
          <a:xfrm>
            <a:off x="2943870" y="4605312"/>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hoạt</a:t>
            </a:r>
          </a:p>
        </p:txBody>
      </p:sp>
      <p:sp>
        <p:nvSpPr>
          <p:cNvPr id="23" name="TextBox 22">
            <a:extLst>
              <a:ext uri="{FF2B5EF4-FFF2-40B4-BE49-F238E27FC236}">
                <a16:creationId xmlns="" xmlns:a16="http://schemas.microsoft.com/office/drawing/2014/main" id="{E23D7DEE-BC89-4849-8A31-65BD3FAF77DA}"/>
              </a:ext>
            </a:extLst>
          </p:cNvPr>
          <p:cNvSpPr txBox="1"/>
          <p:nvPr/>
        </p:nvSpPr>
        <p:spPr>
          <a:xfrm>
            <a:off x="2939587" y="5213400"/>
            <a:ext cx="2218366"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sinh động</a:t>
            </a:r>
          </a:p>
        </p:txBody>
      </p:sp>
      <p:sp>
        <p:nvSpPr>
          <p:cNvPr id="24" name="TextBox 23">
            <a:extLst>
              <a:ext uri="{FF2B5EF4-FFF2-40B4-BE49-F238E27FC236}">
                <a16:creationId xmlns="" xmlns:a16="http://schemas.microsoft.com/office/drawing/2014/main" id="{35FA758C-5315-4597-BF8A-25FEC7778E79}"/>
              </a:ext>
            </a:extLst>
          </p:cNvPr>
          <p:cNvSpPr txBox="1"/>
          <p:nvPr/>
        </p:nvSpPr>
        <p:spPr>
          <a:xfrm>
            <a:off x="6881717" y="2677356"/>
            <a:ext cx="2229700"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tươi</a:t>
            </a:r>
          </a:p>
        </p:txBody>
      </p:sp>
      <p:sp>
        <p:nvSpPr>
          <p:cNvPr id="25" name="TextBox 24">
            <a:extLst>
              <a:ext uri="{FF2B5EF4-FFF2-40B4-BE49-F238E27FC236}">
                <a16:creationId xmlns="" xmlns:a16="http://schemas.microsoft.com/office/drawing/2014/main" id="{81BE89D2-195A-420D-908C-6481D6B6F927}"/>
              </a:ext>
            </a:extLst>
          </p:cNvPr>
          <p:cNvSpPr txBox="1"/>
          <p:nvPr/>
        </p:nvSpPr>
        <p:spPr>
          <a:xfrm>
            <a:off x="6877434" y="3286956"/>
            <a:ext cx="2193350"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xinh</a:t>
            </a:r>
          </a:p>
        </p:txBody>
      </p:sp>
      <p:sp>
        <p:nvSpPr>
          <p:cNvPr id="26" name="TextBox 25">
            <a:extLst>
              <a:ext uri="{FF2B5EF4-FFF2-40B4-BE49-F238E27FC236}">
                <a16:creationId xmlns="" xmlns:a16="http://schemas.microsoft.com/office/drawing/2014/main" id="{CD3DCD84-D092-4EEF-8736-0FAB10A024AF}"/>
              </a:ext>
            </a:extLst>
          </p:cNvPr>
          <p:cNvSpPr txBox="1"/>
          <p:nvPr/>
        </p:nvSpPr>
        <p:spPr>
          <a:xfrm>
            <a:off x="6873151" y="3946134"/>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xinh xắn</a:t>
            </a:r>
          </a:p>
        </p:txBody>
      </p:sp>
      <p:sp>
        <p:nvSpPr>
          <p:cNvPr id="27" name="TextBox 26">
            <a:extLst>
              <a:ext uri="{FF2B5EF4-FFF2-40B4-BE49-F238E27FC236}">
                <a16:creationId xmlns="" xmlns:a16="http://schemas.microsoft.com/office/drawing/2014/main" id="{FAC321F0-E6F0-4C39-B8C6-020B755463BD}"/>
              </a:ext>
            </a:extLst>
          </p:cNvPr>
          <p:cNvSpPr txBox="1"/>
          <p:nvPr/>
        </p:nvSpPr>
        <p:spPr>
          <a:xfrm>
            <a:off x="6868868" y="4605312"/>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đẹp xinh</a:t>
            </a:r>
          </a:p>
        </p:txBody>
      </p:sp>
      <p:sp>
        <p:nvSpPr>
          <p:cNvPr id="29" name="TextBox 28">
            <a:extLst>
              <a:ext uri="{FF2B5EF4-FFF2-40B4-BE49-F238E27FC236}">
                <a16:creationId xmlns="" xmlns:a16="http://schemas.microsoft.com/office/drawing/2014/main" id="{4C2C4773-5BE8-4959-8410-B636101E8A83}"/>
              </a:ext>
            </a:extLst>
          </p:cNvPr>
          <p:cNvSpPr txBox="1"/>
          <p:nvPr/>
        </p:nvSpPr>
        <p:spPr>
          <a:xfrm>
            <a:off x="6829785" y="5241570"/>
            <a:ext cx="3017768"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kém xinh</a:t>
            </a:r>
          </a:p>
        </p:txBody>
      </p:sp>
    </p:spTree>
    <p:extLst>
      <p:ext uri="{BB962C8B-B14F-4D97-AF65-F5344CB8AC3E}">
        <p14:creationId xmlns:p14="http://schemas.microsoft.com/office/powerpoint/2010/main" val="215575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3" grpId="0"/>
      <p:bldP spid="24" grpId="0"/>
      <p:bldP spid="25" grpId="0"/>
      <p:bldP spid="26"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 xmlns:a16="http://schemas.microsoft.com/office/drawing/2014/main" id="{E4D4EA11-6F7B-4C1B-B3ED-F6BF61DEAA29}"/>
              </a:ext>
            </a:extLst>
          </p:cNvPr>
          <p:cNvSpPr/>
          <p:nvPr/>
        </p:nvSpPr>
        <p:spPr>
          <a:xfrm>
            <a:off x="1232078" y="4198361"/>
            <a:ext cx="10440684" cy="15092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 xmlns:a16="http://schemas.microsoft.com/office/drawing/2014/main" id="{43D5D19A-564C-43BD-BD90-073CBFAE3751}"/>
              </a:ext>
            </a:extLst>
          </p:cNvPr>
          <p:cNvSpPr/>
          <p:nvPr/>
        </p:nvSpPr>
        <p:spPr>
          <a:xfrm>
            <a:off x="1302700" y="2271210"/>
            <a:ext cx="10440684" cy="150927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uc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ưc.</a:t>
            </a:r>
          </a:p>
        </p:txBody>
      </p:sp>
      <p:sp>
        <p:nvSpPr>
          <p:cNvPr id="18" name="TextBox 17">
            <a:extLst>
              <a:ext uri="{FF2B5EF4-FFF2-40B4-BE49-F238E27FC236}">
                <a16:creationId xmlns="" xmlns:a16="http://schemas.microsoft.com/office/drawing/2014/main" id="{5A12D977-EC2D-4C63-9E58-58D5D89FD0A5}"/>
              </a:ext>
            </a:extLst>
          </p:cNvPr>
          <p:cNvSpPr txBox="1"/>
          <p:nvPr/>
        </p:nvSpPr>
        <p:spPr>
          <a:xfrm>
            <a:off x="1737519" y="2214467"/>
            <a:ext cx="10199384" cy="2123658"/>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M:</a:t>
            </a:r>
          </a:p>
          <a:p>
            <a:pPr lvl="2" algn="just"/>
            <a:r>
              <a:rPr lang="en-US" sz="4400">
                <a:solidFill>
                  <a:srgbClr val="FF0000"/>
                </a:solidFill>
                <a:latin typeface="Arial-Rounded" pitchFamily="34" charset="0"/>
                <a:ea typeface="Arial-Rounded" pitchFamily="34" charset="0"/>
                <a:cs typeface="Arial-Rounded" pitchFamily="34" charset="0"/>
              </a:rPr>
              <a:t>	ut: </a:t>
            </a:r>
            <a:r>
              <a:rPr lang="en-US" sz="4400">
                <a:solidFill>
                  <a:schemeClr val="bg1">
                    <a:lumMod val="10000"/>
                  </a:schemeClr>
                </a:solidFill>
                <a:latin typeface="Arial-Rounded" pitchFamily="34" charset="0"/>
                <a:ea typeface="Arial-Rounded" pitchFamily="34" charset="0"/>
                <a:cs typeface="Arial-Rounded" pitchFamily="34" charset="0"/>
              </a:rPr>
              <a:t>sút bóng</a:t>
            </a:r>
            <a:endParaRPr lang="en-US" sz="4400">
              <a:solidFill>
                <a:srgbClr val="FF0000"/>
              </a:solidFill>
              <a:latin typeface="Arial-Rounded" pitchFamily="34" charset="0"/>
              <a:ea typeface="Arial-Rounded" pitchFamily="34" charset="0"/>
              <a:cs typeface="Arial-Rounded" pitchFamily="34" charset="0"/>
            </a:endParaRPr>
          </a:p>
          <a:p>
            <a:pPr lvl="2" algn="just"/>
            <a:r>
              <a:rPr lang="en-US" sz="4400">
                <a:solidFill>
                  <a:srgbClr val="FF0000"/>
                </a:solidFill>
                <a:latin typeface="Arial-Rounded" pitchFamily="34" charset="0"/>
                <a:ea typeface="Arial-Rounded" pitchFamily="34" charset="0"/>
                <a:cs typeface="Arial-Rounded" pitchFamily="34" charset="0"/>
              </a:rPr>
              <a:t>	uc: </a:t>
            </a:r>
            <a:r>
              <a:rPr lang="en-US" sz="4400">
                <a:solidFill>
                  <a:schemeClr val="bg1">
                    <a:lumMod val="10000"/>
                  </a:schemeClr>
                </a:solidFill>
                <a:latin typeface="Arial-Rounded" pitchFamily="34" charset="0"/>
                <a:ea typeface="Arial-Rounded" pitchFamily="34" charset="0"/>
                <a:cs typeface="Arial-Rounded" pitchFamily="34" charset="0"/>
              </a:rPr>
              <a:t>chúc mừng</a:t>
            </a:r>
            <a:endParaRPr lang="en-US" sz="44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6355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 xmlns:a16="http://schemas.microsoft.com/office/drawing/2014/main" id="{E4D4EA11-6F7B-4C1B-B3ED-F6BF61DEAA29}"/>
              </a:ext>
            </a:extLst>
          </p:cNvPr>
          <p:cNvSpPr/>
          <p:nvPr/>
        </p:nvSpPr>
        <p:spPr>
          <a:xfrm>
            <a:off x="1296429" y="2272275"/>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 xmlns:a16="http://schemas.microsoft.com/office/drawing/2014/main" id="{43D5D19A-564C-43BD-BD90-073CBFAE3751}"/>
              </a:ext>
            </a:extLst>
          </p:cNvPr>
          <p:cNvSpPr/>
          <p:nvPr/>
        </p:nvSpPr>
        <p:spPr>
          <a:xfrm>
            <a:off x="1258725" y="4218357"/>
            <a:ext cx="10440684" cy="1509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05618" y="527149"/>
            <a:ext cx="10972801" cy="731520"/>
            <a:chOff x="280267" y="915918"/>
            <a:chExt cx="10972801" cy="731520"/>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p:cNvSpPr txBox="1"/>
          <p:nvPr/>
        </p:nvSpPr>
        <p:spPr>
          <a:xfrm>
            <a:off x="1279035" y="1258669"/>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Tìm từ ngữ có tiếng chứa </a:t>
            </a:r>
            <a:r>
              <a:rPr lang="en-US" sz="3600" i="1">
                <a:solidFill>
                  <a:srgbClr val="002060"/>
                </a:solidFill>
                <a:latin typeface="Arial-Rounded" pitchFamily="34" charset="0"/>
                <a:ea typeface="Arial-Rounded" pitchFamily="34" charset="0"/>
                <a:cs typeface="Arial-Rounded" pitchFamily="34" charset="0"/>
              </a:rPr>
              <a:t>ut </a:t>
            </a:r>
            <a:r>
              <a:rPr lang="en-US" sz="3600">
                <a:solidFill>
                  <a:srgbClr val="002060"/>
                </a:solidFill>
                <a:latin typeface="Arial-Rounded" pitchFamily="34" charset="0"/>
                <a:ea typeface="Arial-Rounded" pitchFamily="34" charset="0"/>
                <a:cs typeface="Arial-Rounded" pitchFamily="34" charset="0"/>
              </a:rPr>
              <a:t>hoặc</a:t>
            </a:r>
            <a:r>
              <a:rPr lang="en-US" sz="3600" i="1">
                <a:solidFill>
                  <a:srgbClr val="002060"/>
                </a:solidFill>
                <a:latin typeface="Arial-Rounded" pitchFamily="34" charset="0"/>
                <a:ea typeface="Arial-Rounded" pitchFamily="34" charset="0"/>
                <a:cs typeface="Arial-Rounded" pitchFamily="34" charset="0"/>
              </a:rPr>
              <a:t> uc</a:t>
            </a:r>
          </a:p>
        </p:txBody>
      </p:sp>
      <p:sp>
        <p:nvSpPr>
          <p:cNvPr id="18" name="TextBox 17">
            <a:extLst>
              <a:ext uri="{FF2B5EF4-FFF2-40B4-BE49-F238E27FC236}">
                <a16:creationId xmlns="" xmlns:a16="http://schemas.microsoft.com/office/drawing/2014/main" id="{5A12D977-EC2D-4C63-9E58-58D5D89FD0A5}"/>
              </a:ext>
            </a:extLst>
          </p:cNvPr>
          <p:cNvSpPr txBox="1"/>
          <p:nvPr/>
        </p:nvSpPr>
        <p:spPr>
          <a:xfrm>
            <a:off x="1305682" y="4490898"/>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uc:</a:t>
            </a:r>
          </a:p>
        </p:txBody>
      </p:sp>
      <p:sp>
        <p:nvSpPr>
          <p:cNvPr id="22" name="TextBox 21">
            <a:extLst>
              <a:ext uri="{FF2B5EF4-FFF2-40B4-BE49-F238E27FC236}">
                <a16:creationId xmlns="" xmlns:a16="http://schemas.microsoft.com/office/drawing/2014/main" id="{E2BD52F0-E8D7-485E-B14E-FD74EE56AC02}"/>
              </a:ext>
            </a:extLst>
          </p:cNvPr>
          <p:cNvSpPr txBox="1"/>
          <p:nvPr/>
        </p:nvSpPr>
        <p:spPr>
          <a:xfrm>
            <a:off x="1355864" y="2630387"/>
            <a:ext cx="1068084" cy="769441"/>
          </a:xfrm>
          <a:prstGeom prst="rect">
            <a:avLst/>
          </a:prstGeom>
          <a:noFill/>
        </p:spPr>
        <p:txBody>
          <a:bodyPr wrap="square" rtlCol="0">
            <a:spAutoFit/>
          </a:bodyPr>
          <a:lstStyle/>
          <a:p>
            <a:pPr lvl="2" algn="just"/>
            <a:r>
              <a:rPr lang="en-US" sz="4400">
                <a:solidFill>
                  <a:srgbClr val="FF0000"/>
                </a:solidFill>
                <a:latin typeface="Arial-Rounded" pitchFamily="34" charset="0"/>
                <a:ea typeface="Arial-Rounded" pitchFamily="34" charset="0"/>
                <a:cs typeface="Arial-Rounded" pitchFamily="34" charset="0"/>
              </a:rPr>
              <a:t>ut:</a:t>
            </a:r>
          </a:p>
        </p:txBody>
      </p:sp>
      <p:sp>
        <p:nvSpPr>
          <p:cNvPr id="24" name="TextBox 23">
            <a:extLst>
              <a:ext uri="{FF2B5EF4-FFF2-40B4-BE49-F238E27FC236}">
                <a16:creationId xmlns="" xmlns:a16="http://schemas.microsoft.com/office/drawing/2014/main" id="{92E5AB82-7137-4B4F-9B34-61014045A721}"/>
              </a:ext>
            </a:extLst>
          </p:cNvPr>
          <p:cNvSpPr txBox="1"/>
          <p:nvPr/>
        </p:nvSpPr>
        <p:spPr>
          <a:xfrm>
            <a:off x="2182822" y="4490898"/>
            <a:ext cx="157524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lục,</a:t>
            </a:r>
          </a:p>
        </p:txBody>
      </p:sp>
      <p:sp>
        <p:nvSpPr>
          <p:cNvPr id="25" name="TextBox 24">
            <a:extLst>
              <a:ext uri="{FF2B5EF4-FFF2-40B4-BE49-F238E27FC236}">
                <a16:creationId xmlns="" xmlns:a16="http://schemas.microsoft.com/office/drawing/2014/main" id="{D43BA200-6E5D-4C7B-83FB-D24139083FF3}"/>
              </a:ext>
            </a:extLst>
          </p:cNvPr>
          <p:cNvSpPr txBox="1"/>
          <p:nvPr/>
        </p:nvSpPr>
        <p:spPr>
          <a:xfrm>
            <a:off x="3275862"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cục đá,</a:t>
            </a:r>
          </a:p>
        </p:txBody>
      </p:sp>
      <p:sp>
        <p:nvSpPr>
          <p:cNvPr id="26" name="TextBox 25">
            <a:extLst>
              <a:ext uri="{FF2B5EF4-FFF2-40B4-BE49-F238E27FC236}">
                <a16:creationId xmlns="" xmlns:a16="http://schemas.microsoft.com/office/drawing/2014/main" id="{D16B9297-D950-44FB-B772-AF6E5C5B9901}"/>
              </a:ext>
            </a:extLst>
          </p:cNvPr>
          <p:cNvSpPr txBox="1"/>
          <p:nvPr/>
        </p:nvSpPr>
        <p:spPr>
          <a:xfrm>
            <a:off x="5358266"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súc miệng,</a:t>
            </a:r>
          </a:p>
        </p:txBody>
      </p:sp>
      <p:sp>
        <p:nvSpPr>
          <p:cNvPr id="27" name="TextBox 26">
            <a:extLst>
              <a:ext uri="{FF2B5EF4-FFF2-40B4-BE49-F238E27FC236}">
                <a16:creationId xmlns="" xmlns:a16="http://schemas.microsoft.com/office/drawing/2014/main" id="{9A6118F7-C523-4C82-9F32-B8772783A8D5}"/>
              </a:ext>
            </a:extLst>
          </p:cNvPr>
          <p:cNvSpPr txBox="1"/>
          <p:nvPr/>
        </p:nvSpPr>
        <p:spPr>
          <a:xfrm>
            <a:off x="8025266" y="4490898"/>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một chục,…</a:t>
            </a:r>
          </a:p>
        </p:txBody>
      </p:sp>
      <p:sp>
        <p:nvSpPr>
          <p:cNvPr id="28" name="TextBox 27">
            <a:extLst>
              <a:ext uri="{FF2B5EF4-FFF2-40B4-BE49-F238E27FC236}">
                <a16:creationId xmlns="" xmlns:a16="http://schemas.microsoft.com/office/drawing/2014/main" id="{7F6C2873-9FE1-40DA-91EF-D3DD61A5DC98}"/>
              </a:ext>
            </a:extLst>
          </p:cNvPr>
          <p:cNvSpPr txBox="1"/>
          <p:nvPr/>
        </p:nvSpPr>
        <p:spPr>
          <a:xfrm>
            <a:off x="2106670" y="2639643"/>
            <a:ext cx="2399682"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lũ lụt,</a:t>
            </a:r>
          </a:p>
        </p:txBody>
      </p:sp>
      <p:sp>
        <p:nvSpPr>
          <p:cNvPr id="29" name="TextBox 28">
            <a:extLst>
              <a:ext uri="{FF2B5EF4-FFF2-40B4-BE49-F238E27FC236}">
                <a16:creationId xmlns="" xmlns:a16="http://schemas.microsoft.com/office/drawing/2014/main" id="{D0674523-6968-4E7E-832B-F9EE8F21DEA2}"/>
              </a:ext>
            </a:extLst>
          </p:cNvPr>
          <p:cNvSpPr txBox="1"/>
          <p:nvPr/>
        </p:nvSpPr>
        <p:spPr>
          <a:xfrm>
            <a:off x="3630670" y="2639643"/>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cây bút,</a:t>
            </a:r>
          </a:p>
        </p:txBody>
      </p:sp>
      <p:sp>
        <p:nvSpPr>
          <p:cNvPr id="30" name="TextBox 29">
            <a:extLst>
              <a:ext uri="{FF2B5EF4-FFF2-40B4-BE49-F238E27FC236}">
                <a16:creationId xmlns="" xmlns:a16="http://schemas.microsoft.com/office/drawing/2014/main" id="{74C0864D-3BA6-478C-B413-B2F6465D6A58}"/>
              </a:ext>
            </a:extLst>
          </p:cNvPr>
          <p:cNvSpPr txBox="1"/>
          <p:nvPr/>
        </p:nvSpPr>
        <p:spPr>
          <a:xfrm>
            <a:off x="5663066" y="2639643"/>
            <a:ext cx="3228396"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hụt hẫng,</a:t>
            </a:r>
          </a:p>
        </p:txBody>
      </p:sp>
      <p:sp>
        <p:nvSpPr>
          <p:cNvPr id="31" name="TextBox 30">
            <a:extLst>
              <a:ext uri="{FF2B5EF4-FFF2-40B4-BE49-F238E27FC236}">
                <a16:creationId xmlns="" xmlns:a16="http://schemas.microsoft.com/office/drawing/2014/main" id="{E1C4B9EA-7789-4937-A847-ECA026DD267E}"/>
              </a:ext>
            </a:extLst>
          </p:cNvPr>
          <p:cNvSpPr txBox="1"/>
          <p:nvPr/>
        </p:nvSpPr>
        <p:spPr>
          <a:xfrm>
            <a:off x="8025266" y="2639643"/>
            <a:ext cx="3149204" cy="769441"/>
          </a:xfrm>
          <a:prstGeom prst="rect">
            <a:avLst/>
          </a:prstGeom>
          <a:noFill/>
        </p:spPr>
        <p:txBody>
          <a:bodyPr wrap="square" rtlCol="0">
            <a:spAutoFit/>
          </a:bodyPr>
          <a:lstStyle/>
          <a:p>
            <a:pPr lvl="2" algn="just"/>
            <a:r>
              <a:rPr lang="en-US" sz="4400">
                <a:solidFill>
                  <a:srgbClr val="002060"/>
                </a:solidFill>
                <a:latin typeface="Arial-Rounded" pitchFamily="34" charset="0"/>
                <a:ea typeface="Arial-Rounded" pitchFamily="34" charset="0"/>
                <a:cs typeface="Arial-Rounded" pitchFamily="34" charset="0"/>
              </a:rPr>
              <a:t>kẹo mút,…</a:t>
            </a:r>
          </a:p>
        </p:txBody>
      </p:sp>
    </p:spTree>
    <p:extLst>
      <p:ext uri="{BB962C8B-B14F-4D97-AF65-F5344CB8AC3E}">
        <p14:creationId xmlns:p14="http://schemas.microsoft.com/office/powerpoint/2010/main" val="28317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a:spLocks/>
          </p:cNvSpPr>
          <p:nvPr/>
        </p:nvSpPr>
        <p:spPr>
          <a:xfrm>
            <a:off x="594519" y="436257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sinh xắn</a:t>
            </a:r>
            <a:endParaRPr lang="vi-VN" sz="4400">
              <a:latin typeface="Arial-Rounded" pitchFamily="34" charset="0"/>
              <a:ea typeface="Arial-Rounded" pitchFamily="34" charset="0"/>
              <a:cs typeface="Arial-Rounded" pitchFamily="34" charset="0"/>
            </a:endParaRPr>
          </a:p>
        </p:txBody>
      </p:sp>
      <p:sp>
        <p:nvSpPr>
          <p:cNvPr id="4" name="2"/>
          <p:cNvSpPr txBox="1">
            <a:spLocks/>
          </p:cNvSpPr>
          <p:nvPr/>
        </p:nvSpPr>
        <p:spPr>
          <a:xfrm>
            <a:off x="594678" y="2817808"/>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xinh xắn</a:t>
            </a:r>
            <a:endParaRPr lang="vi-VN" sz="4400">
              <a:latin typeface="Arial-Rounded" pitchFamily="34" charset="0"/>
              <a:ea typeface="Arial-Rounded" pitchFamily="34" charset="0"/>
              <a:cs typeface="Arial-Rounded" pitchFamily="34" charset="0"/>
            </a:endParaRPr>
          </a:p>
        </p:txBody>
      </p:sp>
      <p:sp>
        <p:nvSpPr>
          <p:cNvPr id="6" name="4"/>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lũ lụt</a:t>
            </a:r>
            <a:endParaRPr lang="vi-VN" sz="4400">
              <a:latin typeface="Arial-Rounded" pitchFamily="34" charset="0"/>
              <a:ea typeface="Arial-Rounded" pitchFamily="34" charset="0"/>
              <a:cs typeface="Arial-Rounded" pitchFamily="34" charset="0"/>
            </a:endParaRPr>
          </a:p>
        </p:txBody>
      </p:sp>
      <p:sp>
        <p:nvSpPr>
          <p:cNvPr id="7" name="5"/>
          <p:cNvSpPr txBox="1">
            <a:spLocks/>
          </p:cNvSpPr>
          <p:nvPr/>
        </p:nvSpPr>
        <p:spPr>
          <a:xfrm>
            <a:off x="4111212" y="4347308"/>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lũ lục</a:t>
            </a:r>
            <a:endParaRPr lang="vi-VN" sz="4400">
              <a:latin typeface="Arial-Rounded" pitchFamily="34" charset="0"/>
              <a:ea typeface="Arial-Rounded" pitchFamily="34" charset="0"/>
              <a:cs typeface="Arial-Rounded" pitchFamily="34" charset="0"/>
            </a:endParaRPr>
          </a:p>
        </p:txBody>
      </p:sp>
      <p:sp>
        <p:nvSpPr>
          <p:cNvPr id="8" name="8"/>
          <p:cNvSpPr txBox="1">
            <a:spLocks/>
          </p:cNvSpPr>
          <p:nvPr/>
        </p:nvSpPr>
        <p:spPr>
          <a:xfrm>
            <a:off x="8443119" y="2781067"/>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 nục</a:t>
            </a:r>
            <a:endParaRPr lang="vi-VN" sz="4400">
              <a:latin typeface="Arial-Rounded" pitchFamily="34" charset="0"/>
              <a:ea typeface="Arial-Rounded" pitchFamily="34" charset="0"/>
              <a:cs typeface="Arial-Rounded" pitchFamily="34" charset="0"/>
            </a:endParaRPr>
          </a:p>
        </p:txBody>
      </p:sp>
      <p:sp>
        <p:nvSpPr>
          <p:cNvPr id="9" name="9"/>
          <p:cNvSpPr txBox="1">
            <a:spLocks/>
          </p:cNvSpPr>
          <p:nvPr/>
        </p:nvSpPr>
        <p:spPr>
          <a:xfrm>
            <a:off x="8472255" y="4409803"/>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4400">
                <a:latin typeface="Arial-Rounded" pitchFamily="34" charset="0"/>
                <a:ea typeface="Arial-Rounded" pitchFamily="34" charset="0"/>
                <a:cs typeface="Arial-Rounded" pitchFamily="34" charset="0"/>
              </a:rPr>
              <a:t>cá nụt</a:t>
            </a:r>
            <a:endParaRPr lang="vi-VN" sz="44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3117174" y="3093142"/>
            <a:ext cx="675409" cy="666497"/>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3095907" y="4588345"/>
            <a:ext cx="675409" cy="66649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7448321" y="3015829"/>
            <a:ext cx="675409" cy="66649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6884" t="18959" r="50000" b="26434"/>
          <a:stretch/>
        </p:blipFill>
        <p:spPr>
          <a:xfrm>
            <a:off x="11135909" y="3070256"/>
            <a:ext cx="675409" cy="66649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7456949" y="4559226"/>
            <a:ext cx="675409" cy="666497"/>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51120" t="17086" r="5764" b="28307"/>
          <a:stretch/>
        </p:blipFill>
        <p:spPr>
          <a:xfrm>
            <a:off x="11135909" y="4621721"/>
            <a:ext cx="675409" cy="666497"/>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8" name="Picture 2">
            <a:extLst>
              <a:ext uri="{FF2B5EF4-FFF2-40B4-BE49-F238E27FC236}">
                <a16:creationId xmlns="" xmlns:a16="http://schemas.microsoft.com/office/drawing/2014/main" id="{99ACD0B5-D8CA-4018-B1B8-51877F39E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a:extLst>
              <a:ext uri="{FF2B5EF4-FFF2-40B4-BE49-F238E27FC236}">
                <a16:creationId xmlns="" xmlns:a16="http://schemas.microsoft.com/office/drawing/2014/main" id="{A360ABF3-6AE5-4867-AF28-12810AC798BF}"/>
              </a:ext>
            </a:extLst>
          </p:cNvPr>
          <p:cNvSpPr txBox="1"/>
          <p:nvPr/>
        </p:nvSpPr>
        <p:spPr>
          <a:xfrm>
            <a:off x="580191" y="1584960"/>
            <a:ext cx="1438067"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Củng cố </a:t>
            </a:r>
            <a:endParaRPr lang="en-US" sz="2800" b="1" dirty="0">
              <a:solidFill>
                <a:schemeClr val="accent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92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subTnLst>
                                    <p:audio>
                                      <p:cMediaNode>
                                        <p:cTn display="0" masterRel="sameClick">
                                          <p:stCondLst>
                                            <p:cond evt="begin" delay="0">
                                              <p:tn val="1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subTnLst>
                                    <p:audio>
                                      <p:cMediaNode>
                                        <p:cTn display="0" masterRel="sameClick">
                                          <p:stCondLst>
                                            <p:cond evt="begin" delay="0">
                                              <p:tn val="4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042319" y="3940968"/>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con kiến</a:t>
            </a:r>
            <a:endParaRPr lang="vi-VN" sz="4800">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 xmlns:a16="http://schemas.microsoft.com/office/drawing/2014/main" id="{354E8BB2-9915-45E8-8E83-C147F3780A67}"/>
              </a:ext>
            </a:extLst>
          </p:cNvPr>
          <p:cNvPicPr>
            <a:picLocks noChangeAspect="1"/>
          </p:cNvPicPr>
          <p:nvPr/>
        </p:nvPicPr>
        <p:blipFill rotWithShape="1">
          <a:blip r:embed="rId5"/>
          <a:srcRect b="3759"/>
          <a:stretch/>
        </p:blipFill>
        <p:spPr>
          <a:xfrm>
            <a:off x="6447537" y="2163227"/>
            <a:ext cx="3733800" cy="3200400"/>
          </a:xfrm>
          <a:prstGeom prst="rect">
            <a:avLst/>
          </a:prstGeom>
        </p:spPr>
      </p:pic>
    </p:spTree>
    <p:extLst>
      <p:ext uri="{BB962C8B-B14F-4D97-AF65-F5344CB8AC3E}">
        <p14:creationId xmlns:p14="http://schemas.microsoft.com/office/powerpoint/2010/main" val="21717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47"/>
          <p:cNvPicPr preferRelativeResize="0"/>
          <p:nvPr/>
        </p:nvPicPr>
        <p:blipFill>
          <a:blip r:embed="rId3">
            <a:alphaModFix/>
          </a:blip>
          <a:stretch>
            <a:fillRect/>
          </a:stretch>
        </p:blipFill>
        <p:spPr>
          <a:xfrm rot="10800000">
            <a:off x="3442174" y="823212"/>
            <a:ext cx="5513385" cy="3926116"/>
          </a:xfrm>
          <a:prstGeom prst="rect">
            <a:avLst/>
          </a:prstGeom>
          <a:noFill/>
          <a:ln>
            <a:noFill/>
          </a:ln>
        </p:spPr>
      </p:pic>
      <p:sp>
        <p:nvSpPr>
          <p:cNvPr id="229" name="Google Shape;229;p47"/>
          <p:cNvSpPr txBox="1">
            <a:spLocks noGrp="1"/>
          </p:cNvSpPr>
          <p:nvPr>
            <p:ph type="title" idx="4294967295"/>
          </p:nvPr>
        </p:nvSpPr>
        <p:spPr>
          <a:xfrm>
            <a:off x="4256881" y="2413206"/>
            <a:ext cx="3648075" cy="746125"/>
          </a:xfrm>
          <a:prstGeom prst="rect">
            <a:avLst/>
          </a:prstGeom>
        </p:spPr>
        <p:txBody>
          <a:bodyPr spcFirstLastPara="1" wrap="square" lIns="121699" tIns="121699" rIns="121699" bIns="121699" anchor="ctr" anchorCtr="0">
            <a:noAutofit/>
          </a:bodyPr>
          <a:lstStyle/>
          <a:p>
            <a:pPr algn="ctr"/>
            <a:r>
              <a:rPr lang="en" sz="7200">
                <a:solidFill>
                  <a:schemeClr val="dk2"/>
                </a:solidFill>
                <a:latin typeface="Arial-Rounded" pitchFamily="34" charset="0"/>
                <a:ea typeface="Arial-Rounded" pitchFamily="34" charset="0"/>
                <a:cs typeface="Arial-Rounded" pitchFamily="34" charset="0"/>
              </a:rPr>
              <a:t>Dặn dò</a:t>
            </a:r>
            <a:endParaRPr sz="6600">
              <a:latin typeface="Arial-Rounded" pitchFamily="34" charset="0"/>
              <a:ea typeface="Arial-Rounded" pitchFamily="34" charset="0"/>
              <a:cs typeface="Arial-Rounded" pitchFamily="34" charset="0"/>
            </a:endParaRPr>
          </a:p>
        </p:txBody>
      </p:sp>
      <p:pic>
        <p:nvPicPr>
          <p:cNvPr id="235" name="Google Shape;235;p47"/>
          <p:cNvPicPr preferRelativeResize="0"/>
          <p:nvPr/>
        </p:nvPicPr>
        <p:blipFill>
          <a:blip r:embed="rId4">
            <a:alphaModFix/>
          </a:blip>
          <a:stretch>
            <a:fillRect/>
          </a:stretch>
        </p:blipFill>
        <p:spPr>
          <a:xfrm rot="862747">
            <a:off x="1119979" y="4552854"/>
            <a:ext cx="1352006" cy="1481731"/>
          </a:xfrm>
          <a:prstGeom prst="rect">
            <a:avLst/>
          </a:prstGeom>
          <a:noFill/>
          <a:ln>
            <a:noFill/>
          </a:ln>
        </p:spPr>
      </p:pic>
      <p:pic>
        <p:nvPicPr>
          <p:cNvPr id="236" name="Google Shape;236;p47"/>
          <p:cNvPicPr preferRelativeResize="0"/>
          <p:nvPr/>
        </p:nvPicPr>
        <p:blipFill>
          <a:blip r:embed="rId4">
            <a:alphaModFix/>
          </a:blip>
          <a:stretch>
            <a:fillRect/>
          </a:stretch>
        </p:blipFill>
        <p:spPr>
          <a:xfrm rot="4500007">
            <a:off x="9599179" y="4736860"/>
            <a:ext cx="1388713" cy="1514421"/>
          </a:xfrm>
          <a:prstGeom prst="rect">
            <a:avLst/>
          </a:prstGeom>
          <a:noFill/>
          <a:ln>
            <a:noFill/>
          </a:ln>
        </p:spPr>
      </p:pic>
      <p:pic>
        <p:nvPicPr>
          <p:cNvPr id="14" name="Google Shape;604;p73"/>
          <p:cNvPicPr preferRelativeResize="0"/>
          <p:nvPr/>
        </p:nvPicPr>
        <p:blipFill>
          <a:blip r:embed="rId3">
            <a:alphaModFix/>
          </a:blip>
          <a:stretch>
            <a:fillRect/>
          </a:stretch>
        </p:blipFill>
        <p:spPr>
          <a:xfrm rot="10800000">
            <a:off x="-1423835" y="734700"/>
            <a:ext cx="2921755" cy="1385000"/>
          </a:xfrm>
          <a:prstGeom prst="rect">
            <a:avLst/>
          </a:prstGeom>
          <a:noFill/>
          <a:ln>
            <a:noFill/>
          </a:ln>
        </p:spPr>
      </p:pic>
    </p:spTree>
    <p:extLst>
      <p:ext uri="{BB962C8B-B14F-4D97-AF65-F5344CB8AC3E}">
        <p14:creationId xmlns:p14="http://schemas.microsoft.com/office/powerpoint/2010/main" val="339111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564342" y="3151890"/>
            <a:ext cx="3199505"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chong chóng</a:t>
            </a:r>
            <a:endParaRPr lang="vi-VN" sz="4800">
              <a:latin typeface="Arial-Rounded" pitchFamily="34" charset="0"/>
              <a:ea typeface="Arial-Rounded" pitchFamily="34" charset="0"/>
              <a:cs typeface="Arial-Rounded" pitchFamily="34" charset="0"/>
            </a:endParaRPr>
          </a:p>
        </p:txBody>
      </p:sp>
      <p:pic>
        <p:nvPicPr>
          <p:cNvPr id="1026" name="Picture 2" descr="Chong Chóng Đồ Chơi Đầy Màu Sắc - Miễn Phí vector hình ảnh trên Pixabay">
            <a:extLst>
              <a:ext uri="{FF2B5EF4-FFF2-40B4-BE49-F238E27FC236}">
                <a16:creationId xmlns="" xmlns:a16="http://schemas.microsoft.com/office/drawing/2014/main" id="{FCB97518-49FE-4E27-9B2C-8EC9BCA82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816" y="1584960"/>
            <a:ext cx="4258277"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83C8FAFC-C1D0-49BB-A45E-D744951A028F}"/>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chemeClr val="accent1"/>
                </a:solidFill>
                <a:latin typeface="Arial-Rounded" pitchFamily="34" charset="0"/>
                <a:ea typeface="Arial-Rounded" pitchFamily="34" charset="0"/>
                <a:cs typeface="Arial-Rounded" pitchFamily="34" charset="0"/>
              </a:rPr>
              <a:t>Khởi động</a:t>
            </a:r>
            <a:endParaRPr lang="en-US" sz="2800" b="1" dirty="0">
              <a:solidFill>
                <a:schemeClr val="accent1"/>
              </a:solidFill>
              <a:latin typeface="Arial-Rounded" pitchFamily="34" charset="0"/>
              <a:ea typeface="Arial-Rounded" pitchFamily="34" charset="0"/>
              <a:cs typeface="Arial-Rounded" pitchFamily="34" charset="0"/>
            </a:endParaRPr>
          </a:p>
        </p:txBody>
      </p:sp>
      <p:sp>
        <p:nvSpPr>
          <p:cNvPr id="6" name="TextBox 5"/>
          <p:cNvSpPr txBox="1"/>
          <p:nvPr/>
        </p:nvSpPr>
        <p:spPr>
          <a:xfrm>
            <a:off x="3871119" y="685800"/>
            <a:ext cx="5152836" cy="707886"/>
          </a:xfrm>
          <a:prstGeom prst="rect">
            <a:avLst/>
          </a:prstGeom>
          <a:solidFill>
            <a:schemeClr val="accent1"/>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19" name="TextBox 18"/>
          <p:cNvSpPr txBox="1"/>
          <p:nvPr/>
        </p:nvSpPr>
        <p:spPr>
          <a:xfrm>
            <a:off x="2956719" y="3429000"/>
            <a:ext cx="2185305" cy="830997"/>
          </a:xfrm>
          <a:prstGeom prst="rect">
            <a:avLst/>
          </a:prstGeom>
          <a:solidFill>
            <a:schemeClr val="accent1"/>
          </a:solidFill>
          <a:ln>
            <a:solidFill>
              <a:schemeClr val="accent6"/>
            </a:solidFill>
          </a:ln>
        </p:spPr>
        <p:txBody>
          <a:bodyPr wrap="square" rtlCol="0">
            <a:spAutoFit/>
          </a:bodyPr>
          <a:lstStyle/>
          <a:p>
            <a:pPr algn="ctr"/>
            <a:r>
              <a:rPr lang="en-US" sz="4800">
                <a:latin typeface="Arial-Rounded" pitchFamily="34" charset="0"/>
                <a:ea typeface="Arial-Rounded" pitchFamily="34" charset="0"/>
                <a:cs typeface="Arial-Rounded" pitchFamily="34" charset="0"/>
              </a:rPr>
              <a:t>ca hát</a:t>
            </a:r>
            <a:endParaRPr lang="vi-VN" sz="6000">
              <a:latin typeface="Arial-Rounded" pitchFamily="34" charset="0"/>
              <a:ea typeface="Arial-Rounded" pitchFamily="34" charset="0"/>
              <a:cs typeface="Arial-Rounded" pitchFamily="34" charset="0"/>
            </a:endParaRPr>
          </a:p>
        </p:txBody>
      </p:sp>
      <p:pic>
        <p:nvPicPr>
          <p:cNvPr id="2" name="Picture 2" descr="Bài hát png | PNGEgg">
            <a:extLst>
              <a:ext uri="{FF2B5EF4-FFF2-40B4-BE49-F238E27FC236}">
                <a16:creationId xmlns="" xmlns:a16="http://schemas.microsoft.com/office/drawing/2014/main" id="{9070F26E-F21C-4521-95F9-D402ACA33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319" y="20574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33"/>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2" name="Google Shape;152;p33"/>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3" name="Google Shape;153;p33"/>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154" name="Google Shape;154;p33"/>
          <p:cNvGrpSpPr/>
          <p:nvPr/>
        </p:nvGrpSpPr>
        <p:grpSpPr>
          <a:xfrm>
            <a:off x="10427772" y="433767"/>
            <a:ext cx="985888" cy="1056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3048273" y="5649468"/>
            <a:ext cx="1272511" cy="738633"/>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765568" y="3429000"/>
            <a:ext cx="2350903" cy="32976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8470226" y="4236651"/>
            <a:ext cx="3155907" cy="2411500"/>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62850" y="3769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263" name="Google Shape;263;p33"/>
          <p:cNvGrpSpPr/>
          <p:nvPr/>
        </p:nvGrpSpPr>
        <p:grpSpPr>
          <a:xfrm>
            <a:off x="55812" y="332167"/>
            <a:ext cx="809858" cy="543333"/>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641394" y="961101"/>
            <a:ext cx="632465" cy="383633"/>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5652665" y="6279134"/>
            <a:ext cx="856476" cy="260900"/>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6" name="TextBox 125"/>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2021 </a:t>
            </a:r>
          </a:p>
        </p:txBody>
      </p:sp>
      <p:sp>
        <p:nvSpPr>
          <p:cNvPr id="127" name="TextBox 126"/>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S/20</a:t>
            </a:r>
          </a:p>
        </p:txBody>
      </p:sp>
      <p:sp>
        <p:nvSpPr>
          <p:cNvPr id="128" name="Google Shape;145;p39"/>
          <p:cNvSpPr txBox="1">
            <a:spLocks noGrp="1"/>
          </p:cNvSpPr>
          <p:nvPr>
            <p:ph type="ctrTitle" idx="4294967295"/>
          </p:nvPr>
        </p:nvSpPr>
        <p:spPr>
          <a:xfrm>
            <a:off x="1889919" y="2914650"/>
            <a:ext cx="8180388" cy="1352550"/>
          </a:xfrm>
          <a:prstGeom prst="rect">
            <a:avLst/>
          </a:prstGeom>
        </p:spPr>
        <p:txBody>
          <a:bodyPr spcFirstLastPara="1" wrap="square" lIns="121705" tIns="121705" rIns="121705" bIns="121705" anchor="b" anchorCtr="0">
            <a:noAutofit/>
          </a:body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4800">
                <a:latin typeface="Arial-Rounded" pitchFamily="34" charset="0"/>
                <a:ea typeface="Arial-Rounded" pitchFamily="34" charset="0"/>
                <a:cs typeface="Arial-Rounded" pitchFamily="34" charset="0"/>
              </a:rPr>
              <a:t>Tết đến rồi</a:t>
            </a:r>
            <a:endParaRPr lang="vi-VN" sz="4800" b="1">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3" name="Rectangle 2"/>
          <p:cNvSpPr/>
          <p:nvPr/>
        </p:nvSpPr>
        <p:spPr>
          <a:xfrm>
            <a:off x="190500" y="123942"/>
            <a:ext cx="11729170" cy="5495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83C8FAFC-C1D0-49BB-A45E-D744951A028F}"/>
              </a:ext>
            </a:extLst>
          </p:cNvPr>
          <p:cNvSpPr txBox="1"/>
          <p:nvPr/>
        </p:nvSpPr>
        <p:spPr>
          <a:xfrm>
            <a:off x="2509961" y="1143000"/>
            <a:ext cx="7141916" cy="1168718"/>
          </a:xfrm>
          <a:prstGeom prst="rect">
            <a:avLst/>
          </a:prstGeom>
          <a:noFill/>
        </p:spPr>
        <p:txBody>
          <a:bodyPr wrap="square" rtlCol="0">
            <a:spAutoFit/>
          </a:bodyPr>
          <a:lstStyle/>
          <a:p>
            <a:pPr algn="ctr">
              <a:lnSpc>
                <a:spcPct val="150000"/>
              </a:lnSpc>
            </a:pPr>
            <a:r>
              <a:rPr lang="en-US" sz="5400" b="1">
                <a:solidFill>
                  <a:srgbClr val="FF6600"/>
                </a:solidFill>
                <a:latin typeface="Arial-Rounded" pitchFamily="34" charset="0"/>
                <a:ea typeface="Arial-Rounded" pitchFamily="34" charset="0"/>
                <a:cs typeface="Arial-Rounded" pitchFamily="34" charset="0"/>
              </a:rPr>
              <a:t>Tết đến rồi</a:t>
            </a:r>
            <a:endParaRPr lang="en-US" sz="5400" b="1" dirty="0">
              <a:solidFill>
                <a:srgbClr val="FF6600"/>
              </a:solidFill>
              <a:latin typeface="Arial-Rounded" pitchFamily="34" charset="0"/>
              <a:ea typeface="Arial-Rounded" pitchFamily="34" charset="0"/>
              <a:cs typeface="Arial-Rounded" pitchFamily="34" charset="0"/>
            </a:endParaRPr>
          </a:p>
        </p:txBody>
      </p:sp>
      <p:grpSp>
        <p:nvGrpSpPr>
          <p:cNvPr id="24" name="Group 23"/>
          <p:cNvGrpSpPr/>
          <p:nvPr/>
        </p:nvGrpSpPr>
        <p:grpSpPr>
          <a:xfrm>
            <a:off x="530584" y="374631"/>
            <a:ext cx="11049001" cy="731520"/>
            <a:chOff x="280267" y="915918"/>
            <a:chExt cx="11049001" cy="731520"/>
          </a:xfrm>
        </p:grpSpPr>
        <p:grpSp>
          <p:nvGrpSpPr>
            <p:cNvPr id="25" name="Group 24"/>
            <p:cNvGrpSpPr/>
            <p:nvPr/>
          </p:nvGrpSpPr>
          <p:grpSpPr>
            <a:xfrm>
              <a:off x="280267" y="915918"/>
              <a:ext cx="758018" cy="731520"/>
              <a:chOff x="3041858" y="1727884"/>
              <a:chExt cx="1240359" cy="1188720"/>
            </a:xfrm>
          </p:grpSpPr>
          <p:sp>
            <p:nvSpPr>
              <p:cNvPr id="27"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Arial-Rounded" pitchFamily="34" charset="0"/>
                  <a:ea typeface="Arial-Rounded" pitchFamily="34" charset="0"/>
                  <a:cs typeface="Arial-Rounded" pitchFamily="34" charset="0"/>
                </a:endParaRPr>
              </a:p>
            </p:txBody>
          </p:sp>
          <p:sp>
            <p:nvSpPr>
              <p:cNvPr id="28"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26" name="TextBox 25"/>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Nghe – viết.</a:t>
              </a:r>
            </a:p>
          </p:txBody>
        </p:sp>
      </p:grpSp>
      <p:sp>
        <p:nvSpPr>
          <p:cNvPr id="10" name="TextBox 9">
            <a:extLst>
              <a:ext uri="{FF2B5EF4-FFF2-40B4-BE49-F238E27FC236}">
                <a16:creationId xmlns="" xmlns:a16="http://schemas.microsoft.com/office/drawing/2014/main" id="{7BF6BCDF-9F5D-43EF-8D2F-74DA0EBB0C5C}"/>
              </a:ext>
            </a:extLst>
          </p:cNvPr>
          <p:cNvSpPr txBox="1"/>
          <p:nvPr/>
        </p:nvSpPr>
        <p:spPr>
          <a:xfrm>
            <a:off x="556419" y="2348567"/>
            <a:ext cx="11049001" cy="3785652"/>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spTree>
    <p:extLst>
      <p:ext uri="{BB962C8B-B14F-4D97-AF65-F5344CB8AC3E}">
        <p14:creationId xmlns:p14="http://schemas.microsoft.com/office/powerpoint/2010/main" val="1481113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7020" y="616284"/>
            <a:ext cx="4631998" cy="2965116"/>
            <a:chOff x="1121" y="616284"/>
            <a:chExt cx="4631998" cy="2965116"/>
          </a:xfrm>
        </p:grpSpPr>
        <p:sp>
          <p:nvSpPr>
            <p:cNvPr id="11" name="Cloud Callout 10"/>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Nội dung bài viết gồm có mấy câu?</a:t>
              </a:r>
            </a:p>
          </p:txBody>
        </p:sp>
      </p:gr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sp>
        <p:nvSpPr>
          <p:cNvPr id="27" name="TextBox 26">
            <a:extLst>
              <a:ext uri="{FF2B5EF4-FFF2-40B4-BE49-F238E27FC236}">
                <a16:creationId xmlns="" xmlns:a16="http://schemas.microsoft.com/office/drawing/2014/main" id="{83C8FAFC-C1D0-49BB-A45E-D744951A028F}"/>
              </a:ext>
            </a:extLst>
          </p:cNvPr>
          <p:cNvSpPr txBox="1"/>
          <p:nvPr/>
        </p:nvSpPr>
        <p:spPr>
          <a:xfrm>
            <a:off x="4556919" y="3048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Tết đến rồi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 xmlns:a16="http://schemas.microsoft.com/office/drawing/2014/main" id="{7BF6BCDF-9F5D-43EF-8D2F-74DA0EBB0C5C}"/>
              </a:ext>
            </a:extLst>
          </p:cNvPr>
          <p:cNvSpPr txBox="1"/>
          <p:nvPr/>
        </p:nvSpPr>
        <p:spPr>
          <a:xfrm>
            <a:off x="4190092" y="1665417"/>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sp>
        <p:nvSpPr>
          <p:cNvPr id="14" name="TextBox 13">
            <a:extLst>
              <a:ext uri="{FF2B5EF4-FFF2-40B4-BE49-F238E27FC236}">
                <a16:creationId xmlns="" xmlns:a16="http://schemas.microsoft.com/office/drawing/2014/main" id="{7BF6BCDF-9F5D-43EF-8D2F-74DA0EBB0C5C}"/>
              </a:ext>
            </a:extLst>
          </p:cNvPr>
          <p:cNvSpPr txBox="1"/>
          <p:nvPr/>
        </p:nvSpPr>
        <p:spPr>
          <a:xfrm>
            <a:off x="4190092" y="1665417"/>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Vào dịp Tết, các gia đình thường gói bánh chưng hoặc bánh tét. </a:t>
            </a:r>
            <a:r>
              <a:rPr lang="en-US" sz="4000">
                <a:solidFill>
                  <a:srgbClr val="C00000"/>
                </a:solidFill>
                <a:latin typeface="Arial-Rounded" pitchFamily="34" charset="0"/>
                <a:ea typeface="Arial-Rounded" pitchFamily="34" charset="0"/>
                <a:cs typeface="Arial-Rounded" pitchFamily="34" charset="0"/>
              </a:rPr>
              <a:t>Người lớn thường tặng trẻ em những bao lì xì xinh xắn với mong ước các em mạnh khoẻ, giỏi giang.</a:t>
            </a:r>
            <a:r>
              <a:rPr lang="en-US" sz="4000">
                <a:latin typeface="Arial-Rounded" pitchFamily="34" charset="0"/>
                <a:ea typeface="Arial-Rounded" pitchFamily="34" charset="0"/>
                <a:cs typeface="Arial-Rounded" pitchFamily="34" charset="0"/>
              </a:rPr>
              <a:t> </a:t>
            </a:r>
            <a:r>
              <a:rPr lang="en-US" sz="4000">
                <a:solidFill>
                  <a:srgbClr val="7030A0"/>
                </a:solidFill>
                <a:latin typeface="Arial-Rounded" pitchFamily="34" charset="0"/>
                <a:ea typeface="Arial-Rounded" pitchFamily="34" charset="0"/>
                <a:cs typeface="Arial-Rounded" pitchFamily="34" charset="0"/>
              </a:rPr>
              <a:t>Tết là dịp mọi người quây quần bên nhau và dành cho nhau những lời chúc tốt đẹp.</a:t>
            </a:r>
          </a:p>
        </p:txBody>
      </p:sp>
      <p:grpSp>
        <p:nvGrpSpPr>
          <p:cNvPr id="15" name="Group 14"/>
          <p:cNvGrpSpPr/>
          <p:nvPr/>
        </p:nvGrpSpPr>
        <p:grpSpPr>
          <a:xfrm>
            <a:off x="157020" y="616284"/>
            <a:ext cx="4631998" cy="2965116"/>
            <a:chOff x="1121" y="616284"/>
            <a:chExt cx="4631998" cy="2965116"/>
          </a:xfrm>
        </p:grpSpPr>
        <p:sp>
          <p:nvSpPr>
            <p:cNvPr id="16" name="Cloud Callout 15"/>
            <p:cNvSpPr/>
            <p:nvPr/>
          </p:nvSpPr>
          <p:spPr>
            <a:xfrm>
              <a:off x="1121" y="616284"/>
              <a:ext cx="4631998" cy="2965116"/>
            </a:xfrm>
            <a:prstGeom prst="cloudCallout">
              <a:avLst>
                <a:gd name="adj1" fmla="val -29798"/>
                <a:gd name="adj2" fmla="val 6442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3166" y="1047750"/>
              <a:ext cx="3404454" cy="1938992"/>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Cần chú ý gì khi viết chữ đầu đoạn?</a:t>
              </a:r>
            </a:p>
          </p:txBody>
        </p:sp>
      </p:grpSp>
      <p:cxnSp>
        <p:nvCxnSpPr>
          <p:cNvPr id="3" name="Straight Arrow Connector 2"/>
          <p:cNvCxnSpPr/>
          <p:nvPr/>
        </p:nvCxnSpPr>
        <p:spPr>
          <a:xfrm>
            <a:off x="4556919" y="2065459"/>
            <a:ext cx="62484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7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83C8FAFC-C1D0-49BB-A45E-D744951A028F}"/>
              </a:ext>
            </a:extLst>
          </p:cNvPr>
          <p:cNvSpPr txBox="1"/>
          <p:nvPr/>
        </p:nvSpPr>
        <p:spPr>
          <a:xfrm>
            <a:off x="4556919" y="381000"/>
            <a:ext cx="7141916" cy="1049133"/>
          </a:xfrm>
          <a:prstGeom prst="rect">
            <a:avLst/>
          </a:prstGeom>
          <a:noFill/>
        </p:spPr>
        <p:txBody>
          <a:bodyPr wrap="square" rtlCol="0">
            <a:spAutoFit/>
          </a:bodyPr>
          <a:lstStyle/>
          <a:p>
            <a:pPr algn="ctr">
              <a:lnSpc>
                <a:spcPct val="150000"/>
              </a:lnSpc>
            </a:pPr>
            <a:r>
              <a:rPr lang="en-US" sz="4800" b="1">
                <a:solidFill>
                  <a:srgbClr val="FF6600"/>
                </a:solidFill>
                <a:latin typeface="Arial-Rounded" pitchFamily="34" charset="0"/>
                <a:ea typeface="Arial-Rounded" pitchFamily="34" charset="0"/>
                <a:cs typeface="Arial-Rounded" pitchFamily="34" charset="0"/>
              </a:rPr>
              <a:t>Tết đến rồi</a:t>
            </a:r>
            <a:endParaRPr lang="en-US" sz="4800" b="1" dirty="0">
              <a:solidFill>
                <a:srgbClr val="FF6600"/>
              </a:solidFill>
              <a:latin typeface="Arial-Rounded" pitchFamily="34" charset="0"/>
              <a:ea typeface="Arial-Rounded" pitchFamily="34" charset="0"/>
              <a:cs typeface="Arial-Rounded" pitchFamily="34" charset="0"/>
            </a:endParaRPr>
          </a:p>
        </p:txBody>
      </p:sp>
      <p:sp>
        <p:nvSpPr>
          <p:cNvPr id="17" name="TextBox 16">
            <a:extLst>
              <a:ext uri="{FF2B5EF4-FFF2-40B4-BE49-F238E27FC236}">
                <a16:creationId xmlns="" xmlns:a16="http://schemas.microsoft.com/office/drawing/2014/main" id="{7BF6BCDF-9F5D-43EF-8D2F-74DA0EBB0C5C}"/>
              </a:ext>
            </a:extLst>
          </p:cNvPr>
          <p:cNvSpPr txBox="1"/>
          <p:nvPr/>
        </p:nvSpPr>
        <p:spPr>
          <a:xfrm>
            <a:off x="4175919" y="1567033"/>
            <a:ext cx="7546615" cy="5016758"/>
          </a:xfrm>
          <a:prstGeom prst="rect">
            <a:avLst/>
          </a:prstGeom>
          <a:noFill/>
        </p:spPr>
        <p:txBody>
          <a:bodyPr wrap="square" rtlCol="0">
            <a:spAutoFit/>
          </a:bodyPr>
          <a:lstStyle/>
          <a:p>
            <a:pPr indent="457200" algn="just"/>
            <a:r>
              <a:rPr lang="en-US" sz="4000">
                <a:latin typeface="Arial-Rounded" pitchFamily="34" charset="0"/>
                <a:ea typeface="Arial-Rounded" pitchFamily="34" charset="0"/>
                <a:cs typeface="Arial-Rounded" pitchFamily="34" charset="0"/>
              </a:rPr>
              <a:t>Vào dịp Tết, các gia đình thường gói bánh chưng hoặc bánh tét. Người lớn thường tặng trẻ em những bao lì xì xinh xắn với mong ước các em mạnh khoẻ, giỏi giang. Tết là dịp mọi người quây quần bên nhau và dành cho nhau những lời chúc tốt đẹp.</a:t>
            </a: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grpSp>
        <p:nvGrpSpPr>
          <p:cNvPr id="33" name="Group 32"/>
          <p:cNvGrpSpPr/>
          <p:nvPr/>
        </p:nvGrpSpPr>
        <p:grpSpPr>
          <a:xfrm>
            <a:off x="154518" y="616284"/>
            <a:ext cx="4173801" cy="2965116"/>
            <a:chOff x="1121" y="616284"/>
            <a:chExt cx="4391476" cy="2965116"/>
          </a:xfrm>
        </p:grpSpPr>
        <p:sp>
          <p:nvSpPr>
            <p:cNvPr id="34" name="Cloud Callout 33"/>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cxnSp>
        <p:nvCxnSpPr>
          <p:cNvPr id="15" name="Straight Connector 14"/>
          <p:cNvCxnSpPr>
            <a:cxnSpLocks/>
          </p:cNvCxnSpPr>
          <p:nvPr/>
        </p:nvCxnSpPr>
        <p:spPr>
          <a:xfrm>
            <a:off x="10119519" y="2209800"/>
            <a:ext cx="16030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5204228" y="2802610"/>
            <a:ext cx="28523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5429" y="4038600"/>
            <a:ext cx="716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7F507B6F-3680-4D84-8282-4315DADF917A}"/>
              </a:ext>
            </a:extLst>
          </p:cNvPr>
          <p:cNvCxnSpPr>
            <a:cxnSpLocks/>
          </p:cNvCxnSpPr>
          <p:nvPr/>
        </p:nvCxnSpPr>
        <p:spPr>
          <a:xfrm>
            <a:off x="7604919" y="4038600"/>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64B69DCE-8D76-4AEC-8248-BB8810A40528}"/>
              </a:ext>
            </a:extLst>
          </p:cNvPr>
          <p:cNvCxnSpPr>
            <a:cxnSpLocks/>
          </p:cNvCxnSpPr>
          <p:nvPr/>
        </p:nvCxnSpPr>
        <p:spPr>
          <a:xfrm>
            <a:off x="10805020" y="4652075"/>
            <a:ext cx="91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9124895-A2AD-4274-96AE-519F042BD487}"/>
              </a:ext>
            </a:extLst>
          </p:cNvPr>
          <p:cNvCxnSpPr>
            <a:cxnSpLocks/>
          </p:cNvCxnSpPr>
          <p:nvPr/>
        </p:nvCxnSpPr>
        <p:spPr>
          <a:xfrm>
            <a:off x="4297323" y="5257800"/>
            <a:ext cx="12232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A872FF4-F98B-4458-837D-F1BFE389C19F}"/>
              </a:ext>
            </a:extLst>
          </p:cNvPr>
          <p:cNvCxnSpPr>
            <a:cxnSpLocks/>
          </p:cNvCxnSpPr>
          <p:nvPr/>
        </p:nvCxnSpPr>
        <p:spPr>
          <a:xfrm>
            <a:off x="10623213" y="5257800"/>
            <a:ext cx="919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389487CF-8D2F-4B86-8FE5-B58945F0E3E3}"/>
              </a:ext>
            </a:extLst>
          </p:cNvPr>
          <p:cNvCxnSpPr>
            <a:cxnSpLocks/>
          </p:cNvCxnSpPr>
          <p:nvPr/>
        </p:nvCxnSpPr>
        <p:spPr>
          <a:xfrm>
            <a:off x="4312821" y="5867400"/>
            <a:ext cx="1010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537369" y="285750"/>
            <a:ext cx="10972800" cy="6419850"/>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535293511"/>
              </p:ext>
            </p:extLst>
          </p:nvPr>
        </p:nvGraphicFramePr>
        <p:xfrm>
          <a:off x="1185069" y="723900"/>
          <a:ext cx="9601200" cy="5486400"/>
        </p:xfrm>
        <a:graphic>
          <a:graphicData uri="http://schemas.openxmlformats.org/drawingml/2006/table">
            <a:tbl>
              <a:tblPr firstRow="1" bandRow="1">
                <a:tableStyleId>{5C22544A-7EE6-4342-B048-85BDC9FD1C3A}</a:tableStyleId>
              </a:tblPr>
              <a:tblGrid>
                <a:gridCol w="4572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457200">
                  <a:extLst>
                    <a:ext uri="{9D8B030D-6E8A-4147-A177-3AD203B41FA5}">
                      <a16:colId xmlns="" xmlns:a16="http://schemas.microsoft.com/office/drawing/2014/main" val="20002"/>
                    </a:ext>
                  </a:extLst>
                </a:gridCol>
                <a:gridCol w="4572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gridCol w="457200">
                  <a:extLst>
                    <a:ext uri="{9D8B030D-6E8A-4147-A177-3AD203B41FA5}">
                      <a16:colId xmlns="" xmlns:a16="http://schemas.microsoft.com/office/drawing/2014/main" val="20006"/>
                    </a:ext>
                  </a:extLst>
                </a:gridCol>
                <a:gridCol w="457200">
                  <a:extLst>
                    <a:ext uri="{9D8B030D-6E8A-4147-A177-3AD203B41FA5}">
                      <a16:colId xmlns="" xmlns:a16="http://schemas.microsoft.com/office/drawing/2014/main" val="20007"/>
                    </a:ext>
                  </a:extLst>
                </a:gridCol>
                <a:gridCol w="457200">
                  <a:extLst>
                    <a:ext uri="{9D8B030D-6E8A-4147-A177-3AD203B41FA5}">
                      <a16:colId xmlns="" xmlns:a16="http://schemas.microsoft.com/office/drawing/2014/main" val="20008"/>
                    </a:ext>
                  </a:extLst>
                </a:gridCol>
                <a:gridCol w="457200">
                  <a:extLst>
                    <a:ext uri="{9D8B030D-6E8A-4147-A177-3AD203B41FA5}">
                      <a16:colId xmlns="" xmlns:a16="http://schemas.microsoft.com/office/drawing/2014/main" val="20009"/>
                    </a:ext>
                  </a:extLst>
                </a:gridCol>
                <a:gridCol w="457200">
                  <a:extLst>
                    <a:ext uri="{9D8B030D-6E8A-4147-A177-3AD203B41FA5}">
                      <a16:colId xmlns="" xmlns:a16="http://schemas.microsoft.com/office/drawing/2014/main" val="20010"/>
                    </a:ext>
                  </a:extLst>
                </a:gridCol>
                <a:gridCol w="4572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457200">
                  <a:extLst>
                    <a:ext uri="{9D8B030D-6E8A-4147-A177-3AD203B41FA5}">
                      <a16:colId xmlns="" xmlns:a16="http://schemas.microsoft.com/office/drawing/2014/main" val="20014"/>
                    </a:ext>
                  </a:extLst>
                </a:gridCol>
                <a:gridCol w="457200">
                  <a:extLst>
                    <a:ext uri="{9D8B030D-6E8A-4147-A177-3AD203B41FA5}">
                      <a16:colId xmlns="" xmlns:a16="http://schemas.microsoft.com/office/drawing/2014/main" val="20015"/>
                    </a:ext>
                  </a:extLst>
                </a:gridCol>
                <a:gridCol w="457200">
                  <a:extLst>
                    <a:ext uri="{9D8B030D-6E8A-4147-A177-3AD203B41FA5}">
                      <a16:colId xmlns="" xmlns:a16="http://schemas.microsoft.com/office/drawing/2014/main" val="20016"/>
                    </a:ext>
                  </a:extLst>
                </a:gridCol>
                <a:gridCol w="457200">
                  <a:extLst>
                    <a:ext uri="{9D8B030D-6E8A-4147-A177-3AD203B41FA5}">
                      <a16:colId xmlns="" xmlns:a16="http://schemas.microsoft.com/office/drawing/2014/main" val="20017"/>
                    </a:ext>
                  </a:extLst>
                </a:gridCol>
                <a:gridCol w="457200">
                  <a:extLst>
                    <a:ext uri="{9D8B030D-6E8A-4147-A177-3AD203B41FA5}">
                      <a16:colId xmlns="" xmlns:a16="http://schemas.microsoft.com/office/drawing/2014/main" val="20018"/>
                    </a:ext>
                  </a:extLst>
                </a:gridCol>
                <a:gridCol w="457200">
                  <a:extLst>
                    <a:ext uri="{9D8B030D-6E8A-4147-A177-3AD203B41FA5}">
                      <a16:colId xmlns="" xmlns:a16="http://schemas.microsoft.com/office/drawing/2014/main" val="20019"/>
                    </a:ext>
                  </a:extLst>
                </a:gridCol>
                <a:gridCol w="457200">
                  <a:extLst>
                    <a:ext uri="{9D8B030D-6E8A-4147-A177-3AD203B41FA5}">
                      <a16:colId xmlns="" xmlns:a16="http://schemas.microsoft.com/office/drawing/2014/main" val="20020"/>
                    </a:ext>
                  </a:extLst>
                </a:gridCol>
              </a:tblGrid>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12700" cap="flat" cmpd="sng" algn="ctr">
                      <a:solidFill>
                        <a:schemeClr val="bg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457200">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bl>
          </a:graphicData>
        </a:graphic>
      </p:graphicFrame>
      <p:sp>
        <p:nvSpPr>
          <p:cNvPr id="6" name="TextBox 5"/>
          <p:cNvSpPr txBox="1"/>
          <p:nvPr/>
        </p:nvSpPr>
        <p:spPr>
          <a:xfrm>
            <a:off x="3276759" y="1657886"/>
            <a:ext cx="6679633" cy="1446550"/>
          </a:xfrm>
          <a:prstGeom prst="rect">
            <a:avLst/>
          </a:prstGeom>
          <a:noFill/>
        </p:spPr>
        <p:txBody>
          <a:bodyPr wrap="square" rtlCol="0">
            <a:spAutoFit/>
          </a:bodyPr>
          <a:lstStyle/>
          <a:p>
            <a:r>
              <a:rPr lang="vi-VN" sz="8800">
                <a:solidFill>
                  <a:schemeClr val="accent1"/>
                </a:solidFill>
                <a:latin typeface="HP001 4 hàng" pitchFamily="34" charset="0"/>
              </a:rPr>
              <a:t>κưŊg</a:t>
            </a:r>
            <a:endParaRPr lang="en-US" sz="8800">
              <a:solidFill>
                <a:schemeClr val="accent1"/>
              </a:solidFill>
              <a:latin typeface="HP001 4 hàng" pitchFamily="34" charset="0"/>
            </a:endParaRPr>
          </a:p>
        </p:txBody>
      </p:sp>
      <p:sp>
        <p:nvSpPr>
          <p:cNvPr id="38" name="TextBox 37"/>
          <p:cNvSpPr txBox="1"/>
          <p:nvPr/>
        </p:nvSpPr>
        <p:spPr>
          <a:xfrm>
            <a:off x="3383439" y="3486686"/>
            <a:ext cx="6964906" cy="1446550"/>
          </a:xfrm>
          <a:prstGeom prst="rect">
            <a:avLst/>
          </a:prstGeom>
          <a:noFill/>
        </p:spPr>
        <p:txBody>
          <a:bodyPr wrap="square" rtlCol="0">
            <a:spAutoFit/>
          </a:bodyPr>
          <a:lstStyle/>
          <a:p>
            <a:r>
              <a:rPr lang="vi-VN" sz="8800">
                <a:solidFill>
                  <a:schemeClr val="accent1"/>
                </a:solidFill>
                <a:latin typeface="HP001 4 hàng" pitchFamily="34" charset="0"/>
              </a:rPr>
              <a:t>báζ εưng</a:t>
            </a:r>
            <a:endParaRPr lang="en-US" sz="8800">
              <a:solidFill>
                <a:schemeClr val="accent1"/>
              </a:solidFill>
              <a:latin typeface="HP001 4 hàng" pitchFamily="34" charset="0"/>
            </a:endParaRPr>
          </a:p>
        </p:txBody>
      </p:sp>
      <p:cxnSp>
        <p:nvCxnSpPr>
          <p:cNvPr id="43" name="Straight Connector 42"/>
          <p:cNvCxnSpPr>
            <a:cxnSpLocks/>
          </p:cNvCxnSpPr>
          <p:nvPr/>
        </p:nvCxnSpPr>
        <p:spPr>
          <a:xfrm>
            <a:off x="5318919" y="2667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95311" y="449580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A54A688C-D712-41A3-BC77-957B4F74A39E}"/>
              </a:ext>
            </a:extLst>
          </p:cNvPr>
          <p:cNvCxnSpPr/>
          <p:nvPr/>
        </p:nvCxnSpPr>
        <p:spPr>
          <a:xfrm>
            <a:off x="8138319" y="4514850"/>
            <a:ext cx="959227"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705</Words>
  <Application>Microsoft Office PowerPoint</Application>
  <PresentationFormat>Custom</PresentationFormat>
  <Paragraphs>142</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Ubuntu</vt:lpstr>
      <vt:lpstr>Gochi Hand</vt:lpstr>
      <vt:lpstr>Patrick Hand</vt:lpstr>
      <vt:lpstr>Arial</vt:lpstr>
      <vt:lpstr>HP001 4 hàng</vt:lpstr>
      <vt:lpstr>Patrick Hand SC</vt:lpstr>
      <vt:lpstr>Arial-Rounded</vt:lpstr>
      <vt:lpstr>Arial Rounded MT Bold</vt:lpstr>
      <vt:lpstr>English Language Grammar Rules by Slidesgo</vt:lpstr>
      <vt:lpstr>PowerPoint Presentation</vt:lpstr>
      <vt:lpstr>PowerPoint Presentation</vt:lpstr>
      <vt:lpstr>PowerPoint Presentation</vt:lpstr>
      <vt:lpstr>PowerPoint Presentation</vt:lpstr>
      <vt:lpstr>Nghe – viết: Tết đến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Grammar Rules</dc:title>
  <dc:creator>PC</dc:creator>
  <cp:lastModifiedBy>Windows User</cp:lastModifiedBy>
  <cp:revision>164</cp:revision>
  <dcterms:modified xsi:type="dcterms:W3CDTF">2025-02-06T01:51:03Z</dcterms:modified>
</cp:coreProperties>
</file>