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75" r:id="rId4"/>
    <p:sldId id="276" r:id="rId5"/>
    <p:sldId id="266" r:id="rId6"/>
    <p:sldId id="27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2F0"/>
    <a:srgbClr val="C13DC4"/>
    <a:srgbClr val="6C2E9A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715" autoAdjust="0"/>
  </p:normalViewPr>
  <p:slideViewPr>
    <p:cSldViewPr>
      <p:cViewPr varScale="1">
        <p:scale>
          <a:sx n="83" d="100"/>
          <a:sy n="83" d="100"/>
        </p:scale>
        <p:origin x="102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DC99-B454-4F49-B600-7F1F75AD91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9BAA6-30B6-4FF4-B55C-79D62B66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tổ</a:t>
            </a:r>
            <a:r>
              <a:rPr lang="en-US" baseline="0"/>
              <a:t> chức hđ cho HS nói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440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để ra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linh động khi HS có đáp án khác phù hợp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585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5" name="Google Shape;9135;ge9f09432c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6" name="Google Shape;9136;ge9f09432c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tổ</a:t>
            </a:r>
            <a:r>
              <a:rPr lang="en-US" baseline="0"/>
              <a:t> chức hđ cho HS nói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306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ge9f09432c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ge9f09432c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62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8"/>
          <p:cNvSpPr txBox="1">
            <a:spLocks noGrp="1"/>
          </p:cNvSpPr>
          <p:nvPr>
            <p:ph type="title"/>
          </p:nvPr>
        </p:nvSpPr>
        <p:spPr>
          <a:xfrm>
            <a:off x="1388130" y="1788581"/>
            <a:ext cx="6367815" cy="2047443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5600"/>
            </a:lvl9pPr>
          </a:lstStyle>
          <a:p>
            <a:endParaRPr/>
          </a:p>
        </p:txBody>
      </p:sp>
      <p:grpSp>
        <p:nvGrpSpPr>
          <p:cNvPr id="2348" name="Google Shape;2348;p8"/>
          <p:cNvGrpSpPr/>
          <p:nvPr/>
        </p:nvGrpSpPr>
        <p:grpSpPr>
          <a:xfrm flipH="1">
            <a:off x="579869" y="372680"/>
            <a:ext cx="8562581" cy="4296909"/>
            <a:chOff x="-20797" y="547977"/>
            <a:chExt cx="10011977" cy="6318048"/>
          </a:xfrm>
        </p:grpSpPr>
        <p:sp>
          <p:nvSpPr>
            <p:cNvPr id="2349" name="Google Shape;2349;p8"/>
            <p:cNvSpPr/>
            <p:nvPr/>
          </p:nvSpPr>
          <p:spPr>
            <a:xfrm>
              <a:off x="-20797" y="13508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9613019" y="1227363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4248428" y="12273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2" name="Google Shape;2352;p8"/>
            <p:cNvGrpSpPr/>
            <p:nvPr/>
          </p:nvGrpSpPr>
          <p:grpSpPr>
            <a:xfrm>
              <a:off x="9631959" y="3959950"/>
              <a:ext cx="340302" cy="334375"/>
              <a:chOff x="4864725" y="4564050"/>
              <a:chExt cx="337300" cy="334375"/>
            </a:xfrm>
          </p:grpSpPr>
          <p:sp>
            <p:nvSpPr>
              <p:cNvPr id="2353" name="Google Shape;2353;p8"/>
              <p:cNvSpPr/>
              <p:nvPr/>
            </p:nvSpPr>
            <p:spPr>
              <a:xfrm>
                <a:off x="4864725" y="4564050"/>
                <a:ext cx="3373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13492" h="13344" extrusionOk="0">
                    <a:moveTo>
                      <a:pt x="5708" y="1"/>
                    </a:moveTo>
                    <a:cubicBezTo>
                      <a:pt x="5266" y="1"/>
                      <a:pt x="4832" y="312"/>
                      <a:pt x="4735" y="861"/>
                    </a:cubicBezTo>
                    <a:lnTo>
                      <a:pt x="4261" y="4385"/>
                    </a:lnTo>
                    <a:lnTo>
                      <a:pt x="894" y="5490"/>
                    </a:lnTo>
                    <a:cubicBezTo>
                      <a:pt x="53" y="5753"/>
                      <a:pt x="0" y="6910"/>
                      <a:pt x="789" y="7279"/>
                    </a:cubicBezTo>
                    <a:lnTo>
                      <a:pt x="3998" y="8857"/>
                    </a:lnTo>
                    <a:lnTo>
                      <a:pt x="4051" y="12381"/>
                    </a:lnTo>
                    <a:cubicBezTo>
                      <a:pt x="4051" y="12981"/>
                      <a:pt x="4523" y="13344"/>
                      <a:pt x="5009" y="13344"/>
                    </a:cubicBezTo>
                    <a:cubicBezTo>
                      <a:pt x="5248" y="13344"/>
                      <a:pt x="5491" y="13256"/>
                      <a:pt x="5681" y="13065"/>
                    </a:cubicBezTo>
                    <a:lnTo>
                      <a:pt x="8154" y="10487"/>
                    </a:lnTo>
                    <a:lnTo>
                      <a:pt x="11573" y="11540"/>
                    </a:lnTo>
                    <a:cubicBezTo>
                      <a:pt x="11670" y="11572"/>
                      <a:pt x="11764" y="11587"/>
                      <a:pt x="11856" y="11587"/>
                    </a:cubicBezTo>
                    <a:cubicBezTo>
                      <a:pt x="12514" y="11587"/>
                      <a:pt x="13001" y="10818"/>
                      <a:pt x="12678" y="10172"/>
                    </a:cubicBezTo>
                    <a:lnTo>
                      <a:pt x="10942" y="7016"/>
                    </a:lnTo>
                    <a:lnTo>
                      <a:pt x="12994" y="4122"/>
                    </a:lnTo>
                    <a:cubicBezTo>
                      <a:pt x="13491" y="3426"/>
                      <a:pt x="13001" y="2588"/>
                      <a:pt x="12234" y="2588"/>
                    </a:cubicBezTo>
                    <a:cubicBezTo>
                      <a:pt x="12190" y="2588"/>
                      <a:pt x="12145" y="2591"/>
                      <a:pt x="12099" y="2597"/>
                    </a:cubicBezTo>
                    <a:lnTo>
                      <a:pt x="8575" y="3281"/>
                    </a:lnTo>
                    <a:lnTo>
                      <a:pt x="6471" y="387"/>
                    </a:lnTo>
                    <a:cubicBezTo>
                      <a:pt x="6268" y="123"/>
                      <a:pt x="5986" y="1"/>
                      <a:pt x="5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5079075" y="4628800"/>
                <a:ext cx="1144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1322" extrusionOk="0">
                    <a:moveTo>
                      <a:pt x="3633" y="0"/>
                    </a:moveTo>
                    <a:cubicBezTo>
                      <a:pt x="3598" y="0"/>
                      <a:pt x="3561" y="2"/>
                      <a:pt x="3525" y="7"/>
                    </a:cubicBezTo>
                    <a:lnTo>
                      <a:pt x="1" y="691"/>
                    </a:lnTo>
                    <a:lnTo>
                      <a:pt x="527" y="1322"/>
                    </a:lnTo>
                    <a:lnTo>
                      <a:pt x="4577" y="585"/>
                    </a:lnTo>
                    <a:cubicBezTo>
                      <a:pt x="4385" y="249"/>
                      <a:pt x="4017" y="0"/>
                      <a:pt x="3633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4867350" y="4564050"/>
                <a:ext cx="163100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13375" extrusionOk="0">
                    <a:moveTo>
                      <a:pt x="5606" y="1"/>
                    </a:moveTo>
                    <a:cubicBezTo>
                      <a:pt x="5168" y="1"/>
                      <a:pt x="4747" y="312"/>
                      <a:pt x="4682" y="861"/>
                    </a:cubicBezTo>
                    <a:lnTo>
                      <a:pt x="4209" y="4385"/>
                    </a:lnTo>
                    <a:lnTo>
                      <a:pt x="842" y="5490"/>
                    </a:lnTo>
                    <a:cubicBezTo>
                      <a:pt x="53" y="5753"/>
                      <a:pt x="0" y="6910"/>
                      <a:pt x="737" y="7279"/>
                    </a:cubicBezTo>
                    <a:lnTo>
                      <a:pt x="3946" y="8857"/>
                    </a:lnTo>
                    <a:lnTo>
                      <a:pt x="3998" y="12381"/>
                    </a:lnTo>
                    <a:cubicBezTo>
                      <a:pt x="3998" y="12959"/>
                      <a:pt x="4484" y="13375"/>
                      <a:pt x="4998" y="13375"/>
                    </a:cubicBezTo>
                    <a:cubicBezTo>
                      <a:pt x="5139" y="13375"/>
                      <a:pt x="5283" y="13344"/>
                      <a:pt x="5419" y="13276"/>
                    </a:cubicBezTo>
                    <a:cubicBezTo>
                      <a:pt x="5313" y="13118"/>
                      <a:pt x="5313" y="13012"/>
                      <a:pt x="5313" y="12855"/>
                    </a:cubicBezTo>
                    <a:lnTo>
                      <a:pt x="5261" y="9330"/>
                    </a:lnTo>
                    <a:lnTo>
                      <a:pt x="2052" y="7752"/>
                    </a:lnTo>
                    <a:cubicBezTo>
                      <a:pt x="1263" y="7331"/>
                      <a:pt x="1315" y="6226"/>
                      <a:pt x="2157" y="5963"/>
                    </a:cubicBezTo>
                    <a:lnTo>
                      <a:pt x="5524" y="4859"/>
                    </a:lnTo>
                    <a:lnTo>
                      <a:pt x="5997" y="1282"/>
                    </a:lnTo>
                    <a:cubicBezTo>
                      <a:pt x="6050" y="966"/>
                      <a:pt x="6260" y="703"/>
                      <a:pt x="6523" y="598"/>
                    </a:cubicBezTo>
                    <a:lnTo>
                      <a:pt x="6366" y="387"/>
                    </a:lnTo>
                    <a:cubicBezTo>
                      <a:pt x="6163" y="123"/>
                      <a:pt x="5881" y="1"/>
                      <a:pt x="5606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6" name="Google Shape;2356;p8"/>
            <p:cNvGrpSpPr/>
            <p:nvPr/>
          </p:nvGrpSpPr>
          <p:grpSpPr>
            <a:xfrm>
              <a:off x="6981913" y="6588475"/>
              <a:ext cx="291244" cy="277550"/>
              <a:chOff x="3689675" y="865975"/>
              <a:chExt cx="288675" cy="277550"/>
            </a:xfrm>
          </p:grpSpPr>
          <p:sp>
            <p:nvSpPr>
              <p:cNvPr id="2357" name="Google Shape;2357;p8"/>
              <p:cNvSpPr/>
              <p:nvPr/>
            </p:nvSpPr>
            <p:spPr>
              <a:xfrm>
                <a:off x="3691350" y="865975"/>
                <a:ext cx="287000" cy="27755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102" extrusionOk="0">
                    <a:moveTo>
                      <a:pt x="6491" y="0"/>
                    </a:moveTo>
                    <a:cubicBezTo>
                      <a:pt x="6242" y="0"/>
                      <a:pt x="5984" y="106"/>
                      <a:pt x="5798" y="333"/>
                    </a:cubicBezTo>
                    <a:lnTo>
                      <a:pt x="4115" y="2805"/>
                    </a:lnTo>
                    <a:lnTo>
                      <a:pt x="1169" y="2332"/>
                    </a:lnTo>
                    <a:cubicBezTo>
                      <a:pt x="1109" y="2318"/>
                      <a:pt x="1050" y="2311"/>
                      <a:pt x="992" y="2311"/>
                    </a:cubicBezTo>
                    <a:cubicBezTo>
                      <a:pt x="400" y="2311"/>
                      <a:pt x="1" y="3014"/>
                      <a:pt x="432" y="3542"/>
                    </a:cubicBezTo>
                    <a:lnTo>
                      <a:pt x="2274" y="5909"/>
                    </a:lnTo>
                    <a:lnTo>
                      <a:pt x="958" y="8644"/>
                    </a:lnTo>
                    <a:cubicBezTo>
                      <a:pt x="688" y="9186"/>
                      <a:pt x="1113" y="9804"/>
                      <a:pt x="1671" y="9804"/>
                    </a:cubicBezTo>
                    <a:cubicBezTo>
                      <a:pt x="1764" y="9804"/>
                      <a:pt x="1860" y="9787"/>
                      <a:pt x="1958" y="9749"/>
                    </a:cubicBezTo>
                    <a:lnTo>
                      <a:pt x="4746" y="8750"/>
                    </a:lnTo>
                    <a:lnTo>
                      <a:pt x="6850" y="10854"/>
                    </a:lnTo>
                    <a:cubicBezTo>
                      <a:pt x="7021" y="11025"/>
                      <a:pt x="7231" y="11101"/>
                      <a:pt x="7437" y="11101"/>
                    </a:cubicBezTo>
                    <a:cubicBezTo>
                      <a:pt x="7863" y="11101"/>
                      <a:pt x="8271" y="10772"/>
                      <a:pt x="8271" y="10275"/>
                    </a:cubicBezTo>
                    <a:lnTo>
                      <a:pt x="8165" y="7329"/>
                    </a:lnTo>
                    <a:lnTo>
                      <a:pt x="10796" y="5962"/>
                    </a:lnTo>
                    <a:cubicBezTo>
                      <a:pt x="11479" y="5593"/>
                      <a:pt x="11322" y="4699"/>
                      <a:pt x="10690" y="4489"/>
                    </a:cubicBezTo>
                    <a:lnTo>
                      <a:pt x="7797" y="3647"/>
                    </a:lnTo>
                    <a:lnTo>
                      <a:pt x="7271" y="701"/>
                    </a:lnTo>
                    <a:cubicBezTo>
                      <a:pt x="7239" y="254"/>
                      <a:pt x="6877" y="0"/>
                      <a:pt x="6491" y="0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3884950" y="957150"/>
                <a:ext cx="868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1631" extrusionOk="0">
                    <a:moveTo>
                      <a:pt x="0" y="0"/>
                    </a:moveTo>
                    <a:lnTo>
                      <a:pt x="158" y="631"/>
                    </a:lnTo>
                    <a:lnTo>
                      <a:pt x="3472" y="1631"/>
                    </a:lnTo>
                    <a:cubicBezTo>
                      <a:pt x="3472" y="1315"/>
                      <a:pt x="3262" y="894"/>
                      <a:pt x="2894" y="8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3689675" y="867575"/>
                <a:ext cx="183475" cy="246075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9843" extrusionOk="0">
                    <a:moveTo>
                      <a:pt x="6452" y="0"/>
                    </a:moveTo>
                    <a:cubicBezTo>
                      <a:pt x="6207" y="0"/>
                      <a:pt x="5962" y="118"/>
                      <a:pt x="5813" y="374"/>
                    </a:cubicBezTo>
                    <a:lnTo>
                      <a:pt x="4129" y="2794"/>
                    </a:lnTo>
                    <a:lnTo>
                      <a:pt x="1131" y="2320"/>
                    </a:lnTo>
                    <a:cubicBezTo>
                      <a:pt x="1091" y="2314"/>
                      <a:pt x="1052" y="2311"/>
                      <a:pt x="1014" y="2311"/>
                    </a:cubicBezTo>
                    <a:cubicBezTo>
                      <a:pt x="395" y="2311"/>
                      <a:pt x="1" y="3087"/>
                      <a:pt x="447" y="3583"/>
                    </a:cubicBezTo>
                    <a:lnTo>
                      <a:pt x="2288" y="5950"/>
                    </a:lnTo>
                    <a:lnTo>
                      <a:pt x="973" y="8633"/>
                    </a:lnTo>
                    <a:cubicBezTo>
                      <a:pt x="710" y="9212"/>
                      <a:pt x="1078" y="9843"/>
                      <a:pt x="1657" y="9843"/>
                    </a:cubicBezTo>
                    <a:cubicBezTo>
                      <a:pt x="1762" y="9685"/>
                      <a:pt x="1762" y="9633"/>
                      <a:pt x="1815" y="9475"/>
                    </a:cubicBezTo>
                    <a:lnTo>
                      <a:pt x="3130" y="6792"/>
                    </a:lnTo>
                    <a:lnTo>
                      <a:pt x="1288" y="4425"/>
                    </a:lnTo>
                    <a:cubicBezTo>
                      <a:pt x="844" y="3881"/>
                      <a:pt x="1281" y="3153"/>
                      <a:pt x="1858" y="3153"/>
                    </a:cubicBezTo>
                    <a:cubicBezTo>
                      <a:pt x="1896" y="3153"/>
                      <a:pt x="1934" y="3156"/>
                      <a:pt x="1972" y="3162"/>
                    </a:cubicBezTo>
                    <a:lnTo>
                      <a:pt x="4971" y="3636"/>
                    </a:lnTo>
                    <a:lnTo>
                      <a:pt x="6654" y="1216"/>
                    </a:lnTo>
                    <a:cubicBezTo>
                      <a:pt x="6865" y="953"/>
                      <a:pt x="7075" y="900"/>
                      <a:pt x="7338" y="900"/>
                    </a:cubicBezTo>
                    <a:lnTo>
                      <a:pt x="7233" y="690"/>
                    </a:lnTo>
                    <a:cubicBezTo>
                      <a:pt x="7170" y="252"/>
                      <a:pt x="6811" y="0"/>
                      <a:pt x="6452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0" name="Google Shape;2360;p8"/>
            <p:cNvGrpSpPr/>
            <p:nvPr/>
          </p:nvGrpSpPr>
          <p:grpSpPr>
            <a:xfrm>
              <a:off x="6643903" y="1074100"/>
              <a:ext cx="295255" cy="276725"/>
              <a:chOff x="5348675" y="2068175"/>
              <a:chExt cx="292650" cy="276725"/>
            </a:xfrm>
          </p:grpSpPr>
          <p:sp>
            <p:nvSpPr>
              <p:cNvPr id="2361" name="Google Shape;2361;p8"/>
              <p:cNvSpPr/>
              <p:nvPr/>
            </p:nvSpPr>
            <p:spPr>
              <a:xfrm>
                <a:off x="5353950" y="2069650"/>
                <a:ext cx="287375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10940" extrusionOk="0">
                    <a:moveTo>
                      <a:pt x="3407" y="1"/>
                    </a:moveTo>
                    <a:cubicBezTo>
                      <a:pt x="2961" y="1"/>
                      <a:pt x="2567" y="368"/>
                      <a:pt x="2683" y="793"/>
                    </a:cubicBezTo>
                    <a:lnTo>
                      <a:pt x="3104" y="3739"/>
                    </a:lnTo>
                    <a:lnTo>
                      <a:pt x="579" y="5369"/>
                    </a:lnTo>
                    <a:cubicBezTo>
                      <a:pt x="0" y="5790"/>
                      <a:pt x="158" y="6685"/>
                      <a:pt x="842" y="6842"/>
                    </a:cubicBezTo>
                    <a:lnTo>
                      <a:pt x="3840" y="7421"/>
                    </a:lnTo>
                    <a:lnTo>
                      <a:pt x="4629" y="10314"/>
                    </a:lnTo>
                    <a:cubicBezTo>
                      <a:pt x="4688" y="10725"/>
                      <a:pt x="5025" y="10939"/>
                      <a:pt x="5366" y="10939"/>
                    </a:cubicBezTo>
                    <a:cubicBezTo>
                      <a:pt x="5636" y="10939"/>
                      <a:pt x="5910" y="10804"/>
                      <a:pt x="6050" y="10525"/>
                    </a:cubicBezTo>
                    <a:lnTo>
                      <a:pt x="7523" y="7894"/>
                    </a:lnTo>
                    <a:lnTo>
                      <a:pt x="10469" y="8000"/>
                    </a:lnTo>
                    <a:cubicBezTo>
                      <a:pt x="10503" y="8005"/>
                      <a:pt x="10537" y="8008"/>
                      <a:pt x="10570" y="8008"/>
                    </a:cubicBezTo>
                    <a:cubicBezTo>
                      <a:pt x="11143" y="8008"/>
                      <a:pt x="11495" y="7182"/>
                      <a:pt x="11047" y="6685"/>
                    </a:cubicBezTo>
                    <a:lnTo>
                      <a:pt x="8996" y="4528"/>
                    </a:lnTo>
                    <a:lnTo>
                      <a:pt x="10048" y="1740"/>
                    </a:lnTo>
                    <a:cubicBezTo>
                      <a:pt x="10220" y="1181"/>
                      <a:pt x="9829" y="657"/>
                      <a:pt x="9307" y="657"/>
                    </a:cubicBezTo>
                    <a:cubicBezTo>
                      <a:pt x="9191" y="657"/>
                      <a:pt x="9068" y="683"/>
                      <a:pt x="8943" y="740"/>
                    </a:cubicBezTo>
                    <a:lnTo>
                      <a:pt x="6260" y="2003"/>
                    </a:lnTo>
                    <a:lnTo>
                      <a:pt x="3893" y="162"/>
                    </a:lnTo>
                    <a:cubicBezTo>
                      <a:pt x="3739" y="49"/>
                      <a:pt x="3569" y="1"/>
                      <a:pt x="3407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5507800" y="2086575"/>
                <a:ext cx="934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1747" extrusionOk="0">
                    <a:moveTo>
                      <a:pt x="3047" y="0"/>
                    </a:moveTo>
                    <a:cubicBezTo>
                      <a:pt x="2943" y="0"/>
                      <a:pt x="2838" y="20"/>
                      <a:pt x="2736" y="63"/>
                    </a:cubicBezTo>
                    <a:lnTo>
                      <a:pt x="1" y="1326"/>
                    </a:lnTo>
                    <a:lnTo>
                      <a:pt x="632" y="1747"/>
                    </a:lnTo>
                    <a:lnTo>
                      <a:pt x="3736" y="326"/>
                    </a:lnTo>
                    <a:cubicBezTo>
                      <a:pt x="3583" y="136"/>
                      <a:pt x="3320" y="0"/>
                      <a:pt x="3047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5348675" y="2068175"/>
                <a:ext cx="148650" cy="276725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11069" extrusionOk="0">
                    <a:moveTo>
                      <a:pt x="3520" y="1"/>
                    </a:moveTo>
                    <a:cubicBezTo>
                      <a:pt x="3056" y="1"/>
                      <a:pt x="2660" y="369"/>
                      <a:pt x="2736" y="904"/>
                    </a:cubicBezTo>
                    <a:lnTo>
                      <a:pt x="3104" y="3850"/>
                    </a:lnTo>
                    <a:lnTo>
                      <a:pt x="632" y="5534"/>
                    </a:lnTo>
                    <a:cubicBezTo>
                      <a:pt x="1" y="5902"/>
                      <a:pt x="211" y="6849"/>
                      <a:pt x="895" y="6954"/>
                    </a:cubicBezTo>
                    <a:lnTo>
                      <a:pt x="3841" y="7533"/>
                    </a:lnTo>
                    <a:lnTo>
                      <a:pt x="4630" y="10478"/>
                    </a:lnTo>
                    <a:cubicBezTo>
                      <a:pt x="4765" y="10849"/>
                      <a:pt x="5093" y="11068"/>
                      <a:pt x="5422" y="11068"/>
                    </a:cubicBezTo>
                    <a:cubicBezTo>
                      <a:pt x="5608" y="11068"/>
                      <a:pt x="5793" y="10998"/>
                      <a:pt x="5945" y="10847"/>
                    </a:cubicBezTo>
                    <a:cubicBezTo>
                      <a:pt x="5945" y="10794"/>
                      <a:pt x="5945" y="10741"/>
                      <a:pt x="5893" y="10584"/>
                    </a:cubicBezTo>
                    <a:lnTo>
                      <a:pt x="5103" y="7690"/>
                    </a:lnTo>
                    <a:lnTo>
                      <a:pt x="2105" y="7112"/>
                    </a:lnTo>
                    <a:cubicBezTo>
                      <a:pt x="1421" y="6954"/>
                      <a:pt x="1263" y="6060"/>
                      <a:pt x="1842" y="5639"/>
                    </a:cubicBezTo>
                    <a:lnTo>
                      <a:pt x="4367" y="4008"/>
                    </a:lnTo>
                    <a:lnTo>
                      <a:pt x="3946" y="1062"/>
                    </a:lnTo>
                    <a:cubicBezTo>
                      <a:pt x="3894" y="799"/>
                      <a:pt x="4051" y="536"/>
                      <a:pt x="4209" y="326"/>
                    </a:cubicBezTo>
                    <a:lnTo>
                      <a:pt x="4051" y="168"/>
                    </a:lnTo>
                    <a:cubicBezTo>
                      <a:pt x="3879" y="53"/>
                      <a:pt x="3694" y="1"/>
                      <a:pt x="3520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4" name="Google Shape;2364;p8"/>
            <p:cNvGrpSpPr/>
            <p:nvPr/>
          </p:nvGrpSpPr>
          <p:grpSpPr>
            <a:xfrm>
              <a:off x="3073043" y="6288528"/>
              <a:ext cx="228593" cy="194302"/>
              <a:chOff x="1916200" y="1417475"/>
              <a:chExt cx="229350" cy="228000"/>
            </a:xfrm>
          </p:grpSpPr>
          <p:sp>
            <p:nvSpPr>
              <p:cNvPr id="2365" name="Google Shape;2365;p8"/>
              <p:cNvSpPr/>
              <p:nvPr/>
            </p:nvSpPr>
            <p:spPr>
              <a:xfrm>
                <a:off x="1918850" y="1417475"/>
                <a:ext cx="226700" cy="22780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9112" extrusionOk="0">
                    <a:moveTo>
                      <a:pt x="3793" y="1"/>
                    </a:moveTo>
                    <a:cubicBezTo>
                      <a:pt x="3485" y="1"/>
                      <a:pt x="3189" y="218"/>
                      <a:pt x="3156" y="577"/>
                    </a:cubicBezTo>
                    <a:lnTo>
                      <a:pt x="2893" y="2997"/>
                    </a:lnTo>
                    <a:lnTo>
                      <a:pt x="579" y="3786"/>
                    </a:lnTo>
                    <a:cubicBezTo>
                      <a:pt x="53" y="3944"/>
                      <a:pt x="0" y="4733"/>
                      <a:pt x="526" y="4996"/>
                    </a:cubicBezTo>
                    <a:lnTo>
                      <a:pt x="2683" y="6048"/>
                    </a:lnTo>
                    <a:lnTo>
                      <a:pt x="2683" y="8468"/>
                    </a:lnTo>
                    <a:cubicBezTo>
                      <a:pt x="2683" y="8863"/>
                      <a:pt x="3027" y="9111"/>
                      <a:pt x="3362" y="9111"/>
                    </a:cubicBezTo>
                    <a:cubicBezTo>
                      <a:pt x="3517" y="9111"/>
                      <a:pt x="3671" y="9058"/>
                      <a:pt x="3788" y="8942"/>
                    </a:cubicBezTo>
                    <a:lnTo>
                      <a:pt x="5524" y="7153"/>
                    </a:lnTo>
                    <a:lnTo>
                      <a:pt x="7786" y="7889"/>
                    </a:lnTo>
                    <a:cubicBezTo>
                      <a:pt x="7871" y="7918"/>
                      <a:pt x="7953" y="7931"/>
                      <a:pt x="8029" y="7931"/>
                    </a:cubicBezTo>
                    <a:cubicBezTo>
                      <a:pt x="8518" y="7931"/>
                      <a:pt x="8802" y="7397"/>
                      <a:pt x="8575" y="6943"/>
                    </a:cubicBezTo>
                    <a:lnTo>
                      <a:pt x="7417" y="4786"/>
                    </a:lnTo>
                    <a:lnTo>
                      <a:pt x="8785" y="2787"/>
                    </a:lnTo>
                    <a:cubicBezTo>
                      <a:pt x="9067" y="2317"/>
                      <a:pt x="8803" y="1763"/>
                      <a:pt x="8331" y="1763"/>
                    </a:cubicBezTo>
                    <a:cubicBezTo>
                      <a:pt x="8275" y="1763"/>
                      <a:pt x="8215" y="1770"/>
                      <a:pt x="8154" y="1787"/>
                    </a:cubicBezTo>
                    <a:lnTo>
                      <a:pt x="5787" y="2208"/>
                    </a:lnTo>
                    <a:lnTo>
                      <a:pt x="4314" y="262"/>
                    </a:lnTo>
                    <a:cubicBezTo>
                      <a:pt x="4174" y="82"/>
                      <a:pt x="3981" y="1"/>
                      <a:pt x="37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2063500" y="1463200"/>
                <a:ext cx="763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853" extrusionOk="0">
                    <a:moveTo>
                      <a:pt x="2487" y="1"/>
                    </a:moveTo>
                    <a:cubicBezTo>
                      <a:pt x="2449" y="1"/>
                      <a:pt x="2409" y="4"/>
                      <a:pt x="2368" y="11"/>
                    </a:cubicBezTo>
                    <a:lnTo>
                      <a:pt x="1" y="484"/>
                    </a:lnTo>
                    <a:lnTo>
                      <a:pt x="316" y="853"/>
                    </a:lnTo>
                    <a:lnTo>
                      <a:pt x="3052" y="379"/>
                    </a:lnTo>
                    <a:cubicBezTo>
                      <a:pt x="2960" y="150"/>
                      <a:pt x="2749" y="1"/>
                      <a:pt x="248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1916200" y="1417475"/>
                <a:ext cx="113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9120" extrusionOk="0">
                    <a:moveTo>
                      <a:pt x="3919" y="1"/>
                    </a:moveTo>
                    <a:cubicBezTo>
                      <a:pt x="3604" y="1"/>
                      <a:pt x="3275" y="218"/>
                      <a:pt x="3210" y="577"/>
                    </a:cubicBezTo>
                    <a:lnTo>
                      <a:pt x="2894" y="2997"/>
                    </a:lnTo>
                    <a:lnTo>
                      <a:pt x="580" y="3786"/>
                    </a:lnTo>
                    <a:cubicBezTo>
                      <a:pt x="54" y="3997"/>
                      <a:pt x="1" y="4733"/>
                      <a:pt x="527" y="4996"/>
                    </a:cubicBezTo>
                    <a:lnTo>
                      <a:pt x="2684" y="6048"/>
                    </a:lnTo>
                    <a:lnTo>
                      <a:pt x="2684" y="8468"/>
                    </a:lnTo>
                    <a:cubicBezTo>
                      <a:pt x="2684" y="8871"/>
                      <a:pt x="2992" y="9119"/>
                      <a:pt x="3349" y="9119"/>
                    </a:cubicBezTo>
                    <a:cubicBezTo>
                      <a:pt x="3458" y="9119"/>
                      <a:pt x="3572" y="9096"/>
                      <a:pt x="3683" y="9047"/>
                    </a:cubicBezTo>
                    <a:cubicBezTo>
                      <a:pt x="3631" y="8942"/>
                      <a:pt x="3631" y="8889"/>
                      <a:pt x="3631" y="8784"/>
                    </a:cubicBezTo>
                    <a:lnTo>
                      <a:pt x="3631" y="6364"/>
                    </a:lnTo>
                    <a:lnTo>
                      <a:pt x="1474" y="5312"/>
                    </a:lnTo>
                    <a:cubicBezTo>
                      <a:pt x="948" y="5049"/>
                      <a:pt x="1000" y="4260"/>
                      <a:pt x="1526" y="4154"/>
                    </a:cubicBezTo>
                    <a:lnTo>
                      <a:pt x="3841" y="3365"/>
                    </a:lnTo>
                    <a:lnTo>
                      <a:pt x="4157" y="893"/>
                    </a:lnTo>
                    <a:cubicBezTo>
                      <a:pt x="4157" y="630"/>
                      <a:pt x="4367" y="525"/>
                      <a:pt x="4525" y="367"/>
                    </a:cubicBezTo>
                    <a:lnTo>
                      <a:pt x="4420" y="262"/>
                    </a:lnTo>
                    <a:cubicBezTo>
                      <a:pt x="4300" y="82"/>
                      <a:pt x="4112" y="1"/>
                      <a:pt x="3919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8" name="Google Shape;2368;p8"/>
            <p:cNvGrpSpPr/>
            <p:nvPr/>
          </p:nvGrpSpPr>
          <p:grpSpPr>
            <a:xfrm>
              <a:off x="8472525" y="4670500"/>
              <a:ext cx="135369" cy="129375"/>
              <a:chOff x="2419900" y="952925"/>
              <a:chExt cx="134175" cy="129375"/>
            </a:xfrm>
          </p:grpSpPr>
          <p:sp>
            <p:nvSpPr>
              <p:cNvPr id="2369" name="Google Shape;2369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2" name="Google Shape;2372;p8"/>
            <p:cNvGrpSpPr/>
            <p:nvPr/>
          </p:nvGrpSpPr>
          <p:grpSpPr>
            <a:xfrm>
              <a:off x="1397120" y="3005138"/>
              <a:ext cx="139329" cy="128300"/>
              <a:chOff x="732600" y="1890325"/>
              <a:chExt cx="138100" cy="128300"/>
            </a:xfrm>
          </p:grpSpPr>
          <p:sp>
            <p:nvSpPr>
              <p:cNvPr id="2373" name="Google Shape;2373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6" name="Google Shape;2376;p8"/>
            <p:cNvGrpSpPr/>
            <p:nvPr/>
          </p:nvGrpSpPr>
          <p:grpSpPr>
            <a:xfrm rot="-1856811">
              <a:off x="1565612" y="819222"/>
              <a:ext cx="1338947" cy="1025873"/>
              <a:chOff x="6015800" y="923575"/>
              <a:chExt cx="1212225" cy="937075"/>
            </a:xfrm>
          </p:grpSpPr>
          <p:sp>
            <p:nvSpPr>
              <p:cNvPr id="2377" name="Google Shape;2377;p8"/>
              <p:cNvSpPr/>
              <p:nvPr/>
            </p:nvSpPr>
            <p:spPr>
              <a:xfrm>
                <a:off x="6015800" y="923575"/>
                <a:ext cx="3758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15032" h="14474" extrusionOk="0">
                    <a:moveTo>
                      <a:pt x="8300" y="0"/>
                    </a:moveTo>
                    <a:cubicBezTo>
                      <a:pt x="7968" y="0"/>
                      <a:pt x="7628" y="165"/>
                      <a:pt x="7404" y="501"/>
                    </a:cubicBezTo>
                    <a:lnTo>
                      <a:pt x="5352" y="3815"/>
                    </a:lnTo>
                    <a:lnTo>
                      <a:pt x="1459" y="3447"/>
                    </a:lnTo>
                    <a:cubicBezTo>
                      <a:pt x="1438" y="3446"/>
                      <a:pt x="1416" y="3445"/>
                      <a:pt x="1395" y="3445"/>
                    </a:cubicBezTo>
                    <a:cubicBezTo>
                      <a:pt x="538" y="3445"/>
                      <a:pt x="0" y="4463"/>
                      <a:pt x="565" y="5131"/>
                    </a:cubicBezTo>
                    <a:lnTo>
                      <a:pt x="3038" y="8129"/>
                    </a:lnTo>
                    <a:lnTo>
                      <a:pt x="1459" y="11706"/>
                    </a:lnTo>
                    <a:cubicBezTo>
                      <a:pt x="1145" y="12469"/>
                      <a:pt x="1712" y="13194"/>
                      <a:pt x="2474" y="13194"/>
                    </a:cubicBezTo>
                    <a:cubicBezTo>
                      <a:pt x="2604" y="13194"/>
                      <a:pt x="2741" y="13173"/>
                      <a:pt x="2880" y="13126"/>
                    </a:cubicBezTo>
                    <a:lnTo>
                      <a:pt x="6457" y="11654"/>
                    </a:lnTo>
                    <a:lnTo>
                      <a:pt x="9455" y="14231"/>
                    </a:lnTo>
                    <a:cubicBezTo>
                      <a:pt x="9654" y="14399"/>
                      <a:pt x="9883" y="14474"/>
                      <a:pt x="10107" y="14474"/>
                    </a:cubicBezTo>
                    <a:cubicBezTo>
                      <a:pt x="10656" y="14474"/>
                      <a:pt x="11176" y="14025"/>
                      <a:pt x="11139" y="13390"/>
                    </a:cubicBezTo>
                    <a:lnTo>
                      <a:pt x="10876" y="9497"/>
                    </a:lnTo>
                    <a:lnTo>
                      <a:pt x="14242" y="7498"/>
                    </a:lnTo>
                    <a:cubicBezTo>
                      <a:pt x="15031" y="7077"/>
                      <a:pt x="14874" y="5814"/>
                      <a:pt x="13979" y="5604"/>
                    </a:cubicBezTo>
                    <a:lnTo>
                      <a:pt x="10139" y="4710"/>
                    </a:lnTo>
                    <a:lnTo>
                      <a:pt x="9298" y="870"/>
                    </a:lnTo>
                    <a:cubicBezTo>
                      <a:pt x="9177" y="297"/>
                      <a:pt x="8745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6024650" y="1009625"/>
                <a:ext cx="1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110" extrusionOk="0">
                    <a:moveTo>
                      <a:pt x="1005" y="0"/>
                    </a:moveTo>
                    <a:cubicBezTo>
                      <a:pt x="526" y="0"/>
                      <a:pt x="148" y="348"/>
                      <a:pt x="1" y="742"/>
                    </a:cubicBezTo>
                    <a:lnTo>
                      <a:pt x="4472" y="1110"/>
                    </a:lnTo>
                    <a:lnTo>
                      <a:pt x="4998" y="373"/>
                    </a:lnTo>
                    <a:lnTo>
                      <a:pt x="1105" y="5"/>
                    </a:lnTo>
                    <a:cubicBezTo>
                      <a:pt x="1072" y="2"/>
                      <a:pt x="1038" y="0"/>
                      <a:pt x="1005" y="0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6195625" y="926500"/>
                <a:ext cx="1959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446" extrusionOk="0">
                    <a:moveTo>
                      <a:pt x="1045" y="1"/>
                    </a:moveTo>
                    <a:cubicBezTo>
                      <a:pt x="716" y="1"/>
                      <a:pt x="381" y="156"/>
                      <a:pt x="158" y="490"/>
                    </a:cubicBezTo>
                    <a:lnTo>
                      <a:pt x="0" y="753"/>
                    </a:lnTo>
                    <a:cubicBezTo>
                      <a:pt x="316" y="805"/>
                      <a:pt x="579" y="1068"/>
                      <a:pt x="684" y="1489"/>
                    </a:cubicBezTo>
                    <a:lnTo>
                      <a:pt x="1526" y="5277"/>
                    </a:lnTo>
                    <a:lnTo>
                      <a:pt x="5313" y="6223"/>
                    </a:lnTo>
                    <a:cubicBezTo>
                      <a:pt x="6260" y="6434"/>
                      <a:pt x="6366" y="7644"/>
                      <a:pt x="5576" y="8117"/>
                    </a:cubicBezTo>
                    <a:lnTo>
                      <a:pt x="2262" y="10116"/>
                    </a:lnTo>
                    <a:lnTo>
                      <a:pt x="2525" y="13956"/>
                    </a:lnTo>
                    <a:cubicBezTo>
                      <a:pt x="2578" y="14114"/>
                      <a:pt x="2525" y="14167"/>
                      <a:pt x="2420" y="14377"/>
                    </a:cubicBezTo>
                    <a:cubicBezTo>
                      <a:pt x="2541" y="14424"/>
                      <a:pt x="2667" y="14446"/>
                      <a:pt x="2793" y="14446"/>
                    </a:cubicBezTo>
                    <a:cubicBezTo>
                      <a:pt x="3374" y="14446"/>
                      <a:pt x="3936" y="13974"/>
                      <a:pt x="3893" y="13325"/>
                    </a:cubicBezTo>
                    <a:lnTo>
                      <a:pt x="3630" y="9432"/>
                    </a:lnTo>
                    <a:lnTo>
                      <a:pt x="6997" y="7486"/>
                    </a:lnTo>
                    <a:cubicBezTo>
                      <a:pt x="7838" y="7013"/>
                      <a:pt x="7628" y="5750"/>
                      <a:pt x="6734" y="5540"/>
                    </a:cubicBezTo>
                    <a:lnTo>
                      <a:pt x="2894" y="4645"/>
                    </a:lnTo>
                    <a:lnTo>
                      <a:pt x="2052" y="805"/>
                    </a:lnTo>
                    <a:cubicBezTo>
                      <a:pt x="1931" y="289"/>
                      <a:pt x="1494" y="1"/>
                      <a:pt x="1045" y="1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6473100" y="1159675"/>
                <a:ext cx="70100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8149" fill="none" extrusionOk="0">
                    <a:moveTo>
                      <a:pt x="1" y="0"/>
                    </a:moveTo>
                    <a:cubicBezTo>
                      <a:pt x="11785" y="0"/>
                      <a:pt x="23252" y="7417"/>
                      <a:pt x="28039" y="1814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6475750" y="1233325"/>
                <a:ext cx="30907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5629" fill="none" extrusionOk="0">
                    <a:moveTo>
                      <a:pt x="0" y="0"/>
                    </a:moveTo>
                    <a:cubicBezTo>
                      <a:pt x="4366" y="1157"/>
                      <a:pt x="8522" y="3051"/>
                      <a:pt x="12362" y="5629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6858450" y="1473975"/>
                <a:ext cx="8417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631" fill="none" extrusionOk="0">
                    <a:moveTo>
                      <a:pt x="0" y="1"/>
                    </a:moveTo>
                    <a:cubicBezTo>
                      <a:pt x="1368" y="948"/>
                      <a:pt x="2473" y="2210"/>
                      <a:pt x="3367" y="3630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6462600" y="1304325"/>
                <a:ext cx="303800" cy="409025"/>
              </a:xfrm>
              <a:custGeom>
                <a:avLst/>
                <a:gdLst/>
                <a:ahLst/>
                <a:cxnLst/>
                <a:rect l="l" t="t" r="r" b="b"/>
                <a:pathLst>
                  <a:path w="12152" h="16361" fill="none" extrusionOk="0">
                    <a:moveTo>
                      <a:pt x="0" y="1"/>
                    </a:moveTo>
                    <a:cubicBezTo>
                      <a:pt x="6155" y="3315"/>
                      <a:pt x="10679" y="9522"/>
                      <a:pt x="12152" y="1636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6799275" y="1797500"/>
                <a:ext cx="158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526" fill="none" extrusionOk="0">
                    <a:moveTo>
                      <a:pt x="0" y="1"/>
                    </a:moveTo>
                    <a:cubicBezTo>
                      <a:pt x="210" y="842"/>
                      <a:pt x="368" y="1684"/>
                      <a:pt x="631" y="2526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6486275" y="1049200"/>
                <a:ext cx="4984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19938" h="3473" fill="none" extrusionOk="0">
                    <a:moveTo>
                      <a:pt x="0" y="1052"/>
                    </a:moveTo>
                    <a:cubicBezTo>
                      <a:pt x="6733" y="0"/>
                      <a:pt x="13677" y="842"/>
                      <a:pt x="19937" y="3472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7089900" y="1205700"/>
                <a:ext cx="592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21" fill="none" extrusionOk="0">
                    <a:moveTo>
                      <a:pt x="1" y="0"/>
                    </a:moveTo>
                    <a:cubicBezTo>
                      <a:pt x="790" y="421"/>
                      <a:pt x="1579" y="895"/>
                      <a:pt x="2368" y="1421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7216150" y="1312225"/>
                <a:ext cx="118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69" fill="none" extrusionOk="0">
                    <a:moveTo>
                      <a:pt x="1" y="0"/>
                    </a:moveTo>
                    <a:cubicBezTo>
                      <a:pt x="159" y="106"/>
                      <a:pt x="264" y="263"/>
                      <a:pt x="474" y="369"/>
                    </a:cubicBezTo>
                  </a:path>
                </a:pathLst>
              </a:custGeom>
              <a:noFill/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6989950" y="1652825"/>
                <a:ext cx="118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948" fill="none" extrusionOk="0">
                    <a:moveTo>
                      <a:pt x="1" y="1"/>
                    </a:moveTo>
                    <a:cubicBezTo>
                      <a:pt x="106" y="317"/>
                      <a:pt x="316" y="632"/>
                      <a:pt x="474" y="948"/>
                    </a:cubicBezTo>
                  </a:path>
                </a:pathLst>
              </a:custGeom>
              <a:solidFill>
                <a:schemeClr val="lt2"/>
              </a:solidFill>
              <a:ln w="19725" cap="rnd" cmpd="sng">
                <a:solidFill>
                  <a:srgbClr val="FCC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8"/>
            <p:cNvGrpSpPr/>
            <p:nvPr/>
          </p:nvGrpSpPr>
          <p:grpSpPr>
            <a:xfrm>
              <a:off x="9272395" y="2451888"/>
              <a:ext cx="139329" cy="128300"/>
              <a:chOff x="732600" y="1890325"/>
              <a:chExt cx="138100" cy="128300"/>
            </a:xfrm>
          </p:grpSpPr>
          <p:sp>
            <p:nvSpPr>
              <p:cNvPr id="2390" name="Google Shape;2390;p8"/>
              <p:cNvSpPr/>
              <p:nvPr/>
            </p:nvSpPr>
            <p:spPr>
              <a:xfrm>
                <a:off x="732600" y="1890325"/>
                <a:ext cx="1381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101" extrusionOk="0">
                    <a:moveTo>
                      <a:pt x="1431" y="1"/>
                    </a:moveTo>
                    <a:cubicBezTo>
                      <a:pt x="1188" y="1"/>
                      <a:pt x="1025" y="229"/>
                      <a:pt x="1105" y="548"/>
                    </a:cubicBezTo>
                    <a:lnTo>
                      <a:pt x="1368" y="1916"/>
                    </a:lnTo>
                    <a:lnTo>
                      <a:pt x="263" y="2758"/>
                    </a:lnTo>
                    <a:cubicBezTo>
                      <a:pt x="0" y="2968"/>
                      <a:pt x="158" y="3389"/>
                      <a:pt x="474" y="3442"/>
                    </a:cubicBezTo>
                    <a:lnTo>
                      <a:pt x="1842" y="3547"/>
                    </a:lnTo>
                    <a:lnTo>
                      <a:pt x="2315" y="4862"/>
                    </a:lnTo>
                    <a:cubicBezTo>
                      <a:pt x="2372" y="5004"/>
                      <a:pt x="2537" y="5100"/>
                      <a:pt x="2701" y="5100"/>
                    </a:cubicBezTo>
                    <a:cubicBezTo>
                      <a:pt x="2840" y="5100"/>
                      <a:pt x="2979" y="5031"/>
                      <a:pt x="3052" y="4862"/>
                    </a:cubicBezTo>
                    <a:lnTo>
                      <a:pt x="3630" y="3652"/>
                    </a:lnTo>
                    <a:lnTo>
                      <a:pt x="4998" y="3547"/>
                    </a:lnTo>
                    <a:cubicBezTo>
                      <a:pt x="5314" y="3547"/>
                      <a:pt x="5524" y="3126"/>
                      <a:pt x="5261" y="2916"/>
                    </a:cubicBezTo>
                    <a:lnTo>
                      <a:pt x="4209" y="1969"/>
                    </a:lnTo>
                    <a:lnTo>
                      <a:pt x="4630" y="601"/>
                    </a:lnTo>
                    <a:cubicBezTo>
                      <a:pt x="4716" y="343"/>
                      <a:pt x="4486" y="86"/>
                      <a:pt x="4255" y="86"/>
                    </a:cubicBezTo>
                    <a:cubicBezTo>
                      <a:pt x="4204" y="86"/>
                      <a:pt x="4152" y="99"/>
                      <a:pt x="4104" y="128"/>
                    </a:cubicBezTo>
                    <a:lnTo>
                      <a:pt x="2841" y="864"/>
                    </a:lnTo>
                    <a:lnTo>
                      <a:pt x="1684" y="75"/>
                    </a:lnTo>
                    <a:cubicBezTo>
                      <a:pt x="1595" y="24"/>
                      <a:pt x="1509" y="1"/>
                      <a:pt x="1431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802300" y="1893750"/>
                <a:ext cx="42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938" extrusionOk="0">
                    <a:moveTo>
                      <a:pt x="1447" y="1"/>
                    </a:moveTo>
                    <a:cubicBezTo>
                      <a:pt x="1377" y="1"/>
                      <a:pt x="1299" y="30"/>
                      <a:pt x="1210" y="96"/>
                    </a:cubicBezTo>
                    <a:lnTo>
                      <a:pt x="1" y="780"/>
                    </a:lnTo>
                    <a:lnTo>
                      <a:pt x="316" y="938"/>
                    </a:lnTo>
                    <a:lnTo>
                      <a:pt x="1684" y="148"/>
                    </a:lnTo>
                    <a:cubicBezTo>
                      <a:pt x="1623" y="57"/>
                      <a:pt x="1544" y="1"/>
                      <a:pt x="1447" y="1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732600" y="1892325"/>
                <a:ext cx="749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052" extrusionOk="0">
                    <a:moveTo>
                      <a:pt x="1559" y="0"/>
                    </a:moveTo>
                    <a:cubicBezTo>
                      <a:pt x="1320" y="0"/>
                      <a:pt x="1063" y="218"/>
                      <a:pt x="1105" y="468"/>
                    </a:cubicBezTo>
                    <a:lnTo>
                      <a:pt x="1368" y="1836"/>
                    </a:lnTo>
                    <a:lnTo>
                      <a:pt x="263" y="2678"/>
                    </a:lnTo>
                    <a:cubicBezTo>
                      <a:pt x="0" y="2888"/>
                      <a:pt x="158" y="3362"/>
                      <a:pt x="474" y="3362"/>
                    </a:cubicBezTo>
                    <a:lnTo>
                      <a:pt x="1842" y="3467"/>
                    </a:lnTo>
                    <a:lnTo>
                      <a:pt x="2315" y="4782"/>
                    </a:lnTo>
                    <a:cubicBezTo>
                      <a:pt x="2415" y="4949"/>
                      <a:pt x="2578" y="5052"/>
                      <a:pt x="2738" y="5052"/>
                    </a:cubicBezTo>
                    <a:cubicBezTo>
                      <a:pt x="2830" y="5052"/>
                      <a:pt x="2922" y="5017"/>
                      <a:pt x="2999" y="4940"/>
                    </a:cubicBezTo>
                    <a:cubicBezTo>
                      <a:pt x="2894" y="4887"/>
                      <a:pt x="2841" y="4887"/>
                      <a:pt x="2841" y="4782"/>
                    </a:cubicBezTo>
                    <a:lnTo>
                      <a:pt x="2368" y="3467"/>
                    </a:lnTo>
                    <a:lnTo>
                      <a:pt x="1000" y="3362"/>
                    </a:lnTo>
                    <a:cubicBezTo>
                      <a:pt x="684" y="3309"/>
                      <a:pt x="527" y="2888"/>
                      <a:pt x="790" y="2678"/>
                    </a:cubicBezTo>
                    <a:lnTo>
                      <a:pt x="1894" y="1836"/>
                    </a:lnTo>
                    <a:lnTo>
                      <a:pt x="1631" y="468"/>
                    </a:lnTo>
                    <a:cubicBezTo>
                      <a:pt x="1631" y="311"/>
                      <a:pt x="1631" y="205"/>
                      <a:pt x="1789" y="153"/>
                    </a:cubicBezTo>
                    <a:lnTo>
                      <a:pt x="1736" y="48"/>
                    </a:lnTo>
                    <a:cubicBezTo>
                      <a:pt x="1682" y="15"/>
                      <a:pt x="1621" y="0"/>
                      <a:pt x="1559" y="0"/>
                    </a:cubicBezTo>
                    <a:close/>
                  </a:path>
                </a:pathLst>
              </a:custGeom>
              <a:solidFill>
                <a:srgbClr val="FAB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3" name="Google Shape;2393;p8"/>
            <p:cNvGrpSpPr/>
            <p:nvPr/>
          </p:nvGrpSpPr>
          <p:grpSpPr>
            <a:xfrm>
              <a:off x="4961800" y="6288600"/>
              <a:ext cx="135369" cy="129375"/>
              <a:chOff x="2419900" y="952925"/>
              <a:chExt cx="134175" cy="129375"/>
            </a:xfrm>
          </p:grpSpPr>
          <p:sp>
            <p:nvSpPr>
              <p:cNvPr id="2394" name="Google Shape;2394;p8"/>
              <p:cNvSpPr/>
              <p:nvPr/>
            </p:nvSpPr>
            <p:spPr>
              <a:xfrm>
                <a:off x="2421550" y="952925"/>
                <a:ext cx="1325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5301" h="5175" extrusionOk="0">
                    <a:moveTo>
                      <a:pt x="2854" y="1"/>
                    </a:moveTo>
                    <a:cubicBezTo>
                      <a:pt x="2742" y="1"/>
                      <a:pt x="2640" y="55"/>
                      <a:pt x="2617" y="169"/>
                    </a:cubicBezTo>
                    <a:lnTo>
                      <a:pt x="1881" y="1326"/>
                    </a:lnTo>
                    <a:lnTo>
                      <a:pt x="513" y="1221"/>
                    </a:lnTo>
                    <a:cubicBezTo>
                      <a:pt x="493" y="1218"/>
                      <a:pt x="473" y="1216"/>
                      <a:pt x="453" y="1216"/>
                    </a:cubicBezTo>
                    <a:cubicBezTo>
                      <a:pt x="172" y="1216"/>
                      <a:pt x="1" y="1554"/>
                      <a:pt x="198" y="1800"/>
                    </a:cubicBezTo>
                    <a:lnTo>
                      <a:pt x="1092" y="2852"/>
                    </a:lnTo>
                    <a:lnTo>
                      <a:pt x="566" y="4167"/>
                    </a:lnTo>
                    <a:cubicBezTo>
                      <a:pt x="478" y="4431"/>
                      <a:pt x="647" y="4731"/>
                      <a:pt x="889" y="4731"/>
                    </a:cubicBezTo>
                    <a:cubicBezTo>
                      <a:pt x="937" y="4731"/>
                      <a:pt x="987" y="4719"/>
                      <a:pt x="1039" y="4693"/>
                    </a:cubicBezTo>
                    <a:lnTo>
                      <a:pt x="2354" y="4167"/>
                    </a:lnTo>
                    <a:lnTo>
                      <a:pt x="3407" y="5114"/>
                    </a:lnTo>
                    <a:cubicBezTo>
                      <a:pt x="3462" y="5155"/>
                      <a:pt x="3527" y="5175"/>
                      <a:pt x="3594" y="5175"/>
                    </a:cubicBezTo>
                    <a:cubicBezTo>
                      <a:pt x="3784" y="5175"/>
                      <a:pt x="3985" y="5018"/>
                      <a:pt x="3985" y="4746"/>
                    </a:cubicBezTo>
                    <a:lnTo>
                      <a:pt x="3880" y="3378"/>
                    </a:lnTo>
                    <a:lnTo>
                      <a:pt x="5037" y="2641"/>
                    </a:lnTo>
                    <a:cubicBezTo>
                      <a:pt x="5300" y="2536"/>
                      <a:pt x="5248" y="2063"/>
                      <a:pt x="4932" y="2010"/>
                    </a:cubicBezTo>
                    <a:lnTo>
                      <a:pt x="3512" y="1695"/>
                    </a:lnTo>
                    <a:lnTo>
                      <a:pt x="3196" y="274"/>
                    </a:lnTo>
                    <a:cubicBezTo>
                      <a:pt x="3166" y="95"/>
                      <a:pt x="3001" y="1"/>
                      <a:pt x="2854" y="1"/>
                    </a:cubicBezTo>
                    <a:close/>
                  </a:path>
                </a:pathLst>
              </a:custGeom>
              <a:solidFill>
                <a:srgbClr val="FCC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2510650" y="995275"/>
                <a:ext cx="40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85" extrusionOk="0">
                    <a:moveTo>
                      <a:pt x="0" y="1"/>
                    </a:moveTo>
                    <a:lnTo>
                      <a:pt x="53" y="316"/>
                    </a:lnTo>
                    <a:lnTo>
                      <a:pt x="1631" y="684"/>
                    </a:lnTo>
                    <a:cubicBezTo>
                      <a:pt x="1631" y="579"/>
                      <a:pt x="1473" y="369"/>
                      <a:pt x="1368" y="31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2419900" y="952925"/>
                <a:ext cx="81575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715" extrusionOk="0">
                    <a:moveTo>
                      <a:pt x="2910" y="1"/>
                    </a:moveTo>
                    <a:cubicBezTo>
                      <a:pt x="2791" y="1"/>
                      <a:pt x="2676" y="55"/>
                      <a:pt x="2631" y="169"/>
                    </a:cubicBezTo>
                    <a:lnTo>
                      <a:pt x="1894" y="1326"/>
                    </a:lnTo>
                    <a:lnTo>
                      <a:pt x="527" y="1221"/>
                    </a:lnTo>
                    <a:cubicBezTo>
                      <a:pt x="211" y="1221"/>
                      <a:pt x="1" y="1537"/>
                      <a:pt x="211" y="1800"/>
                    </a:cubicBezTo>
                    <a:lnTo>
                      <a:pt x="444" y="2074"/>
                    </a:lnTo>
                    <a:lnTo>
                      <a:pt x="444" y="2074"/>
                    </a:lnTo>
                    <a:cubicBezTo>
                      <a:pt x="423" y="1876"/>
                      <a:pt x="553" y="1678"/>
                      <a:pt x="745" y="1678"/>
                    </a:cubicBezTo>
                    <a:cubicBezTo>
                      <a:pt x="776" y="1678"/>
                      <a:pt x="808" y="1683"/>
                      <a:pt x="842" y="1695"/>
                    </a:cubicBezTo>
                    <a:lnTo>
                      <a:pt x="2210" y="1800"/>
                    </a:lnTo>
                    <a:lnTo>
                      <a:pt x="2946" y="642"/>
                    </a:lnTo>
                    <a:cubicBezTo>
                      <a:pt x="2999" y="485"/>
                      <a:pt x="3157" y="432"/>
                      <a:pt x="3262" y="432"/>
                    </a:cubicBezTo>
                    <a:lnTo>
                      <a:pt x="3262" y="274"/>
                    </a:lnTo>
                    <a:cubicBezTo>
                      <a:pt x="3232" y="95"/>
                      <a:pt x="3067" y="1"/>
                      <a:pt x="2910" y="1"/>
                    </a:cubicBezTo>
                    <a:close/>
                    <a:moveTo>
                      <a:pt x="444" y="2074"/>
                    </a:moveTo>
                    <a:cubicBezTo>
                      <a:pt x="452" y="2143"/>
                      <a:pt x="478" y="2212"/>
                      <a:pt x="527" y="2273"/>
                    </a:cubicBezTo>
                    <a:lnTo>
                      <a:pt x="1078" y="2921"/>
                    </a:lnTo>
                    <a:lnTo>
                      <a:pt x="1078" y="2921"/>
                    </a:lnTo>
                    <a:lnTo>
                      <a:pt x="1105" y="2852"/>
                    </a:lnTo>
                    <a:lnTo>
                      <a:pt x="444" y="2074"/>
                    </a:lnTo>
                    <a:close/>
                    <a:moveTo>
                      <a:pt x="1078" y="2921"/>
                    </a:moveTo>
                    <a:lnTo>
                      <a:pt x="579" y="4167"/>
                    </a:lnTo>
                    <a:cubicBezTo>
                      <a:pt x="486" y="4401"/>
                      <a:pt x="642" y="4636"/>
                      <a:pt x="864" y="4684"/>
                    </a:cubicBezTo>
                    <a:lnTo>
                      <a:pt x="864" y="4684"/>
                    </a:lnTo>
                    <a:cubicBezTo>
                      <a:pt x="869" y="4671"/>
                      <a:pt x="879" y="4656"/>
                      <a:pt x="895" y="4640"/>
                    </a:cubicBezTo>
                    <a:lnTo>
                      <a:pt x="1421" y="3325"/>
                    </a:lnTo>
                    <a:lnTo>
                      <a:pt x="1078" y="2921"/>
                    </a:lnTo>
                    <a:close/>
                    <a:moveTo>
                      <a:pt x="864" y="4684"/>
                    </a:moveTo>
                    <a:cubicBezTo>
                      <a:pt x="856" y="4702"/>
                      <a:pt x="861" y="4715"/>
                      <a:pt x="881" y="4715"/>
                    </a:cubicBezTo>
                    <a:cubicBezTo>
                      <a:pt x="895" y="4715"/>
                      <a:pt x="917" y="4708"/>
                      <a:pt x="947" y="4693"/>
                    </a:cubicBezTo>
                    <a:cubicBezTo>
                      <a:pt x="919" y="4693"/>
                      <a:pt x="891" y="4690"/>
                      <a:pt x="864" y="4684"/>
                    </a:cubicBezTo>
                    <a:close/>
                  </a:path>
                </a:pathLst>
              </a:custGeom>
              <a:solidFill>
                <a:srgbClr val="191919">
                  <a:alpha val="7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7" name="Google Shape;2397;p8"/>
          <p:cNvGrpSpPr/>
          <p:nvPr/>
        </p:nvGrpSpPr>
        <p:grpSpPr>
          <a:xfrm flipH="1">
            <a:off x="-17786" y="-8587"/>
            <a:ext cx="9144160" cy="5161557"/>
            <a:chOff x="-2000" y="-12625"/>
            <a:chExt cx="10692000" cy="7589400"/>
          </a:xfrm>
        </p:grpSpPr>
        <p:sp>
          <p:nvSpPr>
            <p:cNvPr id="2398" name="Google Shape;2398;p8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9" name="Google Shape;2399;p8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2400" name="Google Shape;2400;p8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401" name="Google Shape;2401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402" name="Google Shape;2402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403" name="Google Shape;240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4" name="Google Shape;240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5" name="Google Shape;240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6" name="Google Shape;240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07" name="Google Shape;240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08" name="Google Shape;240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09" name="Google Shape;240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0" name="Google Shape;241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1" name="Google Shape;241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2" name="Google Shape;241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3" name="Google Shape;241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4" name="Google Shape;241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415" name="Google Shape;241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416" name="Google Shape;241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7" name="Google Shape;241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418" name="Google Shape;241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419" name="Google Shape;2419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420" name="Google Shape;2420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21" name="Google Shape;2421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22" name="Google Shape;2422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3" name="Google Shape;242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4" name="Google Shape;242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5" name="Google Shape;242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26" name="Google Shape;2426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27" name="Google Shape;242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8" name="Google Shape;242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29" name="Google Shape;242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0" name="Google Shape;2430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1" name="Google Shape;243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2" name="Google Shape;243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3" name="Google Shape;243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34" name="Google Shape;2434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35" name="Google Shape;243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6" name="Google Shape;243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37" name="Google Shape;243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38" name="Google Shape;2438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39" name="Google Shape;2439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0" name="Google Shape;244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1" name="Google Shape;244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2" name="Google Shape;244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3" name="Google Shape;2443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4" name="Google Shape;244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5" name="Google Shape;244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6" name="Google Shape;244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47" name="Google Shape;2447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48" name="Google Shape;244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49" name="Google Shape;244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0" name="Google Shape;245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51" name="Google Shape;2451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2" name="Google Shape;245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3" name="Google Shape;245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4" name="Google Shape;245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55" name="Google Shape;2455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456" name="Google Shape;2456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57" name="Google Shape;2457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58" name="Google Shape;245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59" name="Google Shape;245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0" name="Google Shape;246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1" name="Google Shape;2461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2" name="Google Shape;246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3" name="Google Shape;246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4" name="Google Shape;246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5" name="Google Shape;2465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66" name="Google Shape;246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7" name="Google Shape;246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68" name="Google Shape;246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69" name="Google Shape;2469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0" name="Google Shape;247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1" name="Google Shape;247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2" name="Google Shape;247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473" name="Google Shape;2473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474" name="Google Shape;2474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5" name="Google Shape;247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6" name="Google Shape;247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77" name="Google Shape;247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78" name="Google Shape;2478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79" name="Google Shape;247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0" name="Google Shape;248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1" name="Google Shape;248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2" name="Google Shape;2482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3" name="Google Shape;248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4" name="Google Shape;248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5" name="Google Shape;248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486" name="Google Shape;2486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487" name="Google Shape;248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8" name="Google Shape;248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489" name="Google Shape;248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90" name="Google Shape;2490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491" name="Google Shape;2491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2" name="Google Shape;249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3" name="Google Shape;249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4" name="Google Shape;249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5" name="Google Shape;2495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496" name="Google Shape;249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7" name="Google Shape;249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498" name="Google Shape;249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499" name="Google Shape;2499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0" name="Google Shape;250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1" name="Google Shape;250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2" name="Google Shape;250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503" name="Google Shape;2503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504" name="Google Shape;2504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5" name="Google Shape;2505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506" name="Google Shape;2506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507" name="Google Shape;2507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508" name="Google Shape;25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09" name="Google Shape;25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0" name="Google Shape;25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1" name="Google Shape;25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12" name="Google Shape;25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513" name="Google Shape;25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4" name="Google Shape;25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5" name="Google Shape;25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516" name="Google Shape;2516;p8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2517" name="Google Shape;2517;p8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2518" name="Google Shape;2518;p8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519" name="Google Shape;2519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0" name="Google Shape;252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1" name="Google Shape;252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2" name="Google Shape;252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3" name="Google Shape;2523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4" name="Google Shape;25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5" name="Google Shape;25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6" name="Google Shape;25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27" name="Google Shape;2527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28" name="Google Shape;25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29" name="Google Shape;25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0" name="Google Shape;25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531" name="Google Shape;2531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532" name="Google Shape;25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3" name="Google Shape;25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534" name="Google Shape;25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535" name="Google Shape;2535;p8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2536" name="Google Shape;2536;p8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37" name="Google Shape;2537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38" name="Google Shape;2538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39" name="Google Shape;253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0" name="Google Shape;254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1" name="Google Shape;254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2" name="Google Shape;2542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3" name="Google Shape;254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4" name="Google Shape;254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5" name="Google Shape;254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46" name="Google Shape;2546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47" name="Google Shape;2547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8" name="Google Shape;2548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49" name="Google Shape;2549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0" name="Google Shape;2550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1" name="Google Shape;255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2" name="Google Shape;255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3" name="Google Shape;255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54" name="Google Shape;2554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55" name="Google Shape;2555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56" name="Google Shape;255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7" name="Google Shape;255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58" name="Google Shape;255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59" name="Google Shape;2559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0" name="Google Shape;2560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1" name="Google Shape;2561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2" name="Google Shape;2562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3" name="Google Shape;2563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4" name="Google Shape;256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5" name="Google Shape;256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6" name="Google Shape;256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67" name="Google Shape;2567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68" name="Google Shape;256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69" name="Google Shape;256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0" name="Google Shape;257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71" name="Google Shape;2571;p8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2572" name="Google Shape;2572;p8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73" name="Google Shape;2573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4" name="Google Shape;2574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5" name="Google Shape;2575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6" name="Google Shape;2576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77" name="Google Shape;2577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78" name="Google Shape;2578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79" name="Google Shape;2579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0" name="Google Shape;2580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1" name="Google Shape;2581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2" name="Google Shape;2582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3" name="Google Shape;2583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4" name="Google Shape;2584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85" name="Google Shape;2585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86" name="Google Shape;2586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7" name="Google Shape;2587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88" name="Google Shape;2588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2589" name="Google Shape;2589;p8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2590" name="Google Shape;2590;p8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1" name="Google Shape;2591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2" name="Google Shape;2592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3" name="Google Shape;2593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4" name="Google Shape;2594;p8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5" name="Google Shape;2595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6" name="Google Shape;2596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597" name="Google Shape;2597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598" name="Google Shape;2598;p8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599" name="Google Shape;2599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0" name="Google Shape;2600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1" name="Google Shape;2601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2602" name="Google Shape;2602;p8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2603" name="Google Shape;2603;p8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4" name="Google Shape;2604;p8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2605" name="Google Shape;2605;p8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06" name="Google Shape;2606;p8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2607" name="Google Shape;2607;p8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08" name="Google Shape;2608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09" name="Google Shape;2609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0" name="Google Shape;2610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1" name="Google Shape;2611;p8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2" name="Google Shape;2612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3" name="Google Shape;2613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4" name="Google Shape;2614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5" name="Google Shape;2615;p8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16" name="Google Shape;2616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7" name="Google Shape;2617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18" name="Google Shape;2618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619" name="Google Shape;2619;p8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2620" name="Google Shape;2620;p8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1" name="Google Shape;2621;p8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22" name="Google Shape;2622;p8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23" name="Google Shape;2623;p8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2624" name="Google Shape;2624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5" name="Google Shape;262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6" name="Google Shape;262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7" name="Google Shape;262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28" name="Google Shape;2628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629" name="Google Shape;262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0" name="Google Shape;263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1" name="Google Shape;263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632" name="Google Shape;2632;p8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633" name="Google Shape;2633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34" name="Google Shape;2634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35" name="Google Shape;263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36" name="Google Shape;26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7" name="Google Shape;26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38" name="Google Shape;26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39" name="Google Shape;263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0" name="Google Shape;264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1" name="Google Shape;264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2" name="Google Shape;264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3" name="Google Shape;264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4" name="Google Shape;264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5" name="Google Shape;264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6" name="Google Shape;264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47" name="Google Shape;264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48" name="Google Shape;264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49" name="Google Shape;264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0" name="Google Shape;265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51" name="Google Shape;2651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52" name="Google Shape;2652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3" name="Google Shape;26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4" name="Google Shape;26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5" name="Google Shape;26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56" name="Google Shape;2656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57" name="Google Shape;265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8" name="Google Shape;265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59" name="Google Shape;265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0" name="Google Shape;2660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1" name="Google Shape;266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2" name="Google Shape;266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3" name="Google Shape;266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64" name="Google Shape;2664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65" name="Google Shape;266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6" name="Google Shape;266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67" name="Google Shape;266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668" name="Google Shape;2668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669" name="Google Shape;2669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70" name="Google Shape;267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1" name="Google Shape;26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2" name="Google Shape;26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3" name="Google Shape;26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4" name="Google Shape;267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5" name="Google Shape;267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6" name="Google Shape;267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77" name="Google Shape;267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78" name="Google Shape;267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79" name="Google Shape;267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0" name="Google Shape;268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1" name="Google Shape;268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82" name="Google Shape;268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3" name="Google Shape;268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4" name="Google Shape;268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5" name="Google Shape;268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686" name="Google Shape;2686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687" name="Google Shape;2687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88" name="Google Shape;26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89" name="Google Shape;26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0" name="Google Shape;26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1" name="Google Shape;2691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2" name="Google Shape;269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3" name="Google Shape;269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4" name="Google Shape;269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5" name="Google Shape;2695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696" name="Google Shape;269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7" name="Google Shape;269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698" name="Google Shape;269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699" name="Google Shape;2699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00" name="Google Shape;270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1" name="Google Shape;270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02" name="Google Shape;270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03" name="Google Shape;2703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04" name="Google Shape;2704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5" name="Google Shape;27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6" name="Google Shape;27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7" name="Google Shape;27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08" name="Google Shape;2708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09" name="Google Shape;2709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0" name="Google Shape;2710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1" name="Google Shape;2711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2" name="Google Shape;2712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3" name="Google Shape;271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4" name="Google Shape;271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5" name="Google Shape;271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16" name="Google Shape;2716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17" name="Google Shape;271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8" name="Google Shape;271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9" name="Google Shape;271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720" name="Google Shape;2720;p8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2721" name="Google Shape;2721;p8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22" name="Google Shape;2722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23" name="Google Shape;2723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4" name="Google Shape;272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5" name="Google Shape;272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6" name="Google Shape;272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27" name="Google Shape;2727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28" name="Google Shape;272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29" name="Google Shape;272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0" name="Google Shape;273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1" name="Google Shape;2731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2" name="Google Shape;2732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3" name="Google Shape;2733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4" name="Google Shape;2734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35" name="Google Shape;2735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36" name="Google Shape;273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7" name="Google Shape;273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38" name="Google Shape;273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39" name="Google Shape;2739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40" name="Google Shape;2740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1" name="Google Shape;274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2" name="Google Shape;274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3" name="Google Shape;274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4" name="Google Shape;2744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5" name="Google Shape;2745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6" name="Google Shape;2746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47" name="Google Shape;2747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48" name="Google Shape;2748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49" name="Google Shape;274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0" name="Google Shape;275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1" name="Google Shape;275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52" name="Google Shape;2752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3" name="Google Shape;275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4" name="Google Shape;275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55" name="Google Shape;275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56" name="Google Shape;2756;p8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2757" name="Google Shape;2757;p8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58" name="Google Shape;2758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59" name="Google Shape;2759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0" name="Google Shape;2760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1" name="Google Shape;2761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2" name="Google Shape;2762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3" name="Google Shape;2763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4" name="Google Shape;2764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5" name="Google Shape;2765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66" name="Google Shape;2766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67" name="Google Shape;2767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8" name="Google Shape;2768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69" name="Google Shape;2769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0" name="Google Shape;2770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1" name="Google Shape;2771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2" name="Google Shape;2772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3" name="Google Shape;2773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774" name="Google Shape;2774;p8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2775" name="Google Shape;2775;p8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76" name="Google Shape;2776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7" name="Google Shape;2777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78" name="Google Shape;2778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79" name="Google Shape;2779;p8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0" name="Google Shape;2780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1" name="Google Shape;2781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2" name="Google Shape;2782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3" name="Google Shape;2783;p8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4" name="Google Shape;2784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5" name="Google Shape;2785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6" name="Google Shape;2786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2787" name="Google Shape;2787;p8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2788" name="Google Shape;2788;p8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89" name="Google Shape;2789;p8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790" name="Google Shape;2790;p8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2791" name="Google Shape;2791;p8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2792" name="Google Shape;2792;p8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3" name="Google Shape;2793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96" name="Google Shape;2796;p8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797" name="Google Shape;2797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0" name="Google Shape;2800;p8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1" name="Google Shape;2801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04" name="Google Shape;2804;p8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2805" name="Google Shape;2805;p8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8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8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2808" name="Google Shape;2808;p8"/>
          <p:cNvGrpSpPr/>
          <p:nvPr/>
        </p:nvGrpSpPr>
        <p:grpSpPr>
          <a:xfrm flipH="1">
            <a:off x="145869" y="362974"/>
            <a:ext cx="2717008" cy="2534527"/>
            <a:chOff x="3123500" y="607850"/>
            <a:chExt cx="2692075" cy="3186025"/>
          </a:xfrm>
        </p:grpSpPr>
        <p:sp>
          <p:nvSpPr>
            <p:cNvPr id="2809" name="Google Shape;2809;p8"/>
            <p:cNvSpPr/>
            <p:nvPr/>
          </p:nvSpPr>
          <p:spPr>
            <a:xfrm>
              <a:off x="3123500" y="1218850"/>
              <a:ext cx="2050300" cy="2575025"/>
            </a:xfrm>
            <a:custGeom>
              <a:avLst/>
              <a:gdLst/>
              <a:ahLst/>
              <a:cxnLst/>
              <a:rect l="l" t="t" r="r" b="b"/>
              <a:pathLst>
                <a:path w="82012" h="103001" extrusionOk="0">
                  <a:moveTo>
                    <a:pt x="60180" y="0"/>
                  </a:moveTo>
                  <a:lnTo>
                    <a:pt x="0" y="79328"/>
                  </a:lnTo>
                  <a:lnTo>
                    <a:pt x="73226" y="103001"/>
                  </a:lnTo>
                  <a:lnTo>
                    <a:pt x="82011" y="6366"/>
                  </a:lnTo>
                  <a:lnTo>
                    <a:pt x="60180" y="0"/>
                  </a:lnTo>
                  <a:close/>
                </a:path>
              </a:pathLst>
            </a:custGeom>
            <a:gradFill>
              <a:gsLst>
                <a:gs pos="0">
                  <a:srgbClr val="7BB8EF">
                    <a:alpha val="34117"/>
                    <a:alpha val="34080"/>
                  </a:srgbClr>
                </a:gs>
                <a:gs pos="68000">
                  <a:srgbClr val="FFFFFF">
                    <a:alpha val="0"/>
                    <a:alpha val="34080"/>
                  </a:srgbClr>
                </a:gs>
                <a:gs pos="100000">
                  <a:srgbClr val="FFFFFF">
                    <a:alpha val="0"/>
                    <a:alpha val="340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4371550" y="1058400"/>
              <a:ext cx="1158650" cy="464150"/>
            </a:xfrm>
            <a:custGeom>
              <a:avLst/>
              <a:gdLst/>
              <a:ahLst/>
              <a:cxnLst/>
              <a:rect l="l" t="t" r="r" b="b"/>
              <a:pathLst>
                <a:path w="46346" h="18566" extrusionOk="0">
                  <a:moveTo>
                    <a:pt x="1421" y="1"/>
                  </a:moveTo>
                  <a:cubicBezTo>
                    <a:pt x="1421" y="1"/>
                    <a:pt x="947" y="1053"/>
                    <a:pt x="895" y="1316"/>
                  </a:cubicBezTo>
                  <a:cubicBezTo>
                    <a:pt x="0" y="3841"/>
                    <a:pt x="9364" y="9469"/>
                    <a:pt x="21831" y="13888"/>
                  </a:cubicBezTo>
                  <a:cubicBezTo>
                    <a:pt x="30226" y="16876"/>
                    <a:pt x="37875" y="18565"/>
                    <a:pt x="42225" y="18565"/>
                  </a:cubicBezTo>
                  <a:cubicBezTo>
                    <a:pt x="44308" y="18565"/>
                    <a:pt x="45635" y="18178"/>
                    <a:pt x="45924" y="17360"/>
                  </a:cubicBezTo>
                  <a:cubicBezTo>
                    <a:pt x="46030" y="17097"/>
                    <a:pt x="46345" y="16150"/>
                    <a:pt x="46345" y="16150"/>
                  </a:cubicBezTo>
                  <a:cubicBezTo>
                    <a:pt x="46345" y="16150"/>
                    <a:pt x="36193" y="8838"/>
                    <a:pt x="25040" y="4788"/>
                  </a:cubicBezTo>
                  <a:cubicBezTo>
                    <a:pt x="13783" y="790"/>
                    <a:pt x="1421" y="1"/>
                    <a:pt x="1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4191375" y="859825"/>
              <a:ext cx="1591325" cy="635350"/>
            </a:xfrm>
            <a:custGeom>
              <a:avLst/>
              <a:gdLst/>
              <a:ahLst/>
              <a:cxnLst/>
              <a:rect l="l" t="t" r="r" b="b"/>
              <a:pathLst>
                <a:path w="63653" h="25414" extrusionOk="0">
                  <a:moveTo>
                    <a:pt x="1947" y="0"/>
                  </a:moveTo>
                  <a:cubicBezTo>
                    <a:pt x="1947" y="0"/>
                    <a:pt x="1421" y="1315"/>
                    <a:pt x="1263" y="1684"/>
                  </a:cubicBezTo>
                  <a:cubicBezTo>
                    <a:pt x="0" y="5156"/>
                    <a:pt x="12889" y="12888"/>
                    <a:pt x="29985" y="18991"/>
                  </a:cubicBezTo>
                  <a:cubicBezTo>
                    <a:pt x="41542" y="23116"/>
                    <a:pt x="52090" y="25414"/>
                    <a:pt x="58069" y="25414"/>
                  </a:cubicBezTo>
                  <a:cubicBezTo>
                    <a:pt x="60935" y="25414"/>
                    <a:pt x="62751" y="24886"/>
                    <a:pt x="63126" y="23778"/>
                  </a:cubicBezTo>
                  <a:cubicBezTo>
                    <a:pt x="63284" y="23462"/>
                    <a:pt x="63652" y="22094"/>
                    <a:pt x="63652" y="22094"/>
                  </a:cubicBezTo>
                  <a:cubicBezTo>
                    <a:pt x="63652" y="22094"/>
                    <a:pt x="49712" y="12047"/>
                    <a:pt x="34404" y="6576"/>
                  </a:cubicBezTo>
                  <a:cubicBezTo>
                    <a:pt x="19043" y="1052"/>
                    <a:pt x="1947" y="0"/>
                    <a:pt x="19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4204525" y="822275"/>
              <a:ext cx="1611050" cy="635350"/>
            </a:xfrm>
            <a:custGeom>
              <a:avLst/>
              <a:gdLst/>
              <a:ahLst/>
              <a:cxnLst/>
              <a:rect l="l" t="t" r="r" b="b"/>
              <a:pathLst>
                <a:path w="64442" h="25414" extrusionOk="0">
                  <a:moveTo>
                    <a:pt x="6360" y="1"/>
                  </a:moveTo>
                  <a:cubicBezTo>
                    <a:pt x="3484" y="1"/>
                    <a:pt x="1655" y="535"/>
                    <a:pt x="1263" y="1660"/>
                  </a:cubicBezTo>
                  <a:cubicBezTo>
                    <a:pt x="0" y="5079"/>
                    <a:pt x="12889" y="12865"/>
                    <a:pt x="29985" y="18967"/>
                  </a:cubicBezTo>
                  <a:cubicBezTo>
                    <a:pt x="41541" y="23091"/>
                    <a:pt x="52087" y="25413"/>
                    <a:pt x="58082" y="25413"/>
                  </a:cubicBezTo>
                  <a:cubicBezTo>
                    <a:pt x="60958" y="25413"/>
                    <a:pt x="62787" y="24879"/>
                    <a:pt x="63179" y="23754"/>
                  </a:cubicBezTo>
                  <a:cubicBezTo>
                    <a:pt x="64442" y="20282"/>
                    <a:pt x="51553" y="12549"/>
                    <a:pt x="34457" y="6447"/>
                  </a:cubicBezTo>
                  <a:cubicBezTo>
                    <a:pt x="22901" y="2323"/>
                    <a:pt x="12356" y="1"/>
                    <a:pt x="6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4592475" y="607850"/>
              <a:ext cx="961400" cy="637325"/>
            </a:xfrm>
            <a:custGeom>
              <a:avLst/>
              <a:gdLst/>
              <a:ahLst/>
              <a:cxnLst/>
              <a:rect l="l" t="t" r="r" b="b"/>
              <a:pathLst>
                <a:path w="38456" h="25493" extrusionOk="0">
                  <a:moveTo>
                    <a:pt x="17992" y="1"/>
                  </a:moveTo>
                  <a:cubicBezTo>
                    <a:pt x="10272" y="1"/>
                    <a:pt x="2889" y="5031"/>
                    <a:pt x="1" y="13025"/>
                  </a:cubicBezTo>
                  <a:cubicBezTo>
                    <a:pt x="10469" y="19969"/>
                    <a:pt x="22358" y="24230"/>
                    <a:pt x="34878" y="25492"/>
                  </a:cubicBezTo>
                  <a:cubicBezTo>
                    <a:pt x="38455" y="15392"/>
                    <a:pt x="33615" y="4451"/>
                    <a:pt x="23936" y="1031"/>
                  </a:cubicBezTo>
                  <a:cubicBezTo>
                    <a:pt x="21980" y="332"/>
                    <a:pt x="19975" y="1"/>
                    <a:pt x="17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5173775" y="627050"/>
              <a:ext cx="378775" cy="618125"/>
            </a:xfrm>
            <a:custGeom>
              <a:avLst/>
              <a:gdLst/>
              <a:ahLst/>
              <a:cxnLst/>
              <a:rect l="l" t="t" r="r" b="b"/>
              <a:pathLst>
                <a:path w="15151" h="24725" extrusionOk="0">
                  <a:moveTo>
                    <a:pt x="0" y="0"/>
                  </a:moveTo>
                  <a:lnTo>
                    <a:pt x="0" y="0"/>
                  </a:lnTo>
                  <a:cubicBezTo>
                    <a:pt x="2157" y="1368"/>
                    <a:pt x="4051" y="3156"/>
                    <a:pt x="5576" y="5155"/>
                  </a:cubicBezTo>
                  <a:cubicBezTo>
                    <a:pt x="9732" y="10837"/>
                    <a:pt x="8838" y="18201"/>
                    <a:pt x="5366" y="23778"/>
                  </a:cubicBezTo>
                  <a:cubicBezTo>
                    <a:pt x="7418" y="24198"/>
                    <a:pt x="9522" y="24514"/>
                    <a:pt x="11626" y="24724"/>
                  </a:cubicBezTo>
                  <a:cubicBezTo>
                    <a:pt x="15151" y="14624"/>
                    <a:pt x="10311" y="3735"/>
                    <a:pt x="684" y="263"/>
                  </a:cubicBezTo>
                  <a:cubicBezTo>
                    <a:pt x="421" y="158"/>
                    <a:pt x="263" y="105"/>
                    <a:pt x="0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4592475" y="608625"/>
              <a:ext cx="437975" cy="381425"/>
            </a:xfrm>
            <a:custGeom>
              <a:avLst/>
              <a:gdLst/>
              <a:ahLst/>
              <a:cxnLst/>
              <a:rect l="l" t="t" r="r" b="b"/>
              <a:pathLst>
                <a:path w="17519" h="15257" extrusionOk="0">
                  <a:moveTo>
                    <a:pt x="17518" y="1"/>
                  </a:moveTo>
                  <a:cubicBezTo>
                    <a:pt x="9943" y="211"/>
                    <a:pt x="2842" y="5209"/>
                    <a:pt x="1" y="13099"/>
                  </a:cubicBezTo>
                  <a:cubicBezTo>
                    <a:pt x="1106" y="13836"/>
                    <a:pt x="2316" y="14572"/>
                    <a:pt x="3525" y="15256"/>
                  </a:cubicBezTo>
                  <a:cubicBezTo>
                    <a:pt x="6208" y="8260"/>
                    <a:pt x="10838" y="1211"/>
                    <a:pt x="17518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5524900" y="1287850"/>
              <a:ext cx="123650" cy="62525"/>
            </a:xfrm>
            <a:custGeom>
              <a:avLst/>
              <a:gdLst/>
              <a:ahLst/>
              <a:cxnLst/>
              <a:rect l="l" t="t" r="r" b="b"/>
              <a:pathLst>
                <a:path w="4946" h="2501" extrusionOk="0">
                  <a:moveTo>
                    <a:pt x="1678" y="1"/>
                  </a:moveTo>
                  <a:cubicBezTo>
                    <a:pt x="851" y="1"/>
                    <a:pt x="181" y="334"/>
                    <a:pt x="1" y="765"/>
                  </a:cubicBezTo>
                  <a:cubicBezTo>
                    <a:pt x="1" y="765"/>
                    <a:pt x="948" y="1554"/>
                    <a:pt x="2158" y="2027"/>
                  </a:cubicBezTo>
                  <a:cubicBezTo>
                    <a:pt x="3473" y="2501"/>
                    <a:pt x="4683" y="2501"/>
                    <a:pt x="4683" y="2501"/>
                  </a:cubicBezTo>
                  <a:cubicBezTo>
                    <a:pt x="4946" y="1817"/>
                    <a:pt x="4157" y="712"/>
                    <a:pt x="2894" y="239"/>
                  </a:cubicBezTo>
                  <a:cubicBezTo>
                    <a:pt x="2477" y="72"/>
                    <a:pt x="206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5261875" y="1275650"/>
              <a:ext cx="136800" cy="67050"/>
            </a:xfrm>
            <a:custGeom>
              <a:avLst/>
              <a:gdLst/>
              <a:ahLst/>
              <a:cxnLst/>
              <a:rect l="l" t="t" r="r" b="b"/>
              <a:pathLst>
                <a:path w="5472" h="2682" extrusionOk="0">
                  <a:moveTo>
                    <a:pt x="1971" y="0"/>
                  </a:moveTo>
                  <a:cubicBezTo>
                    <a:pt x="1005" y="0"/>
                    <a:pt x="187" y="364"/>
                    <a:pt x="1" y="885"/>
                  </a:cubicBezTo>
                  <a:cubicBezTo>
                    <a:pt x="1" y="885"/>
                    <a:pt x="1000" y="1726"/>
                    <a:pt x="2421" y="2252"/>
                  </a:cubicBezTo>
                  <a:cubicBezTo>
                    <a:pt x="3473" y="2628"/>
                    <a:pt x="4444" y="2682"/>
                    <a:pt x="4914" y="2682"/>
                  </a:cubicBezTo>
                  <a:cubicBezTo>
                    <a:pt x="5101" y="2682"/>
                    <a:pt x="5209" y="2673"/>
                    <a:pt x="5209" y="2673"/>
                  </a:cubicBezTo>
                  <a:cubicBezTo>
                    <a:pt x="5472" y="1989"/>
                    <a:pt x="4683" y="727"/>
                    <a:pt x="3210" y="201"/>
                  </a:cubicBezTo>
                  <a:cubicBezTo>
                    <a:pt x="2795" y="62"/>
                    <a:pt x="2370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4382075" y="879725"/>
              <a:ext cx="123650" cy="62975"/>
            </a:xfrm>
            <a:custGeom>
              <a:avLst/>
              <a:gdLst/>
              <a:ahLst/>
              <a:cxnLst/>
              <a:rect l="l" t="t" r="r" b="b"/>
              <a:pathLst>
                <a:path w="4946" h="2519" extrusionOk="0">
                  <a:moveTo>
                    <a:pt x="1701" y="1"/>
                  </a:moveTo>
                  <a:cubicBezTo>
                    <a:pt x="860" y="1"/>
                    <a:pt x="185" y="340"/>
                    <a:pt x="0" y="782"/>
                  </a:cubicBezTo>
                  <a:cubicBezTo>
                    <a:pt x="0" y="782"/>
                    <a:pt x="842" y="1571"/>
                    <a:pt x="2157" y="2045"/>
                  </a:cubicBezTo>
                  <a:cubicBezTo>
                    <a:pt x="3472" y="2518"/>
                    <a:pt x="4682" y="2518"/>
                    <a:pt x="4682" y="2518"/>
                  </a:cubicBezTo>
                  <a:cubicBezTo>
                    <a:pt x="4945" y="1782"/>
                    <a:pt x="4156" y="677"/>
                    <a:pt x="2841" y="204"/>
                  </a:cubicBezTo>
                  <a:cubicBezTo>
                    <a:pt x="2448" y="62"/>
                    <a:pt x="2059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4579325" y="1031750"/>
              <a:ext cx="136800" cy="68800"/>
            </a:xfrm>
            <a:custGeom>
              <a:avLst/>
              <a:gdLst/>
              <a:ahLst/>
              <a:cxnLst/>
              <a:rect l="l" t="t" r="r" b="b"/>
              <a:pathLst>
                <a:path w="5472" h="2752" extrusionOk="0">
                  <a:moveTo>
                    <a:pt x="1888" y="0"/>
                  </a:moveTo>
                  <a:cubicBezTo>
                    <a:pt x="966" y="0"/>
                    <a:pt x="185" y="376"/>
                    <a:pt x="1" y="856"/>
                  </a:cubicBezTo>
                  <a:cubicBezTo>
                    <a:pt x="1" y="856"/>
                    <a:pt x="1000" y="1750"/>
                    <a:pt x="2473" y="2276"/>
                  </a:cubicBezTo>
                  <a:cubicBezTo>
                    <a:pt x="3657" y="2715"/>
                    <a:pt x="4767" y="2751"/>
                    <a:pt x="5105" y="2751"/>
                  </a:cubicBezTo>
                  <a:cubicBezTo>
                    <a:pt x="5172" y="2751"/>
                    <a:pt x="5209" y="2750"/>
                    <a:pt x="5209" y="2750"/>
                  </a:cubicBezTo>
                  <a:cubicBezTo>
                    <a:pt x="5472" y="2013"/>
                    <a:pt x="4578" y="751"/>
                    <a:pt x="3105" y="225"/>
                  </a:cubicBezTo>
                  <a:cubicBezTo>
                    <a:pt x="2697" y="68"/>
                    <a:pt x="2279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4914700" y="1183600"/>
              <a:ext cx="136800" cy="68175"/>
            </a:xfrm>
            <a:custGeom>
              <a:avLst/>
              <a:gdLst/>
              <a:ahLst/>
              <a:cxnLst/>
              <a:rect l="l" t="t" r="r" b="b"/>
              <a:pathLst>
                <a:path w="5472" h="2727" extrusionOk="0">
                  <a:moveTo>
                    <a:pt x="1947" y="0"/>
                  </a:moveTo>
                  <a:cubicBezTo>
                    <a:pt x="978" y="0"/>
                    <a:pt x="186" y="363"/>
                    <a:pt x="0" y="884"/>
                  </a:cubicBezTo>
                  <a:cubicBezTo>
                    <a:pt x="0" y="884"/>
                    <a:pt x="1000" y="1726"/>
                    <a:pt x="2473" y="2252"/>
                  </a:cubicBezTo>
                  <a:cubicBezTo>
                    <a:pt x="3656" y="2690"/>
                    <a:pt x="4767" y="2727"/>
                    <a:pt x="5104" y="2727"/>
                  </a:cubicBezTo>
                  <a:cubicBezTo>
                    <a:pt x="5172" y="2727"/>
                    <a:pt x="5208" y="2725"/>
                    <a:pt x="5208" y="2725"/>
                  </a:cubicBezTo>
                  <a:cubicBezTo>
                    <a:pt x="5471" y="1989"/>
                    <a:pt x="4682" y="727"/>
                    <a:pt x="3209" y="200"/>
                  </a:cubicBezTo>
                  <a:cubicBezTo>
                    <a:pt x="2778" y="62"/>
                    <a:pt x="2348" y="0"/>
                    <a:pt x="1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928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4"/>
          <p:cNvGrpSpPr/>
          <p:nvPr/>
        </p:nvGrpSpPr>
        <p:grpSpPr>
          <a:xfrm>
            <a:off x="-497422" y="718595"/>
            <a:ext cx="9196156" cy="3526722"/>
            <a:chOff x="-581622" y="1056600"/>
            <a:chExt cx="10752797" cy="5185588"/>
          </a:xfrm>
        </p:grpSpPr>
        <p:sp>
          <p:nvSpPr>
            <p:cNvPr id="991" name="Google Shape;991;p4"/>
            <p:cNvSpPr/>
            <p:nvPr/>
          </p:nvSpPr>
          <p:spPr>
            <a:xfrm flipH="1">
              <a:off x="-581622" y="5265725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721669" y="1056600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394003" y="13965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9322428" y="4141938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"/>
          <p:cNvGrpSpPr/>
          <p:nvPr/>
        </p:nvGrpSpPr>
        <p:grpSpPr>
          <a:xfrm>
            <a:off x="-1710" y="-8587"/>
            <a:ext cx="9144160" cy="5161557"/>
            <a:chOff x="-2000" y="-12625"/>
            <a:chExt cx="10692000" cy="7589400"/>
          </a:xfrm>
        </p:grpSpPr>
        <p:sp>
          <p:nvSpPr>
            <p:cNvPr id="996" name="Google Shape;996;p4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4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998" name="Google Shape;998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999" name="Google Shape;999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3" name="Google Shape;100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4" name="Google Shape;100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5" name="Google Shape;100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6" name="Google Shape;100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7" name="Google Shape;100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1" name="Google Shape;101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12" name="Google Shape;101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013" name="Google Shape;101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4" name="Google Shape;101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5" name="Google Shape;101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016" name="Google Shape;1016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017" name="Google Shape;1017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18" name="Google Shape;1018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19" name="Google Shape;1019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0" name="Google Shape;102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1" name="Google Shape;102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2" name="Google Shape;102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3" name="Google Shape;1023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4" name="Google Shape;102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5" name="Google Shape;102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6" name="Google Shape;102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27" name="Google Shape;1027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28" name="Google Shape;102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29" name="Google Shape;102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0" name="Google Shape;103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31" name="Google Shape;1031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2" name="Google Shape;103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3" name="Google Shape;103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4" name="Google Shape;103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35" name="Google Shape;1035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36" name="Google Shape;1036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37" name="Google Shape;103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8" name="Google Shape;103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39" name="Google Shape;103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0" name="Google Shape;1040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1" name="Google Shape;104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2" name="Google Shape;104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3" name="Google Shape;104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4" name="Google Shape;1044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5" name="Google Shape;104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6" name="Google Shape;104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47" name="Google Shape;104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48" name="Google Shape;1048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49" name="Google Shape;104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0" name="Google Shape;105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1" name="Google Shape;105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52" name="Google Shape;1052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053" name="Google Shape;1053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54" name="Google Shape;1054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5" name="Google Shape;105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6" name="Google Shape;105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57" name="Google Shape;105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58" name="Google Shape;1058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59" name="Google Shape;105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0" name="Google Shape;106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1" name="Google Shape;106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2" name="Google Shape;1062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3" name="Google Shape;106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4" name="Google Shape;106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5" name="Google Shape;106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66" name="Google Shape;1066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67" name="Google Shape;106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8" name="Google Shape;106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69" name="Google Shape;106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070" name="Google Shape;1070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071" name="Google Shape;1071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2" name="Google Shape;107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3" name="Google Shape;107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4" name="Google Shape;107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5" name="Google Shape;1075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76" name="Google Shape;107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7" name="Google Shape;107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78" name="Google Shape;107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79" name="Google Shape;1079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0" name="Google Shape;108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1" name="Google Shape;108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2" name="Google Shape;108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083" name="Google Shape;1083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084" name="Google Shape;108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5" name="Google Shape;108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86" name="Google Shape;108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087" name="Google Shape;1087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088" name="Google Shape;1088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89" name="Google Shape;108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0" name="Google Shape;109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1" name="Google Shape;109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2" name="Google Shape;1092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3" name="Google Shape;109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4" name="Google Shape;109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5" name="Google Shape;109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096" name="Google Shape;1096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097" name="Google Shape;109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8" name="Google Shape;109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9" name="Google Shape;109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100" name="Google Shape;1100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101" name="Google Shape;1101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2" name="Google Shape;1102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3" name="Google Shape;1103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104" name="Google Shape;1104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105" name="Google Shape;11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06" name="Google Shape;11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09" name="Google Shape;11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110" name="Google Shape;11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1" name="Google Shape;11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2" name="Google Shape;11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13" name="Google Shape;1113;p4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1114" name="Google Shape;1114;p4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1115" name="Google Shape;1115;p4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116" name="Google Shape;1116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17" name="Google Shape;111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0" name="Google Shape;1120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1" name="Google Shape;11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2" name="Google Shape;11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3" name="Google Shape;11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7" name="Google Shape;11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28" name="Google Shape;1128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129" name="Google Shape;11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0" name="Google Shape;11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1" name="Google Shape;11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132" name="Google Shape;1132;p4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1133" name="Google Shape;1133;p4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34" name="Google Shape;1134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35" name="Google Shape;1135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36" name="Google Shape;113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7" name="Google Shape;113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38" name="Google Shape;113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39" name="Google Shape;1139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0" name="Google Shape;114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1" name="Google Shape;114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2" name="Google Shape;114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3" name="Google Shape;1143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4" name="Google Shape;1144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5" name="Google Shape;1145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6" name="Google Shape;1146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47" name="Google Shape;1147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48" name="Google Shape;114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49" name="Google Shape;114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0" name="Google Shape;115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51" name="Google Shape;1151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52" name="Google Shape;1152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3" name="Google Shape;115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4" name="Google Shape;115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5" name="Google Shape;115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56" name="Google Shape;1156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57" name="Google Shape;1157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8" name="Google Shape;1158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59" name="Google Shape;1159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0" name="Google Shape;1160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1" name="Google Shape;116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2" name="Google Shape;116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3" name="Google Shape;116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64" name="Google Shape;1164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65" name="Google Shape;116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6" name="Google Shape;116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67" name="Google Shape;116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168" name="Google Shape;1168;p4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1169" name="Google Shape;1169;p4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70" name="Google Shape;1170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1" name="Google Shape;1171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2" name="Google Shape;1172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3" name="Google Shape;1173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4" name="Google Shape;1174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5" name="Google Shape;1175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6" name="Google Shape;1176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77" name="Google Shape;1177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78" name="Google Shape;1178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79" name="Google Shape;1179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0" name="Google Shape;1180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1" name="Google Shape;1181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82" name="Google Shape;1182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3" name="Google Shape;1183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4" name="Google Shape;1184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5" name="Google Shape;1185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186" name="Google Shape;1186;p4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1187" name="Google Shape;1187;p4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88" name="Google Shape;1188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89" name="Google Shape;1189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0" name="Google Shape;1190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1" name="Google Shape;1191;p4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2" name="Google Shape;1192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3" name="Google Shape;1193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4" name="Google Shape;1194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5" name="Google Shape;1195;p4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196" name="Google Shape;1196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7" name="Google Shape;1197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198" name="Google Shape;1198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1199" name="Google Shape;1199;p4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1200" name="Google Shape;1200;p4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1" name="Google Shape;1201;p4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202" name="Google Shape;1202;p4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1203" name="Google Shape;1203;p4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1204" name="Google Shape;1204;p4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5" name="Google Shape;1205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6" name="Google Shape;1206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7" name="Google Shape;1207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08" name="Google Shape;1208;p4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09" name="Google Shape;1209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0" name="Google Shape;1210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1" name="Google Shape;1211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2" name="Google Shape;1212;p4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3" name="Google Shape;1213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4" name="Google Shape;1214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5" name="Google Shape;1215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1216" name="Google Shape;1216;p4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1217" name="Google Shape;1217;p4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8" name="Google Shape;1218;p4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9" name="Google Shape;1219;p4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220" name="Google Shape;1220;p4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1221" name="Google Shape;1221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2" name="Google Shape;122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3" name="Google Shape;122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4" name="Google Shape;122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25" name="Google Shape;1225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226" name="Google Shape;122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7" name="Google Shape;122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8" name="Google Shape;122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29" name="Google Shape;1229;p4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1230" name="Google Shape;1230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31" name="Google Shape;1231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32" name="Google Shape;123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3" name="Google Shape;12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4" name="Google Shape;12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5" name="Google Shape;12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36" name="Google Shape;123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37" name="Google Shape;123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8" name="Google Shape;123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9" name="Google Shape;123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0" name="Google Shape;124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1" name="Google Shape;124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2" name="Google Shape;124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3" name="Google Shape;124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44" name="Google Shape;124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45" name="Google Shape;124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6" name="Google Shape;124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7" name="Google Shape;124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48" name="Google Shape;1248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49" name="Google Shape;1249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0" name="Google Shape;12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1" name="Google Shape;12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2" name="Google Shape;12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3" name="Google Shape;1253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4" name="Google Shape;125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6" name="Google Shape;125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57" name="Google Shape;1257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58" name="Google Shape;125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0" name="Google Shape;126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61" name="Google Shape;1261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2" name="Google Shape;126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3" name="Google Shape;126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4" name="Google Shape;126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265" name="Google Shape;1265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266" name="Google Shape;1266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67" name="Google Shape;126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68" name="Google Shape;12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9" name="Google Shape;12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0" name="Google Shape;12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1" name="Google Shape;127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2" name="Google Shape;127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3" name="Google Shape;127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4" name="Google Shape;127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5" name="Google Shape;127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76" name="Google Shape;127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7" name="Google Shape;127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8" name="Google Shape;127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79" name="Google Shape;127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0" name="Google Shape;128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1" name="Google Shape;128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2" name="Google Shape;128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83" name="Google Shape;1283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284" name="Google Shape;1284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5" name="Google Shape;12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6" name="Google Shape;12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7" name="Google Shape;12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8" name="Google Shape;1288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89" name="Google Shape;128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0" name="Google Shape;129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1" name="Google Shape;129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2" name="Google Shape;1292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3" name="Google Shape;129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4" name="Google Shape;129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5" name="Google Shape;129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96" name="Google Shape;1296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297" name="Google Shape;129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8" name="Google Shape;129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9" name="Google Shape;129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00" name="Google Shape;1300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01" name="Google Shape;1301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2" name="Google Shape;13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3" name="Google Shape;13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4" name="Google Shape;13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5" name="Google Shape;1305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06" name="Google Shape;1306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7" name="Google Shape;1307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8" name="Google Shape;1308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09" name="Google Shape;1309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0" name="Google Shape;131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13" name="Google Shape;1313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14" name="Google Shape;131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5" name="Google Shape;131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6" name="Google Shape;131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17" name="Google Shape;1317;p4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1318" name="Google Shape;1318;p4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19" name="Google Shape;1319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20" name="Google Shape;1320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1" name="Google Shape;132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2" name="Google Shape;132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3" name="Google Shape;132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4" name="Google Shape;1324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5" name="Google Shape;132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6" name="Google Shape;132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7" name="Google Shape;132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28" name="Google Shape;1328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29" name="Google Shape;1329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0" name="Google Shape;1330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1" name="Google Shape;1331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32" name="Google Shape;1332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3" name="Google Shape;133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4" name="Google Shape;133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5" name="Google Shape;133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36" name="Google Shape;1336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37" name="Google Shape;1337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38" name="Google Shape;133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9" name="Google Shape;133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0" name="Google Shape;134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1" name="Google Shape;1341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2" name="Google Shape;1342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3" name="Google Shape;1343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4" name="Google Shape;1344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5" name="Google Shape;1345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46" name="Google Shape;134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7" name="Google Shape;134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8" name="Google Shape;134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49" name="Google Shape;1349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0" name="Google Shape;135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1" name="Google Shape;135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2" name="Google Shape;135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53" name="Google Shape;1353;p4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1354" name="Google Shape;1354;p4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55" name="Google Shape;1355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56" name="Google Shape;1356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7" name="Google Shape;1357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8" name="Google Shape;1358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9" name="Google Shape;1359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0" name="Google Shape;1360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1" name="Google Shape;1361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2" name="Google Shape;1362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3" name="Google Shape;1363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4" name="Google Shape;1364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5" name="Google Shape;1365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6" name="Google Shape;1366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67" name="Google Shape;1367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68" name="Google Shape;1368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9" name="Google Shape;1369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0" name="Google Shape;1370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71" name="Google Shape;1371;p4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1372" name="Google Shape;1372;p4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3" name="Google Shape;1373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4" name="Google Shape;1374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5" name="Google Shape;1375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76" name="Google Shape;1376;p4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77" name="Google Shape;1377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8" name="Google Shape;1378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9" name="Google Shape;1379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0" name="Google Shape;1380;p4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1" name="Google Shape;1381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2" name="Google Shape;1382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3" name="Google Shape;1383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4" name="Google Shape;1384;p4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1385" name="Google Shape;1385;p4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6" name="Google Shape;1386;p4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7" name="Google Shape;1387;p4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388" name="Google Shape;1388;p4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1389" name="Google Shape;1389;p4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0" name="Google Shape;1390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3" name="Google Shape;1393;p4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4" name="Google Shape;1394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5" name="Google Shape;1395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7" name="Google Shape;1397;p4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398" name="Google Shape;1398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9" name="Google Shape;1399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0" name="Google Shape;1400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01" name="Google Shape;1401;p4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1402" name="Google Shape;1402;p4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3" name="Google Shape;1403;p4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4" name="Google Shape;1404;p4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405" name="Google Shape;1405;p4"/>
          <p:cNvSpPr txBox="1">
            <a:spLocks noGrp="1"/>
          </p:cNvSpPr>
          <p:nvPr>
            <p:ph type="title"/>
          </p:nvPr>
        </p:nvSpPr>
        <p:spPr>
          <a:xfrm>
            <a:off x="735617" y="534921"/>
            <a:ext cx="7871059" cy="572917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406" name="Google Shape;1406;p4"/>
          <p:cNvSpPr txBox="1">
            <a:spLocks noGrp="1"/>
          </p:cNvSpPr>
          <p:nvPr>
            <p:ph type="body" idx="1"/>
          </p:nvPr>
        </p:nvSpPr>
        <p:spPr>
          <a:xfrm>
            <a:off x="735617" y="1152682"/>
            <a:ext cx="7871059" cy="3417098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marL="343403" lvl="0" indent="-281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Quicksand"/>
              <a:buAutoNum type="arabicPeriod"/>
              <a:defRPr sz="1200">
                <a:solidFill>
                  <a:srgbClr val="434343"/>
                </a:solidFill>
              </a:defRPr>
            </a:lvl1pPr>
            <a:lvl2pPr marL="686806" lvl="1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2pPr>
            <a:lvl3pPr marL="1030209" lvl="2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3pPr>
            <a:lvl4pPr marL="1373612" lvl="3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4pPr>
            <a:lvl5pPr marL="1717015" lvl="4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5pPr>
            <a:lvl6pPr marL="2060418" lvl="5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6pPr>
            <a:lvl7pPr marL="2403820" lvl="6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  <a:defRPr>
                <a:solidFill>
                  <a:srgbClr val="434343"/>
                </a:solidFill>
              </a:defRPr>
            </a:lvl7pPr>
            <a:lvl8pPr marL="2747223" lvl="7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  <a:defRPr>
                <a:solidFill>
                  <a:srgbClr val="434343"/>
                </a:solidFill>
              </a:defRPr>
            </a:lvl8pPr>
            <a:lvl9pPr marL="3090626" lvl="8" indent="-2575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90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9" name="Google Shape;6539;p42"/>
          <p:cNvGrpSpPr/>
          <p:nvPr/>
        </p:nvGrpSpPr>
        <p:grpSpPr>
          <a:xfrm>
            <a:off x="-263451" y="667060"/>
            <a:ext cx="7834221" cy="3771457"/>
            <a:chOff x="-308047" y="980825"/>
            <a:chExt cx="9160327" cy="5545438"/>
          </a:xfrm>
        </p:grpSpPr>
        <p:sp>
          <p:nvSpPr>
            <p:cNvPr id="6540" name="Google Shape;6540;p42"/>
            <p:cNvSpPr/>
            <p:nvPr/>
          </p:nvSpPr>
          <p:spPr>
            <a:xfrm flipH="1">
              <a:off x="-308047" y="5549800"/>
              <a:ext cx="2262118" cy="976463"/>
            </a:xfrm>
            <a:custGeom>
              <a:avLst/>
              <a:gdLst/>
              <a:ahLst/>
              <a:cxnLst/>
              <a:rect l="l" t="t" r="r" b="b"/>
              <a:pathLst>
                <a:path w="29249" h="12738" extrusionOk="0">
                  <a:moveTo>
                    <a:pt x="10913" y="0"/>
                  </a:moveTo>
                  <a:cubicBezTo>
                    <a:pt x="10819" y="0"/>
                    <a:pt x="10723" y="3"/>
                    <a:pt x="10626" y="7"/>
                  </a:cubicBezTo>
                  <a:cubicBezTo>
                    <a:pt x="9890" y="7"/>
                    <a:pt x="9153" y="217"/>
                    <a:pt x="8417" y="638"/>
                  </a:cubicBezTo>
                  <a:cubicBezTo>
                    <a:pt x="7680" y="901"/>
                    <a:pt x="7102" y="1322"/>
                    <a:pt x="6576" y="1953"/>
                  </a:cubicBezTo>
                  <a:cubicBezTo>
                    <a:pt x="5997" y="2532"/>
                    <a:pt x="5576" y="3269"/>
                    <a:pt x="5366" y="4058"/>
                  </a:cubicBezTo>
                  <a:cubicBezTo>
                    <a:pt x="5050" y="4847"/>
                    <a:pt x="4945" y="5636"/>
                    <a:pt x="4945" y="6477"/>
                  </a:cubicBezTo>
                  <a:cubicBezTo>
                    <a:pt x="4998" y="7003"/>
                    <a:pt x="5103" y="7530"/>
                    <a:pt x="5208" y="8056"/>
                  </a:cubicBezTo>
                  <a:lnTo>
                    <a:pt x="5208" y="8108"/>
                  </a:lnTo>
                  <a:cubicBezTo>
                    <a:pt x="4261" y="8161"/>
                    <a:pt x="3262" y="8529"/>
                    <a:pt x="2473" y="9055"/>
                  </a:cubicBezTo>
                  <a:cubicBezTo>
                    <a:pt x="1631" y="9634"/>
                    <a:pt x="1000" y="10370"/>
                    <a:pt x="526" y="11264"/>
                  </a:cubicBezTo>
                  <a:cubicBezTo>
                    <a:pt x="263" y="11738"/>
                    <a:pt x="105" y="12211"/>
                    <a:pt x="0" y="12737"/>
                  </a:cubicBezTo>
                  <a:lnTo>
                    <a:pt x="29248" y="12737"/>
                  </a:lnTo>
                  <a:lnTo>
                    <a:pt x="29248" y="12580"/>
                  </a:lnTo>
                  <a:cubicBezTo>
                    <a:pt x="29038" y="12317"/>
                    <a:pt x="28880" y="12106"/>
                    <a:pt x="28670" y="11948"/>
                  </a:cubicBezTo>
                  <a:cubicBezTo>
                    <a:pt x="28302" y="11580"/>
                    <a:pt x="27828" y="11264"/>
                    <a:pt x="27407" y="11001"/>
                  </a:cubicBezTo>
                  <a:cubicBezTo>
                    <a:pt x="26492" y="10520"/>
                    <a:pt x="25620" y="10258"/>
                    <a:pt x="24631" y="10258"/>
                  </a:cubicBezTo>
                  <a:cubicBezTo>
                    <a:pt x="24540" y="10258"/>
                    <a:pt x="24449" y="10261"/>
                    <a:pt x="24356" y="10265"/>
                  </a:cubicBezTo>
                  <a:cubicBezTo>
                    <a:pt x="23567" y="10265"/>
                    <a:pt x="22831" y="10475"/>
                    <a:pt x="22147" y="10896"/>
                  </a:cubicBezTo>
                  <a:cubicBezTo>
                    <a:pt x="22042" y="10949"/>
                    <a:pt x="21884" y="10949"/>
                    <a:pt x="21831" y="11001"/>
                  </a:cubicBezTo>
                  <a:cubicBezTo>
                    <a:pt x="21515" y="10212"/>
                    <a:pt x="21042" y="9581"/>
                    <a:pt x="20463" y="8950"/>
                  </a:cubicBezTo>
                  <a:cubicBezTo>
                    <a:pt x="20043" y="8634"/>
                    <a:pt x="19569" y="8319"/>
                    <a:pt x="19201" y="8056"/>
                  </a:cubicBezTo>
                  <a:cubicBezTo>
                    <a:pt x="18412" y="7582"/>
                    <a:pt x="17623" y="7372"/>
                    <a:pt x="16781" y="7319"/>
                  </a:cubicBezTo>
                  <a:cubicBezTo>
                    <a:pt x="16834" y="6846"/>
                    <a:pt x="16886" y="6425"/>
                    <a:pt x="16834" y="5951"/>
                  </a:cubicBezTo>
                  <a:cubicBezTo>
                    <a:pt x="16781" y="5425"/>
                    <a:pt x="16623" y="4899"/>
                    <a:pt x="16571" y="4373"/>
                  </a:cubicBezTo>
                  <a:cubicBezTo>
                    <a:pt x="16255" y="3321"/>
                    <a:pt x="15729" y="2479"/>
                    <a:pt x="14992" y="1690"/>
                  </a:cubicBezTo>
                  <a:cubicBezTo>
                    <a:pt x="14572" y="1322"/>
                    <a:pt x="14151" y="1007"/>
                    <a:pt x="13730" y="743"/>
                  </a:cubicBezTo>
                  <a:cubicBezTo>
                    <a:pt x="12814" y="262"/>
                    <a:pt x="11943" y="0"/>
                    <a:pt x="109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8474119" y="980825"/>
              <a:ext cx="378161" cy="192025"/>
            </a:xfrm>
            <a:custGeom>
              <a:avLst/>
              <a:gdLst/>
              <a:ahLst/>
              <a:cxnLst/>
              <a:rect l="l" t="t" r="r" b="b"/>
              <a:pathLst>
                <a:path w="14993" h="7681" extrusionOk="0">
                  <a:moveTo>
                    <a:pt x="6313" y="0"/>
                  </a:moveTo>
                  <a:cubicBezTo>
                    <a:pt x="5734" y="0"/>
                    <a:pt x="5208" y="105"/>
                    <a:pt x="4682" y="421"/>
                  </a:cubicBezTo>
                  <a:cubicBezTo>
                    <a:pt x="4156" y="631"/>
                    <a:pt x="3682" y="947"/>
                    <a:pt x="3314" y="1368"/>
                  </a:cubicBezTo>
                  <a:cubicBezTo>
                    <a:pt x="2841" y="1736"/>
                    <a:pt x="2578" y="2262"/>
                    <a:pt x="2420" y="2893"/>
                  </a:cubicBezTo>
                  <a:cubicBezTo>
                    <a:pt x="2157" y="3419"/>
                    <a:pt x="2052" y="3998"/>
                    <a:pt x="2104" y="4577"/>
                  </a:cubicBezTo>
                  <a:cubicBezTo>
                    <a:pt x="2104" y="4734"/>
                    <a:pt x="2157" y="4892"/>
                    <a:pt x="2157" y="5050"/>
                  </a:cubicBezTo>
                  <a:cubicBezTo>
                    <a:pt x="2104" y="5103"/>
                    <a:pt x="2052" y="5103"/>
                    <a:pt x="1894" y="5155"/>
                  </a:cubicBezTo>
                  <a:cubicBezTo>
                    <a:pt x="1526" y="5313"/>
                    <a:pt x="1105" y="5576"/>
                    <a:pt x="842" y="5892"/>
                  </a:cubicBezTo>
                  <a:cubicBezTo>
                    <a:pt x="526" y="6207"/>
                    <a:pt x="316" y="6628"/>
                    <a:pt x="211" y="6996"/>
                  </a:cubicBezTo>
                  <a:cubicBezTo>
                    <a:pt x="53" y="7207"/>
                    <a:pt x="0" y="7470"/>
                    <a:pt x="0" y="7680"/>
                  </a:cubicBezTo>
                  <a:lnTo>
                    <a:pt x="14993" y="7680"/>
                  </a:lnTo>
                  <a:lnTo>
                    <a:pt x="14993" y="7628"/>
                  </a:lnTo>
                  <a:cubicBezTo>
                    <a:pt x="14993" y="7417"/>
                    <a:pt x="14940" y="7259"/>
                    <a:pt x="14940" y="7102"/>
                  </a:cubicBezTo>
                  <a:cubicBezTo>
                    <a:pt x="14677" y="6365"/>
                    <a:pt x="14309" y="5681"/>
                    <a:pt x="13783" y="5155"/>
                  </a:cubicBezTo>
                  <a:cubicBezTo>
                    <a:pt x="13414" y="4997"/>
                    <a:pt x="13099" y="4734"/>
                    <a:pt x="12836" y="4524"/>
                  </a:cubicBezTo>
                  <a:cubicBezTo>
                    <a:pt x="12257" y="4208"/>
                    <a:pt x="11573" y="3998"/>
                    <a:pt x="10942" y="3998"/>
                  </a:cubicBezTo>
                  <a:cubicBezTo>
                    <a:pt x="10889" y="3682"/>
                    <a:pt x="10784" y="3314"/>
                    <a:pt x="10732" y="3051"/>
                  </a:cubicBezTo>
                  <a:cubicBezTo>
                    <a:pt x="10468" y="2367"/>
                    <a:pt x="10100" y="1683"/>
                    <a:pt x="9522" y="1157"/>
                  </a:cubicBezTo>
                  <a:cubicBezTo>
                    <a:pt x="9206" y="947"/>
                    <a:pt x="8943" y="684"/>
                    <a:pt x="8627" y="473"/>
                  </a:cubicBezTo>
                  <a:cubicBezTo>
                    <a:pt x="7891" y="105"/>
                    <a:pt x="7154" y="0"/>
                    <a:pt x="6313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7352178" y="3183975"/>
              <a:ext cx="848747" cy="402790"/>
            </a:xfrm>
            <a:custGeom>
              <a:avLst/>
              <a:gdLst/>
              <a:ahLst/>
              <a:cxnLst/>
              <a:rect l="l" t="t" r="r" b="b"/>
              <a:pathLst>
                <a:path w="24725" h="10627" extrusionOk="0">
                  <a:moveTo>
                    <a:pt x="7312" y="0"/>
                  </a:moveTo>
                  <a:cubicBezTo>
                    <a:pt x="6681" y="0"/>
                    <a:pt x="6050" y="210"/>
                    <a:pt x="5471" y="473"/>
                  </a:cubicBezTo>
                  <a:cubicBezTo>
                    <a:pt x="4892" y="631"/>
                    <a:pt x="4366" y="1052"/>
                    <a:pt x="3893" y="1526"/>
                  </a:cubicBezTo>
                  <a:cubicBezTo>
                    <a:pt x="3420" y="1946"/>
                    <a:pt x="3104" y="2578"/>
                    <a:pt x="2894" y="3156"/>
                  </a:cubicBezTo>
                  <a:cubicBezTo>
                    <a:pt x="2630" y="3735"/>
                    <a:pt x="2525" y="4419"/>
                    <a:pt x="2578" y="5050"/>
                  </a:cubicBezTo>
                  <a:cubicBezTo>
                    <a:pt x="2630" y="5471"/>
                    <a:pt x="2736" y="5892"/>
                    <a:pt x="2788" y="6313"/>
                  </a:cubicBezTo>
                  <a:cubicBezTo>
                    <a:pt x="2999" y="6891"/>
                    <a:pt x="3262" y="7417"/>
                    <a:pt x="3630" y="7891"/>
                  </a:cubicBezTo>
                  <a:cubicBezTo>
                    <a:pt x="3157" y="7943"/>
                    <a:pt x="2736" y="8101"/>
                    <a:pt x="2262" y="8259"/>
                  </a:cubicBezTo>
                  <a:cubicBezTo>
                    <a:pt x="1736" y="8469"/>
                    <a:pt x="1263" y="8785"/>
                    <a:pt x="895" y="9258"/>
                  </a:cubicBezTo>
                  <a:cubicBezTo>
                    <a:pt x="474" y="9679"/>
                    <a:pt x="211" y="10100"/>
                    <a:pt x="0" y="10626"/>
                  </a:cubicBezTo>
                  <a:lnTo>
                    <a:pt x="24725" y="10626"/>
                  </a:lnTo>
                  <a:cubicBezTo>
                    <a:pt x="24462" y="10048"/>
                    <a:pt x="24093" y="9521"/>
                    <a:pt x="23620" y="9048"/>
                  </a:cubicBezTo>
                  <a:cubicBezTo>
                    <a:pt x="23304" y="8785"/>
                    <a:pt x="22883" y="8522"/>
                    <a:pt x="22568" y="8364"/>
                  </a:cubicBezTo>
                  <a:cubicBezTo>
                    <a:pt x="21779" y="7943"/>
                    <a:pt x="20937" y="7733"/>
                    <a:pt x="19990" y="7733"/>
                  </a:cubicBezTo>
                  <a:cubicBezTo>
                    <a:pt x="19622" y="7733"/>
                    <a:pt x="19201" y="7838"/>
                    <a:pt x="18885" y="7943"/>
                  </a:cubicBezTo>
                  <a:cubicBezTo>
                    <a:pt x="18833" y="7680"/>
                    <a:pt x="18833" y="7417"/>
                    <a:pt x="18780" y="7154"/>
                  </a:cubicBezTo>
                  <a:cubicBezTo>
                    <a:pt x="18517" y="6365"/>
                    <a:pt x="18096" y="5629"/>
                    <a:pt x="17465" y="5103"/>
                  </a:cubicBezTo>
                  <a:cubicBezTo>
                    <a:pt x="17097" y="4840"/>
                    <a:pt x="16781" y="4682"/>
                    <a:pt x="16466" y="4419"/>
                  </a:cubicBezTo>
                  <a:cubicBezTo>
                    <a:pt x="15677" y="3998"/>
                    <a:pt x="14887" y="3788"/>
                    <a:pt x="13941" y="3788"/>
                  </a:cubicBezTo>
                  <a:cubicBezTo>
                    <a:pt x="13362" y="3788"/>
                    <a:pt x="12888" y="3945"/>
                    <a:pt x="12362" y="4156"/>
                  </a:cubicBezTo>
                  <a:cubicBezTo>
                    <a:pt x="12310" y="3893"/>
                    <a:pt x="12310" y="3682"/>
                    <a:pt x="12257" y="3419"/>
                  </a:cubicBezTo>
                  <a:cubicBezTo>
                    <a:pt x="11994" y="2630"/>
                    <a:pt x="11521" y="1894"/>
                    <a:pt x="10942" y="1315"/>
                  </a:cubicBezTo>
                  <a:cubicBezTo>
                    <a:pt x="10626" y="1052"/>
                    <a:pt x="10258" y="789"/>
                    <a:pt x="9890" y="579"/>
                  </a:cubicBezTo>
                  <a:cubicBezTo>
                    <a:pt x="9101" y="210"/>
                    <a:pt x="8259" y="0"/>
                    <a:pt x="7312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3" name="Google Shape;6543;p42"/>
          <p:cNvGrpSpPr/>
          <p:nvPr/>
        </p:nvGrpSpPr>
        <p:grpSpPr>
          <a:xfrm>
            <a:off x="-1710" y="-8587"/>
            <a:ext cx="9144160" cy="5161557"/>
            <a:chOff x="-2000" y="-12625"/>
            <a:chExt cx="10692000" cy="7589400"/>
          </a:xfrm>
        </p:grpSpPr>
        <p:sp>
          <p:nvSpPr>
            <p:cNvPr id="6544" name="Google Shape;6544;p42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5" name="Google Shape;6545;p42"/>
            <p:cNvGrpSpPr/>
            <p:nvPr/>
          </p:nvGrpSpPr>
          <p:grpSpPr>
            <a:xfrm rot="10800000" flipH="1">
              <a:off x="541072" y="7200946"/>
              <a:ext cx="9609875" cy="285829"/>
              <a:chOff x="471460" y="61396"/>
              <a:chExt cx="9609875" cy="285829"/>
            </a:xfrm>
          </p:grpSpPr>
          <p:grpSp>
            <p:nvGrpSpPr>
              <p:cNvPr id="6546" name="Google Shape;6546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547" name="Google Shape;6547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548" name="Google Shape;654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49" name="Google Shape;654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0" name="Google Shape;655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1" name="Google Shape;655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2" name="Google Shape;655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3" name="Google Shape;655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4" name="Google Shape;655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5" name="Google Shape;655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56" name="Google Shape;655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57" name="Google Shape;655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8" name="Google Shape;655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9" name="Google Shape;655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60" name="Google Shape;656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561" name="Google Shape;656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2" name="Google Shape;656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3" name="Google Shape;656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564" name="Google Shape;6564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565" name="Google Shape;6565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566" name="Google Shape;6566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67" name="Google Shape;6567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68" name="Google Shape;656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69" name="Google Shape;656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0" name="Google Shape;657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1" name="Google Shape;6571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2" name="Google Shape;657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3" name="Google Shape;657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4" name="Google Shape;657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5" name="Google Shape;6575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76" name="Google Shape;657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7" name="Google Shape;657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78" name="Google Shape;657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79" name="Google Shape;6579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0" name="Google Shape;658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1" name="Google Shape;658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2" name="Google Shape;658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583" name="Google Shape;6583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584" name="Google Shape;6584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5" name="Google Shape;658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6" name="Google Shape;658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87" name="Google Shape;658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88" name="Google Shape;6588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89" name="Google Shape;658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0" name="Google Shape;659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1" name="Google Shape;659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2" name="Google Shape;6592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3" name="Google Shape;659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4" name="Google Shape;659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5" name="Google Shape;659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596" name="Google Shape;6596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597" name="Google Shape;659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8" name="Google Shape;659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599" name="Google Shape;659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00" name="Google Shape;6600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01" name="Google Shape;6601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02" name="Google Shape;6602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3" name="Google Shape;660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4" name="Google Shape;660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5" name="Google Shape;660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06" name="Google Shape;6606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07" name="Google Shape;660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8" name="Google Shape;660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09" name="Google Shape;660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0" name="Google Shape;6610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1" name="Google Shape;661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2" name="Google Shape;661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3" name="Google Shape;661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14" name="Google Shape;6614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15" name="Google Shape;661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6" name="Google Shape;661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17" name="Google Shape;661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18" name="Google Shape;6618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19" name="Google Shape;6619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0" name="Google Shape;662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1" name="Google Shape;662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2" name="Google Shape;662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3" name="Google Shape;6623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4" name="Google Shape;662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5" name="Google Shape;662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6" name="Google Shape;662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27" name="Google Shape;6627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28" name="Google Shape;662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29" name="Google Shape;662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0" name="Google Shape;663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31" name="Google Shape;6631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32" name="Google Shape;663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3" name="Google Shape;663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34" name="Google Shape;663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635" name="Google Shape;6635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636" name="Google Shape;6636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37" name="Google Shape;663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8" name="Google Shape;663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9" name="Google Shape;663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0" name="Google Shape;6640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1" name="Google Shape;664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2" name="Google Shape;664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3" name="Google Shape;664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4" name="Google Shape;6644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5" name="Google Shape;664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6" name="Google Shape;664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7" name="Google Shape;664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48" name="Google Shape;6648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649" name="Google Shape;6649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0" name="Google Shape;6650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1" name="Google Shape;6651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652" name="Google Shape;6652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653" name="Google Shape;66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4" name="Google Shape;66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5" name="Google Shape;66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6" name="Google Shape;66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7" name="Google Shape;66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658" name="Google Shape;66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9" name="Google Shape;66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0" name="Google Shape;66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661" name="Google Shape;6661;p42"/>
            <p:cNvGrpSpPr/>
            <p:nvPr/>
          </p:nvGrpSpPr>
          <p:grpSpPr>
            <a:xfrm>
              <a:off x="471460" y="61396"/>
              <a:ext cx="9609875" cy="285829"/>
              <a:chOff x="471460" y="61396"/>
              <a:chExt cx="9609875" cy="285829"/>
            </a:xfrm>
          </p:grpSpPr>
          <p:grpSp>
            <p:nvGrpSpPr>
              <p:cNvPr id="6662" name="Google Shape;6662;p42"/>
              <p:cNvGrpSpPr/>
              <p:nvPr/>
            </p:nvGrpSpPr>
            <p:grpSpPr>
              <a:xfrm>
                <a:off x="471460" y="61396"/>
                <a:ext cx="8862425" cy="285829"/>
                <a:chOff x="395260" y="61396"/>
                <a:chExt cx="8862425" cy="285829"/>
              </a:xfrm>
            </p:grpSpPr>
            <p:grpSp>
              <p:nvGrpSpPr>
                <p:cNvPr id="6663" name="Google Shape;6663;p42"/>
                <p:cNvGrpSpPr/>
                <p:nvPr/>
              </p:nvGrpSpPr>
              <p:grpSpPr>
                <a:xfrm rot="5400000">
                  <a:off x="8465008" y="-445452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664" name="Google Shape;6664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5" name="Google Shape;666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6" name="Google Shape;666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7" name="Google Shape;666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68" name="Google Shape;6668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69" name="Google Shape;66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0" name="Google Shape;66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1" name="Google Shape;66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2" name="Google Shape;6672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3" name="Google Shape;66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4" name="Google Shape;66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5" name="Google Shape;66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76" name="Google Shape;6676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677" name="Google Shape;66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8" name="Google Shape;66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9" name="Google Shape;66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680" name="Google Shape;6680;p42"/>
                <p:cNvGrpSpPr/>
                <p:nvPr/>
              </p:nvGrpSpPr>
              <p:grpSpPr>
                <a:xfrm rot="5400000">
                  <a:off x="3923120" y="-3466465"/>
                  <a:ext cx="285829" cy="7341550"/>
                  <a:chOff x="73845" y="36500"/>
                  <a:chExt cx="285829" cy="7341550"/>
                </a:xfrm>
              </p:grpSpPr>
              <p:grpSp>
                <p:nvGrpSpPr>
                  <p:cNvPr id="6681" name="Google Shape;6681;p42"/>
                  <p:cNvGrpSpPr/>
                  <p:nvPr/>
                </p:nvGrpSpPr>
                <p:grpSpPr>
                  <a:xfrm>
                    <a:off x="73845" y="4538300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682" name="Google Shape;6682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683" name="Google Shape;6683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4" name="Google Shape;668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5" name="Google Shape;668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6" name="Google Shape;668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87" name="Google Shape;6687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88" name="Google Shape;668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89" name="Google Shape;668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0" name="Google Shape;669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1" name="Google Shape;6691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2" name="Google Shape;6692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3" name="Google Shape;6693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4" name="Google Shape;6694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695" name="Google Shape;6695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696" name="Google Shape;669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7" name="Google Shape;669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698" name="Google Shape;669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699" name="Google Shape;6699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00" name="Google Shape;6700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1" name="Google Shape;670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2" name="Google Shape;670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3" name="Google Shape;670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4" name="Google Shape;6704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5" name="Google Shape;6705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6" name="Google Shape;6706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07" name="Google Shape;6707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08" name="Google Shape;6708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09" name="Google Shape;670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0" name="Google Shape;671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1" name="Google Shape;671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12" name="Google Shape;6712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3" name="Google Shape;671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4" name="Google Shape;671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15" name="Google Shape;671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16" name="Google Shape;6716;p42"/>
                  <p:cNvGrpSpPr/>
                  <p:nvPr/>
                </p:nvGrpSpPr>
                <p:grpSpPr>
                  <a:xfrm>
                    <a:off x="73845" y="1524775"/>
                    <a:ext cx="285829" cy="2839750"/>
                    <a:chOff x="73845" y="3561500"/>
                    <a:chExt cx="285829" cy="2839750"/>
                  </a:xfrm>
                </p:grpSpPr>
                <p:grpSp>
                  <p:nvGrpSpPr>
                    <p:cNvPr id="6717" name="Google Shape;6717;p42"/>
                    <p:cNvGrpSpPr/>
                    <p:nvPr/>
                  </p:nvGrpSpPr>
                  <p:grpSpPr>
                    <a:xfrm>
                      <a:off x="73845" y="3561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18" name="Google Shape;6718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19" name="Google Shape;6719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0" name="Google Shape;6720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1" name="Google Shape;6721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2" name="Google Shape;6722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3" name="Google Shape;6723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4" name="Google Shape;6724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5" name="Google Shape;6725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26" name="Google Shape;6726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27" name="Google Shape;6727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8" name="Google Shape;6728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29" name="Google Shape;6729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0" name="Google Shape;6730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1" name="Google Shape;6731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2" name="Google Shape;6732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3" name="Google Shape;6733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6734" name="Google Shape;6734;p42"/>
                    <p:cNvGrpSpPr/>
                    <p:nvPr/>
                  </p:nvGrpSpPr>
                  <p:grpSpPr>
                    <a:xfrm>
                      <a:off x="81020" y="509455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6735" name="Google Shape;6735;p42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36" name="Google Shape;6736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7" name="Google Shape;6737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38" name="Google Shape;6738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39" name="Google Shape;6739;p42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0" name="Google Shape;6740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1" name="Google Shape;6741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2" name="Google Shape;6742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3" name="Google Shape;6743;p42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4" name="Google Shape;6744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5" name="Google Shape;6745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6" name="Google Shape;6746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6747" name="Google Shape;6747;p42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6748" name="Google Shape;6748;p42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49" name="Google Shape;6749;p42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750" name="Google Shape;6750;p42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grpSp>
                <p:nvGrpSpPr>
                  <p:cNvPr id="6751" name="Google Shape;6751;p42"/>
                  <p:cNvGrpSpPr/>
                  <p:nvPr/>
                </p:nvGrpSpPr>
                <p:grpSpPr>
                  <a:xfrm>
                    <a:off x="81020" y="36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6752" name="Google Shape;6752;p42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3" name="Google Shape;6753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4" name="Google Shape;6754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5" name="Google Shape;6755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56" name="Google Shape;6756;p42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57" name="Google Shape;6757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8" name="Google Shape;6758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59" name="Google Shape;6759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0" name="Google Shape;6760;p42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1" name="Google Shape;6761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2" name="Google Shape;6762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3" name="Google Shape;6763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764" name="Google Shape;6764;p42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6765" name="Google Shape;6765;p42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6" name="Google Shape;6766;p42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67" name="Google Shape;6767;p42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6768" name="Google Shape;6768;p42"/>
              <p:cNvGrpSpPr/>
              <p:nvPr/>
            </p:nvGrpSpPr>
            <p:grpSpPr>
              <a:xfrm rot="5400000">
                <a:off x="9702783" y="-38502"/>
                <a:ext cx="236004" cy="521100"/>
                <a:chOff x="116495" y="4347100"/>
                <a:chExt cx="236004" cy="521100"/>
              </a:xfrm>
            </p:grpSpPr>
            <p:grpSp>
              <p:nvGrpSpPr>
                <p:cNvPr id="6769" name="Google Shape;6769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0" name="Google Shape;677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1" name="Google Shape;677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2" name="Google Shape;677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773" name="Google Shape;6773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774" name="Google Shape;677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5" name="Google Shape;677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6" name="Google Shape;677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777" name="Google Shape;6777;p42"/>
            <p:cNvGrpSpPr/>
            <p:nvPr/>
          </p:nvGrpSpPr>
          <p:grpSpPr>
            <a:xfrm>
              <a:off x="73845" y="98713"/>
              <a:ext cx="285829" cy="7341550"/>
              <a:chOff x="73845" y="36500"/>
              <a:chExt cx="285829" cy="7341550"/>
            </a:xfrm>
          </p:grpSpPr>
          <p:grpSp>
            <p:nvGrpSpPr>
              <p:cNvPr id="6778" name="Google Shape;6778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779" name="Google Shape;6779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80" name="Google Shape;678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1" name="Google Shape;67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2" name="Google Shape;67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3" name="Google Shape;67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4" name="Google Shape;678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5" name="Google Shape;678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6" name="Google Shape;678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7" name="Google Shape;678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88" name="Google Shape;678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89" name="Google Shape;678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0" name="Google Shape;679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1" name="Google Shape;679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2" name="Google Shape;679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3" name="Google Shape;679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4" name="Google Shape;679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5" name="Google Shape;679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796" name="Google Shape;6796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797" name="Google Shape;6797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798" name="Google Shape;67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9" name="Google Shape;67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0" name="Google Shape;68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1" name="Google Shape;6801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2" name="Google Shape;680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3" name="Google Shape;680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4" name="Google Shape;680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5" name="Google Shape;6805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06" name="Google Shape;680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7" name="Google Shape;680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8" name="Google Shape;680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9" name="Google Shape;6809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0" name="Google Shape;681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1" name="Google Shape;681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2" name="Google Shape;681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13" name="Google Shape;6813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14" name="Google Shape;6814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15" name="Google Shape;681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16" name="Google Shape;68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7" name="Google Shape;68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8" name="Google Shape;68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19" name="Google Shape;681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0" name="Google Shape;682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1" name="Google Shape;682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2" name="Google Shape;682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3" name="Google Shape;682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4" name="Google Shape;682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5" name="Google Shape;682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6" name="Google Shape;682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27" name="Google Shape;682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28" name="Google Shape;682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9" name="Google Shape;682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0" name="Google Shape;683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31" name="Google Shape;6831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32" name="Google Shape;6832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3" name="Google Shape;68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4" name="Google Shape;68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5" name="Google Shape;68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36" name="Google Shape;6836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37" name="Google Shape;683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8" name="Google Shape;683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9" name="Google Shape;683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0" name="Google Shape;6840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1" name="Google Shape;684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2" name="Google Shape;684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3" name="Google Shape;684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4" name="Google Shape;6844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45" name="Google Shape;684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6" name="Google Shape;684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7" name="Google Shape;684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848" name="Google Shape;6848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849" name="Google Shape;6849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0" name="Google Shape;68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1" name="Google Shape;68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2" name="Google Shape;68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3" name="Google Shape;6853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4" name="Google Shape;6854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5" name="Google Shape;6855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6" name="Google Shape;6856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57" name="Google Shape;6857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58" name="Google Shape;685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9" name="Google Shape;685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0" name="Google Shape;686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1" name="Google Shape;6861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862" name="Google Shape;686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3" name="Google Shape;686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4" name="Google Shape;686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865" name="Google Shape;6865;p42"/>
            <p:cNvGrpSpPr/>
            <p:nvPr/>
          </p:nvGrpSpPr>
          <p:grpSpPr>
            <a:xfrm>
              <a:off x="10332320" y="145213"/>
              <a:ext cx="285829" cy="7341550"/>
              <a:chOff x="73845" y="36500"/>
              <a:chExt cx="285829" cy="7341550"/>
            </a:xfrm>
          </p:grpSpPr>
          <p:grpSp>
            <p:nvGrpSpPr>
              <p:cNvPr id="6866" name="Google Shape;6866;p42"/>
              <p:cNvGrpSpPr/>
              <p:nvPr/>
            </p:nvGrpSpPr>
            <p:grpSpPr>
              <a:xfrm>
                <a:off x="73845" y="4538300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867" name="Google Shape;6867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68" name="Google Shape;6868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69" name="Google Shape;686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0" name="Google Shape;687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1" name="Google Shape;687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2" name="Google Shape;6872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3" name="Google Shape;687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4" name="Google Shape;687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5" name="Google Shape;687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6" name="Google Shape;6876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77" name="Google Shape;6877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8" name="Google Shape;6878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9" name="Google Shape;6879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0" name="Google Shape;6880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1" name="Google Shape;688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2" name="Google Shape;688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3" name="Google Shape;688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84" name="Google Shape;6884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885" name="Google Shape;6885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86" name="Google Shape;688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7" name="Google Shape;688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8" name="Google Shape;688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89" name="Google Shape;6889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0" name="Google Shape;6890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1" name="Google Shape;6891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2" name="Google Shape;6892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3" name="Google Shape;6893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4" name="Google Shape;689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5" name="Google Shape;689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6" name="Google Shape;689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7" name="Google Shape;6897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898" name="Google Shape;689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9" name="Google Shape;689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0" name="Google Shape;690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01" name="Google Shape;6901;p42"/>
              <p:cNvGrpSpPr/>
              <p:nvPr/>
            </p:nvGrpSpPr>
            <p:grpSpPr>
              <a:xfrm>
                <a:off x="73845" y="1524775"/>
                <a:ext cx="285829" cy="2839750"/>
                <a:chOff x="73845" y="3561500"/>
                <a:chExt cx="285829" cy="2839750"/>
              </a:xfrm>
            </p:grpSpPr>
            <p:grpSp>
              <p:nvGrpSpPr>
                <p:cNvPr id="6902" name="Google Shape;6902;p42"/>
                <p:cNvGrpSpPr/>
                <p:nvPr/>
              </p:nvGrpSpPr>
              <p:grpSpPr>
                <a:xfrm>
                  <a:off x="73845" y="3561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03" name="Google Shape;6903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4" name="Google Shape;6904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5" name="Google Shape;6905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6" name="Google Shape;6906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07" name="Google Shape;6907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08" name="Google Shape;6908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9" name="Google Shape;6909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0" name="Google Shape;6910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1" name="Google Shape;6911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2" name="Google Shape;6912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3" name="Google Shape;6913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4" name="Google Shape;6914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15" name="Google Shape;6915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16" name="Google Shape;6916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7" name="Google Shape;6917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8" name="Google Shape;6918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919" name="Google Shape;6919;p42"/>
                <p:cNvGrpSpPr/>
                <p:nvPr/>
              </p:nvGrpSpPr>
              <p:grpSpPr>
                <a:xfrm>
                  <a:off x="81020" y="509455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6920" name="Google Shape;6920;p42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1" name="Google Shape;6921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2" name="Google Shape;6922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3" name="Google Shape;6923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4" name="Google Shape;6924;p42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5" name="Google Shape;6925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6" name="Google Shape;6926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7" name="Google Shape;6927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28" name="Google Shape;6928;p42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29" name="Google Shape;6929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0" name="Google Shape;6930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1" name="Google Shape;6931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32" name="Google Shape;6932;p42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6933" name="Google Shape;6933;p42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4" name="Google Shape;6934;p42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5" name="Google Shape;6935;p42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36" name="Google Shape;6936;p42"/>
              <p:cNvGrpSpPr/>
              <p:nvPr/>
            </p:nvGrpSpPr>
            <p:grpSpPr>
              <a:xfrm>
                <a:off x="81020" y="36500"/>
                <a:ext cx="278654" cy="1306700"/>
                <a:chOff x="73845" y="3561500"/>
                <a:chExt cx="278654" cy="1306700"/>
              </a:xfrm>
            </p:grpSpPr>
            <p:grpSp>
              <p:nvGrpSpPr>
                <p:cNvPr id="6937" name="Google Shape;6937;p42"/>
                <p:cNvGrpSpPr/>
                <p:nvPr/>
              </p:nvGrpSpPr>
              <p:grpSpPr>
                <a:xfrm>
                  <a:off x="179620" y="39543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38" name="Google Shape;6938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9" name="Google Shape;6939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0" name="Google Shape;6940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1" name="Google Shape;6941;p42"/>
                <p:cNvGrpSpPr/>
                <p:nvPr/>
              </p:nvGrpSpPr>
              <p:grpSpPr>
                <a:xfrm>
                  <a:off x="116495" y="43471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2" name="Google Shape;6942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3" name="Google Shape;6943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4" name="Google Shape;6944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5" name="Google Shape;6945;p42"/>
                <p:cNvGrpSpPr/>
                <p:nvPr/>
              </p:nvGrpSpPr>
              <p:grpSpPr>
                <a:xfrm>
                  <a:off x="213170" y="47399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46" name="Google Shape;6946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7" name="Google Shape;6947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8" name="Google Shape;6948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49" name="Google Shape;6949;p42"/>
                <p:cNvGrpSpPr/>
                <p:nvPr/>
              </p:nvGrpSpPr>
              <p:grpSpPr>
                <a:xfrm>
                  <a:off x="73845" y="3561500"/>
                  <a:ext cx="139329" cy="128300"/>
                  <a:chOff x="732600" y="1890325"/>
                  <a:chExt cx="138100" cy="128300"/>
                </a:xfrm>
              </p:grpSpPr>
              <p:sp>
                <p:nvSpPr>
                  <p:cNvPr id="6950" name="Google Shape;6950;p42"/>
                  <p:cNvSpPr/>
                  <p:nvPr/>
                </p:nvSpPr>
                <p:spPr>
                  <a:xfrm>
                    <a:off x="732600" y="1890325"/>
                    <a:ext cx="138100" cy="12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" h="5101" extrusionOk="0">
                        <a:moveTo>
                          <a:pt x="1431" y="1"/>
                        </a:moveTo>
                        <a:cubicBezTo>
                          <a:pt x="1188" y="1"/>
                          <a:pt x="1025" y="229"/>
                          <a:pt x="1105" y="548"/>
                        </a:cubicBezTo>
                        <a:lnTo>
                          <a:pt x="1368" y="1916"/>
                        </a:lnTo>
                        <a:lnTo>
                          <a:pt x="263" y="2758"/>
                        </a:lnTo>
                        <a:cubicBezTo>
                          <a:pt x="0" y="2968"/>
                          <a:pt x="158" y="3389"/>
                          <a:pt x="474" y="3442"/>
                        </a:cubicBezTo>
                        <a:lnTo>
                          <a:pt x="1842" y="3547"/>
                        </a:lnTo>
                        <a:lnTo>
                          <a:pt x="2315" y="4862"/>
                        </a:lnTo>
                        <a:cubicBezTo>
                          <a:pt x="2372" y="5004"/>
                          <a:pt x="2537" y="5100"/>
                          <a:pt x="2701" y="5100"/>
                        </a:cubicBezTo>
                        <a:cubicBezTo>
                          <a:pt x="2840" y="5100"/>
                          <a:pt x="2979" y="5031"/>
                          <a:pt x="3052" y="4862"/>
                        </a:cubicBezTo>
                        <a:lnTo>
                          <a:pt x="3630" y="3652"/>
                        </a:lnTo>
                        <a:lnTo>
                          <a:pt x="4998" y="3547"/>
                        </a:lnTo>
                        <a:cubicBezTo>
                          <a:pt x="5314" y="3547"/>
                          <a:pt x="5524" y="3126"/>
                          <a:pt x="5261" y="2916"/>
                        </a:cubicBezTo>
                        <a:lnTo>
                          <a:pt x="4209" y="1969"/>
                        </a:lnTo>
                        <a:lnTo>
                          <a:pt x="4630" y="601"/>
                        </a:lnTo>
                        <a:cubicBezTo>
                          <a:pt x="4716" y="343"/>
                          <a:pt x="4486" y="86"/>
                          <a:pt x="4255" y="86"/>
                        </a:cubicBezTo>
                        <a:cubicBezTo>
                          <a:pt x="4204" y="86"/>
                          <a:pt x="4152" y="99"/>
                          <a:pt x="4104" y="128"/>
                        </a:cubicBezTo>
                        <a:lnTo>
                          <a:pt x="2841" y="864"/>
                        </a:lnTo>
                        <a:lnTo>
                          <a:pt x="1684" y="75"/>
                        </a:lnTo>
                        <a:cubicBezTo>
                          <a:pt x="1595" y="24"/>
                          <a:pt x="1509" y="1"/>
                          <a:pt x="14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1" name="Google Shape;6951;p42"/>
                  <p:cNvSpPr/>
                  <p:nvPr/>
                </p:nvSpPr>
                <p:spPr>
                  <a:xfrm>
                    <a:off x="802300" y="1893750"/>
                    <a:ext cx="42100" cy="2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938" extrusionOk="0">
                        <a:moveTo>
                          <a:pt x="1447" y="1"/>
                        </a:moveTo>
                        <a:cubicBezTo>
                          <a:pt x="1377" y="1"/>
                          <a:pt x="1299" y="30"/>
                          <a:pt x="1210" y="96"/>
                        </a:cubicBezTo>
                        <a:lnTo>
                          <a:pt x="1" y="780"/>
                        </a:lnTo>
                        <a:lnTo>
                          <a:pt x="316" y="938"/>
                        </a:lnTo>
                        <a:lnTo>
                          <a:pt x="1684" y="148"/>
                        </a:lnTo>
                        <a:cubicBezTo>
                          <a:pt x="1623" y="57"/>
                          <a:pt x="1544" y="1"/>
                          <a:pt x="14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2" name="Google Shape;6952;p42"/>
                  <p:cNvSpPr/>
                  <p:nvPr/>
                </p:nvSpPr>
                <p:spPr>
                  <a:xfrm>
                    <a:off x="732600" y="1892325"/>
                    <a:ext cx="74975" cy="12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5052" extrusionOk="0">
                        <a:moveTo>
                          <a:pt x="1559" y="0"/>
                        </a:moveTo>
                        <a:cubicBezTo>
                          <a:pt x="1320" y="0"/>
                          <a:pt x="1063" y="218"/>
                          <a:pt x="1105" y="468"/>
                        </a:cubicBezTo>
                        <a:lnTo>
                          <a:pt x="1368" y="1836"/>
                        </a:lnTo>
                        <a:lnTo>
                          <a:pt x="263" y="2678"/>
                        </a:lnTo>
                        <a:cubicBezTo>
                          <a:pt x="0" y="2888"/>
                          <a:pt x="158" y="3362"/>
                          <a:pt x="474" y="3362"/>
                        </a:cubicBezTo>
                        <a:lnTo>
                          <a:pt x="1842" y="3467"/>
                        </a:lnTo>
                        <a:lnTo>
                          <a:pt x="2315" y="4782"/>
                        </a:lnTo>
                        <a:cubicBezTo>
                          <a:pt x="2415" y="4949"/>
                          <a:pt x="2578" y="5052"/>
                          <a:pt x="2738" y="5052"/>
                        </a:cubicBezTo>
                        <a:cubicBezTo>
                          <a:pt x="2830" y="5052"/>
                          <a:pt x="2922" y="5017"/>
                          <a:pt x="2999" y="4940"/>
                        </a:cubicBezTo>
                        <a:cubicBezTo>
                          <a:pt x="2894" y="4887"/>
                          <a:pt x="2841" y="4887"/>
                          <a:pt x="2841" y="4782"/>
                        </a:cubicBezTo>
                        <a:lnTo>
                          <a:pt x="2368" y="3467"/>
                        </a:lnTo>
                        <a:lnTo>
                          <a:pt x="1000" y="3362"/>
                        </a:lnTo>
                        <a:cubicBezTo>
                          <a:pt x="684" y="3309"/>
                          <a:pt x="527" y="2888"/>
                          <a:pt x="790" y="2678"/>
                        </a:cubicBezTo>
                        <a:lnTo>
                          <a:pt x="1894" y="1836"/>
                        </a:lnTo>
                        <a:lnTo>
                          <a:pt x="1631" y="468"/>
                        </a:lnTo>
                        <a:cubicBezTo>
                          <a:pt x="1631" y="311"/>
                          <a:pt x="1631" y="205"/>
                          <a:pt x="1789" y="153"/>
                        </a:cubicBezTo>
                        <a:lnTo>
                          <a:pt x="1736" y="48"/>
                        </a:lnTo>
                        <a:cubicBezTo>
                          <a:pt x="1682" y="15"/>
                          <a:pt x="1621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9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953" name="Google Shape;6953;p42"/>
          <p:cNvSpPr txBox="1">
            <a:spLocks noGrp="1"/>
          </p:cNvSpPr>
          <p:nvPr>
            <p:ph type="subTitle" idx="1"/>
          </p:nvPr>
        </p:nvSpPr>
        <p:spPr>
          <a:xfrm>
            <a:off x="720021" y="1212399"/>
            <a:ext cx="5879049" cy="2639743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54" name="Google Shape;6954;p42"/>
          <p:cNvSpPr txBox="1">
            <a:spLocks noGrp="1"/>
          </p:cNvSpPr>
          <p:nvPr>
            <p:ph type="title"/>
          </p:nvPr>
        </p:nvSpPr>
        <p:spPr>
          <a:xfrm>
            <a:off x="720013" y="534821"/>
            <a:ext cx="7704032" cy="572713"/>
          </a:xfrm>
          <a:prstGeom prst="rect">
            <a:avLst/>
          </a:prstGeom>
        </p:spPr>
        <p:txBody>
          <a:bodyPr spcFirstLastPara="1" wrap="square" lIns="86020" tIns="86020" rIns="86020" bIns="8602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66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284023" y="1558321"/>
            <a:ext cx="6576149" cy="1511048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284023" y="3069321"/>
            <a:ext cx="6576149" cy="713290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7814744" y="4187815"/>
            <a:ext cx="1301198" cy="525467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1"/>
          <p:cNvSpPr/>
          <p:nvPr/>
        </p:nvSpPr>
        <p:spPr>
          <a:xfrm>
            <a:off x="5817303" y="2821704"/>
            <a:ext cx="1934640" cy="664094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1"/>
          <p:cNvSpPr/>
          <p:nvPr/>
        </p:nvSpPr>
        <p:spPr>
          <a:xfrm>
            <a:off x="6829487" y="1581244"/>
            <a:ext cx="323416" cy="130596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1"/>
          <p:cNvSpPr/>
          <p:nvPr/>
        </p:nvSpPr>
        <p:spPr>
          <a:xfrm>
            <a:off x="1338080" y="1546252"/>
            <a:ext cx="725877" cy="273938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7674116" y="4206848"/>
            <a:ext cx="291038" cy="227409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1868480" y="4296772"/>
            <a:ext cx="195484" cy="148160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230988" y="706795"/>
            <a:ext cx="252512" cy="188201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892210" y="1676864"/>
            <a:ext cx="195481" cy="132145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5918240" y="1193714"/>
            <a:ext cx="115772" cy="87988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131749" y="2705977"/>
            <a:ext cx="119159" cy="87257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6930447" y="571037"/>
            <a:ext cx="1166224" cy="710659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7152894" y="3050320"/>
            <a:ext cx="119159" cy="87257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4003735" y="840367"/>
            <a:ext cx="115772" cy="87988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1710" y="-8587"/>
            <a:ext cx="9144160" cy="5161557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7887265" y="688073"/>
            <a:ext cx="1232823" cy="1377874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261355" y="2555065"/>
            <a:ext cx="1368975" cy="1934595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892244" y="4241213"/>
            <a:ext cx="1109354" cy="418667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4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" y="0"/>
            <a:ext cx="9140428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86" y="2057400"/>
            <a:ext cx="5992955" cy="1028700"/>
          </a:xfrm>
          <a:prstGeom prst="rect">
            <a:avLst/>
          </a:prstGeom>
          <a:solidFill>
            <a:srgbClr val="FFFFFF"/>
          </a:solidFill>
        </p:spPr>
        <p:txBody>
          <a:bodyPr vert="horz" lIns="91428" tIns="45713" rIns="91428" bIns="45713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904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1298" y="385670"/>
            <a:ext cx="8549537" cy="504207"/>
            <a:chOff x="265201" y="915918"/>
            <a:chExt cx="11371182" cy="672276"/>
          </a:xfrm>
        </p:grpSpPr>
        <p:grpSp>
          <p:nvGrpSpPr>
            <p:cNvPr id="12" name="Group 11"/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4" name="Google Shape;418;p36"/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Google Shape;423;p36"/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20347" y="972641"/>
              <a:ext cx="107160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Quan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F07760-289A-4E99-9CA4-E75B7E4EA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8" b="-1"/>
          <a:stretch/>
        </p:blipFill>
        <p:spPr>
          <a:xfrm>
            <a:off x="457200" y="1149409"/>
            <a:ext cx="8025974" cy="1811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329911-4EC5-4BE7-9AC3-3CF90DFFE36A}"/>
              </a:ext>
            </a:extLst>
          </p:cNvPr>
          <p:cNvSpPr txBox="1"/>
          <p:nvPr/>
        </p:nvSpPr>
        <p:spPr>
          <a:xfrm>
            <a:off x="569848" y="3105150"/>
            <a:ext cx="805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1 – 2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Ô DÙ THỦ ĐÔ NHẬN SẢN XUẤT IN LOGO Ô DÙ THEO YÊU CẦU✓">
            <a:extLst>
              <a:ext uri="{FF2B5EF4-FFF2-40B4-BE49-F238E27FC236}">
                <a16:creationId xmlns="" xmlns:a16="http://schemas.microsoft.com/office/drawing/2014/main" id="{FDDDE046-9750-4890-A488-DA6EE3AB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93" y="174130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B54184-74FD-42DA-9926-A0EC6DB02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5" y="1741305"/>
            <a:ext cx="1386682" cy="1386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4602C2-9B3E-4092-8AF6-2D25BAE04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752" y="1613450"/>
            <a:ext cx="1669510" cy="1669510"/>
          </a:xfrm>
          <a:prstGeom prst="rect">
            <a:avLst/>
          </a:prstGeom>
        </p:spPr>
      </p:pic>
      <p:pic>
        <p:nvPicPr>
          <p:cNvPr id="1036" name="Picture 12" descr="ÁO MƯA VẢI DÙ TRẺ EM TIỂU HỌC 8-12 TUỔI | Shopee Việt Nam">
            <a:extLst>
              <a:ext uri="{FF2B5EF4-FFF2-40B4-BE49-F238E27FC236}">
                <a16:creationId xmlns="" xmlns:a16="http://schemas.microsoft.com/office/drawing/2014/main" id="{7AE54A6B-E73B-4E07-8AF1-875AA05B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100000" l="9961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95" y="1429114"/>
            <a:ext cx="1853846" cy="18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Quạt đứng Điện Cơ 91 Bộ Quốc Phòng QR-THA - META.vn">
            <a:extLst>
              <a:ext uri="{FF2B5EF4-FFF2-40B4-BE49-F238E27FC236}">
                <a16:creationId xmlns="" xmlns:a16="http://schemas.microsoft.com/office/drawing/2014/main" id="{22284ED1-340E-4EDA-8A85-CC21FF1A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4" t="1112" r="28063"/>
          <a:stretch/>
        </p:blipFill>
        <p:spPr bwMode="auto">
          <a:xfrm>
            <a:off x="5861782" y="1482915"/>
            <a:ext cx="961042" cy="16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iấy và bambou 35cm Việt Nam">
            <a:extLst>
              <a:ext uri="{FF2B5EF4-FFF2-40B4-BE49-F238E27FC236}">
                <a16:creationId xmlns="" xmlns:a16="http://schemas.microsoft.com/office/drawing/2014/main" id="{7B6BFDC4-EEA4-4310-8186-96172C02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84" y="1341780"/>
            <a:ext cx="1689000" cy="16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57200" y="359376"/>
            <a:ext cx="8549537" cy="504207"/>
            <a:chOff x="265201" y="915918"/>
            <a:chExt cx="11371182" cy="672276"/>
          </a:xfrm>
        </p:grpSpPr>
        <p:grpSp>
          <p:nvGrpSpPr>
            <p:cNvPr id="12" name="Group 11"/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4" name="Google Shape;418;p36"/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Google Shape;423;p36"/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20347" y="972641"/>
              <a:ext cx="107160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Quan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329911-4EC5-4BE7-9AC3-3CF90DFFE36A}"/>
              </a:ext>
            </a:extLst>
          </p:cNvPr>
          <p:cNvSpPr txBox="1"/>
          <p:nvPr/>
        </p:nvSpPr>
        <p:spPr>
          <a:xfrm>
            <a:off x="916987" y="845870"/>
            <a:ext cx="805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CF90BB67-F9FD-4E63-AFD5-24FD28D49940}"/>
              </a:ext>
            </a:extLst>
          </p:cNvPr>
          <p:cNvSpPr/>
          <p:nvPr/>
        </p:nvSpPr>
        <p:spPr>
          <a:xfrm>
            <a:off x="916987" y="1849280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0FCA993-7EDA-487F-8930-28D0BBD2F8FB}"/>
              </a:ext>
            </a:extLst>
          </p:cNvPr>
          <p:cNvSpPr txBox="1"/>
          <p:nvPr/>
        </p:nvSpPr>
        <p:spPr>
          <a:xfrm>
            <a:off x="453184" y="3369786"/>
            <a:ext cx="1224818" cy="377117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F97E248-3474-45E9-8B2D-B1808FCB9ABF}"/>
              </a:ext>
            </a:extLst>
          </p:cNvPr>
          <p:cNvSpPr/>
          <p:nvPr/>
        </p:nvSpPr>
        <p:spPr>
          <a:xfrm>
            <a:off x="2110096" y="1845881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5C8DDC-D4D9-40A0-B075-A95EDF22CC12}"/>
              </a:ext>
            </a:extLst>
          </p:cNvPr>
          <p:cNvSpPr txBox="1"/>
          <p:nvPr/>
        </p:nvSpPr>
        <p:spPr>
          <a:xfrm>
            <a:off x="1810598" y="3380211"/>
            <a:ext cx="1224818" cy="377117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ô/dù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A9E4209-5B95-4305-BBD9-ECB2218DF480}"/>
              </a:ext>
            </a:extLst>
          </p:cNvPr>
          <p:cNvSpPr/>
          <p:nvPr/>
        </p:nvSpPr>
        <p:spPr>
          <a:xfrm>
            <a:off x="3318301" y="1620157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1F1731A-06E9-4A23-894C-4CB427D0FAD1}"/>
              </a:ext>
            </a:extLst>
          </p:cNvPr>
          <p:cNvSpPr txBox="1"/>
          <p:nvPr/>
        </p:nvSpPr>
        <p:spPr>
          <a:xfrm>
            <a:off x="3154073" y="3380211"/>
            <a:ext cx="1224818" cy="377117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 len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2AB09DE-5061-4952-BFBE-4789BE634883}"/>
              </a:ext>
            </a:extLst>
          </p:cNvPr>
          <p:cNvSpPr/>
          <p:nvPr/>
        </p:nvSpPr>
        <p:spPr>
          <a:xfrm>
            <a:off x="4092617" y="2890194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D53088-95F1-49C5-ADD9-4620B67B5938}"/>
              </a:ext>
            </a:extLst>
          </p:cNvPr>
          <p:cNvSpPr txBox="1"/>
          <p:nvPr/>
        </p:nvSpPr>
        <p:spPr>
          <a:xfrm>
            <a:off x="3154073" y="3891322"/>
            <a:ext cx="1224818" cy="377117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 len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165DC2A-231F-4A50-AC89-F4403D5567B6}"/>
              </a:ext>
            </a:extLst>
          </p:cNvPr>
          <p:cNvSpPr/>
          <p:nvPr/>
        </p:nvSpPr>
        <p:spPr>
          <a:xfrm>
            <a:off x="5265492" y="1741305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313FC0A-D154-4F77-A359-53D167EBB479}"/>
              </a:ext>
            </a:extLst>
          </p:cNvPr>
          <p:cNvSpPr txBox="1"/>
          <p:nvPr/>
        </p:nvSpPr>
        <p:spPr>
          <a:xfrm>
            <a:off x="4518307" y="3370552"/>
            <a:ext cx="1224818" cy="377117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 mưa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C203555-D82D-46A0-AFF1-F5686AE2B7B3}"/>
              </a:ext>
            </a:extLst>
          </p:cNvPr>
          <p:cNvSpPr/>
          <p:nvPr/>
        </p:nvSpPr>
        <p:spPr>
          <a:xfrm>
            <a:off x="6418641" y="2348338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61AEFFF-4D22-49BB-8FB7-1A6616227BB3}"/>
              </a:ext>
            </a:extLst>
          </p:cNvPr>
          <p:cNvSpPr txBox="1"/>
          <p:nvPr/>
        </p:nvSpPr>
        <p:spPr>
          <a:xfrm>
            <a:off x="5861782" y="3348354"/>
            <a:ext cx="1224818" cy="377117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điện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E467FE5-2DCF-44C2-A2FD-70BA5D1A1D11}"/>
              </a:ext>
            </a:extLst>
          </p:cNvPr>
          <p:cNvSpPr/>
          <p:nvPr/>
        </p:nvSpPr>
        <p:spPr>
          <a:xfrm>
            <a:off x="7978942" y="1747250"/>
            <a:ext cx="215065" cy="15148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F15E0FF-D28D-4F9B-9030-40C277639C59}"/>
              </a:ext>
            </a:extLst>
          </p:cNvPr>
          <p:cNvSpPr txBox="1"/>
          <p:nvPr/>
        </p:nvSpPr>
        <p:spPr>
          <a:xfrm>
            <a:off x="7226016" y="3348354"/>
            <a:ext cx="1566916" cy="684894"/>
          </a:xfrm>
          <a:prstGeom prst="rect">
            <a:avLst/>
          </a:prstGeom>
          <a:solidFill>
            <a:srgbClr val="FFDB69"/>
          </a:solidFill>
          <a:ln>
            <a:noFill/>
          </a:ln>
        </p:spPr>
        <p:txBody>
          <a:bodyPr wrap="square" lIns="68672" tIns="34335" rIns="68672" bIns="34335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giấy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4" descr="Ô DÙ THỦ ĐÔ NHẬN SẢN XUẤT IN LOGO Ô DÙ THEO YÊU CẦU✓">
            <a:extLst>
              <a:ext uri="{FF2B5EF4-FFF2-40B4-BE49-F238E27FC236}">
                <a16:creationId xmlns="" xmlns:a16="http://schemas.microsoft.com/office/drawing/2014/main" id="{2B041F67-50FD-4AAE-AF87-6770FE87F6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ED35B73-3715-4281-A658-0931DF67B302}"/>
              </a:ext>
            </a:extLst>
          </p:cNvPr>
          <p:cNvSpPr/>
          <p:nvPr/>
        </p:nvSpPr>
        <p:spPr>
          <a:xfrm>
            <a:off x="500817" y="1429114"/>
            <a:ext cx="8265732" cy="17888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342" y="438150"/>
            <a:ext cx="8541921" cy="480060"/>
            <a:chOff x="265201" y="915918"/>
            <a:chExt cx="11361052" cy="640080"/>
          </a:xfrm>
        </p:grpSpPr>
        <p:grpSp>
          <p:nvGrpSpPr>
            <p:cNvPr id="12" name="Group 11"/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4" name="Google Shape;418;p36"/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Google Shape;423;p36"/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10217" y="930970"/>
              <a:ext cx="107160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Quan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329911-4EC5-4BE7-9AC3-3CF90DFFE36A}"/>
              </a:ext>
            </a:extLst>
          </p:cNvPr>
          <p:cNvSpPr txBox="1"/>
          <p:nvPr/>
        </p:nvSpPr>
        <p:spPr>
          <a:xfrm>
            <a:off x="656494" y="1042890"/>
            <a:ext cx="805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1 – 2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9" name="Picture 6" descr="Ô DÙ THỦ ĐÔ NHẬN SẢN XUẤT IN LOGO Ô DÙ THEO YÊU CẦU✓">
            <a:extLst>
              <a:ext uri="{FF2B5EF4-FFF2-40B4-BE49-F238E27FC236}">
                <a16:creationId xmlns="" xmlns:a16="http://schemas.microsoft.com/office/drawing/2014/main" id="{1235FF0F-2B04-4F45-86F7-FA771936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36" y="2539684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FD296B-3A4A-4B20-8BCD-527EFA0B7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5" y="2389715"/>
            <a:ext cx="1386682" cy="1386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0937D4-803E-4118-A279-4691B0CC1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401" y="2349068"/>
            <a:ext cx="1669510" cy="1669510"/>
          </a:xfrm>
          <a:prstGeom prst="rect">
            <a:avLst/>
          </a:prstGeom>
        </p:spPr>
      </p:pic>
      <p:pic>
        <p:nvPicPr>
          <p:cNvPr id="18" name="Picture 12" descr="ÁO MƯA VẢI DÙ TRẺ EM TIỂU HỌC 8-12 TUỔI | Shopee Việt Nam">
            <a:extLst>
              <a:ext uri="{FF2B5EF4-FFF2-40B4-BE49-F238E27FC236}">
                <a16:creationId xmlns="" xmlns:a16="http://schemas.microsoft.com/office/drawing/2014/main" id="{9C006D40-C845-4D42-B7C7-0ED51F09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100000" l="9961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48" y="2190750"/>
            <a:ext cx="1853846" cy="18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Quạt đứng Điện Cơ 91 Bộ Quốc Phòng QR-THA - META.vn">
            <a:extLst>
              <a:ext uri="{FF2B5EF4-FFF2-40B4-BE49-F238E27FC236}">
                <a16:creationId xmlns="" xmlns:a16="http://schemas.microsoft.com/office/drawing/2014/main" id="{B76CFE35-1CE2-4B1F-ADC6-0E9E28BC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4" t="1112" r="28063"/>
          <a:stretch/>
        </p:blipFill>
        <p:spPr bwMode="auto">
          <a:xfrm>
            <a:off x="6065857" y="2270692"/>
            <a:ext cx="961042" cy="16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Giấy và bambou 35cm Việt Nam">
            <a:extLst>
              <a:ext uri="{FF2B5EF4-FFF2-40B4-BE49-F238E27FC236}">
                <a16:creationId xmlns="" xmlns:a16="http://schemas.microsoft.com/office/drawing/2014/main" id="{46796563-CE50-4FED-B8F7-7AA72389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80" y="2067450"/>
            <a:ext cx="1689000" cy="16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9DF6577-2805-438E-854A-16E5177380C6}"/>
              </a:ext>
            </a:extLst>
          </p:cNvPr>
          <p:cNvSpPr/>
          <p:nvPr/>
        </p:nvSpPr>
        <p:spPr>
          <a:xfrm>
            <a:off x="809922" y="2229703"/>
            <a:ext cx="7750105" cy="17888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00664" y="285812"/>
            <a:ext cx="8048412" cy="830997"/>
            <a:chOff x="280267" y="831666"/>
            <a:chExt cx="10704667" cy="1107996"/>
          </a:xfrm>
        </p:grpSpPr>
        <p:grpSp>
          <p:nvGrpSpPr>
            <p:cNvPr id="26" name="Group 25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8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9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100" dirty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945284" y="831666"/>
              <a:ext cx="10039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3 – 5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6C7D28D-AF83-4868-BC6C-BFAE0A37F7D1}"/>
              </a:ext>
            </a:extLst>
          </p:cNvPr>
          <p:cNvSpPr/>
          <p:nvPr/>
        </p:nvSpPr>
        <p:spPr>
          <a:xfrm>
            <a:off x="429693" y="2086737"/>
            <a:ext cx="2846908" cy="119862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715CB5F-D2B7-4FCC-9254-14AC0F560932}"/>
              </a:ext>
            </a:extLst>
          </p:cNvPr>
          <p:cNvSpPr/>
          <p:nvPr/>
        </p:nvSpPr>
        <p:spPr>
          <a:xfrm>
            <a:off x="6096000" y="2141219"/>
            <a:ext cx="2618305" cy="16497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BD22ACE-8D49-4070-BE6F-6B4CE7CE6412}"/>
              </a:ext>
            </a:extLst>
          </p:cNvPr>
          <p:cNvSpPr/>
          <p:nvPr/>
        </p:nvSpPr>
        <p:spPr>
          <a:xfrm>
            <a:off x="3200400" y="3381461"/>
            <a:ext cx="2743200" cy="121895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5C1528CD-6033-4834-9999-7C32EAACB401}"/>
              </a:ext>
            </a:extLst>
          </p:cNvPr>
          <p:cNvSpPr/>
          <p:nvPr/>
        </p:nvSpPr>
        <p:spPr>
          <a:xfrm>
            <a:off x="3329940" y="1283601"/>
            <a:ext cx="2743200" cy="79002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2FA3B895-6399-47B0-B959-37B176B47779}"/>
              </a:ext>
            </a:extLst>
          </p:cNvPr>
          <p:cNvCxnSpPr/>
          <p:nvPr/>
        </p:nvCxnSpPr>
        <p:spPr>
          <a:xfrm>
            <a:off x="5611473" y="2647950"/>
            <a:ext cx="4616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019A4E7D-F72A-4BD5-83C3-04CEBD7DFE1F}"/>
              </a:ext>
            </a:extLst>
          </p:cNvPr>
          <p:cNvCxnSpPr>
            <a:cxnSpLocks/>
          </p:cNvCxnSpPr>
          <p:nvPr/>
        </p:nvCxnSpPr>
        <p:spPr>
          <a:xfrm flipH="1">
            <a:off x="3329940" y="2647950"/>
            <a:ext cx="4845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03D7C289-0996-4C8B-A75E-3E72CF4300D1}"/>
              </a:ext>
            </a:extLst>
          </p:cNvPr>
          <p:cNvCxnSpPr>
            <a:cxnSpLocks/>
          </p:cNvCxnSpPr>
          <p:nvPr/>
        </p:nvCxnSpPr>
        <p:spPr>
          <a:xfrm flipH="1">
            <a:off x="4645404" y="3017520"/>
            <a:ext cx="1" cy="317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42DEA1B1-8342-4C98-91E3-281E4AA953D5}"/>
              </a:ext>
            </a:extLst>
          </p:cNvPr>
          <p:cNvCxnSpPr>
            <a:cxnSpLocks/>
          </p:cNvCxnSpPr>
          <p:nvPr/>
        </p:nvCxnSpPr>
        <p:spPr>
          <a:xfrm flipH="1" flipV="1">
            <a:off x="4645403" y="2053346"/>
            <a:ext cx="1" cy="307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4F4705C-90CC-477E-BDC3-E862BAE35F5B}"/>
              </a:ext>
            </a:extLst>
          </p:cNvPr>
          <p:cNvSpPr/>
          <p:nvPr/>
        </p:nvSpPr>
        <p:spPr>
          <a:xfrm>
            <a:off x="3791607" y="2285657"/>
            <a:ext cx="1766526" cy="7631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09A9167-15DD-4D14-974B-55F474F5E081}"/>
              </a:ext>
            </a:extLst>
          </p:cNvPr>
          <p:cNvSpPr/>
          <p:nvPr/>
        </p:nvSpPr>
        <p:spPr>
          <a:xfrm>
            <a:off x="3459508" y="2284712"/>
            <a:ext cx="2400206" cy="763165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D72BBC64-9CEA-4160-A1C2-D03B90320B0D}"/>
              </a:ext>
            </a:extLst>
          </p:cNvPr>
          <p:cNvSpPr/>
          <p:nvPr/>
        </p:nvSpPr>
        <p:spPr>
          <a:xfrm>
            <a:off x="3329940" y="1363084"/>
            <a:ext cx="2743200" cy="5946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A4633D2-94AF-4EC5-8166-2137FB42D36D}"/>
              </a:ext>
            </a:extLst>
          </p:cNvPr>
          <p:cNvSpPr/>
          <p:nvPr/>
        </p:nvSpPr>
        <p:spPr>
          <a:xfrm>
            <a:off x="6091282" y="2682051"/>
            <a:ext cx="2618305" cy="502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EB3CB8C-5743-476B-BFF9-E3C9271E33EB}"/>
              </a:ext>
            </a:extLst>
          </p:cNvPr>
          <p:cNvSpPr/>
          <p:nvPr/>
        </p:nvSpPr>
        <p:spPr>
          <a:xfrm>
            <a:off x="3234658" y="3656320"/>
            <a:ext cx="2743199" cy="651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EFAAD943-33FF-4F26-941F-443516F1DE4A}"/>
              </a:ext>
            </a:extLst>
          </p:cNvPr>
          <p:cNvSpPr/>
          <p:nvPr/>
        </p:nvSpPr>
        <p:spPr>
          <a:xfrm>
            <a:off x="244743" y="2450189"/>
            <a:ext cx="3245283" cy="502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5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745" y="1627055"/>
            <a:ext cx="7548412" cy="1454244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45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215</Words>
  <Application>Microsoft Office PowerPoint</Application>
  <PresentationFormat>On-screen 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Arial-Rounded</vt:lpstr>
      <vt:lpstr>Calibri</vt:lpstr>
      <vt:lpstr>Quicksand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44</cp:revision>
  <dcterms:created xsi:type="dcterms:W3CDTF">2020-11-15T13:20:24Z</dcterms:created>
  <dcterms:modified xsi:type="dcterms:W3CDTF">2026-01-19T10:06:51Z</dcterms:modified>
</cp:coreProperties>
</file>