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32"/>
  </p:notesMasterIdLst>
  <p:sldIdLst>
    <p:sldId id="312" r:id="rId3"/>
    <p:sldId id="331" r:id="rId4"/>
    <p:sldId id="311" r:id="rId5"/>
    <p:sldId id="313" r:id="rId6"/>
    <p:sldId id="256" r:id="rId7"/>
    <p:sldId id="332" r:id="rId8"/>
    <p:sldId id="257" r:id="rId9"/>
    <p:sldId id="258" r:id="rId10"/>
    <p:sldId id="314" r:id="rId11"/>
    <p:sldId id="259" r:id="rId12"/>
    <p:sldId id="315" r:id="rId13"/>
    <p:sldId id="317" r:id="rId14"/>
    <p:sldId id="322" r:id="rId15"/>
    <p:sldId id="316" r:id="rId16"/>
    <p:sldId id="321" r:id="rId17"/>
    <p:sldId id="318" r:id="rId18"/>
    <p:sldId id="319" r:id="rId19"/>
    <p:sldId id="323" r:id="rId20"/>
    <p:sldId id="324" r:id="rId21"/>
    <p:sldId id="325" r:id="rId22"/>
    <p:sldId id="326" r:id="rId23"/>
    <p:sldId id="327" r:id="rId24"/>
    <p:sldId id="320" r:id="rId25"/>
    <p:sldId id="260" r:id="rId26"/>
    <p:sldId id="328" r:id="rId27"/>
    <p:sldId id="329" r:id="rId28"/>
    <p:sldId id="330" r:id="rId29"/>
    <p:sldId id="269" r:id="rId30"/>
    <p:sldId id="270" r:id="rId31"/>
  </p:sldIdLst>
  <p:sldSz cx="12161838" cy="6858000"/>
  <p:notesSz cx="6858000" cy="9144000"/>
  <p:embeddedFontLst>
    <p:embeddedFont>
      <p:font typeface="等线" panose="02010600030101010101" pitchFamily="2" charset="-122"/>
      <p:regular r:id="rId33"/>
    </p:embeddedFont>
    <p:embeddedFont>
      <p:font typeface="等线 Light" panose="02010600030101010101" pitchFamily="2" charset="-122"/>
      <p:regular r:id="rId34"/>
    </p:embeddedFont>
    <p:embeddedFont>
      <p:font typeface="Arial Rounded MT Bold" panose="020F0704030504030204" pitchFamily="34" charset="0"/>
      <p:regular r:id="rId35"/>
    </p:embeddedFont>
    <p:embeddedFont>
      <p:font typeface="Arial-Rounded" panose="020B0500000000000000" charset="0"/>
      <p:regular r:id="rId36"/>
    </p:embeddedFont>
    <p:embeddedFont>
      <p:font typeface="Comfortaa" panose="020B0604020202020204" charset="0"/>
      <p:regular r:id="rId37"/>
      <p:bold r:id="rId38"/>
    </p:embeddedFont>
    <p:embeddedFont>
      <p:font typeface="Chewy" panose="020B0604020202020204" charset="0"/>
      <p:regular r:id="rId39"/>
    </p:embeddedFont>
    <p:embeddedFont>
      <p:font typeface="Delius Unicase" panose="020B0604020202020204" charset="0"/>
      <p:regular r:id="rId40"/>
      <p:bold r:id="rId41"/>
    </p:embeddedFont>
    <p:embeddedFont>
      <p:font typeface="HP001 4 hàng" panose="020B0603050302020204" pitchFamily="34" charset="0"/>
      <p:regular r:id="rId42"/>
      <p:bold r:id="rId43"/>
    </p:embeddedFont>
    <p:embeddedFont>
      <p:font typeface="Roboto Condensed Light" panose="02000000000000000000" pitchFamily="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3986" autoAdjust="0"/>
  </p:normalViewPr>
  <p:slideViewPr>
    <p:cSldViewPr>
      <p:cViewPr varScale="1">
        <p:scale>
          <a:sx n="58" d="100"/>
          <a:sy n="58" d="100"/>
        </p:scale>
        <p:origin x="1302" y="6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479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02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Câu</a:t>
            </a:r>
            <a:r>
              <a:rPr lang="en-US" baseline="0"/>
              <a:t> trả lời này hơi dài và nhiều chi tiết liệt kê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Có</a:t>
            </a:r>
            <a:r>
              <a:rPr lang="en-US" baseline="0"/>
              <a:t> nhiều cách trả lời khác nhau nên GV cứ linh động khi HS trả lời nhé!</a:t>
            </a:r>
          </a:p>
          <a:p>
            <a:pPr marL="158750" indent="0">
              <a:buNone/>
            </a:pPr>
            <a:r>
              <a:rPr lang="en-US" baseline="0"/>
              <a:t>Tham khảo SGV để biết các đáp án phù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lại toàn bài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64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có</a:t>
            </a:r>
            <a:r>
              <a:rPr lang="en-US" baseline="0"/>
              <a:t> thể hỏi thêm những mùa khác.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GV tổ chức HĐ cho HS tham gia sôi nổi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be410971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be410971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a9ef8a00c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a9ef8a00c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GV đọc</a:t>
            </a:r>
            <a:r>
              <a:rPr lang="en-US" baseline="0"/>
              <a:t> mẫu toàn bài, cả lớp đọc thầm theo (nên cho Hs nhìn trong SGK)</a:t>
            </a:r>
          </a:p>
          <a:p>
            <a:r>
              <a:rPr lang="en-US" baseline="0"/>
              <a:t>GV chú ý HDHS đọc đúng giọng điệu, ngắt nghỉ, nhấn giọng, đặc biệt là giọng của nhân vật</a:t>
            </a:r>
          </a:p>
          <a:p>
            <a:r>
              <a:rPr lang="en-US" baseline="0"/>
              <a:t>GV linh động từ khó đọc theo đúng địa phương nhé!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Tách</a:t>
            </a:r>
            <a:r>
              <a:rPr lang="en-US" baseline="0"/>
              <a:t> đọc và đọc theo đoạn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Hỏi</a:t>
            </a:r>
            <a:r>
              <a:rPr lang="en-US" baseline="0"/>
              <a:t> HS chia đoạn ntn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Tách</a:t>
            </a:r>
            <a:r>
              <a:rPr lang="en-US" baseline="0"/>
              <a:t> đọc và đọc theo đoạn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8614" y="2908717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3591" y="5138284"/>
            <a:ext cx="7154656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679104" y="1212426"/>
            <a:ext cx="3695160" cy="127030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9787739" y="4621175"/>
            <a:ext cx="1314843" cy="315876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9869852" y="6220265"/>
            <a:ext cx="251541" cy="22266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1899450" y="5647700"/>
            <a:ext cx="172093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430467" y="6098834"/>
            <a:ext cx="136855" cy="11695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1033525" y="6306136"/>
            <a:ext cx="235971" cy="214483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909828" y="6601979"/>
            <a:ext cx="136855" cy="11702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11471142" y="4906009"/>
            <a:ext cx="172093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9559544" y="6284368"/>
            <a:ext cx="126580" cy="12699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674124" y="5638814"/>
            <a:ext cx="644968" cy="1793452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11944185" y="5182322"/>
            <a:ext cx="221237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996145" y="4571190"/>
            <a:ext cx="3283012" cy="129076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229751" y="4319848"/>
            <a:ext cx="1150173" cy="690688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10433652" y="-636636"/>
            <a:ext cx="721039" cy="199431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1197446" y="-1197537"/>
            <a:ext cx="1653827" cy="4048900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11778454" y="468181"/>
            <a:ext cx="59112" cy="5890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10897162" y="6161974"/>
            <a:ext cx="77372" cy="7718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11335385" y="6620223"/>
            <a:ext cx="77291" cy="7709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499531" y="60649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260102" y="412116"/>
            <a:ext cx="81652" cy="8145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382190" y="136857"/>
            <a:ext cx="81652" cy="8153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675064" y="582558"/>
            <a:ext cx="81737" cy="81450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97865" y="6689104"/>
            <a:ext cx="71299" cy="7112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2324415" y="6643835"/>
            <a:ext cx="83828" cy="70973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433596" y="4356103"/>
            <a:ext cx="71299" cy="710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11955323" y="560528"/>
            <a:ext cx="133127" cy="132243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10653792" y="6300734"/>
            <a:ext cx="174249" cy="173818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25918" y="4745923"/>
            <a:ext cx="159900" cy="160248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784302" y="269034"/>
            <a:ext cx="184081" cy="183626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8389" y="6293132"/>
            <a:ext cx="159900" cy="10311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10607274" y="128592"/>
            <a:ext cx="132571" cy="132243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rot="-5400000">
            <a:off x="6068461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6"/>
          <p:cNvSpPr/>
          <p:nvPr/>
        </p:nvSpPr>
        <p:spPr>
          <a:xfrm rot="10800000">
            <a:off x="96" y="8"/>
            <a:ext cx="4575390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subTitle" idx="1"/>
          </p:nvPr>
        </p:nvSpPr>
        <p:spPr>
          <a:xfrm>
            <a:off x="3597527" y="5197267"/>
            <a:ext cx="2317852" cy="71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26"/>
          <p:cNvSpPr txBox="1">
            <a:spLocks noGrp="1"/>
          </p:cNvSpPr>
          <p:nvPr>
            <p:ph type="subTitle" idx="2"/>
          </p:nvPr>
        </p:nvSpPr>
        <p:spPr>
          <a:xfrm>
            <a:off x="3597534" y="4630500"/>
            <a:ext cx="2317852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3"/>
          </p:nvPr>
        </p:nvSpPr>
        <p:spPr>
          <a:xfrm>
            <a:off x="6246448" y="5197267"/>
            <a:ext cx="2317852" cy="71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4"/>
          </p:nvPr>
        </p:nvSpPr>
        <p:spPr>
          <a:xfrm>
            <a:off x="6246452" y="4630500"/>
            <a:ext cx="2317852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3" name="Google Shape;463;p26"/>
          <p:cNvSpPr txBox="1">
            <a:spLocks noGrp="1"/>
          </p:cNvSpPr>
          <p:nvPr>
            <p:ph type="subTitle" idx="5"/>
          </p:nvPr>
        </p:nvSpPr>
        <p:spPr>
          <a:xfrm>
            <a:off x="8895371" y="5197267"/>
            <a:ext cx="2317852" cy="71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6"/>
          </p:nvPr>
        </p:nvSpPr>
        <p:spPr>
          <a:xfrm>
            <a:off x="8895372" y="4630500"/>
            <a:ext cx="2317852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5" name="Google Shape;465;p26"/>
          <p:cNvSpPr txBox="1">
            <a:spLocks noGrp="1"/>
          </p:cNvSpPr>
          <p:nvPr>
            <p:ph type="subTitle" idx="7"/>
          </p:nvPr>
        </p:nvSpPr>
        <p:spPr>
          <a:xfrm>
            <a:off x="948614" y="5197267"/>
            <a:ext cx="2317852" cy="71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8"/>
          </p:nvPr>
        </p:nvSpPr>
        <p:spPr>
          <a:xfrm>
            <a:off x="948639" y="4630500"/>
            <a:ext cx="2317852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Chewy"/>
              <a:buNone/>
              <a:defRPr sz="29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2200"/>
              <a:buFont typeface="Chewy"/>
              <a:buNone/>
              <a:defRPr sz="29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67" name="Google Shape;467;p26"/>
          <p:cNvSpPr/>
          <p:nvPr/>
        </p:nvSpPr>
        <p:spPr>
          <a:xfrm flipH="1">
            <a:off x="8160576" y="9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6"/>
          <p:cNvSpPr/>
          <p:nvPr/>
        </p:nvSpPr>
        <p:spPr>
          <a:xfrm flipH="1">
            <a:off x="11496731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6"/>
          <p:cNvSpPr/>
          <p:nvPr/>
        </p:nvSpPr>
        <p:spPr>
          <a:xfrm rot="5400000" flipH="1">
            <a:off x="1402453" y="-1402405"/>
            <a:ext cx="744473" cy="354930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6"/>
          <p:cNvSpPr/>
          <p:nvPr/>
        </p:nvSpPr>
        <p:spPr>
          <a:xfrm rot="5400000" flipH="1">
            <a:off x="8379126" y="-1558575"/>
            <a:ext cx="673713" cy="379088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6"/>
          <p:cNvSpPr/>
          <p:nvPr/>
        </p:nvSpPr>
        <p:spPr>
          <a:xfrm rot="10800000" flipH="1">
            <a:off x="10731084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6"/>
          <p:cNvSpPr/>
          <p:nvPr/>
        </p:nvSpPr>
        <p:spPr>
          <a:xfrm rot="10800000" flipH="1">
            <a:off x="11190857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6"/>
          <p:cNvSpPr/>
          <p:nvPr/>
        </p:nvSpPr>
        <p:spPr>
          <a:xfrm rot="10800000" flipH="1">
            <a:off x="11183841" y="7743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6"/>
          <p:cNvSpPr/>
          <p:nvPr/>
        </p:nvSpPr>
        <p:spPr>
          <a:xfrm rot="10800000" flipH="1">
            <a:off x="682718" y="875377"/>
            <a:ext cx="147034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"/>
          <p:cNvSpPr/>
          <p:nvPr/>
        </p:nvSpPr>
        <p:spPr>
          <a:xfrm rot="10800000" flipH="1">
            <a:off x="1117406" y="121709"/>
            <a:ext cx="127851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6"/>
          <p:cNvSpPr/>
          <p:nvPr/>
        </p:nvSpPr>
        <p:spPr>
          <a:xfrm rot="10800000" flipH="1">
            <a:off x="2558288" y="9"/>
            <a:ext cx="2169226" cy="47543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6"/>
          <p:cNvSpPr/>
          <p:nvPr/>
        </p:nvSpPr>
        <p:spPr>
          <a:xfrm rot="10800000" flipH="1">
            <a:off x="3393459" y="193309"/>
            <a:ext cx="69202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6"/>
          <p:cNvSpPr/>
          <p:nvPr/>
        </p:nvSpPr>
        <p:spPr>
          <a:xfrm rot="10800000" flipH="1">
            <a:off x="3721455" y="15334"/>
            <a:ext cx="155198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7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7"/>
          <p:cNvSpPr txBox="1">
            <a:spLocks noGrp="1"/>
          </p:cNvSpPr>
          <p:nvPr>
            <p:ph type="subTitle" idx="1"/>
          </p:nvPr>
        </p:nvSpPr>
        <p:spPr>
          <a:xfrm>
            <a:off x="9308512" y="3038000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2" name="Google Shape;482;p27"/>
          <p:cNvSpPr txBox="1">
            <a:spLocks noGrp="1"/>
          </p:cNvSpPr>
          <p:nvPr>
            <p:ph type="subTitle" idx="2"/>
          </p:nvPr>
        </p:nvSpPr>
        <p:spPr>
          <a:xfrm>
            <a:off x="9308512" y="2471233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3" name="Google Shape;483;p27"/>
          <p:cNvSpPr txBox="1">
            <a:spLocks noGrp="1"/>
          </p:cNvSpPr>
          <p:nvPr>
            <p:ph type="subTitle" idx="3"/>
          </p:nvPr>
        </p:nvSpPr>
        <p:spPr>
          <a:xfrm>
            <a:off x="3852663" y="5227233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subTitle" idx="4"/>
          </p:nvPr>
        </p:nvSpPr>
        <p:spPr>
          <a:xfrm>
            <a:off x="3852681" y="4660467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ubTitle" idx="5"/>
          </p:nvPr>
        </p:nvSpPr>
        <p:spPr>
          <a:xfrm>
            <a:off x="7594318" y="5227233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6"/>
          </p:nvPr>
        </p:nvSpPr>
        <p:spPr>
          <a:xfrm>
            <a:off x="7594332" y="4660467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7"/>
          </p:nvPr>
        </p:nvSpPr>
        <p:spPr>
          <a:xfrm>
            <a:off x="2248618" y="3038000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8"/>
          </p:nvPr>
        </p:nvSpPr>
        <p:spPr>
          <a:xfrm>
            <a:off x="2248621" y="2471233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9"/>
          </p:nvPr>
        </p:nvSpPr>
        <p:spPr>
          <a:xfrm>
            <a:off x="6006598" y="3038000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13"/>
          </p:nvPr>
        </p:nvSpPr>
        <p:spPr>
          <a:xfrm>
            <a:off x="6006601" y="2471233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1" name="Google Shape;491;p27"/>
          <p:cNvSpPr/>
          <p:nvPr/>
        </p:nvSpPr>
        <p:spPr>
          <a:xfrm rot="10800000">
            <a:off x="11213285" y="6083681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7"/>
          <p:cNvSpPr/>
          <p:nvPr/>
        </p:nvSpPr>
        <p:spPr>
          <a:xfrm rot="10800000" flipH="1">
            <a:off x="-1123614" y="6083681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7"/>
          <p:cNvSpPr/>
          <p:nvPr/>
        </p:nvSpPr>
        <p:spPr>
          <a:xfrm rot="5400000" flipH="1">
            <a:off x="5925268" y="-308978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2958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2958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2264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2264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15699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15699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2958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2958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2264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2264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15699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15699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9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49424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21401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9177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4018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464817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61232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697660" y="225052"/>
            <a:ext cx="6943867" cy="6407888"/>
            <a:chOff x="-1292287" y="-2163948"/>
            <a:chExt cx="5220816" cy="4805916"/>
          </a:xfrm>
        </p:grpSpPr>
        <p:sp>
          <p:nvSpPr>
            <p:cNvPr id="44" name="Google Shape;44;p3"/>
            <p:cNvSpPr/>
            <p:nvPr/>
          </p:nvSpPr>
          <p:spPr>
            <a:xfrm rot="3230743">
              <a:off x="165574" y="-2166973"/>
              <a:ext cx="1095325" cy="2171749"/>
            </a:xfrm>
            <a:prstGeom prst="moon">
              <a:avLst>
                <a:gd name="adj" fmla="val 87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6271425" flipH="1">
              <a:off x="-97701" y="378246"/>
              <a:ext cx="1036181" cy="2727724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10194688" flipH="1">
              <a:off x="-678757" y="903942"/>
              <a:ext cx="3398923" cy="1451534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512265">
              <a:off x="2312723" y="-390741"/>
              <a:ext cx="1200063" cy="2220905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-6342086" flipH="1">
              <a:off x="732374" y="-1024417"/>
              <a:ext cx="2785678" cy="2288698"/>
            </a:xfrm>
            <a:custGeom>
              <a:avLst/>
              <a:gdLst/>
              <a:ahLst/>
              <a:cxnLst/>
              <a:rect l="l" t="t" r="r" b="b"/>
              <a:pathLst>
                <a:path w="59760" h="20595" extrusionOk="0">
                  <a:moveTo>
                    <a:pt x="0" y="0"/>
                  </a:moveTo>
                  <a:lnTo>
                    <a:pt x="0" y="14598"/>
                  </a:lnTo>
                  <a:cubicBezTo>
                    <a:pt x="3547" y="16984"/>
                    <a:pt x="7842" y="18762"/>
                    <a:pt x="11492" y="19726"/>
                  </a:cubicBezTo>
                  <a:cubicBezTo>
                    <a:pt x="11941" y="19848"/>
                    <a:pt x="12371" y="19951"/>
                    <a:pt x="12802" y="20044"/>
                  </a:cubicBezTo>
                  <a:cubicBezTo>
                    <a:pt x="14470" y="20410"/>
                    <a:pt x="16197" y="20595"/>
                    <a:pt x="17927" y="20595"/>
                  </a:cubicBezTo>
                  <a:cubicBezTo>
                    <a:pt x="24387" y="20595"/>
                    <a:pt x="30875" y="18021"/>
                    <a:pt x="34381" y="12699"/>
                  </a:cubicBezTo>
                  <a:cubicBezTo>
                    <a:pt x="35457" y="11061"/>
                    <a:pt x="36262" y="9189"/>
                    <a:pt x="37759" y="7926"/>
                  </a:cubicBezTo>
                  <a:cubicBezTo>
                    <a:pt x="40660" y="5474"/>
                    <a:pt x="44955" y="6157"/>
                    <a:pt x="48726" y="5736"/>
                  </a:cubicBezTo>
                  <a:cubicBezTo>
                    <a:pt x="52975" y="5231"/>
                    <a:pt x="56905" y="3191"/>
                    <a:pt x="59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3471916" flipH="1">
              <a:off x="1669973" y="-1888277"/>
              <a:ext cx="856187" cy="161439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8870527">
              <a:off x="-704068" y="420408"/>
              <a:ext cx="890702" cy="1674931"/>
            </a:xfrm>
            <a:custGeom>
              <a:avLst/>
              <a:gdLst/>
              <a:ahLst/>
              <a:cxnLst/>
              <a:rect l="l" t="t" r="r" b="b"/>
              <a:pathLst>
                <a:path w="28767" h="86765" extrusionOk="0">
                  <a:moveTo>
                    <a:pt x="2350" y="0"/>
                  </a:moveTo>
                  <a:cubicBezTo>
                    <a:pt x="1552" y="0"/>
                    <a:pt x="766" y="27"/>
                    <a:pt x="0" y="80"/>
                  </a:cubicBezTo>
                  <a:lnTo>
                    <a:pt x="0" y="86765"/>
                  </a:lnTo>
                  <a:lnTo>
                    <a:pt x="3668" y="86688"/>
                  </a:lnTo>
                  <a:cubicBezTo>
                    <a:pt x="5070" y="86611"/>
                    <a:pt x="6452" y="86400"/>
                    <a:pt x="7797" y="86074"/>
                  </a:cubicBezTo>
                  <a:cubicBezTo>
                    <a:pt x="15075" y="84307"/>
                    <a:pt x="21546" y="79199"/>
                    <a:pt x="24849" y="72439"/>
                  </a:cubicBezTo>
                  <a:cubicBezTo>
                    <a:pt x="28767" y="64431"/>
                    <a:pt x="27480" y="54003"/>
                    <a:pt x="21278" y="47589"/>
                  </a:cubicBezTo>
                  <a:cubicBezTo>
                    <a:pt x="18685" y="44920"/>
                    <a:pt x="15420" y="43000"/>
                    <a:pt x="12866" y="40311"/>
                  </a:cubicBezTo>
                  <a:cubicBezTo>
                    <a:pt x="10331" y="37623"/>
                    <a:pt x="8526" y="33686"/>
                    <a:pt x="9851" y="30210"/>
                  </a:cubicBezTo>
                  <a:cubicBezTo>
                    <a:pt x="11388" y="26197"/>
                    <a:pt x="16227" y="24660"/>
                    <a:pt x="19031" y="21396"/>
                  </a:cubicBezTo>
                  <a:cubicBezTo>
                    <a:pt x="23198" y="16556"/>
                    <a:pt x="21719" y="8472"/>
                    <a:pt x="16938" y="4208"/>
                  </a:cubicBezTo>
                  <a:cubicBezTo>
                    <a:pt x="13545" y="1217"/>
                    <a:pt x="7696" y="0"/>
                    <a:pt x="2350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-7686130" flipH="1">
              <a:off x="2928334" y="1748713"/>
              <a:ext cx="122786" cy="105188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-7686130" flipH="1">
              <a:off x="2154280" y="2143947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-7686111" flipH="1">
              <a:off x="1699411" y="586720"/>
              <a:ext cx="1216535" cy="1766485"/>
            </a:xfrm>
            <a:custGeom>
              <a:avLst/>
              <a:gdLst/>
              <a:ahLst/>
              <a:cxnLst/>
              <a:rect l="l" t="t" r="r" b="b"/>
              <a:pathLst>
                <a:path w="11661" h="32333" extrusionOk="0">
                  <a:moveTo>
                    <a:pt x="0" y="1"/>
                  </a:moveTo>
                  <a:lnTo>
                    <a:pt x="0" y="32332"/>
                  </a:lnTo>
                  <a:cubicBezTo>
                    <a:pt x="6962" y="30021"/>
                    <a:pt x="11660" y="23508"/>
                    <a:pt x="11660" y="16171"/>
                  </a:cubicBezTo>
                  <a:cubicBezTo>
                    <a:pt x="11660" y="15348"/>
                    <a:pt x="11604" y="14533"/>
                    <a:pt x="11492" y="13719"/>
                  </a:cubicBezTo>
                  <a:cubicBezTo>
                    <a:pt x="10556" y="7347"/>
                    <a:pt x="6111" y="20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-6342033" flipH="1">
              <a:off x="999309" y="2063054"/>
              <a:ext cx="42791" cy="42746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78" y="0"/>
                  </a:moveTo>
                  <a:cubicBezTo>
                    <a:pt x="207" y="0"/>
                    <a:pt x="1" y="215"/>
                    <a:pt x="1" y="477"/>
                  </a:cubicBezTo>
                  <a:cubicBezTo>
                    <a:pt x="1" y="739"/>
                    <a:pt x="207" y="955"/>
                    <a:pt x="478" y="955"/>
                  </a:cubicBezTo>
                  <a:cubicBezTo>
                    <a:pt x="740" y="955"/>
                    <a:pt x="955" y="739"/>
                    <a:pt x="955" y="477"/>
                  </a:cubicBezTo>
                  <a:cubicBezTo>
                    <a:pt x="955" y="215"/>
                    <a:pt x="740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-6342033" flipH="1">
              <a:off x="-16446" y="-396584"/>
              <a:ext cx="96368" cy="95966"/>
            </a:xfrm>
            <a:custGeom>
              <a:avLst/>
              <a:gdLst/>
              <a:ahLst/>
              <a:cxnLst/>
              <a:rect l="l" t="t" r="r" b="b"/>
              <a:pathLst>
                <a:path w="2153" h="2144" extrusionOk="0">
                  <a:moveTo>
                    <a:pt x="1077" y="1"/>
                  </a:moveTo>
                  <a:cubicBezTo>
                    <a:pt x="487" y="1"/>
                    <a:pt x="1" y="478"/>
                    <a:pt x="1" y="1068"/>
                  </a:cubicBezTo>
                  <a:cubicBezTo>
                    <a:pt x="1" y="1666"/>
                    <a:pt x="487" y="2144"/>
                    <a:pt x="1077" y="2144"/>
                  </a:cubicBezTo>
                  <a:cubicBezTo>
                    <a:pt x="1666" y="2144"/>
                    <a:pt x="2153" y="1666"/>
                    <a:pt x="2153" y="1068"/>
                  </a:cubicBezTo>
                  <a:cubicBezTo>
                    <a:pt x="2153" y="478"/>
                    <a:pt x="1666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6342028" flipH="1">
              <a:off x="2681601" y="1398234"/>
              <a:ext cx="143464" cy="14346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637080">
              <a:off x="-1121072" y="-824892"/>
              <a:ext cx="1040832" cy="1955150"/>
            </a:xfrm>
            <a:custGeom>
              <a:avLst/>
              <a:gdLst/>
              <a:ahLst/>
              <a:cxnLst/>
              <a:rect l="l" t="t" r="r" b="b"/>
              <a:pathLst>
                <a:path w="16246" h="39126" extrusionOk="0">
                  <a:moveTo>
                    <a:pt x="16245" y="0"/>
                  </a:moveTo>
                  <a:cubicBezTo>
                    <a:pt x="15703" y="337"/>
                    <a:pt x="15179" y="655"/>
                    <a:pt x="14701" y="908"/>
                  </a:cubicBezTo>
                  <a:cubicBezTo>
                    <a:pt x="10322" y="3182"/>
                    <a:pt x="5044" y="4445"/>
                    <a:pt x="2134" y="8787"/>
                  </a:cubicBezTo>
                  <a:cubicBezTo>
                    <a:pt x="318" y="11482"/>
                    <a:pt x="0" y="15422"/>
                    <a:pt x="2171" y="17846"/>
                  </a:cubicBezTo>
                  <a:cubicBezTo>
                    <a:pt x="3753" y="19633"/>
                    <a:pt x="6233" y="20241"/>
                    <a:pt x="8460" y="21121"/>
                  </a:cubicBezTo>
                  <a:cubicBezTo>
                    <a:pt x="10677" y="22001"/>
                    <a:pt x="12998" y="23582"/>
                    <a:pt x="13242" y="25959"/>
                  </a:cubicBezTo>
                  <a:cubicBezTo>
                    <a:pt x="13401" y="27522"/>
                    <a:pt x="12596" y="29010"/>
                    <a:pt x="12343" y="30554"/>
                  </a:cubicBezTo>
                  <a:cubicBezTo>
                    <a:pt x="11931" y="33108"/>
                    <a:pt x="13054" y="35719"/>
                    <a:pt x="14758" y="37656"/>
                  </a:cubicBezTo>
                  <a:cubicBezTo>
                    <a:pt x="15216" y="38180"/>
                    <a:pt x="15712" y="38667"/>
                    <a:pt x="16245" y="39125"/>
                  </a:cubicBezTo>
                  <a:lnTo>
                    <a:pt x="16245" y="0"/>
                  </a:ln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702609" y="1509174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505909" y="1387829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551491" y="377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281484" y="-221075"/>
              <a:ext cx="45542" cy="45542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69802" y="124330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7313901" flipH="1">
              <a:off x="-162404" y="548060"/>
              <a:ext cx="795678" cy="1484812"/>
            </a:xfrm>
            <a:custGeom>
              <a:avLst/>
              <a:gdLst/>
              <a:ahLst/>
              <a:cxnLst/>
              <a:rect l="l" t="t" r="r" b="b"/>
              <a:pathLst>
                <a:path w="9507" h="20069" extrusionOk="0">
                  <a:moveTo>
                    <a:pt x="9507" y="1"/>
                  </a:moveTo>
                  <a:cubicBezTo>
                    <a:pt x="4168" y="289"/>
                    <a:pt x="1" y="4686"/>
                    <a:pt x="1" y="10044"/>
                  </a:cubicBezTo>
                  <a:cubicBezTo>
                    <a:pt x="1" y="15383"/>
                    <a:pt x="4168" y="19780"/>
                    <a:pt x="9507" y="20068"/>
                  </a:cubicBezTo>
                  <a:lnTo>
                    <a:pt x="95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7686130" flipH="1">
              <a:off x="2769980" y="-66253"/>
              <a:ext cx="122786" cy="105121"/>
            </a:xfrm>
            <a:custGeom>
              <a:avLst/>
              <a:gdLst/>
              <a:ahLst/>
              <a:cxnLst/>
              <a:rect l="l" t="t" r="r" b="b"/>
              <a:pathLst>
                <a:path w="1835" h="1571" extrusionOk="0">
                  <a:moveTo>
                    <a:pt x="1048" y="1"/>
                  </a:moveTo>
                  <a:cubicBezTo>
                    <a:pt x="346" y="1"/>
                    <a:pt x="0" y="843"/>
                    <a:pt x="496" y="1339"/>
                  </a:cubicBezTo>
                  <a:cubicBezTo>
                    <a:pt x="656" y="1499"/>
                    <a:pt x="852" y="1570"/>
                    <a:pt x="1044" y="1570"/>
                  </a:cubicBezTo>
                  <a:cubicBezTo>
                    <a:pt x="1448" y="1570"/>
                    <a:pt x="1834" y="1256"/>
                    <a:pt x="1834" y="787"/>
                  </a:cubicBezTo>
                  <a:cubicBezTo>
                    <a:pt x="1834" y="347"/>
                    <a:pt x="1479" y="1"/>
                    <a:pt x="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863857">
              <a:off x="-409748" y="-1573538"/>
              <a:ext cx="1882240" cy="1072559"/>
            </a:xfrm>
            <a:custGeom>
              <a:avLst/>
              <a:gdLst/>
              <a:ahLst/>
              <a:cxnLst/>
              <a:rect l="l" t="t" r="r" b="b"/>
              <a:pathLst>
                <a:path w="75509" h="23084" extrusionOk="0">
                  <a:moveTo>
                    <a:pt x="63433" y="1"/>
                  </a:moveTo>
                  <a:cubicBezTo>
                    <a:pt x="58309" y="1"/>
                    <a:pt x="52476" y="4766"/>
                    <a:pt x="47663" y="6549"/>
                  </a:cubicBezTo>
                  <a:cubicBezTo>
                    <a:pt x="44986" y="7539"/>
                    <a:pt x="42167" y="7896"/>
                    <a:pt x="39312" y="7896"/>
                  </a:cubicBezTo>
                  <a:cubicBezTo>
                    <a:pt x="36515" y="7896"/>
                    <a:pt x="33683" y="7553"/>
                    <a:pt x="30918" y="7125"/>
                  </a:cubicBezTo>
                  <a:cubicBezTo>
                    <a:pt x="27086" y="6530"/>
                    <a:pt x="23159" y="5783"/>
                    <a:pt x="19296" y="5783"/>
                  </a:cubicBezTo>
                  <a:cubicBezTo>
                    <a:pt x="17176" y="5783"/>
                    <a:pt x="15075" y="6008"/>
                    <a:pt x="13020" y="6607"/>
                  </a:cubicBezTo>
                  <a:cubicBezTo>
                    <a:pt x="5857" y="8681"/>
                    <a:pt x="365" y="15613"/>
                    <a:pt x="0" y="23083"/>
                  </a:cubicBezTo>
                  <a:lnTo>
                    <a:pt x="75508" y="23083"/>
                  </a:lnTo>
                  <a:cubicBezTo>
                    <a:pt x="75508" y="15229"/>
                    <a:pt x="73722" y="9449"/>
                    <a:pt x="69939" y="3861"/>
                  </a:cubicBezTo>
                  <a:cubicBezTo>
                    <a:pt x="68039" y="1029"/>
                    <a:pt x="65812" y="1"/>
                    <a:pt x="63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-231987" y="-1180700"/>
              <a:ext cx="2984100" cy="298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993836">
              <a:off x="10283" y="-1486746"/>
              <a:ext cx="83177" cy="83180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cubicBezTo>
                    <a:pt x="0" y="739"/>
                    <a:pt x="215" y="955"/>
                    <a:pt x="477" y="955"/>
                  </a:cubicBezTo>
                  <a:cubicBezTo>
                    <a:pt x="749" y="955"/>
                    <a:pt x="955" y="739"/>
                    <a:pt x="955" y="477"/>
                  </a:cubicBezTo>
                  <a:cubicBezTo>
                    <a:pt x="955" y="215"/>
                    <a:pt x="749" y="0"/>
                    <a:pt x="4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993836">
              <a:off x="-516276" y="-967394"/>
              <a:ext cx="187519" cy="187525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42001" flipH="1">
              <a:off x="3047030" y="710605"/>
              <a:ext cx="323362" cy="323362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8569080" flipH="1">
              <a:off x="2597420" y="-1307467"/>
              <a:ext cx="122789" cy="105190"/>
            </a:xfrm>
            <a:custGeom>
              <a:avLst/>
              <a:gdLst/>
              <a:ahLst/>
              <a:cxnLst/>
              <a:rect l="l" t="t" r="r" b="b"/>
              <a:pathLst>
                <a:path w="1835" h="1572" extrusionOk="0">
                  <a:moveTo>
                    <a:pt x="1049" y="0"/>
                  </a:moveTo>
                  <a:cubicBezTo>
                    <a:pt x="347" y="0"/>
                    <a:pt x="0" y="843"/>
                    <a:pt x="496" y="1339"/>
                  </a:cubicBezTo>
                  <a:cubicBezTo>
                    <a:pt x="658" y="1500"/>
                    <a:pt x="855" y="1572"/>
                    <a:pt x="1049" y="1572"/>
                  </a:cubicBezTo>
                  <a:cubicBezTo>
                    <a:pt x="1451" y="1572"/>
                    <a:pt x="1835" y="1260"/>
                    <a:pt x="1835" y="786"/>
                  </a:cubicBezTo>
                  <a:cubicBezTo>
                    <a:pt x="1835" y="356"/>
                    <a:pt x="1479" y="0"/>
                    <a:pt x="10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7224983" flipH="1">
              <a:off x="2274271" y="-1587026"/>
              <a:ext cx="143465" cy="14346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02266" y="2203899"/>
              <a:ext cx="148213" cy="131522"/>
            </a:xfrm>
            <a:custGeom>
              <a:avLst/>
              <a:gdLst/>
              <a:ahLst/>
              <a:cxnLst/>
              <a:rect l="l" t="t" r="r" b="b"/>
              <a:pathLst>
                <a:path w="3108" h="2758" extrusionOk="0">
                  <a:moveTo>
                    <a:pt x="1550" y="0"/>
                  </a:moveTo>
                  <a:cubicBezTo>
                    <a:pt x="975" y="0"/>
                    <a:pt x="437" y="360"/>
                    <a:pt x="244" y="934"/>
                  </a:cubicBezTo>
                  <a:cubicBezTo>
                    <a:pt x="0" y="1664"/>
                    <a:pt x="393" y="2441"/>
                    <a:pt x="1114" y="2684"/>
                  </a:cubicBezTo>
                  <a:cubicBezTo>
                    <a:pt x="1261" y="2734"/>
                    <a:pt x="1410" y="2757"/>
                    <a:pt x="1557" y="2757"/>
                  </a:cubicBezTo>
                  <a:cubicBezTo>
                    <a:pt x="2132" y="2757"/>
                    <a:pt x="2670" y="2397"/>
                    <a:pt x="2864" y="1823"/>
                  </a:cubicBezTo>
                  <a:cubicBezTo>
                    <a:pt x="3107" y="1093"/>
                    <a:pt x="2714" y="317"/>
                    <a:pt x="1994" y="73"/>
                  </a:cubicBezTo>
                  <a:cubicBezTo>
                    <a:pt x="1847" y="24"/>
                    <a:pt x="1697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6341982" flipH="1">
              <a:off x="664611" y="2140388"/>
              <a:ext cx="258576" cy="258576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67" y="1"/>
                  </a:moveTo>
                  <a:cubicBezTo>
                    <a:pt x="478" y="1"/>
                    <a:pt x="1" y="478"/>
                    <a:pt x="1" y="1068"/>
                  </a:cubicBezTo>
                  <a:cubicBezTo>
                    <a:pt x="1" y="1666"/>
                    <a:pt x="478" y="2144"/>
                    <a:pt x="1067" y="2144"/>
                  </a:cubicBezTo>
                  <a:cubicBezTo>
                    <a:pt x="1666" y="2144"/>
                    <a:pt x="2144" y="1666"/>
                    <a:pt x="2144" y="1068"/>
                  </a:cubicBezTo>
                  <a:cubicBezTo>
                    <a:pt x="2144" y="478"/>
                    <a:pt x="1666" y="1"/>
                    <a:pt x="10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98141" y="1966141"/>
              <a:ext cx="74583" cy="75012"/>
            </a:xfrm>
            <a:custGeom>
              <a:avLst/>
              <a:gdLst/>
              <a:ahLst/>
              <a:cxnLst/>
              <a:rect l="l" t="t" r="r" b="b"/>
              <a:pathLst>
                <a:path w="1564" h="1573" extrusionOk="0">
                  <a:moveTo>
                    <a:pt x="787" y="1"/>
                  </a:moveTo>
                  <a:cubicBezTo>
                    <a:pt x="347" y="1"/>
                    <a:pt x="1" y="356"/>
                    <a:pt x="1" y="787"/>
                  </a:cubicBezTo>
                  <a:cubicBezTo>
                    <a:pt x="1" y="1217"/>
                    <a:pt x="347" y="1573"/>
                    <a:pt x="787" y="1573"/>
                  </a:cubicBezTo>
                  <a:cubicBezTo>
                    <a:pt x="1217" y="1573"/>
                    <a:pt x="1563" y="1217"/>
                    <a:pt x="1563" y="787"/>
                  </a:cubicBezTo>
                  <a:cubicBezTo>
                    <a:pt x="1563" y="356"/>
                    <a:pt x="1217" y="1"/>
                    <a:pt x="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779502" y="260017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332459" y="-54054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122909" y="-89642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122909" y="446303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30177" y="-1237745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97909" y="-1277672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50685" y="-1633283"/>
              <a:ext cx="102671" cy="102671"/>
            </a:xfrm>
            <a:custGeom>
              <a:avLst/>
              <a:gdLst/>
              <a:ahLst/>
              <a:cxnLst/>
              <a:rect l="l" t="t" r="r" b="b"/>
              <a:pathLst>
                <a:path w="2153" h="2153" extrusionOk="0">
                  <a:moveTo>
                    <a:pt x="1076" y="0"/>
                  </a:moveTo>
                  <a:cubicBezTo>
                    <a:pt x="487" y="0"/>
                    <a:pt x="0" y="487"/>
                    <a:pt x="0" y="1076"/>
                  </a:cubicBezTo>
                  <a:cubicBezTo>
                    <a:pt x="0" y="1675"/>
                    <a:pt x="487" y="2152"/>
                    <a:pt x="1076" y="2152"/>
                  </a:cubicBezTo>
                  <a:cubicBezTo>
                    <a:pt x="1666" y="2152"/>
                    <a:pt x="2152" y="1675"/>
                    <a:pt x="2152" y="1076"/>
                  </a:cubicBezTo>
                  <a:cubicBezTo>
                    <a:pt x="2152" y="487"/>
                    <a:pt x="1666" y="0"/>
                    <a:pt x="1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70584" y="2061628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78" y="1"/>
                  </a:moveTo>
                  <a:cubicBezTo>
                    <a:pt x="216" y="1"/>
                    <a:pt x="1" y="216"/>
                    <a:pt x="1" y="478"/>
                  </a:cubicBezTo>
                  <a:cubicBezTo>
                    <a:pt x="1" y="749"/>
                    <a:pt x="216" y="955"/>
                    <a:pt x="478" y="955"/>
                  </a:cubicBezTo>
                  <a:cubicBezTo>
                    <a:pt x="740" y="955"/>
                    <a:pt x="955" y="749"/>
                    <a:pt x="955" y="478"/>
                  </a:cubicBezTo>
                  <a:cubicBezTo>
                    <a:pt x="955" y="216"/>
                    <a:pt x="740" y="1"/>
                    <a:pt x="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343411" y="3140167"/>
            <a:ext cx="3474982" cy="697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4926561" y="2048951"/>
            <a:ext cx="2308674" cy="109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4343444" y="3996233"/>
            <a:ext cx="3474982" cy="8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9617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72302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4388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17705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3497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48614" y="1835167"/>
            <a:ext cx="10264543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13285" y="-775267"/>
            <a:ext cx="1902083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1123614" y="-775267"/>
            <a:ext cx="224204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5925268" y="3457079"/>
            <a:ext cx="311147" cy="6490724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69662" y="25158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948747" y="2900000"/>
            <a:ext cx="2600351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948747" y="4123300"/>
            <a:ext cx="2600351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948747" y="3634000"/>
            <a:ext cx="2600351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3503406" y="2900000"/>
            <a:ext cx="2600351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3503273" y="4123300"/>
            <a:ext cx="2600351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3503273" y="3634000"/>
            <a:ext cx="2600351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6058065" y="2900000"/>
            <a:ext cx="2600351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6057933" y="4123300"/>
            <a:ext cx="2600351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6057933" y="3634000"/>
            <a:ext cx="2600351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8612723" y="2900000"/>
            <a:ext cx="2600351" cy="63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8612725" y="4123300"/>
            <a:ext cx="2600351" cy="854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8612725" y="3634000"/>
            <a:ext cx="2600351" cy="502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1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2232959" y="4937865"/>
            <a:ext cx="580860" cy="326807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10566409" y="4861583"/>
            <a:ext cx="2445233" cy="745611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56578" y="5114364"/>
            <a:ext cx="1800352" cy="1687024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5400000">
            <a:off x="1146339" y="6291415"/>
            <a:ext cx="243815" cy="22393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10100509" y="-17314"/>
            <a:ext cx="2061354" cy="1941389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11501739" y="1313227"/>
            <a:ext cx="279161" cy="257700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3868" y="-17263"/>
            <a:ext cx="2191437" cy="2106436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587012" y="247726"/>
            <a:ext cx="551275" cy="234620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8612707" y="5455673"/>
            <a:ext cx="3549187" cy="140234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505003" y="6107600"/>
            <a:ext cx="1243426" cy="75039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979073" y="6457003"/>
            <a:ext cx="77080" cy="7727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1792427" y="6309580"/>
            <a:ext cx="77080" cy="7718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2214171" y="6655911"/>
            <a:ext cx="172863" cy="174100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11520404" y="6745950"/>
            <a:ext cx="172863" cy="112025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1516" y="5400865"/>
            <a:ext cx="10158806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1516" y="4360400"/>
            <a:ext cx="10158806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75885" y="858634"/>
            <a:ext cx="2585980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2761" y="302717"/>
            <a:ext cx="1336598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3721" y="1053719"/>
            <a:ext cx="3566477" cy="1459039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22031" y="101210"/>
            <a:ext cx="163719" cy="13990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19867" y="508728"/>
            <a:ext cx="163719" cy="139817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28059" y="-34678"/>
            <a:ext cx="210469" cy="279814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76215" y="-918616"/>
            <a:ext cx="1040395" cy="287761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2996" y="451894"/>
            <a:ext cx="57055" cy="5685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0847" y="541026"/>
            <a:ext cx="128491" cy="127637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4814" y="185542"/>
            <a:ext cx="191288" cy="190815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176610" y="-1061179"/>
            <a:ext cx="1909492" cy="4060982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10777455" y="376601"/>
            <a:ext cx="1384355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11371055" y="3165565"/>
            <a:ext cx="197128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11632672" y="3003772"/>
            <a:ext cx="99198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1572047" y="1203638"/>
            <a:ext cx="6063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11931165" y="858567"/>
            <a:ext cx="6057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11680696" y="1319107"/>
            <a:ext cx="136556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53960" y="1924081"/>
            <a:ext cx="456630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39" y="5679042"/>
            <a:ext cx="4001273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00639" y="13284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00617" y="22112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48614" y="3213817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48614" y="2330984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00606" y="4484533"/>
            <a:ext cx="3312585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00606" y="3601700"/>
            <a:ext cx="3312585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3645" y="-1782237"/>
            <a:ext cx="770395" cy="4334888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2632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5767" y="419298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0323" y="8"/>
            <a:ext cx="190707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77678" y="6527455"/>
            <a:ext cx="144873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6627" y="5188220"/>
            <a:ext cx="147399" cy="14703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70044" y="3222499"/>
            <a:ext cx="2174605" cy="634473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6675" y="3548985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529" y="3112084"/>
            <a:ext cx="155583" cy="155929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669933" y="-775256"/>
            <a:ext cx="1335089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60809" y="4430535"/>
            <a:ext cx="3488292" cy="136668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252" y="5609860"/>
            <a:ext cx="128168" cy="12785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4897" y="953764"/>
            <a:ext cx="85036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2357" y="427352"/>
            <a:ext cx="69373" cy="69133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70" r:id="rId9"/>
    <p:sldLayoutId id="2147483672" r:id="rId10"/>
    <p:sldLayoutId id="2147483673" r:id="rId11"/>
    <p:sldLayoutId id="2147483674" r:id="rId12"/>
    <p:sldLayoutId id="214748369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F86BAB08-D03A-4FEF-8092-001CB785BBA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2022/1/17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</a:pPr>
            <a:fld id="{B8AB37BB-E8A6-440B-8775-2A002C97BC55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cs typeface="+mn-cs"/>
              </a:rPr>
              <a:pPr defTabSz="912114"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1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 advClick="0" advTm="1000">
    <p:push dir="u"/>
  </p:transition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847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1" t="10582"/>
          <a:stretch/>
        </p:blipFill>
        <p:spPr>
          <a:xfrm>
            <a:off x="5318919" y="1023257"/>
            <a:ext cx="6124462" cy="5059136"/>
          </a:xfrm>
          <a:prstGeom prst="rect">
            <a:avLst/>
          </a:prstGeom>
        </p:spPr>
      </p:pic>
      <p:sp>
        <p:nvSpPr>
          <p:cNvPr id="3" name="Google Shape;747;p69"/>
          <p:cNvSpPr/>
          <p:nvPr/>
        </p:nvSpPr>
        <p:spPr>
          <a:xfrm>
            <a:off x="365919" y="923959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7227" y="871416"/>
            <a:ext cx="543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 chồi: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919" y="879553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mọc ra những chồi non.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919" y="2404408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Ví dụ: </a:t>
            </a:r>
            <a:r>
              <a:rPr lang="en-US" sz="40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xuân, cây cối mọc ra những chồi non.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7;p69"/>
          <p:cNvSpPr/>
          <p:nvPr/>
        </p:nvSpPr>
        <p:spPr>
          <a:xfrm>
            <a:off x="365919" y="923959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967227" y="871416"/>
            <a:ext cx="543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Đơm: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919" y="87955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 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919" y="2085841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Ví dụ: </a:t>
            </a:r>
            <a:r>
              <a:rPr lang="en-US" sz="4000" i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hạ, cây đơm trái ngọt.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2" t="-150"/>
          <a:stretch/>
        </p:blipFill>
        <p:spPr>
          <a:xfrm>
            <a:off x="5166633" y="1191667"/>
            <a:ext cx="6987381" cy="56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2719" y="2286000"/>
            <a:ext cx="96981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 nhờ có em Hạ, 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cây trong vườn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mới đơm trái ngọt,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học sinh 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 được nghỉ hè.</a:t>
            </a:r>
          </a:p>
        </p:txBody>
      </p:sp>
    </p:spTree>
    <p:extLst>
      <p:ext uri="{BB962C8B-B14F-4D97-AF65-F5344CB8AC3E}">
        <p14:creationId xmlns:p14="http://schemas.microsoft.com/office/powerpoint/2010/main" val="9570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2719" y="2286000"/>
            <a:ext cx="969818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em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mới có bập bùng bếp lửa nhà sàn, 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 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 người</a:t>
            </a:r>
            <a:r>
              <a:rPr lang="en-US" sz="4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/</a:t>
            </a: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mới có giấc ngủ ấm trong chăn.</a:t>
            </a:r>
          </a:p>
        </p:txBody>
      </p:sp>
    </p:spTree>
    <p:extLst>
      <p:ext uri="{BB962C8B-B14F-4D97-AF65-F5344CB8AC3E}">
        <p14:creationId xmlns:p14="http://schemas.microsoft.com/office/powerpoint/2010/main" val="277466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274479" y="685800"/>
            <a:ext cx="11612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sung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cỗ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bùng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r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3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Tĩnh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indent="457200" algn="just"/>
            <a:endParaRPr lang="en-US" sz="23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917360" y="76200"/>
            <a:ext cx="1032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28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9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274479" y="685800"/>
            <a:ext cx="11612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Thu,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sung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rằm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rước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cỗ</a:t>
            </a:r>
            <a:r>
              <a:rPr lang="en-US" sz="23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  <a:p>
            <a:pPr indent="457200" algn="just"/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bập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bùng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chăn</a:t>
            </a:r>
            <a:r>
              <a:rPr lang="en-US" sz="23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r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3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Tĩnh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indent="457200" algn="just"/>
            <a:endParaRPr lang="en-US" sz="23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917360" y="76200"/>
            <a:ext cx="1032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28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20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0119" y="838200"/>
            <a:ext cx="6705600" cy="3964903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grpSp>
        <p:nvGrpSpPr>
          <p:cNvPr id="5" name="Google Shape;5305;p55"/>
          <p:cNvGrpSpPr/>
          <p:nvPr/>
        </p:nvGrpSpPr>
        <p:grpSpPr>
          <a:xfrm>
            <a:off x="3045950" y="2177805"/>
            <a:ext cx="2785328" cy="3932404"/>
            <a:chOff x="1144326" y="1466330"/>
            <a:chExt cx="2094177" cy="2949303"/>
          </a:xfrm>
        </p:grpSpPr>
        <p:sp>
          <p:nvSpPr>
            <p:cNvPr id="6" name="Google Shape;5306;p55"/>
            <p:cNvSpPr/>
            <p:nvPr/>
          </p:nvSpPr>
          <p:spPr>
            <a:xfrm>
              <a:off x="1153477" y="1473158"/>
              <a:ext cx="2075881" cy="2935693"/>
            </a:xfrm>
            <a:custGeom>
              <a:avLst/>
              <a:gdLst/>
              <a:ahLst/>
              <a:cxnLst/>
              <a:rect l="l" t="t" r="r" b="b"/>
              <a:pathLst>
                <a:path w="55822" h="78943" extrusionOk="0">
                  <a:moveTo>
                    <a:pt x="12013" y="61847"/>
                  </a:moveTo>
                  <a:cubicBezTo>
                    <a:pt x="12291" y="62027"/>
                    <a:pt x="12549" y="62204"/>
                    <a:pt x="12806" y="62363"/>
                  </a:cubicBezTo>
                  <a:cubicBezTo>
                    <a:pt x="12806" y="62403"/>
                    <a:pt x="12827" y="62423"/>
                    <a:pt x="12846" y="62463"/>
                  </a:cubicBezTo>
                  <a:cubicBezTo>
                    <a:pt x="12470" y="62561"/>
                    <a:pt x="12093" y="62640"/>
                    <a:pt x="11717" y="62680"/>
                  </a:cubicBezTo>
                  <a:cubicBezTo>
                    <a:pt x="11836" y="62423"/>
                    <a:pt x="11934" y="62146"/>
                    <a:pt x="12013" y="61847"/>
                  </a:cubicBezTo>
                  <a:close/>
                  <a:moveTo>
                    <a:pt x="10488" y="61411"/>
                  </a:moveTo>
                  <a:cubicBezTo>
                    <a:pt x="10369" y="61868"/>
                    <a:pt x="10269" y="62323"/>
                    <a:pt x="10190" y="62780"/>
                  </a:cubicBezTo>
                  <a:cubicBezTo>
                    <a:pt x="10071" y="62780"/>
                    <a:pt x="9952" y="62780"/>
                    <a:pt x="9833" y="62759"/>
                  </a:cubicBezTo>
                  <a:cubicBezTo>
                    <a:pt x="10052" y="62323"/>
                    <a:pt x="10269" y="61868"/>
                    <a:pt x="10488" y="61411"/>
                  </a:cubicBezTo>
                  <a:close/>
                  <a:moveTo>
                    <a:pt x="30211" y="1"/>
                  </a:moveTo>
                  <a:cubicBezTo>
                    <a:pt x="28962" y="2083"/>
                    <a:pt x="28090" y="4343"/>
                    <a:pt x="27197" y="6602"/>
                  </a:cubicBezTo>
                  <a:cubicBezTo>
                    <a:pt x="26444" y="4520"/>
                    <a:pt x="25434" y="2538"/>
                    <a:pt x="24224" y="695"/>
                  </a:cubicBezTo>
                  <a:cubicBezTo>
                    <a:pt x="22699" y="2657"/>
                    <a:pt x="21330" y="4758"/>
                    <a:pt x="20161" y="6959"/>
                  </a:cubicBezTo>
                  <a:cubicBezTo>
                    <a:pt x="19110" y="5294"/>
                    <a:pt x="18060" y="3629"/>
                    <a:pt x="17029" y="1964"/>
                  </a:cubicBezTo>
                  <a:cubicBezTo>
                    <a:pt x="15978" y="4282"/>
                    <a:pt x="15225" y="6721"/>
                    <a:pt x="14749" y="9238"/>
                  </a:cubicBezTo>
                  <a:cubicBezTo>
                    <a:pt x="13004" y="8247"/>
                    <a:pt x="11677" y="6523"/>
                    <a:pt x="11220" y="4560"/>
                  </a:cubicBezTo>
                  <a:cubicBezTo>
                    <a:pt x="10369" y="6483"/>
                    <a:pt x="9893" y="8564"/>
                    <a:pt x="9853" y="10686"/>
                  </a:cubicBezTo>
                  <a:cubicBezTo>
                    <a:pt x="8624" y="9457"/>
                    <a:pt x="7375" y="8188"/>
                    <a:pt x="6721" y="6602"/>
                  </a:cubicBezTo>
                  <a:cubicBezTo>
                    <a:pt x="6027" y="9555"/>
                    <a:pt x="5353" y="12647"/>
                    <a:pt x="5770" y="15621"/>
                  </a:cubicBezTo>
                  <a:cubicBezTo>
                    <a:pt x="4679" y="14650"/>
                    <a:pt x="3807" y="13480"/>
                    <a:pt x="3172" y="12172"/>
                  </a:cubicBezTo>
                  <a:lnTo>
                    <a:pt x="3172" y="12172"/>
                  </a:lnTo>
                  <a:cubicBezTo>
                    <a:pt x="2736" y="15581"/>
                    <a:pt x="2419" y="19427"/>
                    <a:pt x="4560" y="22123"/>
                  </a:cubicBezTo>
                  <a:cubicBezTo>
                    <a:pt x="3291" y="21707"/>
                    <a:pt x="2062" y="21152"/>
                    <a:pt x="933" y="20458"/>
                  </a:cubicBezTo>
                  <a:lnTo>
                    <a:pt x="933" y="20458"/>
                  </a:lnTo>
                  <a:cubicBezTo>
                    <a:pt x="1528" y="22064"/>
                    <a:pt x="1785" y="23808"/>
                    <a:pt x="2321" y="25434"/>
                  </a:cubicBezTo>
                  <a:cubicBezTo>
                    <a:pt x="2855" y="27078"/>
                    <a:pt x="3788" y="28704"/>
                    <a:pt x="5313" y="29497"/>
                  </a:cubicBezTo>
                  <a:cubicBezTo>
                    <a:pt x="3431" y="28883"/>
                    <a:pt x="1626" y="28011"/>
                    <a:pt x="1" y="26880"/>
                  </a:cubicBezTo>
                  <a:lnTo>
                    <a:pt x="1" y="26880"/>
                  </a:lnTo>
                  <a:cubicBezTo>
                    <a:pt x="754" y="30924"/>
                    <a:pt x="3014" y="34651"/>
                    <a:pt x="6225" y="37188"/>
                  </a:cubicBezTo>
                  <a:cubicBezTo>
                    <a:pt x="5934" y="37238"/>
                    <a:pt x="5639" y="37262"/>
                    <a:pt x="5344" y="37262"/>
                  </a:cubicBezTo>
                  <a:cubicBezTo>
                    <a:pt x="3992" y="37262"/>
                    <a:pt x="2635" y="36751"/>
                    <a:pt x="1626" y="35840"/>
                  </a:cubicBezTo>
                  <a:lnTo>
                    <a:pt x="1626" y="35840"/>
                  </a:lnTo>
                  <a:cubicBezTo>
                    <a:pt x="2617" y="39289"/>
                    <a:pt x="5313" y="43452"/>
                    <a:pt x="8268" y="45495"/>
                  </a:cubicBezTo>
                  <a:cubicBezTo>
                    <a:pt x="8064" y="45511"/>
                    <a:pt x="7830" y="45519"/>
                    <a:pt x="7574" y="45519"/>
                  </a:cubicBezTo>
                  <a:cubicBezTo>
                    <a:pt x="5929" y="45519"/>
                    <a:pt x="3388" y="45171"/>
                    <a:pt x="2479" y="44245"/>
                  </a:cubicBezTo>
                  <a:lnTo>
                    <a:pt x="2479" y="44245"/>
                  </a:lnTo>
                  <a:cubicBezTo>
                    <a:pt x="3172" y="46624"/>
                    <a:pt x="4224" y="47715"/>
                    <a:pt x="5255" y="49359"/>
                  </a:cubicBezTo>
                  <a:cubicBezTo>
                    <a:pt x="5730" y="50112"/>
                    <a:pt x="6225" y="50747"/>
                    <a:pt x="6780" y="51322"/>
                  </a:cubicBezTo>
                  <a:lnTo>
                    <a:pt x="5313" y="54058"/>
                  </a:lnTo>
                  <a:cubicBezTo>
                    <a:pt x="4422" y="53918"/>
                    <a:pt x="3648" y="53701"/>
                    <a:pt x="3212" y="53324"/>
                  </a:cubicBezTo>
                  <a:lnTo>
                    <a:pt x="3212" y="53324"/>
                  </a:lnTo>
                  <a:cubicBezTo>
                    <a:pt x="3708" y="55147"/>
                    <a:pt x="5075" y="56733"/>
                    <a:pt x="6740" y="58160"/>
                  </a:cubicBezTo>
                  <a:cubicBezTo>
                    <a:pt x="6146" y="58914"/>
                    <a:pt x="5670" y="59746"/>
                    <a:pt x="5334" y="60698"/>
                  </a:cubicBezTo>
                  <a:cubicBezTo>
                    <a:pt x="5274" y="60837"/>
                    <a:pt x="5234" y="60996"/>
                    <a:pt x="5255" y="61134"/>
                  </a:cubicBezTo>
                  <a:cubicBezTo>
                    <a:pt x="5299" y="61364"/>
                    <a:pt x="5426" y="61444"/>
                    <a:pt x="5583" y="61444"/>
                  </a:cubicBezTo>
                  <a:cubicBezTo>
                    <a:pt x="5846" y="61444"/>
                    <a:pt x="6191" y="61218"/>
                    <a:pt x="6365" y="61094"/>
                  </a:cubicBezTo>
                  <a:cubicBezTo>
                    <a:pt x="6978" y="60639"/>
                    <a:pt x="7554" y="60124"/>
                    <a:pt x="8109" y="59588"/>
                  </a:cubicBezTo>
                  <a:lnTo>
                    <a:pt x="8109" y="59588"/>
                  </a:lnTo>
                  <a:cubicBezTo>
                    <a:pt x="7554" y="60460"/>
                    <a:pt x="7097" y="61372"/>
                    <a:pt x="6582" y="62265"/>
                  </a:cubicBezTo>
                  <a:cubicBezTo>
                    <a:pt x="6404" y="62542"/>
                    <a:pt x="5651" y="63731"/>
                    <a:pt x="6246" y="63949"/>
                  </a:cubicBezTo>
                  <a:cubicBezTo>
                    <a:pt x="6265" y="63955"/>
                    <a:pt x="6286" y="63958"/>
                    <a:pt x="6307" y="63958"/>
                  </a:cubicBezTo>
                  <a:cubicBezTo>
                    <a:pt x="6478" y="63958"/>
                    <a:pt x="6695" y="63760"/>
                    <a:pt x="6801" y="63671"/>
                  </a:cubicBezTo>
                  <a:cubicBezTo>
                    <a:pt x="7197" y="63335"/>
                    <a:pt x="7554" y="62939"/>
                    <a:pt x="7851" y="62521"/>
                  </a:cubicBezTo>
                  <a:cubicBezTo>
                    <a:pt x="8247" y="61987"/>
                    <a:pt x="8683" y="61511"/>
                    <a:pt x="9140" y="60758"/>
                  </a:cubicBezTo>
                  <a:lnTo>
                    <a:pt x="9140" y="60758"/>
                  </a:lnTo>
                  <a:cubicBezTo>
                    <a:pt x="8704" y="61689"/>
                    <a:pt x="8366" y="62204"/>
                    <a:pt x="8109" y="62939"/>
                  </a:cubicBezTo>
                  <a:cubicBezTo>
                    <a:pt x="7851" y="63632"/>
                    <a:pt x="7475" y="64405"/>
                    <a:pt x="7435" y="65138"/>
                  </a:cubicBezTo>
                  <a:cubicBezTo>
                    <a:pt x="7420" y="65459"/>
                    <a:pt x="7642" y="65727"/>
                    <a:pt x="7918" y="65727"/>
                  </a:cubicBezTo>
                  <a:cubicBezTo>
                    <a:pt x="8017" y="65727"/>
                    <a:pt x="8123" y="65692"/>
                    <a:pt x="8228" y="65614"/>
                  </a:cubicBezTo>
                  <a:cubicBezTo>
                    <a:pt x="8524" y="65416"/>
                    <a:pt x="8704" y="65040"/>
                    <a:pt x="8881" y="64723"/>
                  </a:cubicBezTo>
                  <a:cubicBezTo>
                    <a:pt x="9080" y="64345"/>
                    <a:pt x="9259" y="63969"/>
                    <a:pt x="9436" y="63592"/>
                  </a:cubicBezTo>
                  <a:cubicBezTo>
                    <a:pt x="9516" y="63433"/>
                    <a:pt x="9595" y="63275"/>
                    <a:pt x="9674" y="63137"/>
                  </a:cubicBezTo>
                  <a:cubicBezTo>
                    <a:pt x="9793" y="63216"/>
                    <a:pt x="9933" y="63314"/>
                    <a:pt x="10071" y="63394"/>
                  </a:cubicBezTo>
                  <a:cubicBezTo>
                    <a:pt x="10012" y="63750"/>
                    <a:pt x="9933" y="64107"/>
                    <a:pt x="9933" y="64464"/>
                  </a:cubicBezTo>
                  <a:cubicBezTo>
                    <a:pt x="9946" y="64760"/>
                    <a:pt x="10095" y="65037"/>
                    <a:pt x="10296" y="65037"/>
                  </a:cubicBezTo>
                  <a:cubicBezTo>
                    <a:pt x="10391" y="65037"/>
                    <a:pt x="10498" y="64974"/>
                    <a:pt x="10607" y="64821"/>
                  </a:cubicBezTo>
                  <a:cubicBezTo>
                    <a:pt x="10805" y="64564"/>
                    <a:pt x="10983" y="64286"/>
                    <a:pt x="11141" y="63988"/>
                  </a:cubicBezTo>
                  <a:cubicBezTo>
                    <a:pt x="12489" y="64662"/>
                    <a:pt x="14273" y="65257"/>
                    <a:pt x="16295" y="65495"/>
                  </a:cubicBezTo>
                  <a:cubicBezTo>
                    <a:pt x="16295" y="65772"/>
                    <a:pt x="16316" y="66071"/>
                    <a:pt x="16335" y="66367"/>
                  </a:cubicBezTo>
                  <a:lnTo>
                    <a:pt x="15264" y="66367"/>
                  </a:lnTo>
                  <a:lnTo>
                    <a:pt x="15443" y="73781"/>
                  </a:lnTo>
                  <a:cubicBezTo>
                    <a:pt x="15401" y="73780"/>
                    <a:pt x="15358" y="73780"/>
                    <a:pt x="15317" y="73780"/>
                  </a:cubicBezTo>
                  <a:cubicBezTo>
                    <a:pt x="10139" y="73780"/>
                    <a:pt x="10628" y="78600"/>
                    <a:pt x="10864" y="78836"/>
                  </a:cubicBezTo>
                  <a:cubicBezTo>
                    <a:pt x="10943" y="78916"/>
                    <a:pt x="12681" y="78942"/>
                    <a:pt x="14963" y="78942"/>
                  </a:cubicBezTo>
                  <a:cubicBezTo>
                    <a:pt x="19527" y="78942"/>
                    <a:pt x="26267" y="78836"/>
                    <a:pt x="26267" y="78836"/>
                  </a:cubicBezTo>
                  <a:lnTo>
                    <a:pt x="27079" y="66367"/>
                  </a:lnTo>
                  <a:lnTo>
                    <a:pt x="26386" y="66367"/>
                  </a:lnTo>
                  <a:cubicBezTo>
                    <a:pt x="26465" y="65416"/>
                    <a:pt x="26563" y="64464"/>
                    <a:pt x="26663" y="63513"/>
                  </a:cubicBezTo>
                  <a:cubicBezTo>
                    <a:pt x="27277" y="63533"/>
                    <a:pt x="27911" y="63533"/>
                    <a:pt x="28526" y="63533"/>
                  </a:cubicBezTo>
                  <a:cubicBezTo>
                    <a:pt x="29140" y="63533"/>
                    <a:pt x="29774" y="63533"/>
                    <a:pt x="30429" y="63513"/>
                  </a:cubicBezTo>
                  <a:cubicBezTo>
                    <a:pt x="30588" y="64464"/>
                    <a:pt x="30726" y="65416"/>
                    <a:pt x="30865" y="66367"/>
                  </a:cubicBezTo>
                  <a:lnTo>
                    <a:pt x="30509" y="66367"/>
                  </a:lnTo>
                  <a:lnTo>
                    <a:pt x="31341" y="78836"/>
                  </a:lnTo>
                  <a:cubicBezTo>
                    <a:pt x="31341" y="78836"/>
                    <a:pt x="38072" y="78942"/>
                    <a:pt x="42630" y="78942"/>
                  </a:cubicBezTo>
                  <a:cubicBezTo>
                    <a:pt x="44909" y="78942"/>
                    <a:pt x="46644" y="78916"/>
                    <a:pt x="46724" y="78836"/>
                  </a:cubicBezTo>
                  <a:cubicBezTo>
                    <a:pt x="46960" y="78600"/>
                    <a:pt x="47448" y="73780"/>
                    <a:pt x="42291" y="73780"/>
                  </a:cubicBezTo>
                  <a:cubicBezTo>
                    <a:pt x="42249" y="73780"/>
                    <a:pt x="42207" y="73780"/>
                    <a:pt x="42164" y="73781"/>
                  </a:cubicBezTo>
                  <a:lnTo>
                    <a:pt x="42323" y="66367"/>
                  </a:lnTo>
                  <a:lnTo>
                    <a:pt x="41530" y="66367"/>
                  </a:lnTo>
                  <a:cubicBezTo>
                    <a:pt x="41509" y="65714"/>
                    <a:pt x="41490" y="65059"/>
                    <a:pt x="41451" y="64424"/>
                  </a:cubicBezTo>
                  <a:cubicBezTo>
                    <a:pt x="44781" y="64068"/>
                    <a:pt x="47199" y="62363"/>
                    <a:pt x="48606" y="61432"/>
                  </a:cubicBezTo>
                  <a:cubicBezTo>
                    <a:pt x="50926" y="59865"/>
                    <a:pt x="52948" y="57804"/>
                    <a:pt x="54217" y="55306"/>
                  </a:cubicBezTo>
                  <a:lnTo>
                    <a:pt x="54217" y="55306"/>
                  </a:lnTo>
                  <a:cubicBezTo>
                    <a:pt x="53027" y="55961"/>
                    <a:pt x="51719" y="56416"/>
                    <a:pt x="50371" y="56635"/>
                  </a:cubicBezTo>
                  <a:cubicBezTo>
                    <a:pt x="50015" y="56692"/>
                    <a:pt x="49649" y="56731"/>
                    <a:pt x="49288" y="56731"/>
                  </a:cubicBezTo>
                  <a:cubicBezTo>
                    <a:pt x="48642" y="56731"/>
                    <a:pt x="48011" y="56606"/>
                    <a:pt x="47477" y="56238"/>
                  </a:cubicBezTo>
                  <a:cubicBezTo>
                    <a:pt x="50252" y="54117"/>
                    <a:pt x="52552" y="51362"/>
                    <a:pt x="54156" y="48270"/>
                  </a:cubicBezTo>
                  <a:lnTo>
                    <a:pt x="54156" y="48270"/>
                  </a:lnTo>
                  <a:cubicBezTo>
                    <a:pt x="53305" y="49063"/>
                    <a:pt x="51143" y="49280"/>
                    <a:pt x="49538" y="49340"/>
                  </a:cubicBezTo>
                  <a:cubicBezTo>
                    <a:pt x="49478" y="49280"/>
                    <a:pt x="49439" y="49240"/>
                    <a:pt x="49399" y="49182"/>
                  </a:cubicBezTo>
                  <a:cubicBezTo>
                    <a:pt x="50094" y="47873"/>
                    <a:pt x="50668" y="46565"/>
                    <a:pt x="51085" y="45474"/>
                  </a:cubicBezTo>
                  <a:cubicBezTo>
                    <a:pt x="51402" y="45712"/>
                    <a:pt x="51738" y="45931"/>
                    <a:pt x="52055" y="46148"/>
                  </a:cubicBezTo>
                  <a:cubicBezTo>
                    <a:pt x="52055" y="46148"/>
                    <a:pt x="53113" y="43031"/>
                    <a:pt x="53348" y="43031"/>
                  </a:cubicBezTo>
                  <a:cubicBezTo>
                    <a:pt x="53354" y="43031"/>
                    <a:pt x="53359" y="43033"/>
                    <a:pt x="53363" y="43037"/>
                  </a:cubicBezTo>
                  <a:cubicBezTo>
                    <a:pt x="53366" y="43037"/>
                    <a:pt x="53367" y="43038"/>
                    <a:pt x="53368" y="43038"/>
                  </a:cubicBezTo>
                  <a:cubicBezTo>
                    <a:pt x="53393" y="43038"/>
                    <a:pt x="52964" y="42784"/>
                    <a:pt x="52293" y="42382"/>
                  </a:cubicBezTo>
                  <a:cubicBezTo>
                    <a:pt x="52750" y="42006"/>
                    <a:pt x="53165" y="41609"/>
                    <a:pt x="53582" y="41173"/>
                  </a:cubicBezTo>
                  <a:cubicBezTo>
                    <a:pt x="54534" y="40182"/>
                    <a:pt x="55266" y="39091"/>
                    <a:pt x="55742" y="37783"/>
                  </a:cubicBezTo>
                  <a:cubicBezTo>
                    <a:pt x="55782" y="37645"/>
                    <a:pt x="55821" y="37505"/>
                    <a:pt x="55802" y="37347"/>
                  </a:cubicBezTo>
                  <a:cubicBezTo>
                    <a:pt x="55766" y="37122"/>
                    <a:pt x="55645" y="37044"/>
                    <a:pt x="55493" y="37044"/>
                  </a:cubicBezTo>
                  <a:cubicBezTo>
                    <a:pt x="55230" y="37044"/>
                    <a:pt x="54875" y="37281"/>
                    <a:pt x="54711" y="37407"/>
                  </a:cubicBezTo>
                  <a:cubicBezTo>
                    <a:pt x="54077" y="37862"/>
                    <a:pt x="53503" y="38358"/>
                    <a:pt x="52967" y="38893"/>
                  </a:cubicBezTo>
                  <a:cubicBezTo>
                    <a:pt x="53503" y="38021"/>
                    <a:pt x="53958" y="37109"/>
                    <a:pt x="54474" y="36237"/>
                  </a:cubicBezTo>
                  <a:cubicBezTo>
                    <a:pt x="54653" y="35940"/>
                    <a:pt x="55406" y="34770"/>
                    <a:pt x="54811" y="34552"/>
                  </a:cubicBezTo>
                  <a:cubicBezTo>
                    <a:pt x="54787" y="34541"/>
                    <a:pt x="54760" y="34537"/>
                    <a:pt x="54733" y="34537"/>
                  </a:cubicBezTo>
                  <a:cubicBezTo>
                    <a:pt x="54564" y="34537"/>
                    <a:pt x="54359" y="34727"/>
                    <a:pt x="54256" y="34830"/>
                  </a:cubicBezTo>
                  <a:cubicBezTo>
                    <a:pt x="53919" y="35087"/>
                    <a:pt x="53641" y="35425"/>
                    <a:pt x="53384" y="35761"/>
                  </a:cubicBezTo>
                  <a:cubicBezTo>
                    <a:pt x="54058" y="34215"/>
                    <a:pt x="54592" y="32610"/>
                    <a:pt x="54949" y="30964"/>
                  </a:cubicBezTo>
                  <a:lnTo>
                    <a:pt x="54949" y="30964"/>
                  </a:lnTo>
                  <a:cubicBezTo>
                    <a:pt x="54037" y="31955"/>
                    <a:pt x="52769" y="32589"/>
                    <a:pt x="51441" y="32708"/>
                  </a:cubicBezTo>
                  <a:cubicBezTo>
                    <a:pt x="53226" y="29874"/>
                    <a:pt x="54494" y="26703"/>
                    <a:pt x="55128" y="23412"/>
                  </a:cubicBezTo>
                  <a:lnTo>
                    <a:pt x="55128" y="23412"/>
                  </a:lnTo>
                  <a:cubicBezTo>
                    <a:pt x="53879" y="25077"/>
                    <a:pt x="52095" y="26325"/>
                    <a:pt x="50113" y="26940"/>
                  </a:cubicBezTo>
                  <a:cubicBezTo>
                    <a:pt x="50826" y="25770"/>
                    <a:pt x="51540" y="24601"/>
                    <a:pt x="52253" y="23412"/>
                  </a:cubicBezTo>
                  <a:cubicBezTo>
                    <a:pt x="53424" y="21509"/>
                    <a:pt x="54613" y="19506"/>
                    <a:pt x="54711" y="17267"/>
                  </a:cubicBezTo>
                  <a:lnTo>
                    <a:pt x="54711" y="17267"/>
                  </a:lnTo>
                  <a:cubicBezTo>
                    <a:pt x="53284" y="18911"/>
                    <a:pt x="51698" y="20637"/>
                    <a:pt x="49578" y="21152"/>
                  </a:cubicBezTo>
                  <a:cubicBezTo>
                    <a:pt x="50707" y="18158"/>
                    <a:pt x="51857" y="15145"/>
                    <a:pt x="52333" y="11974"/>
                  </a:cubicBezTo>
                  <a:lnTo>
                    <a:pt x="52333" y="11974"/>
                  </a:lnTo>
                  <a:cubicBezTo>
                    <a:pt x="51243" y="13123"/>
                    <a:pt x="49914" y="14056"/>
                    <a:pt x="48447" y="14690"/>
                  </a:cubicBezTo>
                  <a:cubicBezTo>
                    <a:pt x="49063" y="12073"/>
                    <a:pt x="49261" y="9338"/>
                    <a:pt x="49023" y="6661"/>
                  </a:cubicBezTo>
                  <a:lnTo>
                    <a:pt x="49023" y="6661"/>
                  </a:lnTo>
                  <a:cubicBezTo>
                    <a:pt x="48051" y="8426"/>
                    <a:pt x="47041" y="10250"/>
                    <a:pt x="45415" y="11439"/>
                  </a:cubicBezTo>
                  <a:cubicBezTo>
                    <a:pt x="45395" y="9476"/>
                    <a:pt x="45138" y="7494"/>
                    <a:pt x="44662" y="5591"/>
                  </a:cubicBezTo>
                  <a:cubicBezTo>
                    <a:pt x="44504" y="4937"/>
                    <a:pt x="44285" y="4263"/>
                    <a:pt x="43730" y="3906"/>
                  </a:cubicBezTo>
                  <a:cubicBezTo>
                    <a:pt x="42620" y="6087"/>
                    <a:pt x="40994" y="7990"/>
                    <a:pt x="39012" y="9397"/>
                  </a:cubicBezTo>
                  <a:cubicBezTo>
                    <a:pt x="39170" y="6801"/>
                    <a:pt x="39250" y="3946"/>
                    <a:pt x="37664" y="1864"/>
                  </a:cubicBezTo>
                  <a:cubicBezTo>
                    <a:pt x="37030" y="3648"/>
                    <a:pt x="35900" y="5254"/>
                    <a:pt x="34434" y="6463"/>
                  </a:cubicBezTo>
                  <a:cubicBezTo>
                    <a:pt x="33561" y="4005"/>
                    <a:pt x="32094" y="1766"/>
                    <a:pt x="3021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" name="Google Shape;5307;p55"/>
            <p:cNvGrpSpPr/>
            <p:nvPr/>
          </p:nvGrpSpPr>
          <p:grpSpPr>
            <a:xfrm>
              <a:off x="1144326" y="1466330"/>
              <a:ext cx="2094177" cy="2949303"/>
              <a:chOff x="460000" y="2685550"/>
              <a:chExt cx="1407850" cy="1982725"/>
            </a:xfrm>
          </p:grpSpPr>
          <p:sp>
            <p:nvSpPr>
              <p:cNvPr id="8" name="Google Shape;5308;p55"/>
              <p:cNvSpPr/>
              <p:nvPr/>
            </p:nvSpPr>
            <p:spPr>
              <a:xfrm>
                <a:off x="464850" y="2690250"/>
                <a:ext cx="1377700" cy="1640000"/>
              </a:xfrm>
              <a:custGeom>
                <a:avLst/>
                <a:gdLst/>
                <a:ahLst/>
                <a:cxnLst/>
                <a:rect l="l" t="t" r="r" b="b"/>
                <a:pathLst>
                  <a:path w="55108" h="65600" extrusionOk="0">
                    <a:moveTo>
                      <a:pt x="30191" y="1"/>
                    </a:moveTo>
                    <a:cubicBezTo>
                      <a:pt x="28962" y="2082"/>
                      <a:pt x="28069" y="4341"/>
                      <a:pt x="27197" y="6601"/>
                    </a:cubicBezTo>
                    <a:cubicBezTo>
                      <a:pt x="26425" y="4521"/>
                      <a:pt x="25434" y="2538"/>
                      <a:pt x="24224" y="694"/>
                    </a:cubicBezTo>
                    <a:cubicBezTo>
                      <a:pt x="22698" y="2657"/>
                      <a:pt x="21330" y="4758"/>
                      <a:pt x="20161" y="6958"/>
                    </a:cubicBezTo>
                    <a:lnTo>
                      <a:pt x="17008" y="1963"/>
                    </a:lnTo>
                    <a:cubicBezTo>
                      <a:pt x="15977" y="4283"/>
                      <a:pt x="15205" y="6720"/>
                      <a:pt x="14748" y="9238"/>
                    </a:cubicBezTo>
                    <a:cubicBezTo>
                      <a:pt x="13004" y="8247"/>
                      <a:pt x="11677" y="6522"/>
                      <a:pt x="11220" y="4560"/>
                    </a:cubicBezTo>
                    <a:cubicBezTo>
                      <a:pt x="10348" y="6482"/>
                      <a:pt x="9893" y="8564"/>
                      <a:pt x="9832" y="10666"/>
                    </a:cubicBezTo>
                    <a:cubicBezTo>
                      <a:pt x="8624" y="9456"/>
                      <a:pt x="7374" y="8187"/>
                      <a:pt x="6700" y="6601"/>
                    </a:cubicBezTo>
                    <a:cubicBezTo>
                      <a:pt x="6026" y="9556"/>
                      <a:pt x="5353" y="12648"/>
                      <a:pt x="5749" y="15621"/>
                    </a:cubicBezTo>
                    <a:cubicBezTo>
                      <a:pt x="4679" y="14649"/>
                      <a:pt x="3787" y="13480"/>
                      <a:pt x="3172" y="12172"/>
                    </a:cubicBezTo>
                    <a:lnTo>
                      <a:pt x="3172" y="12172"/>
                    </a:lnTo>
                    <a:cubicBezTo>
                      <a:pt x="2736" y="15582"/>
                      <a:pt x="2400" y="19427"/>
                      <a:pt x="4560" y="22123"/>
                    </a:cubicBezTo>
                    <a:cubicBezTo>
                      <a:pt x="3291" y="21706"/>
                      <a:pt x="2062" y="21151"/>
                      <a:pt x="912" y="20458"/>
                    </a:cubicBezTo>
                    <a:lnTo>
                      <a:pt x="912" y="20458"/>
                    </a:lnTo>
                    <a:cubicBezTo>
                      <a:pt x="1528" y="22063"/>
                      <a:pt x="1765" y="23807"/>
                      <a:pt x="2320" y="25433"/>
                    </a:cubicBezTo>
                    <a:cubicBezTo>
                      <a:pt x="2855" y="27079"/>
                      <a:pt x="3767" y="28704"/>
                      <a:pt x="5294" y="29497"/>
                    </a:cubicBezTo>
                    <a:cubicBezTo>
                      <a:pt x="3430" y="28882"/>
                      <a:pt x="1626" y="28010"/>
                      <a:pt x="0" y="26881"/>
                    </a:cubicBezTo>
                    <a:lnTo>
                      <a:pt x="0" y="26881"/>
                    </a:lnTo>
                    <a:cubicBezTo>
                      <a:pt x="754" y="30924"/>
                      <a:pt x="2994" y="34651"/>
                      <a:pt x="6225" y="37188"/>
                    </a:cubicBezTo>
                    <a:cubicBezTo>
                      <a:pt x="5934" y="37238"/>
                      <a:pt x="5639" y="37262"/>
                      <a:pt x="5344" y="37262"/>
                    </a:cubicBezTo>
                    <a:cubicBezTo>
                      <a:pt x="3991" y="37262"/>
                      <a:pt x="2635" y="36752"/>
                      <a:pt x="1626" y="35840"/>
                    </a:cubicBezTo>
                    <a:lnTo>
                      <a:pt x="1626" y="35840"/>
                    </a:lnTo>
                    <a:cubicBezTo>
                      <a:pt x="2598" y="39290"/>
                      <a:pt x="5313" y="43452"/>
                      <a:pt x="8267" y="45493"/>
                    </a:cubicBezTo>
                    <a:cubicBezTo>
                      <a:pt x="8063" y="45509"/>
                      <a:pt x="7828" y="45518"/>
                      <a:pt x="7571" y="45518"/>
                    </a:cubicBezTo>
                    <a:cubicBezTo>
                      <a:pt x="5926" y="45518"/>
                      <a:pt x="3384" y="45171"/>
                      <a:pt x="2458" y="44245"/>
                    </a:cubicBezTo>
                    <a:lnTo>
                      <a:pt x="2458" y="44245"/>
                    </a:lnTo>
                    <a:cubicBezTo>
                      <a:pt x="3153" y="46624"/>
                      <a:pt x="4203" y="47714"/>
                      <a:pt x="5254" y="49360"/>
                    </a:cubicBezTo>
                    <a:cubicBezTo>
                      <a:pt x="6642" y="51580"/>
                      <a:pt x="8347" y="52848"/>
                      <a:pt x="10686" y="54017"/>
                    </a:cubicBezTo>
                    <a:cubicBezTo>
                      <a:pt x="10030" y="54133"/>
                      <a:pt x="8952" y="54222"/>
                      <a:pt x="7802" y="54222"/>
                    </a:cubicBezTo>
                    <a:cubicBezTo>
                      <a:pt x="5995" y="54222"/>
                      <a:pt x="4011" y="54003"/>
                      <a:pt x="3212" y="53324"/>
                    </a:cubicBezTo>
                    <a:lnTo>
                      <a:pt x="3212" y="53324"/>
                    </a:lnTo>
                    <a:cubicBezTo>
                      <a:pt x="4282" y="57268"/>
                      <a:pt x="9515" y="60183"/>
                      <a:pt x="12925" y="62443"/>
                    </a:cubicBezTo>
                    <a:cubicBezTo>
                      <a:pt x="12101" y="62668"/>
                      <a:pt x="11241" y="62787"/>
                      <a:pt x="10381" y="62787"/>
                    </a:cubicBezTo>
                    <a:cubicBezTo>
                      <a:pt x="9959" y="62787"/>
                      <a:pt x="9537" y="62759"/>
                      <a:pt x="9119" y="62699"/>
                    </a:cubicBezTo>
                    <a:lnTo>
                      <a:pt x="9119" y="62699"/>
                    </a:lnTo>
                    <a:cubicBezTo>
                      <a:pt x="10625" y="64010"/>
                      <a:pt x="14023" y="65600"/>
                      <a:pt x="18162" y="65600"/>
                    </a:cubicBezTo>
                    <a:cubicBezTo>
                      <a:pt x="21162" y="65600"/>
                      <a:pt x="24551" y="64765"/>
                      <a:pt x="27892" y="62382"/>
                    </a:cubicBezTo>
                    <a:lnTo>
                      <a:pt x="33818" y="62818"/>
                    </a:lnTo>
                    <a:cubicBezTo>
                      <a:pt x="36182" y="64039"/>
                      <a:pt x="38318" y="64491"/>
                      <a:pt x="40204" y="64491"/>
                    </a:cubicBezTo>
                    <a:cubicBezTo>
                      <a:pt x="44168" y="64491"/>
                      <a:pt x="47028" y="62493"/>
                      <a:pt x="48587" y="61431"/>
                    </a:cubicBezTo>
                    <a:cubicBezTo>
                      <a:pt x="50905" y="59866"/>
                      <a:pt x="52927" y="57804"/>
                      <a:pt x="54216" y="55306"/>
                    </a:cubicBezTo>
                    <a:lnTo>
                      <a:pt x="54216" y="55306"/>
                    </a:lnTo>
                    <a:cubicBezTo>
                      <a:pt x="53006" y="55960"/>
                      <a:pt x="51719" y="56416"/>
                      <a:pt x="50371" y="56634"/>
                    </a:cubicBezTo>
                    <a:cubicBezTo>
                      <a:pt x="50014" y="56691"/>
                      <a:pt x="49645" y="56730"/>
                      <a:pt x="49280" y="56730"/>
                    </a:cubicBezTo>
                    <a:cubicBezTo>
                      <a:pt x="48631" y="56730"/>
                      <a:pt x="47996" y="56606"/>
                      <a:pt x="47477" y="56237"/>
                    </a:cubicBezTo>
                    <a:cubicBezTo>
                      <a:pt x="50231" y="54117"/>
                      <a:pt x="52531" y="51361"/>
                      <a:pt x="54137" y="48269"/>
                    </a:cubicBezTo>
                    <a:lnTo>
                      <a:pt x="54137" y="48269"/>
                    </a:lnTo>
                    <a:cubicBezTo>
                      <a:pt x="53067" y="49280"/>
                      <a:pt x="49816" y="49360"/>
                      <a:pt x="48349" y="49360"/>
                    </a:cubicBezTo>
                    <a:cubicBezTo>
                      <a:pt x="51362" y="46386"/>
                      <a:pt x="49776" y="46029"/>
                      <a:pt x="50529" y="43135"/>
                    </a:cubicBezTo>
                    <a:cubicBezTo>
                      <a:pt x="50826" y="42044"/>
                      <a:pt x="52551" y="41232"/>
                      <a:pt x="52710" y="40122"/>
                    </a:cubicBezTo>
                    <a:lnTo>
                      <a:pt x="52710" y="40122"/>
                    </a:lnTo>
                    <a:cubicBezTo>
                      <a:pt x="52305" y="40542"/>
                      <a:pt x="52085" y="40647"/>
                      <a:pt x="51887" y="40647"/>
                    </a:cubicBezTo>
                    <a:cubicBezTo>
                      <a:pt x="51688" y="40647"/>
                      <a:pt x="51510" y="40541"/>
                      <a:pt x="51188" y="40541"/>
                    </a:cubicBezTo>
                    <a:cubicBezTo>
                      <a:pt x="50997" y="40541"/>
                      <a:pt x="50756" y="40578"/>
                      <a:pt x="50429" y="40696"/>
                    </a:cubicBezTo>
                    <a:cubicBezTo>
                      <a:pt x="52630" y="37842"/>
                      <a:pt x="54196" y="34493"/>
                      <a:pt x="54949" y="30964"/>
                    </a:cubicBezTo>
                    <a:lnTo>
                      <a:pt x="54949" y="30964"/>
                    </a:lnTo>
                    <a:cubicBezTo>
                      <a:pt x="54037" y="31955"/>
                      <a:pt x="52768" y="32590"/>
                      <a:pt x="51420" y="32708"/>
                    </a:cubicBezTo>
                    <a:cubicBezTo>
                      <a:pt x="53225" y="29873"/>
                      <a:pt x="54473" y="26701"/>
                      <a:pt x="55108" y="23411"/>
                    </a:cubicBezTo>
                    <a:lnTo>
                      <a:pt x="55108" y="23411"/>
                    </a:lnTo>
                    <a:cubicBezTo>
                      <a:pt x="53879" y="25076"/>
                      <a:pt x="52094" y="26326"/>
                      <a:pt x="50093" y="26939"/>
                    </a:cubicBezTo>
                    <a:cubicBezTo>
                      <a:pt x="50826" y="25771"/>
                      <a:pt x="51539" y="24600"/>
                      <a:pt x="52253" y="23411"/>
                    </a:cubicBezTo>
                    <a:cubicBezTo>
                      <a:pt x="53403" y="21508"/>
                      <a:pt x="54592" y="19507"/>
                      <a:pt x="54711" y="17266"/>
                    </a:cubicBezTo>
                    <a:lnTo>
                      <a:pt x="54711" y="17266"/>
                    </a:lnTo>
                    <a:cubicBezTo>
                      <a:pt x="53265" y="18912"/>
                      <a:pt x="51679" y="20636"/>
                      <a:pt x="49557" y="21151"/>
                    </a:cubicBezTo>
                    <a:cubicBezTo>
                      <a:pt x="50707" y="18159"/>
                      <a:pt x="51857" y="15146"/>
                      <a:pt x="52313" y="11974"/>
                    </a:cubicBezTo>
                    <a:lnTo>
                      <a:pt x="52313" y="11974"/>
                    </a:lnTo>
                    <a:cubicBezTo>
                      <a:pt x="51222" y="13124"/>
                      <a:pt x="49895" y="14055"/>
                      <a:pt x="48447" y="14689"/>
                    </a:cubicBezTo>
                    <a:cubicBezTo>
                      <a:pt x="49062" y="12053"/>
                      <a:pt x="49261" y="9337"/>
                      <a:pt x="49023" y="6661"/>
                    </a:cubicBezTo>
                    <a:lnTo>
                      <a:pt x="49023" y="6661"/>
                    </a:lnTo>
                    <a:cubicBezTo>
                      <a:pt x="48051" y="8425"/>
                      <a:pt x="47040" y="10249"/>
                      <a:pt x="45415" y="11438"/>
                    </a:cubicBezTo>
                    <a:cubicBezTo>
                      <a:pt x="45394" y="9476"/>
                      <a:pt x="45137" y="7494"/>
                      <a:pt x="44662" y="5591"/>
                    </a:cubicBezTo>
                    <a:cubicBezTo>
                      <a:pt x="44503" y="4936"/>
                      <a:pt x="44265" y="4262"/>
                      <a:pt x="43710" y="3905"/>
                    </a:cubicBezTo>
                    <a:cubicBezTo>
                      <a:pt x="42619" y="6086"/>
                      <a:pt x="40975" y="7989"/>
                      <a:pt x="39011" y="9397"/>
                    </a:cubicBezTo>
                    <a:cubicBezTo>
                      <a:pt x="39151" y="6799"/>
                      <a:pt x="39249" y="3945"/>
                      <a:pt x="37664" y="1864"/>
                    </a:cubicBezTo>
                    <a:cubicBezTo>
                      <a:pt x="37029" y="3648"/>
                      <a:pt x="35900" y="5253"/>
                      <a:pt x="34433" y="6463"/>
                    </a:cubicBezTo>
                    <a:cubicBezTo>
                      <a:pt x="33561" y="4005"/>
                      <a:pt x="32094" y="1764"/>
                      <a:pt x="30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" name="Google Shape;5309;p55"/>
              <p:cNvSpPr/>
              <p:nvPr/>
            </p:nvSpPr>
            <p:spPr>
              <a:xfrm>
                <a:off x="460000" y="2685550"/>
                <a:ext cx="1387675" cy="1649200"/>
              </a:xfrm>
              <a:custGeom>
                <a:avLst/>
                <a:gdLst/>
                <a:ahLst/>
                <a:cxnLst/>
                <a:rect l="l" t="t" r="r" b="b"/>
                <a:pathLst>
                  <a:path w="55507" h="65968" extrusionOk="0">
                    <a:moveTo>
                      <a:pt x="30430" y="463"/>
                    </a:moveTo>
                    <a:cubicBezTo>
                      <a:pt x="32231" y="2200"/>
                      <a:pt x="33601" y="4343"/>
                      <a:pt x="34448" y="6691"/>
                    </a:cubicBezTo>
                    <a:cubicBezTo>
                      <a:pt x="34486" y="6777"/>
                      <a:pt x="34553" y="6825"/>
                      <a:pt x="34623" y="6825"/>
                    </a:cubicBezTo>
                    <a:cubicBezTo>
                      <a:pt x="34665" y="6825"/>
                      <a:pt x="34709" y="6807"/>
                      <a:pt x="34746" y="6770"/>
                    </a:cubicBezTo>
                    <a:cubicBezTo>
                      <a:pt x="36140" y="5617"/>
                      <a:pt x="37221" y="4116"/>
                      <a:pt x="37906" y="2429"/>
                    </a:cubicBezTo>
                    <a:lnTo>
                      <a:pt x="37906" y="2429"/>
                    </a:lnTo>
                    <a:cubicBezTo>
                      <a:pt x="39274" y="4527"/>
                      <a:pt x="39160" y="7182"/>
                      <a:pt x="39028" y="9585"/>
                    </a:cubicBezTo>
                    <a:cubicBezTo>
                      <a:pt x="39012" y="9689"/>
                      <a:pt x="39111" y="9772"/>
                      <a:pt x="39202" y="9772"/>
                    </a:cubicBezTo>
                    <a:cubicBezTo>
                      <a:pt x="39232" y="9772"/>
                      <a:pt x="39261" y="9763"/>
                      <a:pt x="39285" y="9744"/>
                    </a:cubicBezTo>
                    <a:cubicBezTo>
                      <a:pt x="41231" y="8336"/>
                      <a:pt x="42840" y="6499"/>
                      <a:pt x="43966" y="4359"/>
                    </a:cubicBezTo>
                    <a:lnTo>
                      <a:pt x="43966" y="4359"/>
                    </a:lnTo>
                    <a:cubicBezTo>
                      <a:pt x="44323" y="4668"/>
                      <a:pt x="44494" y="5141"/>
                      <a:pt x="44618" y="5600"/>
                    </a:cubicBezTo>
                    <a:cubicBezTo>
                      <a:pt x="44795" y="6234"/>
                      <a:pt x="44935" y="6889"/>
                      <a:pt x="45054" y="7523"/>
                    </a:cubicBezTo>
                    <a:cubicBezTo>
                      <a:pt x="45292" y="8890"/>
                      <a:pt x="45411" y="10259"/>
                      <a:pt x="45430" y="11626"/>
                    </a:cubicBezTo>
                    <a:cubicBezTo>
                      <a:pt x="45430" y="11718"/>
                      <a:pt x="45525" y="11810"/>
                      <a:pt x="45623" y="11810"/>
                    </a:cubicBezTo>
                    <a:cubicBezTo>
                      <a:pt x="45652" y="11810"/>
                      <a:pt x="45681" y="11802"/>
                      <a:pt x="45707" y="11784"/>
                    </a:cubicBezTo>
                    <a:cubicBezTo>
                      <a:pt x="47216" y="10654"/>
                      <a:pt x="48188" y="9051"/>
                      <a:pt x="49079" y="7433"/>
                    </a:cubicBezTo>
                    <a:lnTo>
                      <a:pt x="49079" y="7433"/>
                    </a:lnTo>
                    <a:cubicBezTo>
                      <a:pt x="49228" y="9916"/>
                      <a:pt x="49033" y="12411"/>
                      <a:pt x="48463" y="14837"/>
                    </a:cubicBezTo>
                    <a:cubicBezTo>
                      <a:pt x="48447" y="14964"/>
                      <a:pt x="48545" y="15053"/>
                      <a:pt x="48656" y="15053"/>
                    </a:cubicBezTo>
                    <a:cubicBezTo>
                      <a:pt x="48684" y="15053"/>
                      <a:pt x="48713" y="15048"/>
                      <a:pt x="48741" y="15035"/>
                    </a:cubicBezTo>
                    <a:cubicBezTo>
                      <a:pt x="50042" y="14456"/>
                      <a:pt x="51233" y="13657"/>
                      <a:pt x="52260" y="12669"/>
                    </a:cubicBezTo>
                    <a:lnTo>
                      <a:pt x="52260" y="12669"/>
                    </a:lnTo>
                    <a:cubicBezTo>
                      <a:pt x="51741" y="15641"/>
                      <a:pt x="50658" y="18479"/>
                      <a:pt x="49593" y="21299"/>
                    </a:cubicBezTo>
                    <a:cubicBezTo>
                      <a:pt x="49542" y="21420"/>
                      <a:pt x="49654" y="21526"/>
                      <a:pt x="49763" y="21526"/>
                    </a:cubicBezTo>
                    <a:cubicBezTo>
                      <a:pt x="49779" y="21526"/>
                      <a:pt x="49796" y="21524"/>
                      <a:pt x="49811" y="21518"/>
                    </a:cubicBezTo>
                    <a:cubicBezTo>
                      <a:pt x="51834" y="21008"/>
                      <a:pt x="53338" y="19492"/>
                      <a:pt x="54677" y="17987"/>
                    </a:cubicBezTo>
                    <a:lnTo>
                      <a:pt x="54677" y="17987"/>
                    </a:lnTo>
                    <a:cubicBezTo>
                      <a:pt x="54472" y="19523"/>
                      <a:pt x="53787" y="20939"/>
                      <a:pt x="53023" y="22291"/>
                    </a:cubicBezTo>
                    <a:cubicBezTo>
                      <a:pt x="52111" y="23897"/>
                      <a:pt x="51120" y="25462"/>
                      <a:pt x="50148" y="27029"/>
                    </a:cubicBezTo>
                    <a:cubicBezTo>
                      <a:pt x="50077" y="27152"/>
                      <a:pt x="50164" y="27292"/>
                      <a:pt x="50297" y="27292"/>
                    </a:cubicBezTo>
                    <a:cubicBezTo>
                      <a:pt x="50313" y="27292"/>
                      <a:pt x="50329" y="27290"/>
                      <a:pt x="50346" y="27286"/>
                    </a:cubicBezTo>
                    <a:cubicBezTo>
                      <a:pt x="52153" y="26743"/>
                      <a:pt x="53757" y="25688"/>
                      <a:pt x="54995" y="24257"/>
                    </a:cubicBezTo>
                    <a:lnTo>
                      <a:pt x="54995" y="24257"/>
                    </a:lnTo>
                    <a:cubicBezTo>
                      <a:pt x="54324" y="27288"/>
                      <a:pt x="53131" y="30188"/>
                      <a:pt x="51477" y="32817"/>
                    </a:cubicBezTo>
                    <a:cubicBezTo>
                      <a:pt x="51401" y="32910"/>
                      <a:pt x="51486" y="33076"/>
                      <a:pt x="51596" y="33076"/>
                    </a:cubicBezTo>
                    <a:cubicBezTo>
                      <a:pt x="51602" y="33076"/>
                      <a:pt x="51608" y="33075"/>
                      <a:pt x="51614" y="33074"/>
                    </a:cubicBezTo>
                    <a:cubicBezTo>
                      <a:pt x="52822" y="32956"/>
                      <a:pt x="53940" y="32473"/>
                      <a:pt x="54834" y="31688"/>
                    </a:cubicBezTo>
                    <a:lnTo>
                      <a:pt x="54834" y="31688"/>
                    </a:lnTo>
                    <a:cubicBezTo>
                      <a:pt x="54040" y="34982"/>
                      <a:pt x="52545" y="38088"/>
                      <a:pt x="50465" y="40786"/>
                    </a:cubicBezTo>
                    <a:cubicBezTo>
                      <a:pt x="50396" y="40905"/>
                      <a:pt x="50491" y="41055"/>
                      <a:pt x="50607" y="41055"/>
                    </a:cubicBezTo>
                    <a:cubicBezTo>
                      <a:pt x="50625" y="41055"/>
                      <a:pt x="50644" y="41051"/>
                      <a:pt x="50663" y="41043"/>
                    </a:cubicBezTo>
                    <a:cubicBezTo>
                      <a:pt x="50910" y="40972"/>
                      <a:pt x="51157" y="40902"/>
                      <a:pt x="51405" y="40902"/>
                    </a:cubicBezTo>
                    <a:cubicBezTo>
                      <a:pt x="51435" y="40902"/>
                      <a:pt x="51465" y="40903"/>
                      <a:pt x="51496" y="40905"/>
                    </a:cubicBezTo>
                    <a:cubicBezTo>
                      <a:pt x="51654" y="40924"/>
                      <a:pt x="51813" y="40984"/>
                      <a:pt x="51971" y="41003"/>
                    </a:cubicBezTo>
                    <a:cubicBezTo>
                      <a:pt x="52006" y="41008"/>
                      <a:pt x="52040" y="41010"/>
                      <a:pt x="52073" y="41010"/>
                    </a:cubicBezTo>
                    <a:cubicBezTo>
                      <a:pt x="52215" y="41010"/>
                      <a:pt x="52346" y="40969"/>
                      <a:pt x="52469" y="40905"/>
                    </a:cubicBezTo>
                    <a:lnTo>
                      <a:pt x="52469" y="40905"/>
                    </a:lnTo>
                    <a:cubicBezTo>
                      <a:pt x="52236" y="41245"/>
                      <a:pt x="51905" y="41539"/>
                      <a:pt x="51614" y="41817"/>
                    </a:cubicBezTo>
                    <a:cubicBezTo>
                      <a:pt x="51186" y="42225"/>
                      <a:pt x="50739" y="42653"/>
                      <a:pt x="50573" y="43231"/>
                    </a:cubicBezTo>
                    <a:lnTo>
                      <a:pt x="50573" y="43231"/>
                    </a:lnTo>
                    <a:cubicBezTo>
                      <a:pt x="50570" y="43241"/>
                      <a:pt x="50567" y="43252"/>
                      <a:pt x="50565" y="43263"/>
                    </a:cubicBezTo>
                    <a:cubicBezTo>
                      <a:pt x="50565" y="43263"/>
                      <a:pt x="50565" y="43263"/>
                      <a:pt x="50565" y="43263"/>
                    </a:cubicBezTo>
                    <a:lnTo>
                      <a:pt x="50565" y="43263"/>
                    </a:lnTo>
                    <a:cubicBezTo>
                      <a:pt x="50561" y="43274"/>
                      <a:pt x="50558" y="43285"/>
                      <a:pt x="50556" y="43295"/>
                    </a:cubicBezTo>
                    <a:lnTo>
                      <a:pt x="50556" y="43295"/>
                    </a:lnTo>
                    <a:cubicBezTo>
                      <a:pt x="50403" y="43860"/>
                      <a:pt x="50326" y="44424"/>
                      <a:pt x="50306" y="45007"/>
                    </a:cubicBezTo>
                    <a:cubicBezTo>
                      <a:pt x="50306" y="45443"/>
                      <a:pt x="50346" y="45880"/>
                      <a:pt x="50306" y="46316"/>
                    </a:cubicBezTo>
                    <a:cubicBezTo>
                      <a:pt x="50227" y="47584"/>
                      <a:pt x="49275" y="48575"/>
                      <a:pt x="48403" y="49429"/>
                    </a:cubicBezTo>
                    <a:cubicBezTo>
                      <a:pt x="48305" y="49548"/>
                      <a:pt x="48384" y="49725"/>
                      <a:pt x="48543" y="49725"/>
                    </a:cubicBezTo>
                    <a:cubicBezTo>
                      <a:pt x="49593" y="49725"/>
                      <a:pt x="50644" y="49686"/>
                      <a:pt x="51694" y="49548"/>
                    </a:cubicBezTo>
                    <a:cubicBezTo>
                      <a:pt x="52390" y="49443"/>
                      <a:pt x="53185" y="49318"/>
                      <a:pt x="53848" y="48989"/>
                    </a:cubicBezTo>
                    <a:lnTo>
                      <a:pt x="53848" y="48989"/>
                    </a:lnTo>
                    <a:cubicBezTo>
                      <a:pt x="52254" y="51820"/>
                      <a:pt x="50116" y="54312"/>
                      <a:pt x="47531" y="56306"/>
                    </a:cubicBezTo>
                    <a:cubicBezTo>
                      <a:pt x="47433" y="56386"/>
                      <a:pt x="47491" y="56525"/>
                      <a:pt x="47571" y="56584"/>
                    </a:cubicBezTo>
                    <a:cubicBezTo>
                      <a:pt x="48143" y="56957"/>
                      <a:pt x="48791" y="57084"/>
                      <a:pt x="49454" y="57084"/>
                    </a:cubicBezTo>
                    <a:cubicBezTo>
                      <a:pt x="49916" y="57084"/>
                      <a:pt x="50386" y="57022"/>
                      <a:pt x="50842" y="56941"/>
                    </a:cubicBezTo>
                    <a:cubicBezTo>
                      <a:pt x="51926" y="56755"/>
                      <a:pt x="52982" y="56394"/>
                      <a:pt x="53983" y="55910"/>
                    </a:cubicBezTo>
                    <a:lnTo>
                      <a:pt x="53983" y="55910"/>
                    </a:lnTo>
                    <a:cubicBezTo>
                      <a:pt x="52286" y="58896"/>
                      <a:pt x="49529" y="61174"/>
                      <a:pt x="46540" y="62808"/>
                    </a:cubicBezTo>
                    <a:cubicBezTo>
                      <a:pt x="45173" y="63561"/>
                      <a:pt x="43706" y="64116"/>
                      <a:pt x="42179" y="64354"/>
                    </a:cubicBezTo>
                    <a:cubicBezTo>
                      <a:pt x="41588" y="64452"/>
                      <a:pt x="40994" y="64498"/>
                      <a:pt x="40401" y="64498"/>
                    </a:cubicBezTo>
                    <a:cubicBezTo>
                      <a:pt x="38945" y="64498"/>
                      <a:pt x="37494" y="64220"/>
                      <a:pt x="36113" y="63741"/>
                    </a:cubicBezTo>
                    <a:cubicBezTo>
                      <a:pt x="35499" y="63522"/>
                      <a:pt x="34905" y="63265"/>
                      <a:pt x="34329" y="62967"/>
                    </a:cubicBezTo>
                    <a:cubicBezTo>
                      <a:pt x="34171" y="62887"/>
                      <a:pt x="34052" y="62829"/>
                      <a:pt x="33893" y="62829"/>
                    </a:cubicBezTo>
                    <a:cubicBezTo>
                      <a:pt x="33497" y="62789"/>
                      <a:pt x="33081" y="62769"/>
                      <a:pt x="32685" y="62729"/>
                    </a:cubicBezTo>
                    <a:cubicBezTo>
                      <a:pt x="31435" y="62650"/>
                      <a:pt x="30206" y="62551"/>
                      <a:pt x="28958" y="62472"/>
                    </a:cubicBezTo>
                    <a:cubicBezTo>
                      <a:pt x="28750" y="62455"/>
                      <a:pt x="28491" y="62401"/>
                      <a:pt x="28254" y="62401"/>
                    </a:cubicBezTo>
                    <a:cubicBezTo>
                      <a:pt x="28196" y="62401"/>
                      <a:pt x="28140" y="62404"/>
                      <a:pt x="28086" y="62412"/>
                    </a:cubicBezTo>
                    <a:cubicBezTo>
                      <a:pt x="27946" y="62412"/>
                      <a:pt x="27808" y="62551"/>
                      <a:pt x="27689" y="62631"/>
                    </a:cubicBezTo>
                    <a:cubicBezTo>
                      <a:pt x="27431" y="62808"/>
                      <a:pt x="27153" y="62987"/>
                      <a:pt x="26896" y="63146"/>
                    </a:cubicBezTo>
                    <a:cubicBezTo>
                      <a:pt x="26381" y="63463"/>
                      <a:pt x="25845" y="63760"/>
                      <a:pt x="25290" y="64018"/>
                    </a:cubicBezTo>
                    <a:cubicBezTo>
                      <a:pt x="23347" y="64970"/>
                      <a:pt x="21206" y="65504"/>
                      <a:pt x="19026" y="65604"/>
                    </a:cubicBezTo>
                    <a:cubicBezTo>
                      <a:pt x="18813" y="65612"/>
                      <a:pt x="18599" y="65616"/>
                      <a:pt x="18385" y="65616"/>
                    </a:cubicBezTo>
                    <a:cubicBezTo>
                      <a:pt x="15494" y="65616"/>
                      <a:pt x="12426" y="64867"/>
                      <a:pt x="10047" y="63225"/>
                    </a:cubicBezTo>
                    <a:cubicBezTo>
                      <a:pt x="9995" y="63192"/>
                      <a:pt x="9943" y="63157"/>
                      <a:pt x="9893" y="63122"/>
                    </a:cubicBezTo>
                    <a:lnTo>
                      <a:pt x="9893" y="63122"/>
                    </a:lnTo>
                    <a:cubicBezTo>
                      <a:pt x="10124" y="63137"/>
                      <a:pt x="10356" y="63145"/>
                      <a:pt x="10587" y="63145"/>
                    </a:cubicBezTo>
                    <a:cubicBezTo>
                      <a:pt x="11456" y="63145"/>
                      <a:pt x="12321" y="63035"/>
                      <a:pt x="13158" y="62808"/>
                    </a:cubicBezTo>
                    <a:cubicBezTo>
                      <a:pt x="13317" y="62769"/>
                      <a:pt x="13338" y="62570"/>
                      <a:pt x="13198" y="62472"/>
                    </a:cubicBezTo>
                    <a:cubicBezTo>
                      <a:pt x="11752" y="61521"/>
                      <a:pt x="10245" y="60609"/>
                      <a:pt x="8837" y="59578"/>
                    </a:cubicBezTo>
                    <a:cubicBezTo>
                      <a:pt x="7370" y="58526"/>
                      <a:pt x="5924" y="57377"/>
                      <a:pt x="4833" y="55910"/>
                    </a:cubicBezTo>
                    <a:cubicBezTo>
                      <a:pt x="4374" y="55304"/>
                      <a:pt x="3983" y="54642"/>
                      <a:pt x="3715" y="53927"/>
                    </a:cubicBezTo>
                    <a:lnTo>
                      <a:pt x="3715" y="53927"/>
                    </a:lnTo>
                    <a:cubicBezTo>
                      <a:pt x="4055" y="54095"/>
                      <a:pt x="4429" y="54203"/>
                      <a:pt x="4793" y="54284"/>
                    </a:cubicBezTo>
                    <a:cubicBezTo>
                      <a:pt x="5488" y="54443"/>
                      <a:pt x="6201" y="54522"/>
                      <a:pt x="6915" y="54562"/>
                    </a:cubicBezTo>
                    <a:cubicBezTo>
                      <a:pt x="7321" y="54580"/>
                      <a:pt x="7732" y="54591"/>
                      <a:pt x="8145" y="54591"/>
                    </a:cubicBezTo>
                    <a:cubicBezTo>
                      <a:pt x="9083" y="54591"/>
                      <a:pt x="10030" y="54535"/>
                      <a:pt x="10938" y="54384"/>
                    </a:cubicBezTo>
                    <a:cubicBezTo>
                      <a:pt x="11078" y="54345"/>
                      <a:pt x="11117" y="54126"/>
                      <a:pt x="10978" y="54047"/>
                    </a:cubicBezTo>
                    <a:cubicBezTo>
                      <a:pt x="9471" y="53293"/>
                      <a:pt x="8025" y="52402"/>
                      <a:pt x="6875" y="51152"/>
                    </a:cubicBezTo>
                    <a:cubicBezTo>
                      <a:pt x="6281" y="50518"/>
                      <a:pt x="5824" y="49804"/>
                      <a:pt x="5348" y="49072"/>
                    </a:cubicBezTo>
                    <a:cubicBezTo>
                      <a:pt x="4933" y="48438"/>
                      <a:pt x="4476" y="47822"/>
                      <a:pt x="4080" y="47169"/>
                    </a:cubicBezTo>
                    <a:cubicBezTo>
                      <a:pt x="3625" y="46455"/>
                      <a:pt x="3277" y="45700"/>
                      <a:pt x="3003" y="44918"/>
                    </a:cubicBezTo>
                    <a:lnTo>
                      <a:pt x="3003" y="44918"/>
                    </a:lnTo>
                    <a:cubicBezTo>
                      <a:pt x="3683" y="45344"/>
                      <a:pt x="4547" y="45535"/>
                      <a:pt x="5309" y="45662"/>
                    </a:cubicBezTo>
                    <a:cubicBezTo>
                      <a:pt x="6095" y="45798"/>
                      <a:pt x="6904" y="45888"/>
                      <a:pt x="7711" y="45888"/>
                    </a:cubicBezTo>
                    <a:cubicBezTo>
                      <a:pt x="7961" y="45888"/>
                      <a:pt x="8212" y="45879"/>
                      <a:pt x="8461" y="45861"/>
                    </a:cubicBezTo>
                    <a:cubicBezTo>
                      <a:pt x="8639" y="45840"/>
                      <a:pt x="8699" y="45642"/>
                      <a:pt x="8560" y="45523"/>
                    </a:cubicBezTo>
                    <a:cubicBezTo>
                      <a:pt x="6934" y="44413"/>
                      <a:pt x="5607" y="42867"/>
                      <a:pt x="4516" y="41262"/>
                    </a:cubicBezTo>
                    <a:cubicBezTo>
                      <a:pt x="3535" y="39798"/>
                      <a:pt x="2713" y="38206"/>
                      <a:pt x="2169" y="36529"/>
                    </a:cubicBezTo>
                    <a:lnTo>
                      <a:pt x="2169" y="36529"/>
                    </a:lnTo>
                    <a:cubicBezTo>
                      <a:pt x="3152" y="37245"/>
                      <a:pt x="4340" y="37628"/>
                      <a:pt x="5547" y="37628"/>
                    </a:cubicBezTo>
                    <a:cubicBezTo>
                      <a:pt x="5850" y="37628"/>
                      <a:pt x="6155" y="37603"/>
                      <a:pt x="6458" y="37554"/>
                    </a:cubicBezTo>
                    <a:cubicBezTo>
                      <a:pt x="6598" y="37535"/>
                      <a:pt x="6638" y="37337"/>
                      <a:pt x="6538" y="37257"/>
                    </a:cubicBezTo>
                    <a:cubicBezTo>
                      <a:pt x="3464" y="34813"/>
                      <a:pt x="1291" y="31320"/>
                      <a:pt x="462" y="27470"/>
                    </a:cubicBezTo>
                    <a:lnTo>
                      <a:pt x="462" y="27470"/>
                    </a:lnTo>
                    <a:cubicBezTo>
                      <a:pt x="2022" y="28482"/>
                      <a:pt x="3684" y="29275"/>
                      <a:pt x="5448" y="29863"/>
                    </a:cubicBezTo>
                    <a:cubicBezTo>
                      <a:pt x="5467" y="29869"/>
                      <a:pt x="5486" y="29871"/>
                      <a:pt x="5503" y="29871"/>
                    </a:cubicBezTo>
                    <a:cubicBezTo>
                      <a:pt x="5667" y="29871"/>
                      <a:pt x="5748" y="29636"/>
                      <a:pt x="5586" y="29546"/>
                    </a:cubicBezTo>
                    <a:cubicBezTo>
                      <a:pt x="2556" y="27889"/>
                      <a:pt x="2404" y="24014"/>
                      <a:pt x="1445" y="21048"/>
                    </a:cubicBezTo>
                    <a:lnTo>
                      <a:pt x="1445" y="21048"/>
                    </a:lnTo>
                    <a:cubicBezTo>
                      <a:pt x="2477" y="21629"/>
                      <a:pt x="3581" y="22103"/>
                      <a:pt x="4714" y="22470"/>
                    </a:cubicBezTo>
                    <a:cubicBezTo>
                      <a:pt x="4735" y="22476"/>
                      <a:pt x="4754" y="22480"/>
                      <a:pt x="4772" y="22480"/>
                    </a:cubicBezTo>
                    <a:cubicBezTo>
                      <a:pt x="4909" y="22480"/>
                      <a:pt x="4961" y="22295"/>
                      <a:pt x="4873" y="22172"/>
                    </a:cubicBezTo>
                    <a:cubicBezTo>
                      <a:pt x="2841" y="19599"/>
                      <a:pt x="3088" y="16045"/>
                      <a:pt x="3471" y="12944"/>
                    </a:cubicBezTo>
                    <a:lnTo>
                      <a:pt x="3471" y="12944"/>
                    </a:lnTo>
                    <a:cubicBezTo>
                      <a:pt x="4091" y="14065"/>
                      <a:pt x="4875" y="15065"/>
                      <a:pt x="5824" y="15928"/>
                    </a:cubicBezTo>
                    <a:cubicBezTo>
                      <a:pt x="5857" y="15961"/>
                      <a:pt x="5904" y="15976"/>
                      <a:pt x="5950" y="15976"/>
                    </a:cubicBezTo>
                    <a:cubicBezTo>
                      <a:pt x="6043" y="15976"/>
                      <a:pt x="6135" y="15915"/>
                      <a:pt x="6122" y="15809"/>
                    </a:cubicBezTo>
                    <a:cubicBezTo>
                      <a:pt x="5748" y="12944"/>
                      <a:pt x="6328" y="10097"/>
                      <a:pt x="6962" y="7318"/>
                    </a:cubicBezTo>
                    <a:lnTo>
                      <a:pt x="6962" y="7318"/>
                    </a:lnTo>
                    <a:cubicBezTo>
                      <a:pt x="7665" y="8732"/>
                      <a:pt x="8794" y="9878"/>
                      <a:pt x="9908" y="10992"/>
                    </a:cubicBezTo>
                    <a:cubicBezTo>
                      <a:pt x="9944" y="11022"/>
                      <a:pt x="9986" y="11036"/>
                      <a:pt x="10026" y="11036"/>
                    </a:cubicBezTo>
                    <a:cubicBezTo>
                      <a:pt x="10119" y="11036"/>
                      <a:pt x="10206" y="10964"/>
                      <a:pt x="10206" y="10854"/>
                    </a:cubicBezTo>
                    <a:cubicBezTo>
                      <a:pt x="10260" y="8947"/>
                      <a:pt x="10655" y="7040"/>
                      <a:pt x="11373" y="5273"/>
                    </a:cubicBezTo>
                    <a:lnTo>
                      <a:pt x="11373" y="5273"/>
                    </a:lnTo>
                    <a:cubicBezTo>
                      <a:pt x="11949" y="7087"/>
                      <a:pt x="13206" y="8638"/>
                      <a:pt x="14863" y="9585"/>
                    </a:cubicBezTo>
                    <a:cubicBezTo>
                      <a:pt x="14883" y="9595"/>
                      <a:pt x="14908" y="9600"/>
                      <a:pt x="14934" y="9600"/>
                    </a:cubicBezTo>
                    <a:cubicBezTo>
                      <a:pt x="15013" y="9600"/>
                      <a:pt x="15106" y="9555"/>
                      <a:pt x="15122" y="9466"/>
                    </a:cubicBezTo>
                    <a:cubicBezTo>
                      <a:pt x="15559" y="7087"/>
                      <a:pt x="16270" y="4746"/>
                      <a:pt x="17238" y="2510"/>
                    </a:cubicBezTo>
                    <a:lnTo>
                      <a:pt x="17238" y="2510"/>
                    </a:lnTo>
                    <a:cubicBezTo>
                      <a:pt x="18213" y="4082"/>
                      <a:pt x="19204" y="5654"/>
                      <a:pt x="20196" y="7225"/>
                    </a:cubicBezTo>
                    <a:cubicBezTo>
                      <a:pt x="20226" y="7285"/>
                      <a:pt x="20285" y="7314"/>
                      <a:pt x="20345" y="7314"/>
                    </a:cubicBezTo>
                    <a:cubicBezTo>
                      <a:pt x="20404" y="7314"/>
                      <a:pt x="20463" y="7285"/>
                      <a:pt x="20493" y="7225"/>
                    </a:cubicBezTo>
                    <a:cubicBezTo>
                      <a:pt x="21628" y="5111"/>
                      <a:pt x="22948" y="3090"/>
                      <a:pt x="24401" y="1179"/>
                    </a:cubicBezTo>
                    <a:lnTo>
                      <a:pt x="24401" y="1179"/>
                    </a:lnTo>
                    <a:cubicBezTo>
                      <a:pt x="25547" y="2960"/>
                      <a:pt x="26490" y="4849"/>
                      <a:pt x="27214" y="6849"/>
                    </a:cubicBezTo>
                    <a:cubicBezTo>
                      <a:pt x="27243" y="6929"/>
                      <a:pt x="27312" y="6968"/>
                      <a:pt x="27382" y="6968"/>
                    </a:cubicBezTo>
                    <a:cubicBezTo>
                      <a:pt x="27451" y="6968"/>
                      <a:pt x="27520" y="6929"/>
                      <a:pt x="27550" y="6849"/>
                    </a:cubicBezTo>
                    <a:cubicBezTo>
                      <a:pt x="28415" y="4660"/>
                      <a:pt x="29260" y="2489"/>
                      <a:pt x="30430" y="463"/>
                    </a:cubicBezTo>
                    <a:close/>
                    <a:moveTo>
                      <a:pt x="30395" y="1"/>
                    </a:moveTo>
                    <a:cubicBezTo>
                      <a:pt x="30336" y="1"/>
                      <a:pt x="30281" y="32"/>
                      <a:pt x="30246" y="89"/>
                    </a:cubicBezTo>
                    <a:cubicBezTo>
                      <a:pt x="29078" y="2054"/>
                      <a:pt x="28222" y="4176"/>
                      <a:pt x="27387" y="6307"/>
                    </a:cubicBezTo>
                    <a:lnTo>
                      <a:pt x="27387" y="6307"/>
                    </a:lnTo>
                    <a:cubicBezTo>
                      <a:pt x="26653" y="4367"/>
                      <a:pt x="25700" y="2516"/>
                      <a:pt x="24557" y="784"/>
                    </a:cubicBezTo>
                    <a:cubicBezTo>
                      <a:pt x="24534" y="738"/>
                      <a:pt x="24471" y="705"/>
                      <a:pt x="24407" y="705"/>
                    </a:cubicBezTo>
                    <a:cubicBezTo>
                      <a:pt x="24360" y="705"/>
                      <a:pt x="24313" y="722"/>
                      <a:pt x="24280" y="763"/>
                    </a:cubicBezTo>
                    <a:cubicBezTo>
                      <a:pt x="22812" y="2669"/>
                      <a:pt x="21492" y="4684"/>
                      <a:pt x="20335" y="6793"/>
                    </a:cubicBezTo>
                    <a:lnTo>
                      <a:pt x="20335" y="6793"/>
                    </a:lnTo>
                    <a:cubicBezTo>
                      <a:pt x="19355" y="5213"/>
                      <a:pt x="18359" y="3633"/>
                      <a:pt x="17361" y="2052"/>
                    </a:cubicBezTo>
                    <a:cubicBezTo>
                      <a:pt x="17330" y="2000"/>
                      <a:pt x="17267" y="1970"/>
                      <a:pt x="17205" y="1970"/>
                    </a:cubicBezTo>
                    <a:cubicBezTo>
                      <a:pt x="17148" y="1970"/>
                      <a:pt x="17092" y="1995"/>
                      <a:pt x="17064" y="2052"/>
                    </a:cubicBezTo>
                    <a:cubicBezTo>
                      <a:pt x="16044" y="4322"/>
                      <a:pt x="15287" y="6703"/>
                      <a:pt x="14826" y="9141"/>
                    </a:cubicBezTo>
                    <a:lnTo>
                      <a:pt x="14826" y="9141"/>
                    </a:lnTo>
                    <a:cubicBezTo>
                      <a:pt x="13211" y="8154"/>
                      <a:pt x="12028" y="6549"/>
                      <a:pt x="11573" y="4709"/>
                    </a:cubicBezTo>
                    <a:cubicBezTo>
                      <a:pt x="11550" y="4628"/>
                      <a:pt x="11467" y="4574"/>
                      <a:pt x="11390" y="4574"/>
                    </a:cubicBezTo>
                    <a:cubicBezTo>
                      <a:pt x="11334" y="4574"/>
                      <a:pt x="11281" y="4602"/>
                      <a:pt x="11255" y="4669"/>
                    </a:cubicBezTo>
                    <a:cubicBezTo>
                      <a:pt x="10440" y="6484"/>
                      <a:pt x="9971" y="8438"/>
                      <a:pt x="9866" y="10434"/>
                    </a:cubicBezTo>
                    <a:lnTo>
                      <a:pt x="9866" y="10434"/>
                    </a:lnTo>
                    <a:cubicBezTo>
                      <a:pt x="8757" y="9319"/>
                      <a:pt x="7671" y="8163"/>
                      <a:pt x="7053" y="6691"/>
                    </a:cubicBezTo>
                    <a:cubicBezTo>
                      <a:pt x="7028" y="6631"/>
                      <a:pt x="6969" y="6604"/>
                      <a:pt x="6909" y="6604"/>
                    </a:cubicBezTo>
                    <a:cubicBezTo>
                      <a:pt x="6830" y="6604"/>
                      <a:pt x="6748" y="6651"/>
                      <a:pt x="6736" y="6730"/>
                    </a:cubicBezTo>
                    <a:cubicBezTo>
                      <a:pt x="6096" y="9551"/>
                      <a:pt x="5440" y="12444"/>
                      <a:pt x="5713" y="15340"/>
                    </a:cubicBezTo>
                    <a:lnTo>
                      <a:pt x="5713" y="15340"/>
                    </a:lnTo>
                    <a:cubicBezTo>
                      <a:pt x="4810" y="14445"/>
                      <a:pt x="4067" y="13415"/>
                      <a:pt x="3525" y="12260"/>
                    </a:cubicBezTo>
                    <a:cubicBezTo>
                      <a:pt x="3490" y="12204"/>
                      <a:pt x="3439" y="12180"/>
                      <a:pt x="3388" y="12180"/>
                    </a:cubicBezTo>
                    <a:cubicBezTo>
                      <a:pt x="3296" y="12180"/>
                      <a:pt x="3201" y="12258"/>
                      <a:pt x="3188" y="12360"/>
                    </a:cubicBezTo>
                    <a:cubicBezTo>
                      <a:pt x="2776" y="15544"/>
                      <a:pt x="2435" y="19169"/>
                      <a:pt x="4287" y="21951"/>
                    </a:cubicBezTo>
                    <a:lnTo>
                      <a:pt x="4287" y="21951"/>
                    </a:lnTo>
                    <a:cubicBezTo>
                      <a:pt x="3210" y="21564"/>
                      <a:pt x="2178" y="21084"/>
                      <a:pt x="1206" y="20487"/>
                    </a:cubicBezTo>
                    <a:cubicBezTo>
                      <a:pt x="1182" y="20471"/>
                      <a:pt x="1155" y="20464"/>
                      <a:pt x="1127" y="20464"/>
                    </a:cubicBezTo>
                    <a:cubicBezTo>
                      <a:pt x="1017" y="20464"/>
                      <a:pt x="901" y="20574"/>
                      <a:pt x="948" y="20686"/>
                    </a:cubicBezTo>
                    <a:cubicBezTo>
                      <a:pt x="1958" y="23419"/>
                      <a:pt x="2096" y="27041"/>
                      <a:pt x="4346" y="29090"/>
                    </a:cubicBezTo>
                    <a:lnTo>
                      <a:pt x="4346" y="29090"/>
                    </a:lnTo>
                    <a:cubicBezTo>
                      <a:pt x="2917" y="28522"/>
                      <a:pt x="1547" y="27798"/>
                      <a:pt x="274" y="26929"/>
                    </a:cubicBezTo>
                    <a:cubicBezTo>
                      <a:pt x="244" y="26908"/>
                      <a:pt x="214" y="26899"/>
                      <a:pt x="185" y="26899"/>
                    </a:cubicBezTo>
                    <a:cubicBezTo>
                      <a:pt x="83" y="26899"/>
                      <a:pt x="1" y="27019"/>
                      <a:pt x="17" y="27127"/>
                    </a:cubicBezTo>
                    <a:cubicBezTo>
                      <a:pt x="766" y="31069"/>
                      <a:pt x="2914" y="34711"/>
                      <a:pt x="6008" y="37260"/>
                    </a:cubicBezTo>
                    <a:lnTo>
                      <a:pt x="6008" y="37260"/>
                    </a:lnTo>
                    <a:cubicBezTo>
                      <a:pt x="5869" y="37271"/>
                      <a:pt x="5730" y="37276"/>
                      <a:pt x="5592" y="37276"/>
                    </a:cubicBezTo>
                    <a:cubicBezTo>
                      <a:pt x="4263" y="37276"/>
                      <a:pt x="2949" y="36783"/>
                      <a:pt x="1939" y="35889"/>
                    </a:cubicBezTo>
                    <a:cubicBezTo>
                      <a:pt x="1906" y="35862"/>
                      <a:pt x="1867" y="35850"/>
                      <a:pt x="1828" y="35850"/>
                    </a:cubicBezTo>
                    <a:cubicBezTo>
                      <a:pt x="1722" y="35850"/>
                      <a:pt x="1619" y="35938"/>
                      <a:pt x="1661" y="36068"/>
                    </a:cubicBezTo>
                    <a:cubicBezTo>
                      <a:pt x="2216" y="38011"/>
                      <a:pt x="3149" y="39853"/>
                      <a:pt x="4278" y="41519"/>
                    </a:cubicBezTo>
                    <a:cubicBezTo>
                      <a:pt x="5291" y="43021"/>
                      <a:pt x="6503" y="44423"/>
                      <a:pt x="7958" y="45531"/>
                    </a:cubicBezTo>
                    <a:lnTo>
                      <a:pt x="7958" y="45531"/>
                    </a:lnTo>
                    <a:cubicBezTo>
                      <a:pt x="7859" y="45534"/>
                      <a:pt x="7760" y="45535"/>
                      <a:pt x="7661" y="45535"/>
                    </a:cubicBezTo>
                    <a:cubicBezTo>
                      <a:pt x="6931" y="45535"/>
                      <a:pt x="6198" y="45461"/>
                      <a:pt x="5488" y="45345"/>
                    </a:cubicBezTo>
                    <a:cubicBezTo>
                      <a:pt x="4576" y="45187"/>
                      <a:pt x="3466" y="44968"/>
                      <a:pt x="2792" y="44314"/>
                    </a:cubicBezTo>
                    <a:cubicBezTo>
                      <a:pt x="2752" y="44274"/>
                      <a:pt x="2705" y="44257"/>
                      <a:pt x="2660" y="44257"/>
                    </a:cubicBezTo>
                    <a:cubicBezTo>
                      <a:pt x="2550" y="44257"/>
                      <a:pt x="2452" y="44360"/>
                      <a:pt x="2494" y="44473"/>
                    </a:cubicBezTo>
                    <a:cubicBezTo>
                      <a:pt x="2752" y="45364"/>
                      <a:pt x="3109" y="46217"/>
                      <a:pt x="3564" y="47010"/>
                    </a:cubicBezTo>
                    <a:cubicBezTo>
                      <a:pt x="3961" y="47703"/>
                      <a:pt x="4436" y="48338"/>
                      <a:pt x="4873" y="48993"/>
                    </a:cubicBezTo>
                    <a:cubicBezTo>
                      <a:pt x="5348" y="49725"/>
                      <a:pt x="5805" y="50459"/>
                      <a:pt x="6379" y="51133"/>
                    </a:cubicBezTo>
                    <a:cubicBezTo>
                      <a:pt x="6934" y="51768"/>
                      <a:pt x="7549" y="52323"/>
                      <a:pt x="8223" y="52818"/>
                    </a:cubicBezTo>
                    <a:cubicBezTo>
                      <a:pt x="8886" y="53303"/>
                      <a:pt x="9590" y="53723"/>
                      <a:pt x="10311" y="54109"/>
                    </a:cubicBezTo>
                    <a:lnTo>
                      <a:pt x="10311" y="54109"/>
                    </a:lnTo>
                    <a:cubicBezTo>
                      <a:pt x="9625" y="54199"/>
                      <a:pt x="8926" y="54234"/>
                      <a:pt x="8233" y="54234"/>
                    </a:cubicBezTo>
                    <a:cubicBezTo>
                      <a:pt x="7850" y="54234"/>
                      <a:pt x="7468" y="54224"/>
                      <a:pt x="7093" y="54205"/>
                    </a:cubicBezTo>
                    <a:cubicBezTo>
                      <a:pt x="6400" y="54186"/>
                      <a:pt x="5705" y="54126"/>
                      <a:pt x="5012" y="53988"/>
                    </a:cubicBezTo>
                    <a:cubicBezTo>
                      <a:pt x="4497" y="53869"/>
                      <a:pt x="3942" y="53729"/>
                      <a:pt x="3525" y="53393"/>
                    </a:cubicBezTo>
                    <a:cubicBezTo>
                      <a:pt x="3487" y="53366"/>
                      <a:pt x="3443" y="53354"/>
                      <a:pt x="3401" y="53354"/>
                    </a:cubicBezTo>
                    <a:cubicBezTo>
                      <a:pt x="3288" y="53354"/>
                      <a:pt x="3184" y="53442"/>
                      <a:pt x="3228" y="53571"/>
                    </a:cubicBezTo>
                    <a:cubicBezTo>
                      <a:pt x="3683" y="55217"/>
                      <a:pt x="4793" y="56604"/>
                      <a:pt x="6022" y="57773"/>
                    </a:cubicBezTo>
                    <a:cubicBezTo>
                      <a:pt x="7391" y="59062"/>
                      <a:pt x="8937" y="60133"/>
                      <a:pt x="10502" y="61143"/>
                    </a:cubicBezTo>
                    <a:cubicBezTo>
                      <a:pt x="11222" y="61623"/>
                      <a:pt x="11958" y="62089"/>
                      <a:pt x="12682" y="62565"/>
                    </a:cubicBezTo>
                    <a:lnTo>
                      <a:pt x="12682" y="62565"/>
                    </a:lnTo>
                    <a:cubicBezTo>
                      <a:pt x="11982" y="62714"/>
                      <a:pt x="11281" y="62789"/>
                      <a:pt x="10576" y="62789"/>
                    </a:cubicBezTo>
                    <a:cubicBezTo>
                      <a:pt x="10156" y="62789"/>
                      <a:pt x="9736" y="62763"/>
                      <a:pt x="9313" y="62710"/>
                    </a:cubicBezTo>
                    <a:cubicBezTo>
                      <a:pt x="9306" y="62709"/>
                      <a:pt x="9300" y="62709"/>
                      <a:pt x="9294" y="62709"/>
                    </a:cubicBezTo>
                    <a:cubicBezTo>
                      <a:pt x="9148" y="62709"/>
                      <a:pt x="9080" y="62930"/>
                      <a:pt x="9194" y="63006"/>
                    </a:cubicBezTo>
                    <a:cubicBezTo>
                      <a:pt x="10126" y="63820"/>
                      <a:pt x="11255" y="64394"/>
                      <a:pt x="12426" y="64851"/>
                    </a:cubicBezTo>
                    <a:cubicBezTo>
                      <a:pt x="14012" y="65485"/>
                      <a:pt x="15716" y="65842"/>
                      <a:pt x="17421" y="65940"/>
                    </a:cubicBezTo>
                    <a:cubicBezTo>
                      <a:pt x="17730" y="65958"/>
                      <a:pt x="18039" y="65967"/>
                      <a:pt x="18347" y="65967"/>
                    </a:cubicBezTo>
                    <a:cubicBezTo>
                      <a:pt x="20082" y="65967"/>
                      <a:pt x="21814" y="65686"/>
                      <a:pt x="23447" y="65147"/>
                    </a:cubicBezTo>
                    <a:cubicBezTo>
                      <a:pt x="24557" y="64790"/>
                      <a:pt x="25607" y="64296"/>
                      <a:pt x="26619" y="63720"/>
                    </a:cubicBezTo>
                    <a:cubicBezTo>
                      <a:pt x="26896" y="63561"/>
                      <a:pt x="27153" y="63403"/>
                      <a:pt x="27412" y="63244"/>
                    </a:cubicBezTo>
                    <a:cubicBezTo>
                      <a:pt x="27550" y="63146"/>
                      <a:pt x="27689" y="63067"/>
                      <a:pt x="27827" y="62967"/>
                    </a:cubicBezTo>
                    <a:cubicBezTo>
                      <a:pt x="27857" y="62952"/>
                      <a:pt x="27898" y="62927"/>
                      <a:pt x="27934" y="62898"/>
                    </a:cubicBezTo>
                    <a:lnTo>
                      <a:pt x="27934" y="62898"/>
                    </a:lnTo>
                    <a:cubicBezTo>
                      <a:pt x="27931" y="62900"/>
                      <a:pt x="27930" y="62902"/>
                      <a:pt x="27931" y="62902"/>
                    </a:cubicBezTo>
                    <a:cubicBezTo>
                      <a:pt x="27939" y="62902"/>
                      <a:pt x="28133" y="62750"/>
                      <a:pt x="28086" y="62750"/>
                    </a:cubicBezTo>
                    <a:cubicBezTo>
                      <a:pt x="28098" y="62745"/>
                      <a:pt x="28113" y="62744"/>
                      <a:pt x="28131" y="62744"/>
                    </a:cubicBezTo>
                    <a:cubicBezTo>
                      <a:pt x="28199" y="62744"/>
                      <a:pt x="28296" y="62769"/>
                      <a:pt x="28343" y="62769"/>
                    </a:cubicBezTo>
                    <a:cubicBezTo>
                      <a:pt x="29492" y="62868"/>
                      <a:pt x="30663" y="62948"/>
                      <a:pt x="31812" y="63027"/>
                    </a:cubicBezTo>
                    <a:cubicBezTo>
                      <a:pt x="32367" y="63067"/>
                      <a:pt x="32922" y="63106"/>
                      <a:pt x="33497" y="63146"/>
                    </a:cubicBezTo>
                    <a:cubicBezTo>
                      <a:pt x="33636" y="63165"/>
                      <a:pt x="33795" y="63146"/>
                      <a:pt x="33933" y="63186"/>
                    </a:cubicBezTo>
                    <a:lnTo>
                      <a:pt x="34012" y="63186"/>
                    </a:lnTo>
                    <a:cubicBezTo>
                      <a:pt x="34072" y="63205"/>
                      <a:pt x="34171" y="63284"/>
                      <a:pt x="34250" y="63324"/>
                    </a:cubicBezTo>
                    <a:cubicBezTo>
                      <a:pt x="34429" y="63423"/>
                      <a:pt x="34627" y="63503"/>
                      <a:pt x="34805" y="63582"/>
                    </a:cubicBezTo>
                    <a:cubicBezTo>
                      <a:pt x="36574" y="64368"/>
                      <a:pt x="38488" y="64848"/>
                      <a:pt x="40416" y="64848"/>
                    </a:cubicBezTo>
                    <a:cubicBezTo>
                      <a:pt x="40627" y="64848"/>
                      <a:pt x="40838" y="64842"/>
                      <a:pt x="41050" y="64830"/>
                    </a:cubicBezTo>
                    <a:cubicBezTo>
                      <a:pt x="42715" y="64732"/>
                      <a:pt x="44320" y="64296"/>
                      <a:pt x="45807" y="63582"/>
                    </a:cubicBezTo>
                    <a:cubicBezTo>
                      <a:pt x="46976" y="63046"/>
                      <a:pt x="48046" y="62353"/>
                      <a:pt x="49098" y="61619"/>
                    </a:cubicBezTo>
                    <a:cubicBezTo>
                      <a:pt x="50901" y="60371"/>
                      <a:pt x="52507" y="58825"/>
                      <a:pt x="53736" y="57001"/>
                    </a:cubicBezTo>
                    <a:cubicBezTo>
                      <a:pt x="54033" y="56544"/>
                      <a:pt x="54310" y="56068"/>
                      <a:pt x="54548" y="55593"/>
                    </a:cubicBezTo>
                    <a:cubicBezTo>
                      <a:pt x="54614" y="55461"/>
                      <a:pt x="54516" y="55316"/>
                      <a:pt x="54390" y="55316"/>
                    </a:cubicBezTo>
                    <a:cubicBezTo>
                      <a:pt x="54364" y="55316"/>
                      <a:pt x="54337" y="55322"/>
                      <a:pt x="54310" y="55336"/>
                    </a:cubicBezTo>
                    <a:cubicBezTo>
                      <a:pt x="53261" y="55910"/>
                      <a:pt x="52130" y="56327"/>
                      <a:pt x="50961" y="56565"/>
                    </a:cubicBezTo>
                    <a:cubicBezTo>
                      <a:pt x="50479" y="56663"/>
                      <a:pt x="49973" y="56741"/>
                      <a:pt x="49475" y="56741"/>
                    </a:cubicBezTo>
                    <a:cubicBezTo>
                      <a:pt x="48954" y="56741"/>
                      <a:pt x="48442" y="56655"/>
                      <a:pt x="47976" y="56418"/>
                    </a:cubicBezTo>
                    <a:lnTo>
                      <a:pt x="47976" y="56418"/>
                    </a:lnTo>
                    <a:cubicBezTo>
                      <a:pt x="50656" y="54289"/>
                      <a:pt x="52881" y="51620"/>
                      <a:pt x="54469" y="48575"/>
                    </a:cubicBezTo>
                    <a:lnTo>
                      <a:pt x="54469" y="48575"/>
                    </a:lnTo>
                    <a:cubicBezTo>
                      <a:pt x="54469" y="48575"/>
                      <a:pt x="54469" y="48575"/>
                      <a:pt x="54469" y="48575"/>
                    </a:cubicBezTo>
                    <a:cubicBezTo>
                      <a:pt x="54469" y="48575"/>
                      <a:pt x="54469" y="48575"/>
                      <a:pt x="54469" y="48575"/>
                    </a:cubicBezTo>
                    <a:lnTo>
                      <a:pt x="54469" y="48575"/>
                    </a:lnTo>
                    <a:cubicBezTo>
                      <a:pt x="54476" y="48562"/>
                      <a:pt x="54483" y="48549"/>
                      <a:pt x="54490" y="48536"/>
                    </a:cubicBezTo>
                    <a:cubicBezTo>
                      <a:pt x="54563" y="48403"/>
                      <a:pt x="54460" y="48269"/>
                      <a:pt x="54336" y="48269"/>
                    </a:cubicBezTo>
                    <a:cubicBezTo>
                      <a:pt x="54295" y="48269"/>
                      <a:pt x="54252" y="48284"/>
                      <a:pt x="54212" y="48319"/>
                    </a:cubicBezTo>
                    <a:cubicBezTo>
                      <a:pt x="53517" y="48972"/>
                      <a:pt x="52368" y="49111"/>
                      <a:pt x="51456" y="49230"/>
                    </a:cubicBezTo>
                    <a:cubicBezTo>
                      <a:pt x="50630" y="49332"/>
                      <a:pt x="49802" y="49361"/>
                      <a:pt x="48975" y="49367"/>
                    </a:cubicBezTo>
                    <a:lnTo>
                      <a:pt x="48975" y="49367"/>
                    </a:lnTo>
                    <a:cubicBezTo>
                      <a:pt x="49749" y="48564"/>
                      <a:pt x="50504" y="47629"/>
                      <a:pt x="50644" y="46495"/>
                    </a:cubicBezTo>
                    <a:cubicBezTo>
                      <a:pt x="50703" y="46059"/>
                      <a:pt x="50663" y="45623"/>
                      <a:pt x="50663" y="45187"/>
                    </a:cubicBezTo>
                    <a:cubicBezTo>
                      <a:pt x="50663" y="44571"/>
                      <a:pt x="50742" y="43958"/>
                      <a:pt x="50901" y="43363"/>
                    </a:cubicBezTo>
                    <a:cubicBezTo>
                      <a:pt x="51258" y="42134"/>
                      <a:pt x="52844" y="41658"/>
                      <a:pt x="53081" y="40369"/>
                    </a:cubicBezTo>
                    <a:cubicBezTo>
                      <a:pt x="53110" y="40242"/>
                      <a:pt x="53016" y="40134"/>
                      <a:pt x="52911" y="40134"/>
                    </a:cubicBezTo>
                    <a:cubicBezTo>
                      <a:pt x="52868" y="40134"/>
                      <a:pt x="52824" y="40151"/>
                      <a:pt x="52785" y="40191"/>
                    </a:cubicBezTo>
                    <a:cubicBezTo>
                      <a:pt x="52529" y="40446"/>
                      <a:pt x="52332" y="40644"/>
                      <a:pt x="52005" y="40644"/>
                    </a:cubicBezTo>
                    <a:cubicBezTo>
                      <a:pt x="51951" y="40644"/>
                      <a:pt x="51895" y="40638"/>
                      <a:pt x="51833" y="40627"/>
                    </a:cubicBezTo>
                    <a:cubicBezTo>
                      <a:pt x="51668" y="40590"/>
                      <a:pt x="51509" y="40572"/>
                      <a:pt x="51352" y="40572"/>
                    </a:cubicBezTo>
                    <a:cubicBezTo>
                      <a:pt x="51254" y="40572"/>
                      <a:pt x="51158" y="40579"/>
                      <a:pt x="51061" y="40592"/>
                    </a:cubicBezTo>
                    <a:lnTo>
                      <a:pt x="51061" y="40592"/>
                    </a:lnTo>
                    <a:cubicBezTo>
                      <a:pt x="53116" y="37803"/>
                      <a:pt x="54581" y="34587"/>
                      <a:pt x="55302" y="31192"/>
                    </a:cubicBezTo>
                    <a:cubicBezTo>
                      <a:pt x="55330" y="31079"/>
                      <a:pt x="55238" y="30976"/>
                      <a:pt x="55132" y="30976"/>
                    </a:cubicBezTo>
                    <a:cubicBezTo>
                      <a:pt x="55090" y="30976"/>
                      <a:pt x="55045" y="30993"/>
                      <a:pt x="55005" y="31033"/>
                    </a:cubicBezTo>
                    <a:cubicBezTo>
                      <a:pt x="54214" y="31896"/>
                      <a:pt x="53145" y="32466"/>
                      <a:pt x="51977" y="32667"/>
                    </a:cubicBezTo>
                    <a:lnTo>
                      <a:pt x="51977" y="32667"/>
                    </a:lnTo>
                    <a:cubicBezTo>
                      <a:pt x="53674" y="29897"/>
                      <a:pt x="54871" y="26823"/>
                      <a:pt x="55481" y="23638"/>
                    </a:cubicBezTo>
                    <a:cubicBezTo>
                      <a:pt x="55507" y="23509"/>
                      <a:pt x="55414" y="23422"/>
                      <a:pt x="55313" y="23422"/>
                    </a:cubicBezTo>
                    <a:cubicBezTo>
                      <a:pt x="55260" y="23422"/>
                      <a:pt x="55205" y="23446"/>
                      <a:pt x="55164" y="23501"/>
                    </a:cubicBezTo>
                    <a:cubicBezTo>
                      <a:pt x="54030" y="25017"/>
                      <a:pt x="52458" y="26164"/>
                      <a:pt x="50696" y="26800"/>
                    </a:cubicBezTo>
                    <a:lnTo>
                      <a:pt x="50696" y="26800"/>
                    </a:lnTo>
                    <a:cubicBezTo>
                      <a:pt x="51629" y="25294"/>
                      <a:pt x="52584" y="23799"/>
                      <a:pt x="53438" y="22272"/>
                    </a:cubicBezTo>
                    <a:cubicBezTo>
                      <a:pt x="54291" y="20784"/>
                      <a:pt x="54984" y="19179"/>
                      <a:pt x="55084" y="17454"/>
                    </a:cubicBezTo>
                    <a:cubicBezTo>
                      <a:pt x="55097" y="17359"/>
                      <a:pt x="54999" y="17282"/>
                      <a:pt x="54903" y="17282"/>
                    </a:cubicBezTo>
                    <a:cubicBezTo>
                      <a:pt x="54860" y="17282"/>
                      <a:pt x="54817" y="17298"/>
                      <a:pt x="54786" y="17335"/>
                    </a:cubicBezTo>
                    <a:cubicBezTo>
                      <a:pt x="53455" y="18835"/>
                      <a:pt x="52017" y="20442"/>
                      <a:pt x="50053" y="21081"/>
                    </a:cubicBezTo>
                    <a:lnTo>
                      <a:pt x="50053" y="21081"/>
                    </a:lnTo>
                    <a:cubicBezTo>
                      <a:pt x="51159" y="18191"/>
                      <a:pt x="52226" y="15279"/>
                      <a:pt x="52685" y="12202"/>
                    </a:cubicBezTo>
                    <a:cubicBezTo>
                      <a:pt x="52700" y="12089"/>
                      <a:pt x="52613" y="11986"/>
                      <a:pt x="52512" y="11986"/>
                    </a:cubicBezTo>
                    <a:cubicBezTo>
                      <a:pt x="52472" y="11986"/>
                      <a:pt x="52428" y="12003"/>
                      <a:pt x="52388" y="12043"/>
                    </a:cubicBezTo>
                    <a:cubicBezTo>
                      <a:pt x="51383" y="13083"/>
                      <a:pt x="50194" y="13939"/>
                      <a:pt x="48898" y="14563"/>
                    </a:cubicBezTo>
                    <a:lnTo>
                      <a:pt x="48898" y="14563"/>
                    </a:lnTo>
                    <a:cubicBezTo>
                      <a:pt x="49432" y="12037"/>
                      <a:pt x="49603" y="9425"/>
                      <a:pt x="49394" y="6849"/>
                    </a:cubicBezTo>
                    <a:cubicBezTo>
                      <a:pt x="49382" y="6737"/>
                      <a:pt x="49292" y="6664"/>
                      <a:pt x="49202" y="6664"/>
                    </a:cubicBezTo>
                    <a:cubicBezTo>
                      <a:pt x="49149" y="6664"/>
                      <a:pt x="49095" y="6690"/>
                      <a:pt x="49058" y="6750"/>
                    </a:cubicBezTo>
                    <a:cubicBezTo>
                      <a:pt x="48175" y="8383"/>
                      <a:pt x="47240" y="10087"/>
                      <a:pt x="45780" y="11291"/>
                    </a:cubicBezTo>
                    <a:lnTo>
                      <a:pt x="45780" y="11291"/>
                    </a:lnTo>
                    <a:cubicBezTo>
                      <a:pt x="45743" y="9916"/>
                      <a:pt x="45590" y="8544"/>
                      <a:pt x="45351" y="7206"/>
                    </a:cubicBezTo>
                    <a:cubicBezTo>
                      <a:pt x="45213" y="6532"/>
                      <a:pt x="45094" y="5838"/>
                      <a:pt x="44875" y="5203"/>
                    </a:cubicBezTo>
                    <a:cubicBezTo>
                      <a:pt x="44697" y="4688"/>
                      <a:pt x="44439" y="4252"/>
                      <a:pt x="44003" y="3935"/>
                    </a:cubicBezTo>
                    <a:cubicBezTo>
                      <a:pt x="43976" y="3922"/>
                      <a:pt x="43946" y="3915"/>
                      <a:pt x="43915" y="3915"/>
                    </a:cubicBezTo>
                    <a:cubicBezTo>
                      <a:pt x="43853" y="3915"/>
                      <a:pt x="43791" y="3942"/>
                      <a:pt x="43765" y="3995"/>
                    </a:cubicBezTo>
                    <a:cubicBezTo>
                      <a:pt x="42711" y="6045"/>
                      <a:pt x="41229" y="7828"/>
                      <a:pt x="39403" y="9224"/>
                    </a:cubicBezTo>
                    <a:lnTo>
                      <a:pt x="39403" y="9224"/>
                    </a:lnTo>
                    <a:cubicBezTo>
                      <a:pt x="39528" y="6743"/>
                      <a:pt x="39548" y="4032"/>
                      <a:pt x="38016" y="1952"/>
                    </a:cubicBezTo>
                    <a:cubicBezTo>
                      <a:pt x="37973" y="1900"/>
                      <a:pt x="37913" y="1875"/>
                      <a:pt x="37856" y="1875"/>
                    </a:cubicBezTo>
                    <a:cubicBezTo>
                      <a:pt x="37783" y="1875"/>
                      <a:pt x="37713" y="1915"/>
                      <a:pt x="37680" y="1992"/>
                    </a:cubicBezTo>
                    <a:cubicBezTo>
                      <a:pt x="37076" y="3673"/>
                      <a:pt x="36040" y="5173"/>
                      <a:pt x="34692" y="6357"/>
                    </a:cubicBezTo>
                    <a:lnTo>
                      <a:pt x="34692" y="6357"/>
                    </a:lnTo>
                    <a:cubicBezTo>
                      <a:pt x="33792" y="3961"/>
                      <a:pt x="32361" y="1811"/>
                      <a:pt x="30523" y="49"/>
                    </a:cubicBezTo>
                    <a:cubicBezTo>
                      <a:pt x="30482" y="16"/>
                      <a:pt x="30438" y="1"/>
                      <a:pt x="30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Google Shape;5310;p55"/>
              <p:cNvSpPr/>
              <p:nvPr/>
            </p:nvSpPr>
            <p:spPr>
              <a:xfrm>
                <a:off x="636600" y="3697875"/>
                <a:ext cx="970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2607" extrusionOk="0">
                    <a:moveTo>
                      <a:pt x="236" y="0"/>
                    </a:moveTo>
                    <a:cubicBezTo>
                      <a:pt x="97" y="0"/>
                      <a:pt x="1" y="234"/>
                      <a:pt x="148" y="333"/>
                    </a:cubicBezTo>
                    <a:cubicBezTo>
                      <a:pt x="1278" y="1086"/>
                      <a:pt x="2407" y="1818"/>
                      <a:pt x="3538" y="2572"/>
                    </a:cubicBezTo>
                    <a:cubicBezTo>
                      <a:pt x="3573" y="2596"/>
                      <a:pt x="3607" y="2607"/>
                      <a:pt x="3638" y="2607"/>
                    </a:cubicBezTo>
                    <a:cubicBezTo>
                      <a:pt x="3787" y="2607"/>
                      <a:pt x="3879" y="2373"/>
                      <a:pt x="3716" y="2275"/>
                    </a:cubicBezTo>
                    <a:cubicBezTo>
                      <a:pt x="2587" y="1522"/>
                      <a:pt x="1456" y="769"/>
                      <a:pt x="327" y="34"/>
                    </a:cubicBezTo>
                    <a:cubicBezTo>
                      <a:pt x="296" y="11"/>
                      <a:pt x="265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Google Shape;5311;p55"/>
              <p:cNvSpPr/>
              <p:nvPr/>
            </p:nvSpPr>
            <p:spPr>
              <a:xfrm>
                <a:off x="727700" y="3664875"/>
                <a:ext cx="594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1529" extrusionOk="0">
                    <a:moveTo>
                      <a:pt x="249" y="1"/>
                    </a:moveTo>
                    <a:cubicBezTo>
                      <a:pt x="105" y="1"/>
                      <a:pt x="1" y="244"/>
                      <a:pt x="151" y="344"/>
                    </a:cubicBezTo>
                    <a:cubicBezTo>
                      <a:pt x="785" y="720"/>
                      <a:pt x="1401" y="1117"/>
                      <a:pt x="2035" y="1494"/>
                    </a:cubicBezTo>
                    <a:cubicBezTo>
                      <a:pt x="2069" y="1518"/>
                      <a:pt x="2103" y="1528"/>
                      <a:pt x="2134" y="1528"/>
                    </a:cubicBezTo>
                    <a:cubicBezTo>
                      <a:pt x="2283" y="1528"/>
                      <a:pt x="2376" y="1294"/>
                      <a:pt x="2213" y="1196"/>
                    </a:cubicBezTo>
                    <a:cubicBezTo>
                      <a:pt x="1578" y="799"/>
                      <a:pt x="965" y="424"/>
                      <a:pt x="330" y="27"/>
                    </a:cubicBezTo>
                    <a:cubicBezTo>
                      <a:pt x="303" y="9"/>
                      <a:pt x="275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Google Shape;5312;p55"/>
              <p:cNvSpPr/>
              <p:nvPr/>
            </p:nvSpPr>
            <p:spPr>
              <a:xfrm>
                <a:off x="649200" y="3587725"/>
                <a:ext cx="77425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41" extrusionOk="0">
                    <a:moveTo>
                      <a:pt x="200" y="1"/>
                    </a:moveTo>
                    <a:cubicBezTo>
                      <a:pt x="137" y="1"/>
                      <a:pt x="80" y="27"/>
                      <a:pt x="40" y="79"/>
                    </a:cubicBezTo>
                    <a:cubicBezTo>
                      <a:pt x="0" y="159"/>
                      <a:pt x="21" y="278"/>
                      <a:pt x="119" y="317"/>
                    </a:cubicBezTo>
                    <a:cubicBezTo>
                      <a:pt x="1052" y="714"/>
                      <a:pt x="1943" y="1210"/>
                      <a:pt x="2757" y="1805"/>
                    </a:cubicBezTo>
                    <a:cubicBezTo>
                      <a:pt x="2792" y="1830"/>
                      <a:pt x="2828" y="1841"/>
                      <a:pt x="2860" y="1841"/>
                    </a:cubicBezTo>
                    <a:cubicBezTo>
                      <a:pt x="3007" y="1841"/>
                      <a:pt x="3097" y="1621"/>
                      <a:pt x="2934" y="1507"/>
                    </a:cubicBezTo>
                    <a:cubicBezTo>
                      <a:pt x="2122" y="912"/>
                      <a:pt x="1229" y="417"/>
                      <a:pt x="299" y="21"/>
                    </a:cubicBezTo>
                    <a:cubicBezTo>
                      <a:pt x="265" y="7"/>
                      <a:pt x="232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Google Shape;5313;p55"/>
              <p:cNvSpPr/>
              <p:nvPr/>
            </p:nvSpPr>
            <p:spPr>
              <a:xfrm>
                <a:off x="555550" y="3468525"/>
                <a:ext cx="90650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2066" extrusionOk="0">
                    <a:moveTo>
                      <a:pt x="272" y="1"/>
                    </a:moveTo>
                    <a:cubicBezTo>
                      <a:pt x="125" y="1"/>
                      <a:pt x="0" y="181"/>
                      <a:pt x="139" y="288"/>
                    </a:cubicBezTo>
                    <a:cubicBezTo>
                      <a:pt x="1111" y="1062"/>
                      <a:pt x="2181" y="1657"/>
                      <a:pt x="3331" y="2053"/>
                    </a:cubicBezTo>
                    <a:cubicBezTo>
                      <a:pt x="3353" y="2061"/>
                      <a:pt x="3375" y="2065"/>
                      <a:pt x="3395" y="2065"/>
                    </a:cubicBezTo>
                    <a:cubicBezTo>
                      <a:pt x="3566" y="2065"/>
                      <a:pt x="3625" y="1787"/>
                      <a:pt x="3429" y="1715"/>
                    </a:cubicBezTo>
                    <a:cubicBezTo>
                      <a:pt x="2340" y="1340"/>
                      <a:pt x="1309" y="764"/>
                      <a:pt x="397" y="50"/>
                    </a:cubicBezTo>
                    <a:cubicBezTo>
                      <a:pt x="357" y="15"/>
                      <a:pt x="314" y="1"/>
                      <a:pt x="2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" name="Google Shape;5314;p55"/>
              <p:cNvSpPr/>
              <p:nvPr/>
            </p:nvSpPr>
            <p:spPr>
              <a:xfrm>
                <a:off x="652400" y="3467625"/>
                <a:ext cx="76825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978" extrusionOk="0">
                    <a:moveTo>
                      <a:pt x="244" y="0"/>
                    </a:moveTo>
                    <a:cubicBezTo>
                      <a:pt x="102" y="0"/>
                      <a:pt x="1" y="228"/>
                      <a:pt x="150" y="345"/>
                    </a:cubicBezTo>
                    <a:cubicBezTo>
                      <a:pt x="982" y="919"/>
                      <a:pt x="1855" y="1455"/>
                      <a:pt x="2727" y="1950"/>
                    </a:cubicBezTo>
                    <a:cubicBezTo>
                      <a:pt x="2759" y="1969"/>
                      <a:pt x="2791" y="1977"/>
                      <a:pt x="2820" y="1977"/>
                    </a:cubicBezTo>
                    <a:cubicBezTo>
                      <a:pt x="2973" y="1977"/>
                      <a:pt x="3072" y="1753"/>
                      <a:pt x="2906" y="1653"/>
                    </a:cubicBezTo>
                    <a:cubicBezTo>
                      <a:pt x="2034" y="1157"/>
                      <a:pt x="1162" y="602"/>
                      <a:pt x="329" y="28"/>
                    </a:cubicBezTo>
                    <a:cubicBezTo>
                      <a:pt x="300" y="9"/>
                      <a:pt x="271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Google Shape;5315;p55"/>
              <p:cNvSpPr/>
              <p:nvPr/>
            </p:nvSpPr>
            <p:spPr>
              <a:xfrm>
                <a:off x="741375" y="3568150"/>
                <a:ext cx="610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485" extrusionOk="0">
                    <a:moveTo>
                      <a:pt x="264" y="1"/>
                    </a:moveTo>
                    <a:cubicBezTo>
                      <a:pt x="126" y="1"/>
                      <a:pt x="0" y="184"/>
                      <a:pt x="140" y="307"/>
                    </a:cubicBezTo>
                    <a:cubicBezTo>
                      <a:pt x="695" y="843"/>
                      <a:pt x="1388" y="1259"/>
                      <a:pt x="2141" y="1478"/>
                    </a:cubicBezTo>
                    <a:cubicBezTo>
                      <a:pt x="2159" y="1482"/>
                      <a:pt x="2175" y="1485"/>
                      <a:pt x="2191" y="1485"/>
                    </a:cubicBezTo>
                    <a:cubicBezTo>
                      <a:pt x="2374" y="1485"/>
                      <a:pt x="2441" y="1195"/>
                      <a:pt x="2241" y="1140"/>
                    </a:cubicBezTo>
                    <a:cubicBezTo>
                      <a:pt x="1547" y="923"/>
                      <a:pt x="912" y="566"/>
                      <a:pt x="378" y="51"/>
                    </a:cubicBezTo>
                    <a:cubicBezTo>
                      <a:pt x="343" y="15"/>
                      <a:pt x="303" y="1"/>
                      <a:pt x="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Google Shape;5316;p55"/>
              <p:cNvSpPr/>
              <p:nvPr/>
            </p:nvSpPr>
            <p:spPr>
              <a:xfrm>
                <a:off x="804800" y="3651675"/>
                <a:ext cx="5705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37" extrusionOk="0">
                    <a:moveTo>
                      <a:pt x="200" y="0"/>
                    </a:moveTo>
                    <a:cubicBezTo>
                      <a:pt x="141" y="0"/>
                      <a:pt x="82" y="31"/>
                      <a:pt x="40" y="98"/>
                    </a:cubicBezTo>
                    <a:cubicBezTo>
                      <a:pt x="1" y="178"/>
                      <a:pt x="21" y="297"/>
                      <a:pt x="101" y="336"/>
                    </a:cubicBezTo>
                    <a:cubicBezTo>
                      <a:pt x="714" y="614"/>
                      <a:pt x="1369" y="812"/>
                      <a:pt x="2043" y="931"/>
                    </a:cubicBezTo>
                    <a:cubicBezTo>
                      <a:pt x="2060" y="934"/>
                      <a:pt x="2076" y="936"/>
                      <a:pt x="2092" y="936"/>
                    </a:cubicBezTo>
                    <a:cubicBezTo>
                      <a:pt x="2168" y="936"/>
                      <a:pt x="2228" y="895"/>
                      <a:pt x="2261" y="812"/>
                    </a:cubicBezTo>
                    <a:cubicBezTo>
                      <a:pt x="2281" y="714"/>
                      <a:pt x="2221" y="614"/>
                      <a:pt x="2142" y="595"/>
                    </a:cubicBezTo>
                    <a:cubicBezTo>
                      <a:pt x="1488" y="476"/>
                      <a:pt x="873" y="297"/>
                      <a:pt x="278" y="19"/>
                    </a:cubicBezTo>
                    <a:cubicBezTo>
                      <a:pt x="253" y="7"/>
                      <a:pt x="227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Google Shape;5317;p55"/>
              <p:cNvSpPr/>
              <p:nvPr/>
            </p:nvSpPr>
            <p:spPr>
              <a:xfrm>
                <a:off x="555250" y="3326075"/>
                <a:ext cx="91700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110" extrusionOk="0">
                    <a:moveTo>
                      <a:pt x="268" y="0"/>
                    </a:moveTo>
                    <a:cubicBezTo>
                      <a:pt x="108" y="0"/>
                      <a:pt x="1" y="235"/>
                      <a:pt x="171" y="338"/>
                    </a:cubicBezTo>
                    <a:cubicBezTo>
                      <a:pt x="1221" y="912"/>
                      <a:pt x="2273" y="1506"/>
                      <a:pt x="3322" y="2082"/>
                    </a:cubicBezTo>
                    <a:cubicBezTo>
                      <a:pt x="3354" y="2101"/>
                      <a:pt x="3386" y="2109"/>
                      <a:pt x="3415" y="2109"/>
                    </a:cubicBezTo>
                    <a:cubicBezTo>
                      <a:pt x="3569" y="2109"/>
                      <a:pt x="3668" y="1884"/>
                      <a:pt x="3502" y="1784"/>
                    </a:cubicBezTo>
                    <a:cubicBezTo>
                      <a:pt x="2450" y="1189"/>
                      <a:pt x="1400" y="615"/>
                      <a:pt x="349" y="20"/>
                    </a:cubicBezTo>
                    <a:cubicBezTo>
                      <a:pt x="321" y="6"/>
                      <a:pt x="294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Google Shape;5318;p55"/>
              <p:cNvSpPr/>
              <p:nvPr/>
            </p:nvSpPr>
            <p:spPr>
              <a:xfrm>
                <a:off x="588775" y="3266250"/>
                <a:ext cx="8220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347" extrusionOk="0">
                    <a:moveTo>
                      <a:pt x="248" y="0"/>
                    </a:moveTo>
                    <a:cubicBezTo>
                      <a:pt x="120" y="0"/>
                      <a:pt x="0" y="126"/>
                      <a:pt x="99" y="252"/>
                    </a:cubicBezTo>
                    <a:cubicBezTo>
                      <a:pt x="832" y="1224"/>
                      <a:pt x="1843" y="1957"/>
                      <a:pt x="3012" y="2334"/>
                    </a:cubicBezTo>
                    <a:cubicBezTo>
                      <a:pt x="3033" y="2342"/>
                      <a:pt x="3052" y="2346"/>
                      <a:pt x="3070" y="2346"/>
                    </a:cubicBezTo>
                    <a:cubicBezTo>
                      <a:pt x="3228" y="2346"/>
                      <a:pt x="3288" y="2067"/>
                      <a:pt x="3091" y="1996"/>
                    </a:cubicBezTo>
                    <a:cubicBezTo>
                      <a:pt x="2042" y="1639"/>
                      <a:pt x="1069" y="966"/>
                      <a:pt x="396" y="74"/>
                    </a:cubicBezTo>
                    <a:cubicBezTo>
                      <a:pt x="355" y="22"/>
                      <a:pt x="301" y="0"/>
                      <a:pt x="2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Google Shape;5319;p55"/>
              <p:cNvSpPr/>
              <p:nvPr/>
            </p:nvSpPr>
            <p:spPr>
              <a:xfrm>
                <a:off x="687075" y="3411150"/>
                <a:ext cx="55500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403" extrusionOk="0">
                    <a:moveTo>
                      <a:pt x="249" y="1"/>
                    </a:moveTo>
                    <a:cubicBezTo>
                      <a:pt x="104" y="1"/>
                      <a:pt x="0" y="243"/>
                      <a:pt x="151" y="344"/>
                    </a:cubicBezTo>
                    <a:cubicBezTo>
                      <a:pt x="726" y="680"/>
                      <a:pt x="1300" y="1037"/>
                      <a:pt x="1876" y="1375"/>
                    </a:cubicBezTo>
                    <a:cubicBezTo>
                      <a:pt x="1908" y="1394"/>
                      <a:pt x="1939" y="1402"/>
                      <a:pt x="1969" y="1402"/>
                    </a:cubicBezTo>
                    <a:cubicBezTo>
                      <a:pt x="2122" y="1402"/>
                      <a:pt x="2220" y="1176"/>
                      <a:pt x="2054" y="1077"/>
                    </a:cubicBezTo>
                    <a:cubicBezTo>
                      <a:pt x="1479" y="720"/>
                      <a:pt x="904" y="384"/>
                      <a:pt x="330" y="27"/>
                    </a:cubicBezTo>
                    <a:cubicBezTo>
                      <a:pt x="302" y="9"/>
                      <a:pt x="275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Google Shape;5320;p55"/>
              <p:cNvSpPr/>
              <p:nvPr/>
            </p:nvSpPr>
            <p:spPr>
              <a:xfrm>
                <a:off x="724525" y="3379000"/>
                <a:ext cx="5057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967" extrusionOk="0">
                    <a:moveTo>
                      <a:pt x="206" y="1"/>
                    </a:moveTo>
                    <a:cubicBezTo>
                      <a:pt x="134" y="1"/>
                      <a:pt x="58" y="57"/>
                      <a:pt x="40" y="143"/>
                    </a:cubicBezTo>
                    <a:cubicBezTo>
                      <a:pt x="0" y="242"/>
                      <a:pt x="61" y="322"/>
                      <a:pt x="159" y="361"/>
                    </a:cubicBezTo>
                    <a:lnTo>
                      <a:pt x="1765" y="956"/>
                    </a:lnTo>
                    <a:cubicBezTo>
                      <a:pt x="1784" y="963"/>
                      <a:pt x="1802" y="967"/>
                      <a:pt x="1819" y="967"/>
                    </a:cubicBezTo>
                    <a:cubicBezTo>
                      <a:pt x="1898" y="967"/>
                      <a:pt x="1967" y="902"/>
                      <a:pt x="1983" y="837"/>
                    </a:cubicBezTo>
                    <a:cubicBezTo>
                      <a:pt x="2022" y="737"/>
                      <a:pt x="1964" y="658"/>
                      <a:pt x="1864" y="618"/>
                    </a:cubicBezTo>
                    <a:cubicBezTo>
                      <a:pt x="1329" y="420"/>
                      <a:pt x="793" y="222"/>
                      <a:pt x="238" y="5"/>
                    </a:cubicBezTo>
                    <a:cubicBezTo>
                      <a:pt x="228" y="2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Google Shape;5321;p55"/>
              <p:cNvSpPr/>
              <p:nvPr/>
            </p:nvSpPr>
            <p:spPr>
              <a:xfrm>
                <a:off x="600925" y="3168325"/>
                <a:ext cx="5080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645" extrusionOk="0">
                    <a:moveTo>
                      <a:pt x="257" y="0"/>
                    </a:moveTo>
                    <a:cubicBezTo>
                      <a:pt x="102" y="0"/>
                      <a:pt x="0" y="240"/>
                      <a:pt x="168" y="323"/>
                    </a:cubicBezTo>
                    <a:cubicBezTo>
                      <a:pt x="742" y="661"/>
                      <a:pt x="1278" y="1077"/>
                      <a:pt x="1714" y="1592"/>
                    </a:cubicBezTo>
                    <a:cubicBezTo>
                      <a:pt x="1742" y="1629"/>
                      <a:pt x="1782" y="1645"/>
                      <a:pt x="1825" y="1645"/>
                    </a:cubicBezTo>
                    <a:cubicBezTo>
                      <a:pt x="1875" y="1645"/>
                      <a:pt x="1929" y="1624"/>
                      <a:pt x="1971" y="1592"/>
                    </a:cubicBezTo>
                    <a:cubicBezTo>
                      <a:pt x="2031" y="1513"/>
                      <a:pt x="2031" y="1414"/>
                      <a:pt x="1971" y="1335"/>
                    </a:cubicBezTo>
                    <a:cubicBezTo>
                      <a:pt x="1516" y="820"/>
                      <a:pt x="961" y="363"/>
                      <a:pt x="346" y="27"/>
                    </a:cubicBezTo>
                    <a:cubicBezTo>
                      <a:pt x="315" y="8"/>
                      <a:pt x="285" y="0"/>
                      <a:pt x="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Google Shape;5322;p55"/>
              <p:cNvSpPr/>
              <p:nvPr/>
            </p:nvSpPr>
            <p:spPr>
              <a:xfrm>
                <a:off x="658125" y="3091175"/>
                <a:ext cx="4065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1948" extrusionOk="0">
                    <a:moveTo>
                      <a:pt x="189" y="0"/>
                    </a:moveTo>
                    <a:cubicBezTo>
                      <a:pt x="158" y="0"/>
                      <a:pt x="127" y="7"/>
                      <a:pt x="100" y="20"/>
                    </a:cubicBezTo>
                    <a:cubicBezTo>
                      <a:pt x="21" y="60"/>
                      <a:pt x="0" y="179"/>
                      <a:pt x="40" y="258"/>
                    </a:cubicBezTo>
                    <a:cubicBezTo>
                      <a:pt x="338" y="893"/>
                      <a:pt x="774" y="1448"/>
                      <a:pt x="1309" y="1903"/>
                    </a:cubicBezTo>
                    <a:cubicBezTo>
                      <a:pt x="1348" y="1933"/>
                      <a:pt x="1393" y="1948"/>
                      <a:pt x="1438" y="1948"/>
                    </a:cubicBezTo>
                    <a:cubicBezTo>
                      <a:pt x="1483" y="1948"/>
                      <a:pt x="1527" y="1933"/>
                      <a:pt x="1567" y="1903"/>
                    </a:cubicBezTo>
                    <a:cubicBezTo>
                      <a:pt x="1626" y="1844"/>
                      <a:pt x="1626" y="1705"/>
                      <a:pt x="1567" y="1646"/>
                    </a:cubicBezTo>
                    <a:cubicBezTo>
                      <a:pt x="1052" y="1229"/>
                      <a:pt x="635" y="694"/>
                      <a:pt x="338" y="79"/>
                    </a:cubicBezTo>
                    <a:cubicBezTo>
                      <a:pt x="312" y="26"/>
                      <a:pt x="250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Google Shape;5323;p55"/>
              <p:cNvSpPr/>
              <p:nvPr/>
            </p:nvSpPr>
            <p:spPr>
              <a:xfrm>
                <a:off x="639375" y="2957275"/>
                <a:ext cx="38200" cy="6647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2659" extrusionOk="0">
                    <a:moveTo>
                      <a:pt x="230" y="1"/>
                    </a:moveTo>
                    <a:cubicBezTo>
                      <a:pt x="119" y="1"/>
                      <a:pt x="1" y="89"/>
                      <a:pt x="37" y="222"/>
                    </a:cubicBezTo>
                    <a:cubicBezTo>
                      <a:pt x="274" y="1055"/>
                      <a:pt x="631" y="1867"/>
                      <a:pt x="1128" y="2581"/>
                    </a:cubicBezTo>
                    <a:cubicBezTo>
                      <a:pt x="1170" y="2636"/>
                      <a:pt x="1227" y="2659"/>
                      <a:pt x="1283" y="2659"/>
                    </a:cubicBezTo>
                    <a:cubicBezTo>
                      <a:pt x="1409" y="2659"/>
                      <a:pt x="1527" y="2540"/>
                      <a:pt x="1445" y="2403"/>
                    </a:cubicBezTo>
                    <a:cubicBezTo>
                      <a:pt x="969" y="1708"/>
                      <a:pt x="612" y="936"/>
                      <a:pt x="393" y="123"/>
                    </a:cubicBezTo>
                    <a:cubicBezTo>
                      <a:pt x="370" y="38"/>
                      <a:pt x="302" y="1"/>
                      <a:pt x="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Google Shape;5324;p55"/>
              <p:cNvSpPr/>
              <p:nvPr/>
            </p:nvSpPr>
            <p:spPr>
              <a:xfrm>
                <a:off x="760725" y="3041800"/>
                <a:ext cx="39325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55" extrusionOk="0">
                    <a:moveTo>
                      <a:pt x="219" y="1"/>
                    </a:moveTo>
                    <a:cubicBezTo>
                      <a:pt x="200" y="1"/>
                      <a:pt x="180" y="5"/>
                      <a:pt x="159" y="13"/>
                    </a:cubicBezTo>
                    <a:cubicBezTo>
                      <a:pt x="80" y="32"/>
                      <a:pt x="0" y="132"/>
                      <a:pt x="40" y="230"/>
                    </a:cubicBezTo>
                    <a:cubicBezTo>
                      <a:pt x="337" y="904"/>
                      <a:pt x="714" y="1539"/>
                      <a:pt x="1209" y="2094"/>
                    </a:cubicBezTo>
                    <a:cubicBezTo>
                      <a:pt x="1247" y="2137"/>
                      <a:pt x="1289" y="2155"/>
                      <a:pt x="1330" y="2155"/>
                    </a:cubicBezTo>
                    <a:cubicBezTo>
                      <a:pt x="1460" y="2155"/>
                      <a:pt x="1572" y="1976"/>
                      <a:pt x="1467" y="1856"/>
                    </a:cubicBezTo>
                    <a:cubicBezTo>
                      <a:pt x="1010" y="1340"/>
                      <a:pt x="654" y="746"/>
                      <a:pt x="376" y="132"/>
                    </a:cubicBezTo>
                    <a:cubicBezTo>
                      <a:pt x="345" y="54"/>
                      <a:pt x="290" y="1"/>
                      <a:pt x="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Google Shape;5325;p55"/>
              <p:cNvSpPr/>
              <p:nvPr/>
            </p:nvSpPr>
            <p:spPr>
              <a:xfrm>
                <a:off x="739400" y="2937450"/>
                <a:ext cx="5515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909" extrusionOk="0">
                    <a:moveTo>
                      <a:pt x="196" y="0"/>
                    </a:moveTo>
                    <a:cubicBezTo>
                      <a:pt x="184" y="0"/>
                      <a:pt x="172" y="1"/>
                      <a:pt x="159" y="4"/>
                    </a:cubicBezTo>
                    <a:cubicBezTo>
                      <a:pt x="60" y="24"/>
                      <a:pt x="0" y="143"/>
                      <a:pt x="21" y="223"/>
                    </a:cubicBezTo>
                    <a:cubicBezTo>
                      <a:pt x="436" y="1214"/>
                      <a:pt x="1052" y="2126"/>
                      <a:pt x="1824" y="2858"/>
                    </a:cubicBezTo>
                    <a:cubicBezTo>
                      <a:pt x="1859" y="2893"/>
                      <a:pt x="1899" y="2908"/>
                      <a:pt x="1938" y="2908"/>
                    </a:cubicBezTo>
                    <a:cubicBezTo>
                      <a:pt x="2076" y="2908"/>
                      <a:pt x="2206" y="2725"/>
                      <a:pt x="2082" y="2601"/>
                    </a:cubicBezTo>
                    <a:cubicBezTo>
                      <a:pt x="1348" y="1907"/>
                      <a:pt x="753" y="1074"/>
                      <a:pt x="378" y="123"/>
                    </a:cubicBezTo>
                    <a:cubicBezTo>
                      <a:pt x="343" y="54"/>
                      <a:pt x="278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Google Shape;5326;p55"/>
              <p:cNvSpPr/>
              <p:nvPr/>
            </p:nvSpPr>
            <p:spPr>
              <a:xfrm>
                <a:off x="855975" y="3030975"/>
                <a:ext cx="3577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549" extrusionOk="0">
                    <a:moveTo>
                      <a:pt x="216" y="1"/>
                    </a:moveTo>
                    <a:cubicBezTo>
                      <a:pt x="112" y="1"/>
                      <a:pt x="0" y="86"/>
                      <a:pt x="36" y="227"/>
                    </a:cubicBezTo>
                    <a:cubicBezTo>
                      <a:pt x="313" y="1298"/>
                      <a:pt x="650" y="2368"/>
                      <a:pt x="1027" y="3420"/>
                    </a:cubicBezTo>
                    <a:cubicBezTo>
                      <a:pt x="1060" y="3509"/>
                      <a:pt x="1139" y="3548"/>
                      <a:pt x="1216" y="3548"/>
                    </a:cubicBezTo>
                    <a:cubicBezTo>
                      <a:pt x="1326" y="3548"/>
                      <a:pt x="1431" y="3468"/>
                      <a:pt x="1384" y="3340"/>
                    </a:cubicBezTo>
                    <a:cubicBezTo>
                      <a:pt x="987" y="2289"/>
                      <a:pt x="650" y="1218"/>
                      <a:pt x="372" y="129"/>
                    </a:cubicBezTo>
                    <a:cubicBezTo>
                      <a:pt x="356" y="40"/>
                      <a:pt x="288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5327;p55"/>
              <p:cNvSpPr/>
              <p:nvPr/>
            </p:nvSpPr>
            <p:spPr>
              <a:xfrm>
                <a:off x="867775" y="2892425"/>
                <a:ext cx="2600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2764" extrusionOk="0">
                    <a:moveTo>
                      <a:pt x="171" y="1"/>
                    </a:moveTo>
                    <a:cubicBezTo>
                      <a:pt x="84" y="1"/>
                      <a:pt x="0" y="60"/>
                      <a:pt x="0" y="179"/>
                    </a:cubicBezTo>
                    <a:cubicBezTo>
                      <a:pt x="19" y="1051"/>
                      <a:pt x="257" y="1905"/>
                      <a:pt x="674" y="2677"/>
                    </a:cubicBezTo>
                    <a:cubicBezTo>
                      <a:pt x="704" y="2738"/>
                      <a:pt x="754" y="2764"/>
                      <a:pt x="805" y="2764"/>
                    </a:cubicBezTo>
                    <a:cubicBezTo>
                      <a:pt x="918" y="2764"/>
                      <a:pt x="1040" y="2636"/>
                      <a:pt x="971" y="2499"/>
                    </a:cubicBezTo>
                    <a:cubicBezTo>
                      <a:pt x="595" y="1786"/>
                      <a:pt x="376" y="993"/>
                      <a:pt x="357" y="179"/>
                    </a:cubicBezTo>
                    <a:cubicBezTo>
                      <a:pt x="347" y="60"/>
                      <a:pt x="257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5328;p55"/>
              <p:cNvSpPr/>
              <p:nvPr/>
            </p:nvSpPr>
            <p:spPr>
              <a:xfrm>
                <a:off x="977275" y="2943975"/>
                <a:ext cx="253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407" extrusionOk="0">
                    <a:moveTo>
                      <a:pt x="189" y="0"/>
                    </a:moveTo>
                    <a:cubicBezTo>
                      <a:pt x="105" y="0"/>
                      <a:pt x="21" y="60"/>
                      <a:pt x="21" y="179"/>
                    </a:cubicBezTo>
                    <a:cubicBezTo>
                      <a:pt x="0" y="932"/>
                      <a:pt x="219" y="1685"/>
                      <a:pt x="634" y="2320"/>
                    </a:cubicBezTo>
                    <a:cubicBezTo>
                      <a:pt x="671" y="2381"/>
                      <a:pt x="725" y="2406"/>
                      <a:pt x="778" y="2406"/>
                    </a:cubicBezTo>
                    <a:cubicBezTo>
                      <a:pt x="898" y="2406"/>
                      <a:pt x="1015" y="2279"/>
                      <a:pt x="933" y="2142"/>
                    </a:cubicBezTo>
                    <a:cubicBezTo>
                      <a:pt x="555" y="1566"/>
                      <a:pt x="357" y="873"/>
                      <a:pt x="357" y="179"/>
                    </a:cubicBezTo>
                    <a:cubicBezTo>
                      <a:pt x="357" y="60"/>
                      <a:pt x="273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5329;p55"/>
              <p:cNvSpPr/>
              <p:nvPr/>
            </p:nvSpPr>
            <p:spPr>
              <a:xfrm>
                <a:off x="1054575" y="2821000"/>
                <a:ext cx="24525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3572" extrusionOk="0">
                    <a:moveTo>
                      <a:pt x="329" y="1"/>
                    </a:moveTo>
                    <a:cubicBezTo>
                      <a:pt x="259" y="1"/>
                      <a:pt x="195" y="37"/>
                      <a:pt x="180" y="123"/>
                    </a:cubicBezTo>
                    <a:cubicBezTo>
                      <a:pt x="0" y="1273"/>
                      <a:pt x="140" y="2423"/>
                      <a:pt x="616" y="3472"/>
                    </a:cubicBezTo>
                    <a:cubicBezTo>
                      <a:pt x="641" y="3543"/>
                      <a:pt x="691" y="3572"/>
                      <a:pt x="744" y="3572"/>
                    </a:cubicBezTo>
                    <a:cubicBezTo>
                      <a:pt x="856" y="3572"/>
                      <a:pt x="980" y="3442"/>
                      <a:pt x="912" y="3295"/>
                    </a:cubicBezTo>
                    <a:cubicBezTo>
                      <a:pt x="497" y="2343"/>
                      <a:pt x="357" y="1252"/>
                      <a:pt x="536" y="221"/>
                    </a:cubicBezTo>
                    <a:cubicBezTo>
                      <a:pt x="561" y="89"/>
                      <a:pt x="438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5330;p55"/>
              <p:cNvSpPr/>
              <p:nvPr/>
            </p:nvSpPr>
            <p:spPr>
              <a:xfrm>
                <a:off x="1113950" y="2945875"/>
                <a:ext cx="195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2684" extrusionOk="0">
                    <a:moveTo>
                      <a:pt x="218" y="1"/>
                    </a:moveTo>
                    <a:cubicBezTo>
                      <a:pt x="116" y="1"/>
                      <a:pt x="1" y="90"/>
                      <a:pt x="25" y="222"/>
                    </a:cubicBezTo>
                    <a:cubicBezTo>
                      <a:pt x="144" y="996"/>
                      <a:pt x="282" y="1768"/>
                      <a:pt x="421" y="2561"/>
                    </a:cubicBezTo>
                    <a:cubicBezTo>
                      <a:pt x="437" y="2647"/>
                      <a:pt x="498" y="2683"/>
                      <a:pt x="564" y="2683"/>
                    </a:cubicBezTo>
                    <a:cubicBezTo>
                      <a:pt x="667" y="2683"/>
                      <a:pt x="782" y="2595"/>
                      <a:pt x="757" y="2463"/>
                    </a:cubicBezTo>
                    <a:cubicBezTo>
                      <a:pt x="619" y="1689"/>
                      <a:pt x="500" y="916"/>
                      <a:pt x="361" y="123"/>
                    </a:cubicBezTo>
                    <a:cubicBezTo>
                      <a:pt x="345" y="38"/>
                      <a:pt x="284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5331;p55"/>
              <p:cNvSpPr/>
              <p:nvPr/>
            </p:nvSpPr>
            <p:spPr>
              <a:xfrm>
                <a:off x="1191875" y="2885875"/>
                <a:ext cx="18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2140" extrusionOk="0">
                    <a:moveTo>
                      <a:pt x="547" y="1"/>
                    </a:moveTo>
                    <a:cubicBezTo>
                      <a:pt x="465" y="1"/>
                      <a:pt x="393" y="42"/>
                      <a:pt x="376" y="124"/>
                    </a:cubicBezTo>
                    <a:lnTo>
                      <a:pt x="19" y="1908"/>
                    </a:lnTo>
                    <a:cubicBezTo>
                      <a:pt x="0" y="2008"/>
                      <a:pt x="40" y="2106"/>
                      <a:pt x="138" y="2127"/>
                    </a:cubicBezTo>
                    <a:cubicBezTo>
                      <a:pt x="159" y="2135"/>
                      <a:pt x="180" y="2139"/>
                      <a:pt x="201" y="2139"/>
                    </a:cubicBezTo>
                    <a:cubicBezTo>
                      <a:pt x="276" y="2139"/>
                      <a:pt x="341" y="2086"/>
                      <a:pt x="357" y="2008"/>
                    </a:cubicBezTo>
                    <a:lnTo>
                      <a:pt x="714" y="224"/>
                    </a:lnTo>
                    <a:cubicBezTo>
                      <a:pt x="733" y="124"/>
                      <a:pt x="693" y="26"/>
                      <a:pt x="595" y="5"/>
                    </a:cubicBezTo>
                    <a:cubicBezTo>
                      <a:pt x="579" y="2"/>
                      <a:pt x="562" y="1"/>
                      <a:pt x="5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5332;p55"/>
              <p:cNvSpPr/>
              <p:nvPr/>
            </p:nvSpPr>
            <p:spPr>
              <a:xfrm>
                <a:off x="1253325" y="2817000"/>
                <a:ext cx="12650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506" h="3718" extrusionOk="0">
                    <a:moveTo>
                      <a:pt x="332" y="0"/>
                    </a:moveTo>
                    <a:cubicBezTo>
                      <a:pt x="243" y="0"/>
                      <a:pt x="148" y="55"/>
                      <a:pt x="138" y="164"/>
                    </a:cubicBezTo>
                    <a:cubicBezTo>
                      <a:pt x="0" y="1293"/>
                      <a:pt x="0" y="2424"/>
                      <a:pt x="138" y="3553"/>
                    </a:cubicBezTo>
                    <a:cubicBezTo>
                      <a:pt x="148" y="3663"/>
                      <a:pt x="243" y="3717"/>
                      <a:pt x="332" y="3717"/>
                    </a:cubicBezTo>
                    <a:cubicBezTo>
                      <a:pt x="421" y="3717"/>
                      <a:pt x="505" y="3663"/>
                      <a:pt x="495" y="3553"/>
                    </a:cubicBezTo>
                    <a:cubicBezTo>
                      <a:pt x="357" y="2424"/>
                      <a:pt x="357" y="1293"/>
                      <a:pt x="495" y="164"/>
                    </a:cubicBezTo>
                    <a:cubicBezTo>
                      <a:pt x="505" y="55"/>
                      <a:pt x="421" y="0"/>
                      <a:pt x="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5333;p55"/>
              <p:cNvSpPr/>
              <p:nvPr/>
            </p:nvSpPr>
            <p:spPr>
              <a:xfrm>
                <a:off x="1298150" y="2945950"/>
                <a:ext cx="26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856" extrusionOk="0">
                    <a:moveTo>
                      <a:pt x="822" y="1"/>
                    </a:moveTo>
                    <a:cubicBezTo>
                      <a:pt x="769" y="1"/>
                      <a:pt x="716" y="30"/>
                      <a:pt x="684" y="100"/>
                    </a:cubicBezTo>
                    <a:cubicBezTo>
                      <a:pt x="308" y="913"/>
                      <a:pt x="70" y="1786"/>
                      <a:pt x="10" y="2677"/>
                    </a:cubicBezTo>
                    <a:cubicBezTo>
                      <a:pt x="1" y="2796"/>
                      <a:pt x="85" y="2855"/>
                      <a:pt x="174" y="2855"/>
                    </a:cubicBezTo>
                    <a:cubicBezTo>
                      <a:pt x="264" y="2855"/>
                      <a:pt x="357" y="2796"/>
                      <a:pt x="367" y="2677"/>
                    </a:cubicBezTo>
                    <a:cubicBezTo>
                      <a:pt x="427" y="1844"/>
                      <a:pt x="625" y="1032"/>
                      <a:pt x="982" y="279"/>
                    </a:cubicBezTo>
                    <a:cubicBezTo>
                      <a:pt x="1049" y="131"/>
                      <a:pt x="934" y="1"/>
                      <a:pt x="8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5334;p55"/>
              <p:cNvSpPr/>
              <p:nvPr/>
            </p:nvSpPr>
            <p:spPr>
              <a:xfrm>
                <a:off x="1367775" y="2870050"/>
                <a:ext cx="253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17" extrusionOk="0">
                    <a:moveTo>
                      <a:pt x="835" y="0"/>
                    </a:moveTo>
                    <a:cubicBezTo>
                      <a:pt x="750" y="0"/>
                      <a:pt x="672" y="56"/>
                      <a:pt x="655" y="143"/>
                    </a:cubicBezTo>
                    <a:cubicBezTo>
                      <a:pt x="536" y="836"/>
                      <a:pt x="318" y="1510"/>
                      <a:pt x="40" y="2145"/>
                    </a:cubicBezTo>
                    <a:cubicBezTo>
                      <a:pt x="0" y="2245"/>
                      <a:pt x="21" y="2343"/>
                      <a:pt x="100" y="2383"/>
                    </a:cubicBezTo>
                    <a:cubicBezTo>
                      <a:pt x="130" y="2405"/>
                      <a:pt x="168" y="2416"/>
                      <a:pt x="206" y="2416"/>
                    </a:cubicBezTo>
                    <a:cubicBezTo>
                      <a:pt x="269" y="2416"/>
                      <a:pt x="332" y="2385"/>
                      <a:pt x="357" y="2324"/>
                    </a:cubicBezTo>
                    <a:cubicBezTo>
                      <a:pt x="635" y="1650"/>
                      <a:pt x="854" y="955"/>
                      <a:pt x="991" y="223"/>
                    </a:cubicBezTo>
                    <a:cubicBezTo>
                      <a:pt x="1012" y="143"/>
                      <a:pt x="972" y="43"/>
                      <a:pt x="873" y="4"/>
                    </a:cubicBezTo>
                    <a:cubicBezTo>
                      <a:pt x="860" y="1"/>
                      <a:pt x="848" y="0"/>
                      <a:pt x="8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5335;p55"/>
              <p:cNvSpPr/>
              <p:nvPr/>
            </p:nvSpPr>
            <p:spPr>
              <a:xfrm>
                <a:off x="1409500" y="3026525"/>
                <a:ext cx="37575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2669" extrusionOk="0">
                    <a:moveTo>
                      <a:pt x="1286" y="0"/>
                    </a:moveTo>
                    <a:cubicBezTo>
                      <a:pt x="1223" y="0"/>
                      <a:pt x="1166" y="35"/>
                      <a:pt x="1127" y="88"/>
                    </a:cubicBezTo>
                    <a:cubicBezTo>
                      <a:pt x="612" y="783"/>
                      <a:pt x="255" y="1595"/>
                      <a:pt x="36" y="2448"/>
                    </a:cubicBezTo>
                    <a:cubicBezTo>
                      <a:pt x="0" y="2580"/>
                      <a:pt x="118" y="2669"/>
                      <a:pt x="225" y="2669"/>
                    </a:cubicBezTo>
                    <a:cubicBezTo>
                      <a:pt x="294" y="2669"/>
                      <a:pt x="358" y="2632"/>
                      <a:pt x="374" y="2546"/>
                    </a:cubicBezTo>
                    <a:cubicBezTo>
                      <a:pt x="572" y="1714"/>
                      <a:pt x="948" y="941"/>
                      <a:pt x="1444" y="267"/>
                    </a:cubicBezTo>
                    <a:cubicBezTo>
                      <a:pt x="1503" y="188"/>
                      <a:pt x="1444" y="69"/>
                      <a:pt x="1384" y="29"/>
                    </a:cubicBezTo>
                    <a:cubicBezTo>
                      <a:pt x="1351" y="9"/>
                      <a:pt x="1318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5336;p55"/>
              <p:cNvSpPr/>
              <p:nvPr/>
            </p:nvSpPr>
            <p:spPr>
              <a:xfrm>
                <a:off x="1505475" y="2932700"/>
                <a:ext cx="4192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957" extrusionOk="0">
                    <a:moveTo>
                      <a:pt x="1466" y="1"/>
                    </a:moveTo>
                    <a:cubicBezTo>
                      <a:pt x="1395" y="1"/>
                      <a:pt x="1324" y="36"/>
                      <a:pt x="1292" y="114"/>
                    </a:cubicBezTo>
                    <a:cubicBezTo>
                      <a:pt x="936" y="1007"/>
                      <a:pt x="539" y="1859"/>
                      <a:pt x="82" y="2691"/>
                    </a:cubicBezTo>
                    <a:cubicBezTo>
                      <a:pt x="0" y="2829"/>
                      <a:pt x="127" y="2957"/>
                      <a:pt x="246" y="2957"/>
                    </a:cubicBezTo>
                    <a:cubicBezTo>
                      <a:pt x="299" y="2957"/>
                      <a:pt x="350" y="2932"/>
                      <a:pt x="381" y="2871"/>
                    </a:cubicBezTo>
                    <a:cubicBezTo>
                      <a:pt x="856" y="2017"/>
                      <a:pt x="1272" y="1126"/>
                      <a:pt x="1629" y="214"/>
                    </a:cubicBezTo>
                    <a:cubicBezTo>
                      <a:pt x="1676" y="82"/>
                      <a:pt x="1573" y="1"/>
                      <a:pt x="1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5337;p55"/>
              <p:cNvSpPr/>
              <p:nvPr/>
            </p:nvSpPr>
            <p:spPr>
              <a:xfrm>
                <a:off x="1512475" y="3058000"/>
                <a:ext cx="402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398" extrusionOk="0">
                    <a:moveTo>
                      <a:pt x="1366" y="1"/>
                    </a:moveTo>
                    <a:cubicBezTo>
                      <a:pt x="1310" y="1"/>
                      <a:pt x="1253" y="24"/>
                      <a:pt x="1211" y="79"/>
                    </a:cubicBezTo>
                    <a:cubicBezTo>
                      <a:pt x="774" y="732"/>
                      <a:pt x="378" y="1406"/>
                      <a:pt x="40" y="2120"/>
                    </a:cubicBezTo>
                    <a:cubicBezTo>
                      <a:pt x="1" y="2220"/>
                      <a:pt x="21" y="2318"/>
                      <a:pt x="120" y="2378"/>
                    </a:cubicBezTo>
                    <a:cubicBezTo>
                      <a:pt x="138" y="2391"/>
                      <a:pt x="165" y="2397"/>
                      <a:pt x="194" y="2397"/>
                    </a:cubicBezTo>
                    <a:cubicBezTo>
                      <a:pt x="257" y="2397"/>
                      <a:pt x="330" y="2366"/>
                      <a:pt x="357" y="2299"/>
                    </a:cubicBezTo>
                    <a:cubicBezTo>
                      <a:pt x="675" y="1585"/>
                      <a:pt x="1071" y="911"/>
                      <a:pt x="1528" y="256"/>
                    </a:cubicBezTo>
                    <a:cubicBezTo>
                      <a:pt x="1610" y="119"/>
                      <a:pt x="1492" y="1"/>
                      <a:pt x="13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5338;p55"/>
              <p:cNvSpPr/>
              <p:nvPr/>
            </p:nvSpPr>
            <p:spPr>
              <a:xfrm>
                <a:off x="1598700" y="3013500"/>
                <a:ext cx="43625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2644" extrusionOk="0">
                    <a:moveTo>
                      <a:pt x="1488" y="0"/>
                    </a:moveTo>
                    <a:cubicBezTo>
                      <a:pt x="1435" y="0"/>
                      <a:pt x="1384" y="22"/>
                      <a:pt x="1349" y="75"/>
                    </a:cubicBezTo>
                    <a:cubicBezTo>
                      <a:pt x="833" y="807"/>
                      <a:pt x="397" y="1600"/>
                      <a:pt x="40" y="2414"/>
                    </a:cubicBezTo>
                    <a:cubicBezTo>
                      <a:pt x="1" y="2512"/>
                      <a:pt x="80" y="2612"/>
                      <a:pt x="159" y="2631"/>
                    </a:cubicBezTo>
                    <a:cubicBezTo>
                      <a:pt x="185" y="2640"/>
                      <a:pt x="209" y="2644"/>
                      <a:pt x="230" y="2644"/>
                    </a:cubicBezTo>
                    <a:cubicBezTo>
                      <a:pt x="310" y="2644"/>
                      <a:pt x="362" y="2591"/>
                      <a:pt x="378" y="2512"/>
                    </a:cubicBezTo>
                    <a:cubicBezTo>
                      <a:pt x="714" y="1719"/>
                      <a:pt x="1150" y="966"/>
                      <a:pt x="1647" y="252"/>
                    </a:cubicBezTo>
                    <a:cubicBezTo>
                      <a:pt x="1744" y="127"/>
                      <a:pt x="1614" y="0"/>
                      <a:pt x="1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5339;p55"/>
              <p:cNvSpPr/>
              <p:nvPr/>
            </p:nvSpPr>
            <p:spPr>
              <a:xfrm>
                <a:off x="1633825" y="3103800"/>
                <a:ext cx="63150" cy="60550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422" extrusionOk="0">
                    <a:moveTo>
                      <a:pt x="2275" y="0"/>
                    </a:moveTo>
                    <a:cubicBezTo>
                      <a:pt x="2238" y="0"/>
                      <a:pt x="2199" y="15"/>
                      <a:pt x="2164" y="50"/>
                    </a:cubicBezTo>
                    <a:cubicBezTo>
                      <a:pt x="1471" y="744"/>
                      <a:pt x="797" y="1437"/>
                      <a:pt x="123" y="2111"/>
                    </a:cubicBezTo>
                    <a:cubicBezTo>
                      <a:pt x="1" y="2249"/>
                      <a:pt x="114" y="2422"/>
                      <a:pt x="244" y="2422"/>
                    </a:cubicBezTo>
                    <a:cubicBezTo>
                      <a:pt x="283" y="2422"/>
                      <a:pt x="324" y="2406"/>
                      <a:pt x="361" y="2370"/>
                    </a:cubicBezTo>
                    <a:cubicBezTo>
                      <a:pt x="1054" y="1675"/>
                      <a:pt x="1728" y="1001"/>
                      <a:pt x="2402" y="308"/>
                    </a:cubicBezTo>
                    <a:cubicBezTo>
                      <a:pt x="2525" y="185"/>
                      <a:pt x="2408" y="0"/>
                      <a:pt x="2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5340;p55"/>
              <p:cNvSpPr/>
              <p:nvPr/>
            </p:nvSpPr>
            <p:spPr>
              <a:xfrm>
                <a:off x="1639850" y="3256875"/>
                <a:ext cx="39175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485" extrusionOk="0">
                    <a:moveTo>
                      <a:pt x="1387" y="0"/>
                    </a:moveTo>
                    <a:cubicBezTo>
                      <a:pt x="1339" y="0"/>
                      <a:pt x="1291" y="21"/>
                      <a:pt x="1249" y="53"/>
                    </a:cubicBezTo>
                    <a:lnTo>
                      <a:pt x="60" y="1182"/>
                    </a:lnTo>
                    <a:cubicBezTo>
                      <a:pt x="1" y="1261"/>
                      <a:pt x="1" y="1361"/>
                      <a:pt x="60" y="1440"/>
                    </a:cubicBezTo>
                    <a:cubicBezTo>
                      <a:pt x="99" y="1470"/>
                      <a:pt x="149" y="1484"/>
                      <a:pt x="196" y="1484"/>
                    </a:cubicBezTo>
                    <a:cubicBezTo>
                      <a:pt x="243" y="1484"/>
                      <a:pt x="288" y="1470"/>
                      <a:pt x="318" y="1440"/>
                    </a:cubicBezTo>
                    <a:lnTo>
                      <a:pt x="1507" y="310"/>
                    </a:lnTo>
                    <a:cubicBezTo>
                      <a:pt x="1566" y="230"/>
                      <a:pt x="1566" y="112"/>
                      <a:pt x="1507" y="53"/>
                    </a:cubicBezTo>
                    <a:cubicBezTo>
                      <a:pt x="1470" y="16"/>
                      <a:pt x="1429" y="0"/>
                      <a:pt x="1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5341;p55"/>
              <p:cNvSpPr/>
              <p:nvPr/>
            </p:nvSpPr>
            <p:spPr>
              <a:xfrm>
                <a:off x="1536775" y="3386550"/>
                <a:ext cx="39675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195" extrusionOk="0">
                    <a:moveTo>
                      <a:pt x="1389" y="0"/>
                    </a:moveTo>
                    <a:cubicBezTo>
                      <a:pt x="1361" y="0"/>
                      <a:pt x="1334" y="7"/>
                      <a:pt x="1309" y="20"/>
                    </a:cubicBezTo>
                    <a:cubicBezTo>
                      <a:pt x="873" y="277"/>
                      <a:pt x="456" y="575"/>
                      <a:pt x="59" y="892"/>
                    </a:cubicBezTo>
                    <a:cubicBezTo>
                      <a:pt x="1" y="951"/>
                      <a:pt x="1" y="1070"/>
                      <a:pt x="59" y="1149"/>
                    </a:cubicBezTo>
                    <a:cubicBezTo>
                      <a:pt x="99" y="1179"/>
                      <a:pt x="144" y="1194"/>
                      <a:pt x="189" y="1194"/>
                    </a:cubicBezTo>
                    <a:cubicBezTo>
                      <a:pt x="233" y="1194"/>
                      <a:pt x="278" y="1179"/>
                      <a:pt x="318" y="1149"/>
                    </a:cubicBezTo>
                    <a:cubicBezTo>
                      <a:pt x="694" y="852"/>
                      <a:pt x="1071" y="575"/>
                      <a:pt x="1487" y="337"/>
                    </a:cubicBezTo>
                    <a:cubicBezTo>
                      <a:pt x="1566" y="277"/>
                      <a:pt x="1587" y="178"/>
                      <a:pt x="1547" y="99"/>
                    </a:cubicBezTo>
                    <a:cubicBezTo>
                      <a:pt x="1506" y="31"/>
                      <a:pt x="1447" y="0"/>
                      <a:pt x="1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5342;p55"/>
              <p:cNvSpPr/>
              <p:nvPr/>
            </p:nvSpPr>
            <p:spPr>
              <a:xfrm>
                <a:off x="1618925" y="3340675"/>
                <a:ext cx="61100" cy="54550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82" extrusionOk="0">
                    <a:moveTo>
                      <a:pt x="2180" y="0"/>
                    </a:moveTo>
                    <a:cubicBezTo>
                      <a:pt x="2141" y="0"/>
                      <a:pt x="2102" y="15"/>
                      <a:pt x="2067" y="50"/>
                    </a:cubicBezTo>
                    <a:cubicBezTo>
                      <a:pt x="1412" y="665"/>
                      <a:pt x="778" y="1279"/>
                      <a:pt x="124" y="1874"/>
                    </a:cubicBezTo>
                    <a:cubicBezTo>
                      <a:pt x="1" y="1997"/>
                      <a:pt x="130" y="2182"/>
                      <a:pt x="268" y="2182"/>
                    </a:cubicBezTo>
                    <a:cubicBezTo>
                      <a:pt x="307" y="2182"/>
                      <a:pt x="346" y="2167"/>
                      <a:pt x="381" y="2132"/>
                    </a:cubicBezTo>
                    <a:cubicBezTo>
                      <a:pt x="1015" y="1517"/>
                      <a:pt x="1670" y="922"/>
                      <a:pt x="2305" y="309"/>
                    </a:cubicBezTo>
                    <a:cubicBezTo>
                      <a:pt x="2443" y="185"/>
                      <a:pt x="2317" y="0"/>
                      <a:pt x="2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5343;p55"/>
              <p:cNvSpPr/>
              <p:nvPr/>
            </p:nvSpPr>
            <p:spPr>
              <a:xfrm>
                <a:off x="1532825" y="3486300"/>
                <a:ext cx="5005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613" extrusionOk="0">
                    <a:moveTo>
                      <a:pt x="1805" y="1"/>
                    </a:moveTo>
                    <a:cubicBezTo>
                      <a:pt x="1760" y="1"/>
                      <a:pt x="1717" y="21"/>
                      <a:pt x="1684" y="53"/>
                    </a:cubicBezTo>
                    <a:cubicBezTo>
                      <a:pt x="1150" y="470"/>
                      <a:pt x="614" y="886"/>
                      <a:pt x="79" y="1322"/>
                    </a:cubicBezTo>
                    <a:cubicBezTo>
                      <a:pt x="0" y="1382"/>
                      <a:pt x="19" y="1501"/>
                      <a:pt x="79" y="1559"/>
                    </a:cubicBezTo>
                    <a:cubicBezTo>
                      <a:pt x="116" y="1596"/>
                      <a:pt x="158" y="1612"/>
                      <a:pt x="199" y="1612"/>
                    </a:cubicBezTo>
                    <a:cubicBezTo>
                      <a:pt x="246" y="1612"/>
                      <a:pt x="294" y="1592"/>
                      <a:pt x="336" y="1559"/>
                    </a:cubicBezTo>
                    <a:cubicBezTo>
                      <a:pt x="872" y="1144"/>
                      <a:pt x="1388" y="727"/>
                      <a:pt x="1922" y="311"/>
                    </a:cubicBezTo>
                    <a:cubicBezTo>
                      <a:pt x="2001" y="251"/>
                      <a:pt x="1982" y="113"/>
                      <a:pt x="1922" y="53"/>
                    </a:cubicBezTo>
                    <a:cubicBezTo>
                      <a:pt x="1885" y="16"/>
                      <a:pt x="1845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5344;p55"/>
              <p:cNvSpPr/>
              <p:nvPr/>
            </p:nvSpPr>
            <p:spPr>
              <a:xfrm>
                <a:off x="1635375" y="3435275"/>
                <a:ext cx="545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1862" extrusionOk="0">
                    <a:moveTo>
                      <a:pt x="2002" y="0"/>
                    </a:moveTo>
                    <a:cubicBezTo>
                      <a:pt x="1954" y="0"/>
                      <a:pt x="1906" y="21"/>
                      <a:pt x="1864" y="53"/>
                    </a:cubicBezTo>
                    <a:cubicBezTo>
                      <a:pt x="1269" y="548"/>
                      <a:pt x="675" y="1063"/>
                      <a:pt x="80" y="1560"/>
                    </a:cubicBezTo>
                    <a:cubicBezTo>
                      <a:pt x="1" y="1618"/>
                      <a:pt x="21" y="1758"/>
                      <a:pt x="80" y="1816"/>
                    </a:cubicBezTo>
                    <a:cubicBezTo>
                      <a:pt x="120" y="1847"/>
                      <a:pt x="164" y="1862"/>
                      <a:pt x="209" y="1862"/>
                    </a:cubicBezTo>
                    <a:cubicBezTo>
                      <a:pt x="254" y="1862"/>
                      <a:pt x="299" y="1847"/>
                      <a:pt x="338" y="1816"/>
                    </a:cubicBezTo>
                    <a:cubicBezTo>
                      <a:pt x="933" y="1301"/>
                      <a:pt x="1528" y="806"/>
                      <a:pt x="2122" y="291"/>
                    </a:cubicBezTo>
                    <a:cubicBezTo>
                      <a:pt x="2181" y="231"/>
                      <a:pt x="2181" y="112"/>
                      <a:pt x="2122" y="53"/>
                    </a:cubicBezTo>
                    <a:cubicBezTo>
                      <a:pt x="2085" y="16"/>
                      <a:pt x="2044" y="0"/>
                      <a:pt x="20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5345;p55"/>
              <p:cNvSpPr/>
              <p:nvPr/>
            </p:nvSpPr>
            <p:spPr>
              <a:xfrm>
                <a:off x="1479975" y="3611300"/>
                <a:ext cx="60275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1615" extrusionOk="0">
                    <a:moveTo>
                      <a:pt x="2222" y="0"/>
                    </a:moveTo>
                    <a:cubicBezTo>
                      <a:pt x="2191" y="0"/>
                      <a:pt x="2160" y="9"/>
                      <a:pt x="2133" y="29"/>
                    </a:cubicBezTo>
                    <a:cubicBezTo>
                      <a:pt x="1499" y="484"/>
                      <a:pt x="845" y="901"/>
                      <a:pt x="171" y="1277"/>
                    </a:cubicBezTo>
                    <a:cubicBezTo>
                      <a:pt x="1" y="1380"/>
                      <a:pt x="109" y="1615"/>
                      <a:pt x="268" y="1615"/>
                    </a:cubicBezTo>
                    <a:cubicBezTo>
                      <a:pt x="294" y="1615"/>
                      <a:pt x="321" y="1608"/>
                      <a:pt x="349" y="1594"/>
                    </a:cubicBezTo>
                    <a:cubicBezTo>
                      <a:pt x="1023" y="1219"/>
                      <a:pt x="1678" y="802"/>
                      <a:pt x="2312" y="326"/>
                    </a:cubicBezTo>
                    <a:cubicBezTo>
                      <a:pt x="2392" y="267"/>
                      <a:pt x="2411" y="167"/>
                      <a:pt x="2371" y="88"/>
                    </a:cubicBezTo>
                    <a:cubicBezTo>
                      <a:pt x="2345" y="35"/>
                      <a:pt x="2283" y="0"/>
                      <a:pt x="2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5346;p55"/>
              <p:cNvSpPr/>
              <p:nvPr/>
            </p:nvSpPr>
            <p:spPr>
              <a:xfrm>
                <a:off x="1601675" y="3529625"/>
                <a:ext cx="58500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754" extrusionOk="0">
                    <a:moveTo>
                      <a:pt x="2118" y="1"/>
                    </a:moveTo>
                    <a:cubicBezTo>
                      <a:pt x="2091" y="1"/>
                      <a:pt x="2066" y="8"/>
                      <a:pt x="2043" y="25"/>
                    </a:cubicBezTo>
                    <a:cubicBezTo>
                      <a:pt x="1409" y="500"/>
                      <a:pt x="754" y="957"/>
                      <a:pt x="120" y="1412"/>
                    </a:cubicBezTo>
                    <a:cubicBezTo>
                      <a:pt x="40" y="1473"/>
                      <a:pt x="1" y="1571"/>
                      <a:pt x="61" y="1650"/>
                    </a:cubicBezTo>
                    <a:cubicBezTo>
                      <a:pt x="89" y="1707"/>
                      <a:pt x="158" y="1754"/>
                      <a:pt x="224" y="1754"/>
                    </a:cubicBezTo>
                    <a:cubicBezTo>
                      <a:pt x="251" y="1754"/>
                      <a:pt x="276" y="1747"/>
                      <a:pt x="299" y="1729"/>
                    </a:cubicBezTo>
                    <a:cubicBezTo>
                      <a:pt x="933" y="1254"/>
                      <a:pt x="1587" y="799"/>
                      <a:pt x="2221" y="342"/>
                    </a:cubicBezTo>
                    <a:cubicBezTo>
                      <a:pt x="2300" y="283"/>
                      <a:pt x="2340" y="183"/>
                      <a:pt x="2300" y="104"/>
                    </a:cubicBezTo>
                    <a:cubicBezTo>
                      <a:pt x="2258" y="47"/>
                      <a:pt x="2185" y="1"/>
                      <a:pt x="2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5347;p55"/>
              <p:cNvSpPr/>
              <p:nvPr/>
            </p:nvSpPr>
            <p:spPr>
              <a:xfrm>
                <a:off x="1525075" y="3657550"/>
                <a:ext cx="5885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589" extrusionOk="0">
                    <a:moveTo>
                      <a:pt x="2074" y="0"/>
                    </a:moveTo>
                    <a:cubicBezTo>
                      <a:pt x="2034" y="0"/>
                      <a:pt x="1993" y="13"/>
                      <a:pt x="1955" y="43"/>
                    </a:cubicBezTo>
                    <a:cubicBezTo>
                      <a:pt x="1420" y="537"/>
                      <a:pt x="826" y="954"/>
                      <a:pt x="171" y="1272"/>
                    </a:cubicBezTo>
                    <a:cubicBezTo>
                      <a:pt x="0" y="1356"/>
                      <a:pt x="109" y="1588"/>
                      <a:pt x="268" y="1588"/>
                    </a:cubicBezTo>
                    <a:cubicBezTo>
                      <a:pt x="295" y="1588"/>
                      <a:pt x="322" y="1582"/>
                      <a:pt x="350" y="1568"/>
                    </a:cubicBezTo>
                    <a:cubicBezTo>
                      <a:pt x="1024" y="1232"/>
                      <a:pt x="1658" y="815"/>
                      <a:pt x="2213" y="300"/>
                    </a:cubicBezTo>
                    <a:cubicBezTo>
                      <a:pt x="2353" y="175"/>
                      <a:pt x="2223" y="0"/>
                      <a:pt x="20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5348;p55"/>
              <p:cNvSpPr/>
              <p:nvPr/>
            </p:nvSpPr>
            <p:spPr>
              <a:xfrm>
                <a:off x="1566525" y="4203650"/>
                <a:ext cx="381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43" extrusionOk="0">
                    <a:moveTo>
                      <a:pt x="152" y="1"/>
                    </a:moveTo>
                    <a:cubicBezTo>
                      <a:pt x="66" y="1"/>
                      <a:pt x="0" y="92"/>
                      <a:pt x="0" y="181"/>
                    </a:cubicBezTo>
                    <a:cubicBezTo>
                      <a:pt x="0" y="281"/>
                      <a:pt x="79" y="340"/>
                      <a:pt x="178" y="360"/>
                    </a:cubicBezTo>
                    <a:cubicBezTo>
                      <a:pt x="574" y="379"/>
                      <a:pt x="952" y="419"/>
                      <a:pt x="1348" y="440"/>
                    </a:cubicBezTo>
                    <a:cubicBezTo>
                      <a:pt x="1355" y="441"/>
                      <a:pt x="1362" y="442"/>
                      <a:pt x="1368" y="442"/>
                    </a:cubicBezTo>
                    <a:cubicBezTo>
                      <a:pt x="1443" y="442"/>
                      <a:pt x="1526" y="352"/>
                      <a:pt x="1526" y="261"/>
                    </a:cubicBezTo>
                    <a:cubicBezTo>
                      <a:pt x="1507" y="162"/>
                      <a:pt x="1446" y="102"/>
                      <a:pt x="1348" y="83"/>
                    </a:cubicBezTo>
                    <a:cubicBezTo>
                      <a:pt x="952" y="62"/>
                      <a:pt x="574" y="23"/>
                      <a:pt x="178" y="4"/>
                    </a:cubicBezTo>
                    <a:cubicBezTo>
                      <a:pt x="169" y="2"/>
                      <a:pt x="160" y="1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5349;p55"/>
              <p:cNvSpPr/>
              <p:nvPr/>
            </p:nvSpPr>
            <p:spPr>
              <a:xfrm>
                <a:off x="1562325" y="4131775"/>
                <a:ext cx="95575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879" extrusionOk="0">
                    <a:moveTo>
                      <a:pt x="271" y="0"/>
                    </a:moveTo>
                    <a:cubicBezTo>
                      <a:pt x="79" y="0"/>
                      <a:pt x="1" y="304"/>
                      <a:pt x="208" y="341"/>
                    </a:cubicBezTo>
                    <a:cubicBezTo>
                      <a:pt x="1318" y="519"/>
                      <a:pt x="2407" y="698"/>
                      <a:pt x="3517" y="876"/>
                    </a:cubicBezTo>
                    <a:cubicBezTo>
                      <a:pt x="3529" y="878"/>
                      <a:pt x="3541" y="879"/>
                      <a:pt x="3553" y="879"/>
                    </a:cubicBezTo>
                    <a:cubicBezTo>
                      <a:pt x="3746" y="879"/>
                      <a:pt x="3822" y="577"/>
                      <a:pt x="3617" y="540"/>
                    </a:cubicBezTo>
                    <a:cubicBezTo>
                      <a:pt x="2507" y="360"/>
                      <a:pt x="1397" y="183"/>
                      <a:pt x="306" y="4"/>
                    </a:cubicBezTo>
                    <a:cubicBezTo>
                      <a:pt x="294" y="1"/>
                      <a:pt x="282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5350;p55"/>
              <p:cNvSpPr/>
              <p:nvPr/>
            </p:nvSpPr>
            <p:spPr>
              <a:xfrm>
                <a:off x="1684450" y="3966225"/>
                <a:ext cx="387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060" extrusionOk="0">
                    <a:moveTo>
                      <a:pt x="1366" y="0"/>
                    </a:moveTo>
                    <a:cubicBezTo>
                      <a:pt x="1319" y="0"/>
                      <a:pt x="1270" y="15"/>
                      <a:pt x="1230" y="44"/>
                    </a:cubicBezTo>
                    <a:cubicBezTo>
                      <a:pt x="1071" y="224"/>
                      <a:pt x="932" y="322"/>
                      <a:pt x="734" y="441"/>
                    </a:cubicBezTo>
                    <a:cubicBezTo>
                      <a:pt x="635" y="501"/>
                      <a:pt x="535" y="560"/>
                      <a:pt x="437" y="599"/>
                    </a:cubicBezTo>
                    <a:cubicBezTo>
                      <a:pt x="437" y="599"/>
                      <a:pt x="416" y="620"/>
                      <a:pt x="397" y="620"/>
                    </a:cubicBezTo>
                    <a:cubicBezTo>
                      <a:pt x="377" y="639"/>
                      <a:pt x="337" y="639"/>
                      <a:pt x="318" y="660"/>
                    </a:cubicBezTo>
                    <a:lnTo>
                      <a:pt x="139" y="718"/>
                    </a:lnTo>
                    <a:cubicBezTo>
                      <a:pt x="60" y="739"/>
                      <a:pt x="1" y="837"/>
                      <a:pt x="20" y="937"/>
                    </a:cubicBezTo>
                    <a:cubicBezTo>
                      <a:pt x="38" y="1006"/>
                      <a:pt x="131" y="1060"/>
                      <a:pt x="207" y="1060"/>
                    </a:cubicBezTo>
                    <a:cubicBezTo>
                      <a:pt x="218" y="1060"/>
                      <a:pt x="229" y="1059"/>
                      <a:pt x="239" y="1056"/>
                    </a:cubicBezTo>
                    <a:cubicBezTo>
                      <a:pt x="714" y="917"/>
                      <a:pt x="1151" y="660"/>
                      <a:pt x="1487" y="303"/>
                    </a:cubicBezTo>
                    <a:cubicBezTo>
                      <a:pt x="1547" y="224"/>
                      <a:pt x="1547" y="124"/>
                      <a:pt x="1487" y="44"/>
                    </a:cubicBezTo>
                    <a:cubicBezTo>
                      <a:pt x="1457" y="15"/>
                      <a:pt x="1413" y="0"/>
                      <a:pt x="13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5351;p55"/>
              <p:cNvSpPr/>
              <p:nvPr/>
            </p:nvSpPr>
            <p:spPr>
              <a:xfrm>
                <a:off x="1552650" y="4086500"/>
                <a:ext cx="451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549" extrusionOk="0">
                    <a:moveTo>
                      <a:pt x="203" y="1"/>
                    </a:moveTo>
                    <a:cubicBezTo>
                      <a:pt x="125" y="1"/>
                      <a:pt x="55" y="66"/>
                      <a:pt x="40" y="130"/>
                    </a:cubicBezTo>
                    <a:cubicBezTo>
                      <a:pt x="0" y="229"/>
                      <a:pt x="59" y="308"/>
                      <a:pt x="159" y="348"/>
                    </a:cubicBezTo>
                    <a:cubicBezTo>
                      <a:pt x="516" y="482"/>
                      <a:pt x="884" y="549"/>
                      <a:pt x="1255" y="549"/>
                    </a:cubicBezTo>
                    <a:cubicBezTo>
                      <a:pt x="1378" y="549"/>
                      <a:pt x="1502" y="541"/>
                      <a:pt x="1625" y="527"/>
                    </a:cubicBezTo>
                    <a:cubicBezTo>
                      <a:pt x="1724" y="527"/>
                      <a:pt x="1803" y="467"/>
                      <a:pt x="1803" y="348"/>
                    </a:cubicBezTo>
                    <a:cubicBezTo>
                      <a:pt x="1803" y="268"/>
                      <a:pt x="1724" y="170"/>
                      <a:pt x="1625" y="170"/>
                    </a:cubicBezTo>
                    <a:cubicBezTo>
                      <a:pt x="1509" y="185"/>
                      <a:pt x="1391" y="192"/>
                      <a:pt x="1274" y="192"/>
                    </a:cubicBezTo>
                    <a:cubicBezTo>
                      <a:pt x="929" y="192"/>
                      <a:pt x="582" y="130"/>
                      <a:pt x="257" y="11"/>
                    </a:cubicBezTo>
                    <a:cubicBezTo>
                      <a:pt x="239" y="4"/>
                      <a:pt x="221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5352;p55"/>
              <p:cNvSpPr/>
              <p:nvPr/>
            </p:nvSpPr>
            <p:spPr>
              <a:xfrm>
                <a:off x="695300" y="3836775"/>
                <a:ext cx="4507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973" extrusionOk="0">
                    <a:moveTo>
                      <a:pt x="210" y="1"/>
                    </a:moveTo>
                    <a:cubicBezTo>
                      <a:pt x="148" y="1"/>
                      <a:pt x="86" y="36"/>
                      <a:pt x="59" y="89"/>
                    </a:cubicBezTo>
                    <a:cubicBezTo>
                      <a:pt x="1" y="168"/>
                      <a:pt x="40" y="287"/>
                      <a:pt x="120" y="327"/>
                    </a:cubicBezTo>
                    <a:cubicBezTo>
                      <a:pt x="556" y="604"/>
                      <a:pt x="1011" y="822"/>
                      <a:pt x="1507" y="961"/>
                    </a:cubicBezTo>
                    <a:cubicBezTo>
                      <a:pt x="1529" y="969"/>
                      <a:pt x="1549" y="973"/>
                      <a:pt x="1568" y="973"/>
                    </a:cubicBezTo>
                    <a:cubicBezTo>
                      <a:pt x="1741" y="973"/>
                      <a:pt x="1803" y="678"/>
                      <a:pt x="1606" y="623"/>
                    </a:cubicBezTo>
                    <a:cubicBezTo>
                      <a:pt x="1130" y="486"/>
                      <a:pt x="694" y="287"/>
                      <a:pt x="297" y="29"/>
                    </a:cubicBezTo>
                    <a:cubicBezTo>
                      <a:pt x="271" y="9"/>
                      <a:pt x="240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5353;p55"/>
              <p:cNvSpPr/>
              <p:nvPr/>
            </p:nvSpPr>
            <p:spPr>
              <a:xfrm>
                <a:off x="618000" y="3880475"/>
                <a:ext cx="72925" cy="41975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79" extrusionOk="0">
                    <a:moveTo>
                      <a:pt x="208" y="1"/>
                    </a:moveTo>
                    <a:cubicBezTo>
                      <a:pt x="164" y="1"/>
                      <a:pt x="119" y="16"/>
                      <a:pt x="80" y="46"/>
                    </a:cubicBezTo>
                    <a:cubicBezTo>
                      <a:pt x="19" y="105"/>
                      <a:pt x="0" y="244"/>
                      <a:pt x="80" y="303"/>
                    </a:cubicBezTo>
                    <a:cubicBezTo>
                      <a:pt x="833" y="897"/>
                      <a:pt x="1705" y="1373"/>
                      <a:pt x="2617" y="1671"/>
                    </a:cubicBezTo>
                    <a:cubicBezTo>
                      <a:pt x="2634" y="1676"/>
                      <a:pt x="2651" y="1678"/>
                      <a:pt x="2666" y="1678"/>
                    </a:cubicBezTo>
                    <a:cubicBezTo>
                      <a:pt x="2848" y="1678"/>
                      <a:pt x="2917" y="1387"/>
                      <a:pt x="2715" y="1314"/>
                    </a:cubicBezTo>
                    <a:cubicBezTo>
                      <a:pt x="1843" y="1037"/>
                      <a:pt x="1031" y="620"/>
                      <a:pt x="337" y="46"/>
                    </a:cubicBezTo>
                    <a:cubicBezTo>
                      <a:pt x="297" y="16"/>
                      <a:pt x="253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5354;p55"/>
              <p:cNvSpPr/>
              <p:nvPr/>
            </p:nvSpPr>
            <p:spPr>
              <a:xfrm>
                <a:off x="602825" y="4081800"/>
                <a:ext cx="513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102" extrusionOk="0">
                    <a:moveTo>
                      <a:pt x="269" y="1"/>
                    </a:moveTo>
                    <a:cubicBezTo>
                      <a:pt x="109" y="1"/>
                      <a:pt x="0" y="235"/>
                      <a:pt x="171" y="337"/>
                    </a:cubicBezTo>
                    <a:cubicBezTo>
                      <a:pt x="687" y="636"/>
                      <a:pt x="1242" y="892"/>
                      <a:pt x="1797" y="1091"/>
                    </a:cubicBezTo>
                    <a:cubicBezTo>
                      <a:pt x="1815" y="1098"/>
                      <a:pt x="1833" y="1101"/>
                      <a:pt x="1851" y="1101"/>
                    </a:cubicBezTo>
                    <a:cubicBezTo>
                      <a:pt x="1929" y="1101"/>
                      <a:pt x="1998" y="1036"/>
                      <a:pt x="2014" y="972"/>
                    </a:cubicBezTo>
                    <a:cubicBezTo>
                      <a:pt x="2054" y="873"/>
                      <a:pt x="1995" y="794"/>
                      <a:pt x="1895" y="754"/>
                    </a:cubicBezTo>
                    <a:cubicBezTo>
                      <a:pt x="1361" y="556"/>
                      <a:pt x="845" y="318"/>
                      <a:pt x="349" y="20"/>
                    </a:cubicBezTo>
                    <a:cubicBezTo>
                      <a:pt x="321" y="7"/>
                      <a:pt x="294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5355;p55"/>
              <p:cNvSpPr/>
              <p:nvPr/>
            </p:nvSpPr>
            <p:spPr>
              <a:xfrm>
                <a:off x="867250" y="4220050"/>
                <a:ext cx="269600" cy="226525"/>
              </a:xfrm>
              <a:custGeom>
                <a:avLst/>
                <a:gdLst/>
                <a:ahLst/>
                <a:cxnLst/>
                <a:rect l="l" t="t" r="r" b="b"/>
                <a:pathLst>
                  <a:path w="10784" h="9061" extrusionOk="0">
                    <a:moveTo>
                      <a:pt x="0" y="1"/>
                    </a:moveTo>
                    <a:cubicBezTo>
                      <a:pt x="119" y="2797"/>
                      <a:pt x="238" y="5612"/>
                      <a:pt x="378" y="8426"/>
                    </a:cubicBezTo>
                    <a:lnTo>
                      <a:pt x="9893" y="9061"/>
                    </a:lnTo>
                    <a:cubicBezTo>
                      <a:pt x="10189" y="6027"/>
                      <a:pt x="10487" y="3014"/>
                      <a:pt x="10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5356;p55"/>
              <p:cNvSpPr/>
              <p:nvPr/>
            </p:nvSpPr>
            <p:spPr>
              <a:xfrm>
                <a:off x="862800" y="4215625"/>
                <a:ext cx="279025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11161" h="9416" extrusionOk="0">
                    <a:moveTo>
                      <a:pt x="10767" y="357"/>
                    </a:moveTo>
                    <a:cubicBezTo>
                      <a:pt x="10481" y="3247"/>
                      <a:pt x="10196" y="6138"/>
                      <a:pt x="9910" y="9047"/>
                    </a:cubicBezTo>
                    <a:lnTo>
                      <a:pt x="9910" y="9047"/>
                    </a:lnTo>
                    <a:cubicBezTo>
                      <a:pt x="8893" y="8973"/>
                      <a:pt x="7875" y="8917"/>
                      <a:pt x="6839" y="8841"/>
                    </a:cubicBezTo>
                    <a:cubicBezTo>
                      <a:pt x="5134" y="8722"/>
                      <a:pt x="3429" y="8622"/>
                      <a:pt x="1725" y="8504"/>
                    </a:cubicBezTo>
                    <a:cubicBezTo>
                      <a:pt x="1381" y="8487"/>
                      <a:pt x="1037" y="8455"/>
                      <a:pt x="707" y="8433"/>
                    </a:cubicBezTo>
                    <a:lnTo>
                      <a:pt x="707" y="8433"/>
                    </a:lnTo>
                    <a:cubicBezTo>
                      <a:pt x="593" y="5735"/>
                      <a:pt x="479" y="3038"/>
                      <a:pt x="365" y="357"/>
                    </a:cubicBezTo>
                    <a:close/>
                    <a:moveTo>
                      <a:pt x="178" y="0"/>
                    </a:moveTo>
                    <a:cubicBezTo>
                      <a:pt x="80" y="0"/>
                      <a:pt x="1" y="80"/>
                      <a:pt x="1" y="178"/>
                    </a:cubicBezTo>
                    <a:cubicBezTo>
                      <a:pt x="120" y="2974"/>
                      <a:pt x="239" y="5789"/>
                      <a:pt x="377" y="8603"/>
                    </a:cubicBezTo>
                    <a:cubicBezTo>
                      <a:pt x="377" y="8702"/>
                      <a:pt x="456" y="8781"/>
                      <a:pt x="556" y="8781"/>
                    </a:cubicBezTo>
                    <a:cubicBezTo>
                      <a:pt x="1626" y="8841"/>
                      <a:pt x="2697" y="8921"/>
                      <a:pt x="3767" y="9000"/>
                    </a:cubicBezTo>
                    <a:cubicBezTo>
                      <a:pt x="5472" y="9098"/>
                      <a:pt x="7196" y="9217"/>
                      <a:pt x="8900" y="9336"/>
                    </a:cubicBezTo>
                    <a:cubicBezTo>
                      <a:pt x="9297" y="9357"/>
                      <a:pt x="9674" y="9376"/>
                      <a:pt x="10071" y="9415"/>
                    </a:cubicBezTo>
                    <a:cubicBezTo>
                      <a:pt x="10172" y="9415"/>
                      <a:pt x="10227" y="9354"/>
                      <a:pt x="10239" y="9283"/>
                    </a:cubicBezTo>
                    <a:lnTo>
                      <a:pt x="10239" y="9283"/>
                    </a:lnTo>
                    <a:cubicBezTo>
                      <a:pt x="10244" y="9269"/>
                      <a:pt x="10247" y="9254"/>
                      <a:pt x="10248" y="9238"/>
                    </a:cubicBezTo>
                    <a:cubicBezTo>
                      <a:pt x="10546" y="6204"/>
                      <a:pt x="10843" y="3191"/>
                      <a:pt x="11141" y="178"/>
                    </a:cubicBezTo>
                    <a:cubicBezTo>
                      <a:pt x="11160" y="80"/>
                      <a:pt x="11062" y="0"/>
                      <a:pt x="10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5357;p55"/>
              <p:cNvSpPr/>
              <p:nvPr/>
            </p:nvSpPr>
            <p:spPr>
              <a:xfrm>
                <a:off x="718300" y="4349425"/>
                <a:ext cx="423525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12574" extrusionOk="0">
                    <a:moveTo>
                      <a:pt x="5126" y="0"/>
                    </a:moveTo>
                    <a:lnTo>
                      <a:pt x="5284" y="7414"/>
                    </a:lnTo>
                    <a:cubicBezTo>
                      <a:pt x="5242" y="7414"/>
                      <a:pt x="5200" y="7413"/>
                      <a:pt x="5158" y="7413"/>
                    </a:cubicBezTo>
                    <a:cubicBezTo>
                      <a:pt x="1" y="7413"/>
                      <a:pt x="489" y="12232"/>
                      <a:pt x="725" y="12468"/>
                    </a:cubicBezTo>
                    <a:cubicBezTo>
                      <a:pt x="805" y="12547"/>
                      <a:pt x="2540" y="12574"/>
                      <a:pt x="4819" y="12574"/>
                    </a:cubicBezTo>
                    <a:cubicBezTo>
                      <a:pt x="9377" y="12574"/>
                      <a:pt x="16108" y="12468"/>
                      <a:pt x="16108" y="12468"/>
                    </a:cubicBezTo>
                    <a:lnTo>
                      <a:pt x="169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baseline="-25000"/>
              </a:p>
            </p:txBody>
          </p:sp>
          <p:sp>
            <p:nvSpPr>
              <p:cNvPr id="58" name="Google Shape;5358;p55"/>
              <p:cNvSpPr/>
              <p:nvPr/>
            </p:nvSpPr>
            <p:spPr>
              <a:xfrm>
                <a:off x="727025" y="4344950"/>
                <a:ext cx="419275" cy="323325"/>
              </a:xfrm>
              <a:custGeom>
                <a:avLst/>
                <a:gdLst/>
                <a:ahLst/>
                <a:cxnLst/>
                <a:rect l="l" t="t" r="r" b="b"/>
                <a:pathLst>
                  <a:path w="16771" h="12933" extrusionOk="0">
                    <a:moveTo>
                      <a:pt x="438" y="12467"/>
                    </a:moveTo>
                    <a:cubicBezTo>
                      <a:pt x="440" y="12467"/>
                      <a:pt x="444" y="12472"/>
                      <a:pt x="456" y="12489"/>
                    </a:cubicBezTo>
                    <a:cubicBezTo>
                      <a:pt x="456" y="12491"/>
                      <a:pt x="455" y="12492"/>
                      <a:pt x="454" y="12492"/>
                    </a:cubicBezTo>
                    <a:cubicBezTo>
                      <a:pt x="449" y="12492"/>
                      <a:pt x="436" y="12467"/>
                      <a:pt x="438" y="12467"/>
                    </a:cubicBezTo>
                    <a:close/>
                    <a:moveTo>
                      <a:pt x="16401" y="357"/>
                    </a:moveTo>
                    <a:cubicBezTo>
                      <a:pt x="16305" y="1705"/>
                      <a:pt x="16212" y="3054"/>
                      <a:pt x="16136" y="4422"/>
                    </a:cubicBezTo>
                    <a:cubicBezTo>
                      <a:pt x="15977" y="6642"/>
                      <a:pt x="15838" y="8881"/>
                      <a:pt x="15679" y="11101"/>
                    </a:cubicBezTo>
                    <a:cubicBezTo>
                      <a:pt x="15662" y="11558"/>
                      <a:pt x="15629" y="12015"/>
                      <a:pt x="15594" y="12473"/>
                    </a:cubicBezTo>
                    <a:lnTo>
                      <a:pt x="15594" y="12473"/>
                    </a:lnTo>
                    <a:cubicBezTo>
                      <a:pt x="14658" y="12489"/>
                      <a:pt x="13722" y="12490"/>
                      <a:pt x="12785" y="12509"/>
                    </a:cubicBezTo>
                    <a:cubicBezTo>
                      <a:pt x="10744" y="12528"/>
                      <a:pt x="8683" y="12549"/>
                      <a:pt x="6621" y="12568"/>
                    </a:cubicBezTo>
                    <a:cubicBezTo>
                      <a:pt x="5732" y="12568"/>
                      <a:pt x="4843" y="12573"/>
                      <a:pt x="3951" y="12573"/>
                    </a:cubicBezTo>
                    <a:cubicBezTo>
                      <a:pt x="3093" y="12573"/>
                      <a:pt x="2233" y="12568"/>
                      <a:pt x="1367" y="12549"/>
                    </a:cubicBezTo>
                    <a:cubicBezTo>
                      <a:pt x="1150" y="12528"/>
                      <a:pt x="912" y="12528"/>
                      <a:pt x="693" y="12509"/>
                    </a:cubicBezTo>
                    <a:lnTo>
                      <a:pt x="574" y="12509"/>
                    </a:lnTo>
                    <a:cubicBezTo>
                      <a:pt x="555" y="12509"/>
                      <a:pt x="456" y="12489"/>
                      <a:pt x="516" y="12489"/>
                    </a:cubicBezTo>
                    <a:lnTo>
                      <a:pt x="494" y="12489"/>
                    </a:lnTo>
                    <a:cubicBezTo>
                      <a:pt x="493" y="12475"/>
                      <a:pt x="489" y="12463"/>
                      <a:pt x="476" y="12449"/>
                    </a:cubicBezTo>
                    <a:cubicBezTo>
                      <a:pt x="456" y="12370"/>
                      <a:pt x="456" y="12271"/>
                      <a:pt x="436" y="12232"/>
                    </a:cubicBezTo>
                    <a:cubicBezTo>
                      <a:pt x="416" y="11954"/>
                      <a:pt x="416" y="11677"/>
                      <a:pt x="436" y="11399"/>
                    </a:cubicBezTo>
                    <a:cubicBezTo>
                      <a:pt x="495" y="10625"/>
                      <a:pt x="733" y="9872"/>
                      <a:pt x="1190" y="9277"/>
                    </a:cubicBezTo>
                    <a:cubicBezTo>
                      <a:pt x="1824" y="8426"/>
                      <a:pt x="2834" y="7969"/>
                      <a:pt x="3865" y="7831"/>
                    </a:cubicBezTo>
                    <a:cubicBezTo>
                      <a:pt x="4222" y="7791"/>
                      <a:pt x="4579" y="7771"/>
                      <a:pt x="4935" y="7771"/>
                    </a:cubicBezTo>
                    <a:cubicBezTo>
                      <a:pt x="5035" y="7771"/>
                      <a:pt x="5115" y="7692"/>
                      <a:pt x="5115" y="7593"/>
                    </a:cubicBezTo>
                    <a:cubicBezTo>
                      <a:pt x="5075" y="5432"/>
                      <a:pt x="5015" y="3251"/>
                      <a:pt x="4975" y="1091"/>
                    </a:cubicBezTo>
                    <a:cubicBezTo>
                      <a:pt x="4960" y="837"/>
                      <a:pt x="4957" y="596"/>
                      <a:pt x="4956" y="357"/>
                    </a:cubicBezTo>
                    <a:close/>
                    <a:moveTo>
                      <a:pt x="4777" y="0"/>
                    </a:moveTo>
                    <a:cubicBezTo>
                      <a:pt x="4716" y="0"/>
                      <a:pt x="4670" y="24"/>
                      <a:pt x="4640" y="59"/>
                    </a:cubicBezTo>
                    <a:lnTo>
                      <a:pt x="4640" y="59"/>
                    </a:lnTo>
                    <a:cubicBezTo>
                      <a:pt x="4613" y="85"/>
                      <a:pt x="4596" y="122"/>
                      <a:pt x="4599" y="171"/>
                    </a:cubicBezTo>
                    <a:lnTo>
                      <a:pt x="4599" y="171"/>
                    </a:lnTo>
                    <a:cubicBezTo>
                      <a:pt x="4598" y="181"/>
                      <a:pt x="4599" y="191"/>
                      <a:pt x="4600" y="200"/>
                    </a:cubicBezTo>
                    <a:lnTo>
                      <a:pt x="4600" y="200"/>
                    </a:lnTo>
                    <a:cubicBezTo>
                      <a:pt x="4639" y="2374"/>
                      <a:pt x="4698" y="4527"/>
                      <a:pt x="4737" y="6681"/>
                    </a:cubicBezTo>
                    <a:cubicBezTo>
                      <a:pt x="4754" y="6935"/>
                      <a:pt x="4757" y="7175"/>
                      <a:pt x="4758" y="7413"/>
                    </a:cubicBezTo>
                    <a:lnTo>
                      <a:pt x="4758" y="7413"/>
                    </a:lnTo>
                    <a:cubicBezTo>
                      <a:pt x="3585" y="7421"/>
                      <a:pt x="2391" y="7690"/>
                      <a:pt x="1467" y="8445"/>
                    </a:cubicBezTo>
                    <a:cubicBezTo>
                      <a:pt x="812" y="9020"/>
                      <a:pt x="376" y="9813"/>
                      <a:pt x="178" y="10665"/>
                    </a:cubicBezTo>
                    <a:cubicBezTo>
                      <a:pt x="59" y="11241"/>
                      <a:pt x="0" y="11875"/>
                      <a:pt x="119" y="12470"/>
                    </a:cubicBezTo>
                    <a:cubicBezTo>
                      <a:pt x="159" y="12608"/>
                      <a:pt x="199" y="12766"/>
                      <a:pt x="337" y="12826"/>
                    </a:cubicBezTo>
                    <a:cubicBezTo>
                      <a:pt x="476" y="12866"/>
                      <a:pt x="614" y="12866"/>
                      <a:pt x="754" y="12866"/>
                    </a:cubicBezTo>
                    <a:cubicBezTo>
                      <a:pt x="1610" y="12920"/>
                      <a:pt x="2471" y="12933"/>
                      <a:pt x="3336" y="12933"/>
                    </a:cubicBezTo>
                    <a:cubicBezTo>
                      <a:pt x="4033" y="12933"/>
                      <a:pt x="4732" y="12925"/>
                      <a:pt x="5432" y="12925"/>
                    </a:cubicBezTo>
                    <a:cubicBezTo>
                      <a:pt x="7592" y="12925"/>
                      <a:pt x="9753" y="12885"/>
                      <a:pt x="11934" y="12866"/>
                    </a:cubicBezTo>
                    <a:cubicBezTo>
                      <a:pt x="13182" y="12845"/>
                      <a:pt x="14450" y="12866"/>
                      <a:pt x="15700" y="12826"/>
                    </a:cubicBezTo>
                    <a:lnTo>
                      <a:pt x="15759" y="12826"/>
                    </a:lnTo>
                    <a:cubicBezTo>
                      <a:pt x="15859" y="12826"/>
                      <a:pt x="15938" y="12747"/>
                      <a:pt x="15938" y="12647"/>
                    </a:cubicBezTo>
                    <a:cubicBezTo>
                      <a:pt x="16036" y="11220"/>
                      <a:pt x="16136" y="9813"/>
                      <a:pt x="16215" y="8405"/>
                    </a:cubicBezTo>
                    <a:cubicBezTo>
                      <a:pt x="16374" y="6185"/>
                      <a:pt x="16512" y="3946"/>
                      <a:pt x="16651" y="1705"/>
                    </a:cubicBezTo>
                    <a:cubicBezTo>
                      <a:pt x="16691" y="1210"/>
                      <a:pt x="16731" y="695"/>
                      <a:pt x="16770" y="179"/>
                    </a:cubicBezTo>
                    <a:cubicBezTo>
                      <a:pt x="16770" y="80"/>
                      <a:pt x="16670" y="0"/>
                      <a:pt x="16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5359;p55"/>
              <p:cNvSpPr/>
              <p:nvPr/>
            </p:nvSpPr>
            <p:spPr>
              <a:xfrm>
                <a:off x="737400" y="4600650"/>
                <a:ext cx="3900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358" extrusionOk="0">
                    <a:moveTo>
                      <a:pt x="239" y="1"/>
                    </a:moveTo>
                    <a:cubicBezTo>
                      <a:pt x="1" y="1"/>
                      <a:pt x="1" y="358"/>
                      <a:pt x="239" y="358"/>
                    </a:cubicBezTo>
                    <a:lnTo>
                      <a:pt x="15364" y="358"/>
                    </a:lnTo>
                    <a:cubicBezTo>
                      <a:pt x="15602" y="358"/>
                      <a:pt x="15602" y="1"/>
                      <a:pt x="15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5360;p55"/>
              <p:cNvSpPr/>
              <p:nvPr/>
            </p:nvSpPr>
            <p:spPr>
              <a:xfrm>
                <a:off x="843625" y="4393825"/>
                <a:ext cx="299362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8917" h="1934" extrusionOk="0">
                    <a:moveTo>
                      <a:pt x="10053" y="0"/>
                    </a:moveTo>
                    <a:cubicBezTo>
                      <a:pt x="10009" y="0"/>
                      <a:pt x="9964" y="15"/>
                      <a:pt x="9935" y="45"/>
                    </a:cubicBezTo>
                    <a:lnTo>
                      <a:pt x="8616" y="1362"/>
                    </a:lnTo>
                    <a:lnTo>
                      <a:pt x="8616" y="1362"/>
                    </a:lnTo>
                    <a:lnTo>
                      <a:pt x="7318" y="64"/>
                    </a:lnTo>
                    <a:cubicBezTo>
                      <a:pt x="7279" y="35"/>
                      <a:pt x="7234" y="20"/>
                      <a:pt x="7189" y="20"/>
                    </a:cubicBezTo>
                    <a:cubicBezTo>
                      <a:pt x="7144" y="20"/>
                      <a:pt x="7100" y="35"/>
                      <a:pt x="7060" y="64"/>
                    </a:cubicBezTo>
                    <a:cubicBezTo>
                      <a:pt x="6624" y="500"/>
                      <a:pt x="6205" y="936"/>
                      <a:pt x="5772" y="1373"/>
                    </a:cubicBezTo>
                    <a:lnTo>
                      <a:pt x="5772" y="1373"/>
                    </a:lnTo>
                    <a:lnTo>
                      <a:pt x="4464" y="64"/>
                    </a:lnTo>
                    <a:cubicBezTo>
                      <a:pt x="4434" y="25"/>
                      <a:pt x="4389" y="5"/>
                      <a:pt x="4344" y="5"/>
                    </a:cubicBezTo>
                    <a:cubicBezTo>
                      <a:pt x="4300" y="5"/>
                      <a:pt x="4255" y="25"/>
                      <a:pt x="4226" y="64"/>
                    </a:cubicBezTo>
                    <a:cubicBezTo>
                      <a:pt x="3813" y="478"/>
                      <a:pt x="3400" y="874"/>
                      <a:pt x="2987" y="1284"/>
                    </a:cubicBezTo>
                    <a:lnTo>
                      <a:pt x="2987" y="1284"/>
                    </a:lnTo>
                    <a:lnTo>
                      <a:pt x="1768" y="64"/>
                    </a:lnTo>
                    <a:cubicBezTo>
                      <a:pt x="1728" y="25"/>
                      <a:pt x="1684" y="5"/>
                      <a:pt x="1639" y="5"/>
                    </a:cubicBezTo>
                    <a:cubicBezTo>
                      <a:pt x="1594" y="5"/>
                      <a:pt x="1549" y="25"/>
                      <a:pt x="1510" y="64"/>
                    </a:cubicBezTo>
                    <a:lnTo>
                      <a:pt x="122" y="1452"/>
                    </a:lnTo>
                    <a:cubicBezTo>
                      <a:pt x="0" y="1574"/>
                      <a:pt x="124" y="1742"/>
                      <a:pt x="260" y="1742"/>
                    </a:cubicBezTo>
                    <a:cubicBezTo>
                      <a:pt x="301" y="1742"/>
                      <a:pt x="344" y="1727"/>
                      <a:pt x="380" y="1690"/>
                    </a:cubicBezTo>
                    <a:cubicBezTo>
                      <a:pt x="793" y="1277"/>
                      <a:pt x="1224" y="862"/>
                      <a:pt x="1641" y="434"/>
                    </a:cubicBezTo>
                    <a:lnTo>
                      <a:pt x="1641" y="434"/>
                    </a:lnTo>
                    <a:cubicBezTo>
                      <a:pt x="2053" y="846"/>
                      <a:pt x="2463" y="1258"/>
                      <a:pt x="2857" y="1671"/>
                    </a:cubicBezTo>
                    <a:cubicBezTo>
                      <a:pt x="2897" y="1700"/>
                      <a:pt x="2947" y="1715"/>
                      <a:pt x="2994" y="1715"/>
                    </a:cubicBezTo>
                    <a:cubicBezTo>
                      <a:pt x="3041" y="1715"/>
                      <a:pt x="3086" y="1700"/>
                      <a:pt x="3116" y="1671"/>
                    </a:cubicBezTo>
                    <a:cubicBezTo>
                      <a:pt x="3531" y="1255"/>
                      <a:pt x="3947" y="840"/>
                      <a:pt x="4347" y="424"/>
                    </a:cubicBezTo>
                    <a:lnTo>
                      <a:pt x="4347" y="424"/>
                    </a:lnTo>
                    <a:cubicBezTo>
                      <a:pt x="4783" y="862"/>
                      <a:pt x="5218" y="1315"/>
                      <a:pt x="5653" y="1750"/>
                    </a:cubicBezTo>
                    <a:cubicBezTo>
                      <a:pt x="5683" y="1779"/>
                      <a:pt x="5727" y="1794"/>
                      <a:pt x="5772" y="1794"/>
                    </a:cubicBezTo>
                    <a:cubicBezTo>
                      <a:pt x="5816" y="1794"/>
                      <a:pt x="5861" y="1779"/>
                      <a:pt x="5891" y="1750"/>
                    </a:cubicBezTo>
                    <a:lnTo>
                      <a:pt x="7189" y="452"/>
                    </a:lnTo>
                    <a:lnTo>
                      <a:pt x="8487" y="1750"/>
                    </a:lnTo>
                    <a:cubicBezTo>
                      <a:pt x="8517" y="1779"/>
                      <a:pt x="8562" y="1794"/>
                      <a:pt x="8609" y="1794"/>
                    </a:cubicBezTo>
                    <a:cubicBezTo>
                      <a:pt x="8656" y="1794"/>
                      <a:pt x="8706" y="1779"/>
                      <a:pt x="8746" y="1750"/>
                    </a:cubicBezTo>
                    <a:cubicBezTo>
                      <a:pt x="9181" y="1315"/>
                      <a:pt x="9617" y="862"/>
                      <a:pt x="10052" y="424"/>
                    </a:cubicBezTo>
                    <a:lnTo>
                      <a:pt x="10052" y="424"/>
                    </a:lnTo>
                    <a:cubicBezTo>
                      <a:pt x="10492" y="877"/>
                      <a:pt x="10946" y="1315"/>
                      <a:pt x="11402" y="1769"/>
                    </a:cubicBezTo>
                    <a:cubicBezTo>
                      <a:pt x="11431" y="1809"/>
                      <a:pt x="11476" y="1829"/>
                      <a:pt x="11520" y="1829"/>
                    </a:cubicBezTo>
                    <a:cubicBezTo>
                      <a:pt x="11565" y="1829"/>
                      <a:pt x="11610" y="1809"/>
                      <a:pt x="11640" y="1769"/>
                    </a:cubicBezTo>
                    <a:cubicBezTo>
                      <a:pt x="12091" y="1336"/>
                      <a:pt x="12526" y="886"/>
                      <a:pt x="12975" y="450"/>
                    </a:cubicBezTo>
                    <a:lnTo>
                      <a:pt x="12975" y="450"/>
                    </a:lnTo>
                    <a:cubicBezTo>
                      <a:pt x="13448" y="923"/>
                      <a:pt x="13920" y="1396"/>
                      <a:pt x="14375" y="1869"/>
                    </a:cubicBezTo>
                    <a:cubicBezTo>
                      <a:pt x="14415" y="1898"/>
                      <a:pt x="14464" y="1913"/>
                      <a:pt x="14511" y="1913"/>
                    </a:cubicBezTo>
                    <a:cubicBezTo>
                      <a:pt x="14558" y="1913"/>
                      <a:pt x="14603" y="1898"/>
                      <a:pt x="14632" y="1869"/>
                    </a:cubicBezTo>
                    <a:cubicBezTo>
                      <a:pt x="15050" y="1434"/>
                      <a:pt x="15484" y="1015"/>
                      <a:pt x="15903" y="582"/>
                    </a:cubicBezTo>
                    <a:lnTo>
                      <a:pt x="15903" y="582"/>
                    </a:lnTo>
                    <a:cubicBezTo>
                      <a:pt x="16338" y="1017"/>
                      <a:pt x="16772" y="1453"/>
                      <a:pt x="17190" y="1888"/>
                    </a:cubicBezTo>
                    <a:cubicBezTo>
                      <a:pt x="17230" y="1918"/>
                      <a:pt x="17279" y="1933"/>
                      <a:pt x="17326" y="1933"/>
                    </a:cubicBezTo>
                    <a:cubicBezTo>
                      <a:pt x="17373" y="1933"/>
                      <a:pt x="17418" y="1918"/>
                      <a:pt x="17447" y="1888"/>
                    </a:cubicBezTo>
                    <a:lnTo>
                      <a:pt x="18795" y="540"/>
                    </a:lnTo>
                    <a:cubicBezTo>
                      <a:pt x="18917" y="404"/>
                      <a:pt x="18804" y="231"/>
                      <a:pt x="18674" y="231"/>
                    </a:cubicBezTo>
                    <a:cubicBezTo>
                      <a:pt x="18634" y="231"/>
                      <a:pt x="18594" y="247"/>
                      <a:pt x="18557" y="283"/>
                    </a:cubicBezTo>
                    <a:cubicBezTo>
                      <a:pt x="18145" y="696"/>
                      <a:pt x="17731" y="1092"/>
                      <a:pt x="17319" y="1503"/>
                    </a:cubicBezTo>
                    <a:lnTo>
                      <a:pt x="17319" y="1503"/>
                    </a:lnTo>
                    <a:lnTo>
                      <a:pt x="16020" y="204"/>
                    </a:lnTo>
                    <a:cubicBezTo>
                      <a:pt x="15990" y="174"/>
                      <a:pt x="15946" y="159"/>
                      <a:pt x="15901" y="159"/>
                    </a:cubicBezTo>
                    <a:cubicBezTo>
                      <a:pt x="15857" y="159"/>
                      <a:pt x="15812" y="174"/>
                      <a:pt x="15782" y="204"/>
                    </a:cubicBezTo>
                    <a:lnTo>
                      <a:pt x="14504" y="1482"/>
                    </a:lnTo>
                    <a:lnTo>
                      <a:pt x="14504" y="1482"/>
                    </a:lnTo>
                    <a:cubicBezTo>
                      <a:pt x="14031" y="1010"/>
                      <a:pt x="13560" y="537"/>
                      <a:pt x="13107" y="64"/>
                    </a:cubicBezTo>
                    <a:cubicBezTo>
                      <a:pt x="13067" y="35"/>
                      <a:pt x="13017" y="20"/>
                      <a:pt x="12970" y="20"/>
                    </a:cubicBezTo>
                    <a:cubicBezTo>
                      <a:pt x="12923" y="20"/>
                      <a:pt x="12878" y="35"/>
                      <a:pt x="12848" y="64"/>
                    </a:cubicBezTo>
                    <a:cubicBezTo>
                      <a:pt x="12412" y="519"/>
                      <a:pt x="11960" y="957"/>
                      <a:pt x="11521" y="1394"/>
                    </a:cubicBezTo>
                    <a:lnTo>
                      <a:pt x="11521" y="1394"/>
                    </a:lnTo>
                    <a:lnTo>
                      <a:pt x="10173" y="45"/>
                    </a:lnTo>
                    <a:cubicBezTo>
                      <a:pt x="10143" y="15"/>
                      <a:pt x="10098" y="0"/>
                      <a:pt x="10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5361;p55"/>
              <p:cNvSpPr/>
              <p:nvPr/>
            </p:nvSpPr>
            <p:spPr>
              <a:xfrm>
                <a:off x="843598" y="4469825"/>
                <a:ext cx="294363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937" extrusionOk="0">
                    <a:moveTo>
                      <a:pt x="10045" y="1"/>
                    </a:moveTo>
                    <a:cubicBezTo>
                      <a:pt x="10004" y="1"/>
                      <a:pt x="9964" y="16"/>
                      <a:pt x="9937" y="53"/>
                    </a:cubicBezTo>
                    <a:cubicBezTo>
                      <a:pt x="9485" y="486"/>
                      <a:pt x="9050" y="920"/>
                      <a:pt x="8616" y="1369"/>
                    </a:cubicBezTo>
                    <a:lnTo>
                      <a:pt x="8616" y="1369"/>
                    </a:lnTo>
                    <a:lnTo>
                      <a:pt x="7320" y="74"/>
                    </a:lnTo>
                    <a:cubicBezTo>
                      <a:pt x="7281" y="43"/>
                      <a:pt x="7236" y="28"/>
                      <a:pt x="7191" y="28"/>
                    </a:cubicBezTo>
                    <a:cubicBezTo>
                      <a:pt x="7146" y="28"/>
                      <a:pt x="7102" y="43"/>
                      <a:pt x="7062" y="74"/>
                    </a:cubicBezTo>
                    <a:cubicBezTo>
                      <a:pt x="6627" y="509"/>
                      <a:pt x="6209" y="944"/>
                      <a:pt x="5776" y="1363"/>
                    </a:cubicBezTo>
                    <a:lnTo>
                      <a:pt x="5776" y="1363"/>
                    </a:lnTo>
                    <a:lnTo>
                      <a:pt x="4466" y="53"/>
                    </a:lnTo>
                    <a:cubicBezTo>
                      <a:pt x="4436" y="24"/>
                      <a:pt x="4391" y="9"/>
                      <a:pt x="4346" y="9"/>
                    </a:cubicBezTo>
                    <a:cubicBezTo>
                      <a:pt x="4302" y="9"/>
                      <a:pt x="4257" y="24"/>
                      <a:pt x="4228" y="53"/>
                    </a:cubicBezTo>
                    <a:lnTo>
                      <a:pt x="2989" y="1292"/>
                    </a:lnTo>
                    <a:lnTo>
                      <a:pt x="2989" y="1292"/>
                    </a:lnTo>
                    <a:cubicBezTo>
                      <a:pt x="2579" y="879"/>
                      <a:pt x="2182" y="466"/>
                      <a:pt x="1770" y="53"/>
                    </a:cubicBezTo>
                    <a:cubicBezTo>
                      <a:pt x="1730" y="24"/>
                      <a:pt x="1686" y="9"/>
                      <a:pt x="1641" y="9"/>
                    </a:cubicBezTo>
                    <a:cubicBezTo>
                      <a:pt x="1596" y="9"/>
                      <a:pt x="1551" y="24"/>
                      <a:pt x="1512" y="53"/>
                    </a:cubicBezTo>
                    <a:cubicBezTo>
                      <a:pt x="1056" y="529"/>
                      <a:pt x="600" y="985"/>
                      <a:pt x="124" y="1441"/>
                    </a:cubicBezTo>
                    <a:cubicBezTo>
                      <a:pt x="0" y="1564"/>
                      <a:pt x="130" y="1749"/>
                      <a:pt x="269" y="1749"/>
                    </a:cubicBezTo>
                    <a:cubicBezTo>
                      <a:pt x="308" y="1749"/>
                      <a:pt x="348" y="1734"/>
                      <a:pt x="382" y="1699"/>
                    </a:cubicBezTo>
                    <a:cubicBezTo>
                      <a:pt x="795" y="1268"/>
                      <a:pt x="1224" y="853"/>
                      <a:pt x="1641" y="440"/>
                    </a:cubicBezTo>
                    <a:lnTo>
                      <a:pt x="1641" y="440"/>
                    </a:lnTo>
                    <a:cubicBezTo>
                      <a:pt x="2054" y="849"/>
                      <a:pt x="2465" y="1246"/>
                      <a:pt x="2859" y="1659"/>
                    </a:cubicBezTo>
                    <a:cubicBezTo>
                      <a:pt x="2899" y="1699"/>
                      <a:pt x="2949" y="1719"/>
                      <a:pt x="2996" y="1719"/>
                    </a:cubicBezTo>
                    <a:cubicBezTo>
                      <a:pt x="3043" y="1719"/>
                      <a:pt x="3088" y="1699"/>
                      <a:pt x="3118" y="1659"/>
                    </a:cubicBezTo>
                    <a:cubicBezTo>
                      <a:pt x="3533" y="1243"/>
                      <a:pt x="3949" y="844"/>
                      <a:pt x="4349" y="432"/>
                    </a:cubicBezTo>
                    <a:lnTo>
                      <a:pt x="4349" y="432"/>
                    </a:lnTo>
                    <a:lnTo>
                      <a:pt x="5655" y="1739"/>
                    </a:lnTo>
                    <a:cubicBezTo>
                      <a:pt x="5685" y="1768"/>
                      <a:pt x="5729" y="1783"/>
                      <a:pt x="5774" y="1783"/>
                    </a:cubicBezTo>
                    <a:cubicBezTo>
                      <a:pt x="5818" y="1783"/>
                      <a:pt x="5863" y="1768"/>
                      <a:pt x="5893" y="1739"/>
                    </a:cubicBezTo>
                    <a:cubicBezTo>
                      <a:pt x="6326" y="1306"/>
                      <a:pt x="6758" y="873"/>
                      <a:pt x="7191" y="455"/>
                    </a:cubicBezTo>
                    <a:lnTo>
                      <a:pt x="7191" y="455"/>
                    </a:lnTo>
                    <a:cubicBezTo>
                      <a:pt x="7624" y="873"/>
                      <a:pt x="8056" y="1306"/>
                      <a:pt x="8489" y="1739"/>
                    </a:cubicBezTo>
                    <a:cubicBezTo>
                      <a:pt x="8519" y="1778"/>
                      <a:pt x="8564" y="1798"/>
                      <a:pt x="8611" y="1798"/>
                    </a:cubicBezTo>
                    <a:cubicBezTo>
                      <a:pt x="8658" y="1798"/>
                      <a:pt x="8708" y="1778"/>
                      <a:pt x="8748" y="1739"/>
                    </a:cubicBezTo>
                    <a:lnTo>
                      <a:pt x="10056" y="430"/>
                    </a:lnTo>
                    <a:lnTo>
                      <a:pt x="11404" y="1778"/>
                    </a:lnTo>
                    <a:cubicBezTo>
                      <a:pt x="11433" y="1808"/>
                      <a:pt x="11478" y="1822"/>
                      <a:pt x="11522" y="1822"/>
                    </a:cubicBezTo>
                    <a:cubicBezTo>
                      <a:pt x="11567" y="1822"/>
                      <a:pt x="11612" y="1808"/>
                      <a:pt x="11642" y="1778"/>
                    </a:cubicBezTo>
                    <a:cubicBezTo>
                      <a:pt x="12093" y="1325"/>
                      <a:pt x="12529" y="889"/>
                      <a:pt x="12979" y="455"/>
                    </a:cubicBezTo>
                    <a:lnTo>
                      <a:pt x="12979" y="455"/>
                    </a:lnTo>
                    <a:cubicBezTo>
                      <a:pt x="13451" y="913"/>
                      <a:pt x="13922" y="1385"/>
                      <a:pt x="14377" y="1858"/>
                    </a:cubicBezTo>
                    <a:cubicBezTo>
                      <a:pt x="14417" y="1887"/>
                      <a:pt x="14466" y="1902"/>
                      <a:pt x="14513" y="1902"/>
                    </a:cubicBezTo>
                    <a:cubicBezTo>
                      <a:pt x="14560" y="1902"/>
                      <a:pt x="14605" y="1887"/>
                      <a:pt x="14634" y="1858"/>
                    </a:cubicBezTo>
                    <a:lnTo>
                      <a:pt x="15905" y="587"/>
                    </a:lnTo>
                    <a:lnTo>
                      <a:pt x="15905" y="587"/>
                    </a:lnTo>
                    <a:cubicBezTo>
                      <a:pt x="16340" y="1006"/>
                      <a:pt x="16774" y="1441"/>
                      <a:pt x="17192" y="1877"/>
                    </a:cubicBezTo>
                    <a:cubicBezTo>
                      <a:pt x="17232" y="1916"/>
                      <a:pt x="17281" y="1936"/>
                      <a:pt x="17328" y="1936"/>
                    </a:cubicBezTo>
                    <a:cubicBezTo>
                      <a:pt x="17375" y="1936"/>
                      <a:pt x="17420" y="1916"/>
                      <a:pt x="17449" y="1877"/>
                    </a:cubicBezTo>
                    <a:cubicBezTo>
                      <a:pt x="17906" y="1421"/>
                      <a:pt x="18361" y="985"/>
                      <a:pt x="18797" y="529"/>
                    </a:cubicBezTo>
                    <a:cubicBezTo>
                      <a:pt x="18920" y="405"/>
                      <a:pt x="18803" y="222"/>
                      <a:pt x="18671" y="222"/>
                    </a:cubicBezTo>
                    <a:cubicBezTo>
                      <a:pt x="18633" y="222"/>
                      <a:pt x="18594" y="237"/>
                      <a:pt x="18559" y="272"/>
                    </a:cubicBezTo>
                    <a:lnTo>
                      <a:pt x="17321" y="1510"/>
                    </a:lnTo>
                    <a:lnTo>
                      <a:pt x="17321" y="1510"/>
                    </a:lnTo>
                    <a:lnTo>
                      <a:pt x="16022" y="211"/>
                    </a:lnTo>
                    <a:cubicBezTo>
                      <a:pt x="15992" y="182"/>
                      <a:pt x="15948" y="167"/>
                      <a:pt x="15903" y="167"/>
                    </a:cubicBezTo>
                    <a:cubicBezTo>
                      <a:pt x="15859" y="167"/>
                      <a:pt x="15814" y="182"/>
                      <a:pt x="15784" y="211"/>
                    </a:cubicBezTo>
                    <a:cubicBezTo>
                      <a:pt x="15351" y="627"/>
                      <a:pt x="14935" y="1058"/>
                      <a:pt x="14506" y="1475"/>
                    </a:cubicBezTo>
                    <a:lnTo>
                      <a:pt x="14506" y="1475"/>
                    </a:lnTo>
                    <a:cubicBezTo>
                      <a:pt x="14033" y="1019"/>
                      <a:pt x="13562" y="546"/>
                      <a:pt x="13109" y="74"/>
                    </a:cubicBezTo>
                    <a:cubicBezTo>
                      <a:pt x="13069" y="34"/>
                      <a:pt x="13019" y="14"/>
                      <a:pt x="12972" y="14"/>
                    </a:cubicBezTo>
                    <a:cubicBezTo>
                      <a:pt x="12925" y="14"/>
                      <a:pt x="12880" y="34"/>
                      <a:pt x="12850" y="74"/>
                    </a:cubicBezTo>
                    <a:lnTo>
                      <a:pt x="11525" y="1399"/>
                    </a:lnTo>
                    <a:lnTo>
                      <a:pt x="11525" y="1399"/>
                    </a:lnTo>
                    <a:cubicBezTo>
                      <a:pt x="11085" y="947"/>
                      <a:pt x="10629" y="509"/>
                      <a:pt x="10175" y="53"/>
                    </a:cubicBezTo>
                    <a:cubicBezTo>
                      <a:pt x="10142" y="21"/>
                      <a:pt x="10093" y="1"/>
                      <a:pt x="100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5362;p55"/>
              <p:cNvSpPr/>
              <p:nvPr/>
            </p:nvSpPr>
            <p:spPr>
              <a:xfrm>
                <a:off x="1217625" y="4197275"/>
                <a:ext cx="286950" cy="251300"/>
              </a:xfrm>
              <a:custGeom>
                <a:avLst/>
                <a:gdLst/>
                <a:ahLst/>
                <a:cxnLst/>
                <a:rect l="l" t="t" r="r" b="b"/>
                <a:pathLst>
                  <a:path w="11478" h="10052" extrusionOk="0">
                    <a:moveTo>
                      <a:pt x="11062" y="0"/>
                    </a:moveTo>
                    <a:lnTo>
                      <a:pt x="58" y="1699"/>
                    </a:lnTo>
                    <a:lnTo>
                      <a:pt x="58" y="1699"/>
                    </a:lnTo>
                    <a:cubicBezTo>
                      <a:pt x="52" y="1696"/>
                      <a:pt x="45" y="1694"/>
                      <a:pt x="38" y="1694"/>
                    </a:cubicBezTo>
                    <a:cubicBezTo>
                      <a:pt x="31" y="1694"/>
                      <a:pt x="24" y="1697"/>
                      <a:pt x="20" y="1705"/>
                    </a:cubicBezTo>
                    <a:cubicBezTo>
                      <a:pt x="1" y="1765"/>
                      <a:pt x="60" y="1805"/>
                      <a:pt x="60" y="1863"/>
                    </a:cubicBezTo>
                    <a:cubicBezTo>
                      <a:pt x="556" y="4580"/>
                      <a:pt x="952" y="7315"/>
                      <a:pt x="1270" y="10051"/>
                    </a:cubicBezTo>
                    <a:lnTo>
                      <a:pt x="11477" y="9119"/>
                    </a:lnTo>
                    <a:cubicBezTo>
                      <a:pt x="11458" y="6066"/>
                      <a:pt x="11319" y="3034"/>
                      <a:pt x="110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5363;p55"/>
              <p:cNvSpPr/>
              <p:nvPr/>
            </p:nvSpPr>
            <p:spPr>
              <a:xfrm>
                <a:off x="1213600" y="4193225"/>
                <a:ext cx="295450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11818" h="10394" extrusionOk="0">
                    <a:moveTo>
                      <a:pt x="11061" y="371"/>
                    </a:moveTo>
                    <a:lnTo>
                      <a:pt x="11061" y="371"/>
                    </a:lnTo>
                    <a:cubicBezTo>
                      <a:pt x="11304" y="3281"/>
                      <a:pt x="11436" y="6190"/>
                      <a:pt x="11460" y="9118"/>
                    </a:cubicBezTo>
                    <a:lnTo>
                      <a:pt x="11460" y="9118"/>
                    </a:lnTo>
                    <a:cubicBezTo>
                      <a:pt x="10352" y="9212"/>
                      <a:pt x="9261" y="9307"/>
                      <a:pt x="8170" y="9420"/>
                    </a:cubicBezTo>
                    <a:cubicBezTo>
                      <a:pt x="6347" y="9579"/>
                      <a:pt x="4523" y="9756"/>
                      <a:pt x="2679" y="9915"/>
                    </a:cubicBezTo>
                    <a:lnTo>
                      <a:pt x="1586" y="10019"/>
                    </a:lnTo>
                    <a:lnTo>
                      <a:pt x="1586" y="10019"/>
                    </a:lnTo>
                    <a:cubicBezTo>
                      <a:pt x="1433" y="8674"/>
                      <a:pt x="1262" y="7313"/>
                      <a:pt x="1053" y="5971"/>
                    </a:cubicBezTo>
                    <a:cubicBezTo>
                      <a:pt x="955" y="5276"/>
                      <a:pt x="836" y="4563"/>
                      <a:pt x="717" y="3870"/>
                    </a:cubicBezTo>
                    <a:cubicBezTo>
                      <a:pt x="677" y="3513"/>
                      <a:pt x="617" y="3175"/>
                      <a:pt x="558" y="2839"/>
                    </a:cubicBezTo>
                    <a:cubicBezTo>
                      <a:pt x="519" y="2660"/>
                      <a:pt x="498" y="2482"/>
                      <a:pt x="458" y="2324"/>
                    </a:cubicBezTo>
                    <a:cubicBezTo>
                      <a:pt x="440" y="2228"/>
                      <a:pt x="439" y="2115"/>
                      <a:pt x="405" y="2020"/>
                    </a:cubicBezTo>
                    <a:lnTo>
                      <a:pt x="405" y="2020"/>
                    </a:lnTo>
                    <a:cubicBezTo>
                      <a:pt x="1581" y="1830"/>
                      <a:pt x="2774" y="1642"/>
                      <a:pt x="3968" y="1470"/>
                    </a:cubicBezTo>
                    <a:cubicBezTo>
                      <a:pt x="5950" y="1153"/>
                      <a:pt x="7932" y="857"/>
                      <a:pt x="9915" y="540"/>
                    </a:cubicBezTo>
                    <a:cubicBezTo>
                      <a:pt x="10296" y="489"/>
                      <a:pt x="10679" y="425"/>
                      <a:pt x="11061" y="371"/>
                    </a:cubicBezTo>
                    <a:close/>
                    <a:moveTo>
                      <a:pt x="11227" y="0"/>
                    </a:moveTo>
                    <a:cubicBezTo>
                      <a:pt x="11213" y="0"/>
                      <a:pt x="11198" y="1"/>
                      <a:pt x="11183" y="4"/>
                    </a:cubicBezTo>
                    <a:cubicBezTo>
                      <a:pt x="9934" y="183"/>
                      <a:pt x="8686" y="381"/>
                      <a:pt x="7436" y="579"/>
                    </a:cubicBezTo>
                    <a:cubicBezTo>
                      <a:pt x="5454" y="876"/>
                      <a:pt x="3471" y="1193"/>
                      <a:pt x="1489" y="1491"/>
                    </a:cubicBezTo>
                    <a:cubicBezTo>
                      <a:pt x="1034" y="1550"/>
                      <a:pt x="598" y="1629"/>
                      <a:pt x="141" y="1689"/>
                    </a:cubicBezTo>
                    <a:cubicBezTo>
                      <a:pt x="40" y="1706"/>
                      <a:pt x="0" y="1776"/>
                      <a:pt x="6" y="1850"/>
                    </a:cubicBezTo>
                    <a:lnTo>
                      <a:pt x="6" y="1850"/>
                    </a:lnTo>
                    <a:cubicBezTo>
                      <a:pt x="5" y="1856"/>
                      <a:pt x="4" y="1861"/>
                      <a:pt x="3" y="1867"/>
                    </a:cubicBezTo>
                    <a:cubicBezTo>
                      <a:pt x="3" y="1946"/>
                      <a:pt x="43" y="1986"/>
                      <a:pt x="62" y="2065"/>
                    </a:cubicBezTo>
                    <a:cubicBezTo>
                      <a:pt x="83" y="2144"/>
                      <a:pt x="83" y="2244"/>
                      <a:pt x="102" y="2324"/>
                    </a:cubicBezTo>
                    <a:cubicBezTo>
                      <a:pt x="141" y="2522"/>
                      <a:pt x="181" y="2720"/>
                      <a:pt x="202" y="2918"/>
                    </a:cubicBezTo>
                    <a:cubicBezTo>
                      <a:pt x="339" y="3730"/>
                      <a:pt x="479" y="4523"/>
                      <a:pt x="598" y="5337"/>
                    </a:cubicBezTo>
                    <a:cubicBezTo>
                      <a:pt x="855" y="6962"/>
                      <a:pt x="1074" y="8588"/>
                      <a:pt x="1251" y="10213"/>
                    </a:cubicBezTo>
                    <a:cubicBezTo>
                      <a:pt x="1251" y="10303"/>
                      <a:pt x="1301" y="10393"/>
                      <a:pt x="1400" y="10393"/>
                    </a:cubicBezTo>
                    <a:cubicBezTo>
                      <a:pt x="1410" y="10393"/>
                      <a:pt x="1420" y="10392"/>
                      <a:pt x="1431" y="10391"/>
                    </a:cubicBezTo>
                    <a:cubicBezTo>
                      <a:pt x="2580" y="10292"/>
                      <a:pt x="3730" y="10173"/>
                      <a:pt x="4880" y="10073"/>
                    </a:cubicBezTo>
                    <a:cubicBezTo>
                      <a:pt x="6703" y="9896"/>
                      <a:pt x="8546" y="9737"/>
                      <a:pt x="10370" y="9558"/>
                    </a:cubicBezTo>
                    <a:cubicBezTo>
                      <a:pt x="10787" y="9518"/>
                      <a:pt x="11202" y="9479"/>
                      <a:pt x="11638" y="9460"/>
                    </a:cubicBezTo>
                    <a:cubicBezTo>
                      <a:pt x="11718" y="9439"/>
                      <a:pt x="11818" y="9380"/>
                      <a:pt x="11818" y="9281"/>
                    </a:cubicBezTo>
                    <a:cubicBezTo>
                      <a:pt x="11797" y="6228"/>
                      <a:pt x="11659" y="3196"/>
                      <a:pt x="11401" y="162"/>
                    </a:cubicBezTo>
                    <a:cubicBezTo>
                      <a:pt x="11401" y="58"/>
                      <a:pt x="11325" y="0"/>
                      <a:pt x="11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5364;p55"/>
              <p:cNvSpPr/>
              <p:nvPr/>
            </p:nvSpPr>
            <p:spPr>
              <a:xfrm>
                <a:off x="1227550" y="4349425"/>
                <a:ext cx="423525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12574" extrusionOk="0">
                    <a:moveTo>
                      <a:pt x="0" y="0"/>
                    </a:moveTo>
                    <a:lnTo>
                      <a:pt x="812" y="12468"/>
                    </a:lnTo>
                    <a:cubicBezTo>
                      <a:pt x="812" y="12468"/>
                      <a:pt x="7552" y="12574"/>
                      <a:pt x="12116" y="12574"/>
                    </a:cubicBezTo>
                    <a:cubicBezTo>
                      <a:pt x="14398" y="12574"/>
                      <a:pt x="16136" y="12547"/>
                      <a:pt x="16215" y="12468"/>
                    </a:cubicBezTo>
                    <a:cubicBezTo>
                      <a:pt x="16451" y="12232"/>
                      <a:pt x="16940" y="7413"/>
                      <a:pt x="11762" y="7413"/>
                    </a:cubicBezTo>
                    <a:cubicBezTo>
                      <a:pt x="11720" y="7413"/>
                      <a:pt x="11678" y="7414"/>
                      <a:pt x="11635" y="7414"/>
                    </a:cubicBezTo>
                    <a:lnTo>
                      <a:pt x="118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baseline="-25000"/>
              </a:p>
            </p:txBody>
          </p:sp>
          <p:sp>
            <p:nvSpPr>
              <p:cNvPr id="65" name="Google Shape;5365;p55"/>
              <p:cNvSpPr/>
              <p:nvPr/>
            </p:nvSpPr>
            <p:spPr>
              <a:xfrm>
                <a:off x="1223075" y="4344950"/>
                <a:ext cx="417800" cy="323225"/>
              </a:xfrm>
              <a:custGeom>
                <a:avLst/>
                <a:gdLst/>
                <a:ahLst/>
                <a:cxnLst/>
                <a:rect l="l" t="t" r="r" b="b"/>
                <a:pathLst>
                  <a:path w="16712" h="12929" extrusionOk="0">
                    <a:moveTo>
                      <a:pt x="16315" y="12467"/>
                    </a:moveTo>
                    <a:cubicBezTo>
                      <a:pt x="16322" y="12467"/>
                      <a:pt x="16313" y="12492"/>
                      <a:pt x="16302" y="12492"/>
                    </a:cubicBezTo>
                    <a:cubicBezTo>
                      <a:pt x="16299" y="12492"/>
                      <a:pt x="16297" y="12491"/>
                      <a:pt x="16294" y="12489"/>
                    </a:cubicBezTo>
                    <a:cubicBezTo>
                      <a:pt x="16306" y="12472"/>
                      <a:pt x="16312" y="12467"/>
                      <a:pt x="16315" y="12467"/>
                    </a:cubicBezTo>
                    <a:close/>
                    <a:moveTo>
                      <a:pt x="16269" y="12490"/>
                    </a:moveTo>
                    <a:cubicBezTo>
                      <a:pt x="16268" y="12491"/>
                      <a:pt x="16268" y="12492"/>
                      <a:pt x="16267" y="12493"/>
                    </a:cubicBezTo>
                    <a:lnTo>
                      <a:pt x="16267" y="12493"/>
                    </a:lnTo>
                    <a:cubicBezTo>
                      <a:pt x="16253" y="12495"/>
                      <a:pt x="16239" y="12498"/>
                      <a:pt x="16236" y="12498"/>
                    </a:cubicBezTo>
                    <a:cubicBezTo>
                      <a:pt x="16233" y="12498"/>
                      <a:pt x="16241" y="12496"/>
                      <a:pt x="16269" y="12490"/>
                    </a:cubicBezTo>
                    <a:close/>
                    <a:moveTo>
                      <a:pt x="11810" y="357"/>
                    </a:moveTo>
                    <a:cubicBezTo>
                      <a:pt x="11754" y="2477"/>
                      <a:pt x="11715" y="4579"/>
                      <a:pt x="11656" y="6681"/>
                    </a:cubicBezTo>
                    <a:cubicBezTo>
                      <a:pt x="11656" y="6999"/>
                      <a:pt x="11656" y="7295"/>
                      <a:pt x="11637" y="7593"/>
                    </a:cubicBezTo>
                    <a:cubicBezTo>
                      <a:pt x="11637" y="7692"/>
                      <a:pt x="11716" y="7771"/>
                      <a:pt x="11814" y="7771"/>
                    </a:cubicBezTo>
                    <a:cubicBezTo>
                      <a:pt x="11860" y="7770"/>
                      <a:pt x="11906" y="7770"/>
                      <a:pt x="11952" y="7770"/>
                    </a:cubicBezTo>
                    <a:cubicBezTo>
                      <a:pt x="13082" y="7770"/>
                      <a:pt x="14268" y="8001"/>
                      <a:pt x="15145" y="8783"/>
                    </a:cubicBezTo>
                    <a:cubicBezTo>
                      <a:pt x="15739" y="9338"/>
                      <a:pt x="16117" y="10110"/>
                      <a:pt x="16255" y="10903"/>
                    </a:cubicBezTo>
                    <a:cubicBezTo>
                      <a:pt x="16355" y="11418"/>
                      <a:pt x="16394" y="11994"/>
                      <a:pt x="16275" y="12449"/>
                    </a:cubicBezTo>
                    <a:cubicBezTo>
                      <a:pt x="16275" y="12463"/>
                      <a:pt x="16275" y="12476"/>
                      <a:pt x="16269" y="12489"/>
                    </a:cubicBezTo>
                    <a:lnTo>
                      <a:pt x="16269" y="12489"/>
                    </a:lnTo>
                    <a:cubicBezTo>
                      <a:pt x="16092" y="12510"/>
                      <a:pt x="15936" y="12528"/>
                      <a:pt x="15760" y="12528"/>
                    </a:cubicBezTo>
                    <a:cubicBezTo>
                      <a:pt x="14806" y="12564"/>
                      <a:pt x="13846" y="12571"/>
                      <a:pt x="12882" y="12571"/>
                    </a:cubicBezTo>
                    <a:cubicBezTo>
                      <a:pt x="12223" y="12571"/>
                      <a:pt x="11563" y="12568"/>
                      <a:pt x="10903" y="12568"/>
                    </a:cubicBezTo>
                    <a:cubicBezTo>
                      <a:pt x="8822" y="12568"/>
                      <a:pt x="6721" y="12528"/>
                      <a:pt x="4639" y="12509"/>
                    </a:cubicBezTo>
                    <a:cubicBezTo>
                      <a:pt x="3846" y="12509"/>
                      <a:pt x="3053" y="12489"/>
                      <a:pt x="2241" y="12489"/>
                    </a:cubicBezTo>
                    <a:cubicBezTo>
                      <a:pt x="1982" y="12470"/>
                      <a:pt x="1725" y="12470"/>
                      <a:pt x="1467" y="12470"/>
                    </a:cubicBezTo>
                    <a:cubicBezTo>
                      <a:pt x="1375" y="12470"/>
                      <a:pt x="1282" y="12460"/>
                      <a:pt x="1190" y="12460"/>
                    </a:cubicBezTo>
                    <a:cubicBezTo>
                      <a:pt x="1179" y="12460"/>
                      <a:pt x="1168" y="12461"/>
                      <a:pt x="1158" y="12461"/>
                    </a:cubicBezTo>
                    <a:lnTo>
                      <a:pt x="1158" y="12461"/>
                    </a:lnTo>
                    <a:cubicBezTo>
                      <a:pt x="1064" y="11097"/>
                      <a:pt x="987" y="9752"/>
                      <a:pt x="893" y="8405"/>
                    </a:cubicBezTo>
                    <a:cubicBezTo>
                      <a:pt x="753" y="6185"/>
                      <a:pt x="595" y="3946"/>
                      <a:pt x="457" y="1705"/>
                    </a:cubicBezTo>
                    <a:cubicBezTo>
                      <a:pt x="422" y="1267"/>
                      <a:pt x="402" y="813"/>
                      <a:pt x="370" y="357"/>
                    </a:cubicBezTo>
                    <a:close/>
                    <a:moveTo>
                      <a:pt x="179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100" y="1586"/>
                      <a:pt x="179" y="2994"/>
                      <a:pt x="278" y="4422"/>
                    </a:cubicBezTo>
                    <a:cubicBezTo>
                      <a:pt x="417" y="6642"/>
                      <a:pt x="576" y="8881"/>
                      <a:pt x="714" y="11101"/>
                    </a:cubicBezTo>
                    <a:cubicBezTo>
                      <a:pt x="753" y="11616"/>
                      <a:pt x="793" y="12132"/>
                      <a:pt x="814" y="12647"/>
                    </a:cubicBezTo>
                    <a:cubicBezTo>
                      <a:pt x="833" y="12747"/>
                      <a:pt x="893" y="12826"/>
                      <a:pt x="991" y="12826"/>
                    </a:cubicBezTo>
                    <a:cubicBezTo>
                      <a:pt x="2043" y="12826"/>
                      <a:pt x="3092" y="12845"/>
                      <a:pt x="4144" y="12866"/>
                    </a:cubicBezTo>
                    <a:cubicBezTo>
                      <a:pt x="6285" y="12885"/>
                      <a:pt x="8405" y="12906"/>
                      <a:pt x="10546" y="12925"/>
                    </a:cubicBezTo>
                    <a:cubicBezTo>
                      <a:pt x="11238" y="12925"/>
                      <a:pt x="11934" y="12928"/>
                      <a:pt x="12631" y="12928"/>
                    </a:cubicBezTo>
                    <a:cubicBezTo>
                      <a:pt x="13649" y="12928"/>
                      <a:pt x="14668" y="12921"/>
                      <a:pt x="15681" y="12885"/>
                    </a:cubicBezTo>
                    <a:cubicBezTo>
                      <a:pt x="15756" y="12885"/>
                      <a:pt x="15860" y="12891"/>
                      <a:pt x="15971" y="12891"/>
                    </a:cubicBezTo>
                    <a:cubicBezTo>
                      <a:pt x="16208" y="12891"/>
                      <a:pt x="16478" y="12863"/>
                      <a:pt x="16572" y="12687"/>
                    </a:cubicBezTo>
                    <a:cubicBezTo>
                      <a:pt x="16651" y="12528"/>
                      <a:pt x="16672" y="12311"/>
                      <a:pt x="16691" y="12113"/>
                    </a:cubicBezTo>
                    <a:cubicBezTo>
                      <a:pt x="16711" y="11815"/>
                      <a:pt x="16691" y="11497"/>
                      <a:pt x="16672" y="11201"/>
                    </a:cubicBezTo>
                    <a:cubicBezTo>
                      <a:pt x="16572" y="10387"/>
                      <a:pt x="16275" y="9594"/>
                      <a:pt x="15760" y="8941"/>
                    </a:cubicBezTo>
                    <a:cubicBezTo>
                      <a:pt x="15065" y="8069"/>
                      <a:pt x="14016" y="7633"/>
                      <a:pt x="12925" y="7474"/>
                    </a:cubicBezTo>
                    <a:cubicBezTo>
                      <a:pt x="12610" y="7441"/>
                      <a:pt x="12309" y="7421"/>
                      <a:pt x="11998" y="7416"/>
                    </a:cubicBezTo>
                    <a:lnTo>
                      <a:pt x="11998" y="7416"/>
                    </a:lnTo>
                    <a:cubicBezTo>
                      <a:pt x="12055" y="5312"/>
                      <a:pt x="12094" y="3192"/>
                      <a:pt x="12152" y="1091"/>
                    </a:cubicBezTo>
                    <a:cubicBezTo>
                      <a:pt x="12152" y="774"/>
                      <a:pt x="12152" y="476"/>
                      <a:pt x="12171" y="179"/>
                    </a:cubicBezTo>
                    <a:cubicBezTo>
                      <a:pt x="12171" y="126"/>
                      <a:pt x="12150" y="85"/>
                      <a:pt x="12117" y="58"/>
                    </a:cubicBezTo>
                    <a:lnTo>
                      <a:pt x="12117" y="58"/>
                    </a:lnTo>
                    <a:cubicBezTo>
                      <a:pt x="12090" y="23"/>
                      <a:pt x="12049" y="0"/>
                      <a:pt x="1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5366;p55"/>
              <p:cNvSpPr/>
              <p:nvPr/>
            </p:nvSpPr>
            <p:spPr>
              <a:xfrm>
                <a:off x="1241900" y="4600650"/>
                <a:ext cx="3895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5582" h="358" extrusionOk="0">
                    <a:moveTo>
                      <a:pt x="219" y="1"/>
                    </a:moveTo>
                    <a:cubicBezTo>
                      <a:pt x="0" y="1"/>
                      <a:pt x="0" y="358"/>
                      <a:pt x="219" y="358"/>
                    </a:cubicBezTo>
                    <a:lnTo>
                      <a:pt x="15364" y="358"/>
                    </a:lnTo>
                    <a:cubicBezTo>
                      <a:pt x="15581" y="358"/>
                      <a:pt x="15581" y="1"/>
                      <a:pt x="153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5367;p55"/>
              <p:cNvSpPr/>
              <p:nvPr/>
            </p:nvSpPr>
            <p:spPr>
              <a:xfrm>
                <a:off x="1628950" y="3509100"/>
                <a:ext cx="23145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9258" h="11492" extrusionOk="0">
                    <a:moveTo>
                      <a:pt x="6573" y="0"/>
                    </a:moveTo>
                    <a:cubicBezTo>
                      <a:pt x="6474" y="0"/>
                      <a:pt x="6369" y="35"/>
                      <a:pt x="6265" y="113"/>
                    </a:cubicBezTo>
                    <a:cubicBezTo>
                      <a:pt x="5967" y="330"/>
                      <a:pt x="5789" y="708"/>
                      <a:pt x="5610" y="1025"/>
                    </a:cubicBezTo>
                    <a:cubicBezTo>
                      <a:pt x="5412" y="1382"/>
                      <a:pt x="5234" y="1758"/>
                      <a:pt x="5055" y="2135"/>
                    </a:cubicBezTo>
                    <a:cubicBezTo>
                      <a:pt x="4698" y="2868"/>
                      <a:pt x="4362" y="3602"/>
                      <a:pt x="4005" y="4315"/>
                    </a:cubicBezTo>
                    <a:cubicBezTo>
                      <a:pt x="4163" y="3721"/>
                      <a:pt x="4282" y="3106"/>
                      <a:pt x="4401" y="2492"/>
                    </a:cubicBezTo>
                    <a:cubicBezTo>
                      <a:pt x="4460" y="2095"/>
                      <a:pt x="4560" y="1678"/>
                      <a:pt x="4560" y="1282"/>
                    </a:cubicBezTo>
                    <a:cubicBezTo>
                      <a:pt x="4546" y="973"/>
                      <a:pt x="4395" y="691"/>
                      <a:pt x="4194" y="691"/>
                    </a:cubicBezTo>
                    <a:cubicBezTo>
                      <a:pt x="4100" y="691"/>
                      <a:pt x="3994" y="753"/>
                      <a:pt x="3886" y="906"/>
                    </a:cubicBezTo>
                    <a:cubicBezTo>
                      <a:pt x="3450" y="1501"/>
                      <a:pt x="3112" y="2154"/>
                      <a:pt x="2855" y="2828"/>
                    </a:cubicBezTo>
                    <a:cubicBezTo>
                      <a:pt x="2697" y="3185"/>
                      <a:pt x="2578" y="3542"/>
                      <a:pt x="2459" y="3919"/>
                    </a:cubicBezTo>
                    <a:cubicBezTo>
                      <a:pt x="2398" y="4097"/>
                      <a:pt x="2340" y="4276"/>
                      <a:pt x="2280" y="4434"/>
                    </a:cubicBezTo>
                    <a:cubicBezTo>
                      <a:pt x="2241" y="4550"/>
                      <a:pt x="2127" y="4779"/>
                      <a:pt x="2140" y="4882"/>
                    </a:cubicBezTo>
                    <a:lnTo>
                      <a:pt x="2140" y="4882"/>
                    </a:lnTo>
                    <a:cubicBezTo>
                      <a:pt x="2061" y="4409"/>
                      <a:pt x="1942" y="3936"/>
                      <a:pt x="1745" y="3502"/>
                    </a:cubicBezTo>
                    <a:cubicBezTo>
                      <a:pt x="1685" y="3343"/>
                      <a:pt x="1626" y="3205"/>
                      <a:pt x="1487" y="3086"/>
                    </a:cubicBezTo>
                    <a:cubicBezTo>
                      <a:pt x="1404" y="3004"/>
                      <a:pt x="1294" y="2960"/>
                      <a:pt x="1187" y="2960"/>
                    </a:cubicBezTo>
                    <a:cubicBezTo>
                      <a:pt x="1140" y="2960"/>
                      <a:pt x="1093" y="2969"/>
                      <a:pt x="1051" y="2987"/>
                    </a:cubicBezTo>
                    <a:cubicBezTo>
                      <a:pt x="873" y="3066"/>
                      <a:pt x="813" y="3264"/>
                      <a:pt x="754" y="3443"/>
                    </a:cubicBezTo>
                    <a:cubicBezTo>
                      <a:pt x="297" y="5188"/>
                      <a:pt x="496" y="7051"/>
                      <a:pt x="1" y="8795"/>
                    </a:cubicBezTo>
                    <a:lnTo>
                      <a:pt x="3093" y="11491"/>
                    </a:lnTo>
                    <a:cubicBezTo>
                      <a:pt x="4539" y="10659"/>
                      <a:pt x="5868" y="9628"/>
                      <a:pt x="7018" y="8418"/>
                    </a:cubicBezTo>
                    <a:cubicBezTo>
                      <a:pt x="7969" y="7427"/>
                      <a:pt x="8702" y="6337"/>
                      <a:pt x="9159" y="5029"/>
                    </a:cubicBezTo>
                    <a:cubicBezTo>
                      <a:pt x="9217" y="4890"/>
                      <a:pt x="9257" y="4752"/>
                      <a:pt x="9238" y="4593"/>
                    </a:cubicBezTo>
                    <a:cubicBezTo>
                      <a:pt x="9195" y="4368"/>
                      <a:pt x="9071" y="4289"/>
                      <a:pt x="8919" y="4289"/>
                    </a:cubicBezTo>
                    <a:cubicBezTo>
                      <a:pt x="8655" y="4289"/>
                      <a:pt x="8304" y="4526"/>
                      <a:pt x="8128" y="4652"/>
                    </a:cubicBezTo>
                    <a:cubicBezTo>
                      <a:pt x="7513" y="5108"/>
                      <a:pt x="6939" y="5603"/>
                      <a:pt x="6384" y="6139"/>
                    </a:cubicBezTo>
                    <a:cubicBezTo>
                      <a:pt x="6939" y="5267"/>
                      <a:pt x="7394" y="4355"/>
                      <a:pt x="7909" y="3483"/>
                    </a:cubicBezTo>
                    <a:cubicBezTo>
                      <a:pt x="8088" y="3185"/>
                      <a:pt x="8842" y="2016"/>
                      <a:pt x="8247" y="1797"/>
                    </a:cubicBezTo>
                    <a:cubicBezTo>
                      <a:pt x="8222" y="1786"/>
                      <a:pt x="8196" y="1781"/>
                      <a:pt x="8169" y="1781"/>
                    </a:cubicBezTo>
                    <a:cubicBezTo>
                      <a:pt x="7999" y="1781"/>
                      <a:pt x="7792" y="1972"/>
                      <a:pt x="7671" y="2075"/>
                    </a:cubicBezTo>
                    <a:cubicBezTo>
                      <a:pt x="7295" y="2392"/>
                      <a:pt x="6939" y="2809"/>
                      <a:pt x="6641" y="3205"/>
                    </a:cubicBezTo>
                    <a:cubicBezTo>
                      <a:pt x="6244" y="3760"/>
                      <a:pt x="5808" y="4216"/>
                      <a:pt x="5353" y="4969"/>
                    </a:cubicBezTo>
                    <a:cubicBezTo>
                      <a:pt x="5789" y="4038"/>
                      <a:pt x="6125" y="3542"/>
                      <a:pt x="6384" y="2788"/>
                    </a:cubicBezTo>
                    <a:cubicBezTo>
                      <a:pt x="6641" y="2095"/>
                      <a:pt x="6997" y="1342"/>
                      <a:pt x="7058" y="608"/>
                    </a:cubicBezTo>
                    <a:cubicBezTo>
                      <a:pt x="7072" y="272"/>
                      <a:pt x="6849" y="0"/>
                      <a:pt x="65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5368;p55"/>
              <p:cNvSpPr/>
              <p:nvPr/>
            </p:nvSpPr>
            <p:spPr>
              <a:xfrm>
                <a:off x="1624475" y="3504700"/>
                <a:ext cx="243375" cy="296150"/>
              </a:xfrm>
              <a:custGeom>
                <a:avLst/>
                <a:gdLst/>
                <a:ahLst/>
                <a:cxnLst/>
                <a:rect l="l" t="t" r="r" b="b"/>
                <a:pathLst>
                  <a:path w="9735" h="11846" extrusionOk="0">
                    <a:moveTo>
                      <a:pt x="6758" y="351"/>
                    </a:moveTo>
                    <a:cubicBezTo>
                      <a:pt x="6819" y="351"/>
                      <a:pt x="6880" y="373"/>
                      <a:pt x="6938" y="427"/>
                    </a:cubicBezTo>
                    <a:cubicBezTo>
                      <a:pt x="7157" y="625"/>
                      <a:pt x="7018" y="1061"/>
                      <a:pt x="6959" y="1320"/>
                    </a:cubicBezTo>
                    <a:cubicBezTo>
                      <a:pt x="6801" y="1954"/>
                      <a:pt x="6542" y="2589"/>
                      <a:pt x="6285" y="3202"/>
                    </a:cubicBezTo>
                    <a:cubicBezTo>
                      <a:pt x="6027" y="3837"/>
                      <a:pt x="5670" y="4431"/>
                      <a:pt x="5373" y="5066"/>
                    </a:cubicBezTo>
                    <a:cubicBezTo>
                      <a:pt x="5304" y="5203"/>
                      <a:pt x="5417" y="5322"/>
                      <a:pt x="5539" y="5322"/>
                    </a:cubicBezTo>
                    <a:cubicBezTo>
                      <a:pt x="5592" y="5322"/>
                      <a:pt x="5648" y="5299"/>
                      <a:pt x="5690" y="5245"/>
                    </a:cubicBezTo>
                    <a:cubicBezTo>
                      <a:pt x="6027" y="4690"/>
                      <a:pt x="6423" y="4193"/>
                      <a:pt x="6820" y="3699"/>
                    </a:cubicBezTo>
                    <a:cubicBezTo>
                      <a:pt x="7216" y="3183"/>
                      <a:pt x="7593" y="2668"/>
                      <a:pt x="8109" y="2271"/>
                    </a:cubicBezTo>
                    <a:cubicBezTo>
                      <a:pt x="8181" y="2209"/>
                      <a:pt x="8276" y="2152"/>
                      <a:pt x="8350" y="2152"/>
                    </a:cubicBezTo>
                    <a:cubicBezTo>
                      <a:pt x="8416" y="2152"/>
                      <a:pt x="8466" y="2198"/>
                      <a:pt x="8466" y="2330"/>
                    </a:cubicBezTo>
                    <a:cubicBezTo>
                      <a:pt x="8485" y="2509"/>
                      <a:pt x="8386" y="2707"/>
                      <a:pt x="8307" y="2866"/>
                    </a:cubicBezTo>
                    <a:cubicBezTo>
                      <a:pt x="8128" y="3282"/>
                      <a:pt x="7890" y="3659"/>
                      <a:pt x="7652" y="4035"/>
                    </a:cubicBezTo>
                    <a:cubicBezTo>
                      <a:pt x="7265" y="4752"/>
                      <a:pt x="6877" y="5488"/>
                      <a:pt x="6453" y="6187"/>
                    </a:cubicBezTo>
                    <a:lnTo>
                      <a:pt x="6453" y="6187"/>
                    </a:lnTo>
                    <a:cubicBezTo>
                      <a:pt x="6450" y="6190"/>
                      <a:pt x="6447" y="6193"/>
                      <a:pt x="6444" y="6196"/>
                    </a:cubicBezTo>
                    <a:cubicBezTo>
                      <a:pt x="6445" y="6197"/>
                      <a:pt x="6445" y="6197"/>
                      <a:pt x="6446" y="6198"/>
                    </a:cubicBezTo>
                    <a:lnTo>
                      <a:pt x="6446" y="6198"/>
                    </a:lnTo>
                    <a:cubicBezTo>
                      <a:pt x="6439" y="6211"/>
                      <a:pt x="6431" y="6223"/>
                      <a:pt x="6423" y="6236"/>
                    </a:cubicBezTo>
                    <a:cubicBezTo>
                      <a:pt x="6335" y="6353"/>
                      <a:pt x="6443" y="6492"/>
                      <a:pt x="6569" y="6492"/>
                    </a:cubicBezTo>
                    <a:cubicBezTo>
                      <a:pt x="6613" y="6492"/>
                      <a:pt x="6659" y="6475"/>
                      <a:pt x="6701" y="6434"/>
                    </a:cubicBezTo>
                    <a:cubicBezTo>
                      <a:pt x="7276" y="5858"/>
                      <a:pt x="7911" y="5264"/>
                      <a:pt x="8624" y="4828"/>
                    </a:cubicBezTo>
                    <a:cubicBezTo>
                      <a:pt x="8724" y="4770"/>
                      <a:pt x="8918" y="4641"/>
                      <a:pt x="9062" y="4641"/>
                    </a:cubicBezTo>
                    <a:cubicBezTo>
                      <a:pt x="9117" y="4641"/>
                      <a:pt x="9165" y="4660"/>
                      <a:pt x="9198" y="4709"/>
                    </a:cubicBezTo>
                    <a:cubicBezTo>
                      <a:pt x="9317" y="4867"/>
                      <a:pt x="9179" y="5145"/>
                      <a:pt x="9119" y="5303"/>
                    </a:cubicBezTo>
                    <a:cubicBezTo>
                      <a:pt x="9040" y="5502"/>
                      <a:pt x="8960" y="5721"/>
                      <a:pt x="8862" y="5919"/>
                    </a:cubicBezTo>
                    <a:cubicBezTo>
                      <a:pt x="8128" y="7465"/>
                      <a:pt x="6938" y="8713"/>
                      <a:pt x="5651" y="9804"/>
                    </a:cubicBezTo>
                    <a:cubicBezTo>
                      <a:pt x="4905" y="10415"/>
                      <a:pt x="4105" y="10971"/>
                      <a:pt x="3285" y="11454"/>
                    </a:cubicBezTo>
                    <a:lnTo>
                      <a:pt x="3285" y="11454"/>
                    </a:lnTo>
                    <a:cubicBezTo>
                      <a:pt x="2428" y="10693"/>
                      <a:pt x="1571" y="9932"/>
                      <a:pt x="695" y="9189"/>
                    </a:cubicBezTo>
                    <a:cubicBezTo>
                      <a:pt x="598" y="9092"/>
                      <a:pt x="487" y="8994"/>
                      <a:pt x="385" y="8909"/>
                    </a:cubicBezTo>
                    <a:lnTo>
                      <a:pt x="385" y="8909"/>
                    </a:lnTo>
                    <a:cubicBezTo>
                      <a:pt x="714" y="7651"/>
                      <a:pt x="718" y="6359"/>
                      <a:pt x="854" y="5066"/>
                    </a:cubicBezTo>
                    <a:cubicBezTo>
                      <a:pt x="893" y="4729"/>
                      <a:pt x="952" y="4392"/>
                      <a:pt x="1012" y="4055"/>
                    </a:cubicBezTo>
                    <a:cubicBezTo>
                      <a:pt x="1051" y="3864"/>
                      <a:pt x="1107" y="3319"/>
                      <a:pt x="1380" y="3319"/>
                    </a:cubicBezTo>
                    <a:cubicBezTo>
                      <a:pt x="1389" y="3319"/>
                      <a:pt x="1399" y="3320"/>
                      <a:pt x="1409" y="3321"/>
                    </a:cubicBezTo>
                    <a:cubicBezTo>
                      <a:pt x="1705" y="3361"/>
                      <a:pt x="1824" y="3876"/>
                      <a:pt x="1904" y="4095"/>
                    </a:cubicBezTo>
                    <a:cubicBezTo>
                      <a:pt x="2022" y="4431"/>
                      <a:pt x="2102" y="4769"/>
                      <a:pt x="2141" y="5105"/>
                    </a:cubicBezTo>
                    <a:cubicBezTo>
                      <a:pt x="2159" y="5202"/>
                      <a:pt x="2230" y="5244"/>
                      <a:pt x="2305" y="5244"/>
                    </a:cubicBezTo>
                    <a:cubicBezTo>
                      <a:pt x="2399" y="5244"/>
                      <a:pt x="2498" y="5176"/>
                      <a:pt x="2498" y="5066"/>
                    </a:cubicBezTo>
                    <a:cubicBezTo>
                      <a:pt x="2498" y="4967"/>
                      <a:pt x="2558" y="4848"/>
                      <a:pt x="2598" y="4748"/>
                    </a:cubicBezTo>
                    <a:cubicBezTo>
                      <a:pt x="2657" y="4629"/>
                      <a:pt x="2677" y="4491"/>
                      <a:pt x="2736" y="4373"/>
                    </a:cubicBezTo>
                    <a:cubicBezTo>
                      <a:pt x="2836" y="4035"/>
                      <a:pt x="2955" y="3699"/>
                      <a:pt x="3074" y="3361"/>
                    </a:cubicBezTo>
                    <a:cubicBezTo>
                      <a:pt x="3312" y="2726"/>
                      <a:pt x="3608" y="2092"/>
                      <a:pt x="3965" y="1518"/>
                    </a:cubicBezTo>
                    <a:cubicBezTo>
                      <a:pt x="4044" y="1399"/>
                      <a:pt x="4163" y="1161"/>
                      <a:pt x="4282" y="1082"/>
                    </a:cubicBezTo>
                    <a:cubicBezTo>
                      <a:pt x="4314" y="1064"/>
                      <a:pt x="4341" y="1056"/>
                      <a:pt x="4365" y="1056"/>
                    </a:cubicBezTo>
                    <a:cubicBezTo>
                      <a:pt x="4447" y="1056"/>
                      <a:pt x="4489" y="1148"/>
                      <a:pt x="4520" y="1241"/>
                    </a:cubicBezTo>
                    <a:cubicBezTo>
                      <a:pt x="4620" y="1558"/>
                      <a:pt x="4520" y="1973"/>
                      <a:pt x="4461" y="2290"/>
                    </a:cubicBezTo>
                    <a:cubicBezTo>
                      <a:pt x="4322" y="3025"/>
                      <a:pt x="4184" y="3738"/>
                      <a:pt x="4025" y="4452"/>
                    </a:cubicBezTo>
                    <a:cubicBezTo>
                      <a:pt x="3999" y="4571"/>
                      <a:pt x="4115" y="4673"/>
                      <a:pt x="4218" y="4673"/>
                    </a:cubicBezTo>
                    <a:cubicBezTo>
                      <a:pt x="4269" y="4673"/>
                      <a:pt x="4316" y="4649"/>
                      <a:pt x="4342" y="4590"/>
                    </a:cubicBezTo>
                    <a:lnTo>
                      <a:pt x="4361" y="4550"/>
                    </a:lnTo>
                    <a:lnTo>
                      <a:pt x="4361" y="4550"/>
                    </a:lnTo>
                    <a:cubicBezTo>
                      <a:pt x="4361" y="4550"/>
                      <a:pt x="4361" y="4550"/>
                      <a:pt x="4362" y="4550"/>
                    </a:cubicBezTo>
                    <a:cubicBezTo>
                      <a:pt x="4362" y="4550"/>
                      <a:pt x="4362" y="4549"/>
                      <a:pt x="4362" y="4549"/>
                    </a:cubicBezTo>
                    <a:lnTo>
                      <a:pt x="4362" y="4549"/>
                    </a:lnTo>
                    <a:lnTo>
                      <a:pt x="5294" y="2568"/>
                    </a:lnTo>
                    <a:cubicBezTo>
                      <a:pt x="5591" y="1954"/>
                      <a:pt x="5868" y="1320"/>
                      <a:pt x="6245" y="765"/>
                    </a:cubicBezTo>
                    <a:cubicBezTo>
                      <a:pt x="6337" y="611"/>
                      <a:pt x="6548" y="351"/>
                      <a:pt x="6758" y="351"/>
                    </a:cubicBezTo>
                    <a:close/>
                    <a:moveTo>
                      <a:pt x="6741" y="1"/>
                    </a:moveTo>
                    <a:cubicBezTo>
                      <a:pt x="6674" y="1"/>
                      <a:pt x="6608" y="10"/>
                      <a:pt x="6542" y="31"/>
                    </a:cubicBezTo>
                    <a:cubicBezTo>
                      <a:pt x="6225" y="150"/>
                      <a:pt x="6027" y="427"/>
                      <a:pt x="5868" y="705"/>
                    </a:cubicBezTo>
                    <a:cubicBezTo>
                      <a:pt x="5670" y="1022"/>
                      <a:pt x="5511" y="1360"/>
                      <a:pt x="5334" y="1696"/>
                    </a:cubicBezTo>
                    <a:cubicBezTo>
                      <a:pt x="5106" y="2141"/>
                      <a:pt x="4888" y="2592"/>
                      <a:pt x="4675" y="3044"/>
                    </a:cubicBezTo>
                    <a:lnTo>
                      <a:pt x="4675" y="3044"/>
                    </a:lnTo>
                    <a:cubicBezTo>
                      <a:pt x="4711" y="2853"/>
                      <a:pt x="4746" y="2661"/>
                      <a:pt x="4779" y="2470"/>
                    </a:cubicBezTo>
                    <a:cubicBezTo>
                      <a:pt x="4877" y="1994"/>
                      <a:pt x="5075" y="1241"/>
                      <a:pt x="4679" y="823"/>
                    </a:cubicBezTo>
                    <a:cubicBezTo>
                      <a:pt x="4580" y="725"/>
                      <a:pt x="4482" y="684"/>
                      <a:pt x="4387" y="684"/>
                    </a:cubicBezTo>
                    <a:cubicBezTo>
                      <a:pt x="4044" y="684"/>
                      <a:pt x="3740" y="1214"/>
                      <a:pt x="3569" y="1478"/>
                    </a:cubicBezTo>
                    <a:cubicBezTo>
                      <a:pt x="3251" y="2033"/>
                      <a:pt x="2974" y="2628"/>
                      <a:pt x="2757" y="3223"/>
                    </a:cubicBezTo>
                    <a:cubicBezTo>
                      <a:pt x="2617" y="3580"/>
                      <a:pt x="2498" y="3936"/>
                      <a:pt x="2379" y="4312"/>
                    </a:cubicBezTo>
                    <a:cubicBezTo>
                      <a:pt x="2370" y="4338"/>
                      <a:pt x="2360" y="4364"/>
                      <a:pt x="2349" y="4391"/>
                    </a:cubicBezTo>
                    <a:lnTo>
                      <a:pt x="2349" y="4391"/>
                    </a:lnTo>
                    <a:cubicBezTo>
                      <a:pt x="2302" y="4210"/>
                      <a:pt x="2246" y="4031"/>
                      <a:pt x="2181" y="3857"/>
                    </a:cubicBezTo>
                    <a:cubicBezTo>
                      <a:pt x="2083" y="3559"/>
                      <a:pt x="1964" y="3202"/>
                      <a:pt x="1666" y="3044"/>
                    </a:cubicBezTo>
                    <a:cubicBezTo>
                      <a:pt x="1571" y="2989"/>
                      <a:pt x="1468" y="2962"/>
                      <a:pt x="1366" y="2962"/>
                    </a:cubicBezTo>
                    <a:cubicBezTo>
                      <a:pt x="1211" y="2962"/>
                      <a:pt x="1060" y="3024"/>
                      <a:pt x="952" y="3144"/>
                    </a:cubicBezTo>
                    <a:cubicBezTo>
                      <a:pt x="735" y="3400"/>
                      <a:pt x="695" y="3818"/>
                      <a:pt x="635" y="4135"/>
                    </a:cubicBezTo>
                    <a:cubicBezTo>
                      <a:pt x="338" y="5721"/>
                      <a:pt x="457" y="7365"/>
                      <a:pt x="21" y="8932"/>
                    </a:cubicBezTo>
                    <a:cubicBezTo>
                      <a:pt x="1" y="8971"/>
                      <a:pt x="21" y="9051"/>
                      <a:pt x="61" y="9090"/>
                    </a:cubicBezTo>
                    <a:cubicBezTo>
                      <a:pt x="952" y="9883"/>
                      <a:pt x="1864" y="10656"/>
                      <a:pt x="2757" y="11448"/>
                    </a:cubicBezTo>
                    <a:cubicBezTo>
                      <a:pt x="2895" y="11567"/>
                      <a:pt x="3014" y="11667"/>
                      <a:pt x="3153" y="11786"/>
                    </a:cubicBezTo>
                    <a:cubicBezTo>
                      <a:pt x="3171" y="11804"/>
                      <a:pt x="3191" y="11817"/>
                      <a:pt x="3210" y="11825"/>
                    </a:cubicBezTo>
                    <a:lnTo>
                      <a:pt x="3210" y="11825"/>
                    </a:lnTo>
                    <a:cubicBezTo>
                      <a:pt x="3234" y="11838"/>
                      <a:pt x="3261" y="11846"/>
                      <a:pt x="3290" y="11846"/>
                    </a:cubicBezTo>
                    <a:cubicBezTo>
                      <a:pt x="3316" y="11846"/>
                      <a:pt x="3343" y="11840"/>
                      <a:pt x="3370" y="11826"/>
                    </a:cubicBezTo>
                    <a:cubicBezTo>
                      <a:pt x="5075" y="10835"/>
                      <a:pt x="6701" y="9545"/>
                      <a:pt x="7950" y="7999"/>
                    </a:cubicBezTo>
                    <a:cubicBezTo>
                      <a:pt x="8524" y="7286"/>
                      <a:pt x="9021" y="6493"/>
                      <a:pt x="9357" y="5641"/>
                    </a:cubicBezTo>
                    <a:cubicBezTo>
                      <a:pt x="9515" y="5303"/>
                      <a:pt x="9734" y="4828"/>
                      <a:pt x="9476" y="4471"/>
                    </a:cubicBezTo>
                    <a:cubicBezTo>
                      <a:pt x="9371" y="4343"/>
                      <a:pt x="9225" y="4297"/>
                      <a:pt x="9074" y="4297"/>
                    </a:cubicBezTo>
                    <a:cubicBezTo>
                      <a:pt x="8968" y="4297"/>
                      <a:pt x="8860" y="4319"/>
                      <a:pt x="8762" y="4352"/>
                    </a:cubicBezTo>
                    <a:cubicBezTo>
                      <a:pt x="8405" y="4491"/>
                      <a:pt x="8088" y="4769"/>
                      <a:pt x="7792" y="5007"/>
                    </a:cubicBezTo>
                    <a:cubicBezTo>
                      <a:pt x="7628" y="5130"/>
                      <a:pt x="7468" y="5258"/>
                      <a:pt x="7312" y="5390"/>
                    </a:cubicBezTo>
                    <a:lnTo>
                      <a:pt x="7312" y="5390"/>
                    </a:lnTo>
                    <a:cubicBezTo>
                      <a:pt x="7552" y="4962"/>
                      <a:pt x="7788" y="4532"/>
                      <a:pt x="8030" y="4114"/>
                    </a:cubicBezTo>
                    <a:cubicBezTo>
                      <a:pt x="8267" y="3678"/>
                      <a:pt x="8545" y="3282"/>
                      <a:pt x="8723" y="2806"/>
                    </a:cubicBezTo>
                    <a:cubicBezTo>
                      <a:pt x="8841" y="2470"/>
                      <a:pt x="8921" y="1854"/>
                      <a:pt x="8405" y="1796"/>
                    </a:cubicBezTo>
                    <a:cubicBezTo>
                      <a:pt x="8385" y="1793"/>
                      <a:pt x="8364" y="1791"/>
                      <a:pt x="8343" y="1791"/>
                    </a:cubicBezTo>
                    <a:cubicBezTo>
                      <a:pt x="8090" y="1791"/>
                      <a:pt x="7856" y="2007"/>
                      <a:pt x="7673" y="2171"/>
                    </a:cubicBezTo>
                    <a:cubicBezTo>
                      <a:pt x="7375" y="2430"/>
                      <a:pt x="7118" y="2707"/>
                      <a:pt x="6880" y="3025"/>
                    </a:cubicBezTo>
                    <a:cubicBezTo>
                      <a:pt x="6786" y="3144"/>
                      <a:pt x="6691" y="3263"/>
                      <a:pt x="6595" y="3382"/>
                    </a:cubicBezTo>
                    <a:lnTo>
                      <a:pt x="6595" y="3382"/>
                    </a:lnTo>
                    <a:cubicBezTo>
                      <a:pt x="6604" y="3362"/>
                      <a:pt x="6613" y="3342"/>
                      <a:pt x="6621" y="3321"/>
                    </a:cubicBezTo>
                    <a:cubicBezTo>
                      <a:pt x="6899" y="2628"/>
                      <a:pt x="7237" y="1894"/>
                      <a:pt x="7356" y="1161"/>
                    </a:cubicBezTo>
                    <a:cubicBezTo>
                      <a:pt x="7414" y="844"/>
                      <a:pt x="7454" y="527"/>
                      <a:pt x="7256" y="249"/>
                    </a:cubicBezTo>
                    <a:cubicBezTo>
                      <a:pt x="7123" y="86"/>
                      <a:pt x="6935" y="1"/>
                      <a:pt x="6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5369;p55"/>
              <p:cNvSpPr/>
              <p:nvPr/>
            </p:nvSpPr>
            <p:spPr>
              <a:xfrm>
                <a:off x="1329900" y="3649675"/>
                <a:ext cx="433875" cy="412400"/>
              </a:xfrm>
              <a:custGeom>
                <a:avLst/>
                <a:gdLst/>
                <a:ahLst/>
                <a:cxnLst/>
                <a:rect l="l" t="t" r="r" b="b"/>
                <a:pathLst>
                  <a:path w="17355" h="16496" extrusionOk="0">
                    <a:moveTo>
                      <a:pt x="2705" y="1"/>
                    </a:moveTo>
                    <a:cubicBezTo>
                      <a:pt x="2705" y="1"/>
                      <a:pt x="1219" y="952"/>
                      <a:pt x="584" y="4341"/>
                    </a:cubicBezTo>
                    <a:cubicBezTo>
                      <a:pt x="1" y="7538"/>
                      <a:pt x="4377" y="16495"/>
                      <a:pt x="8753" y="16495"/>
                    </a:cubicBezTo>
                    <a:cubicBezTo>
                      <a:pt x="8991" y="16495"/>
                      <a:pt x="9228" y="16469"/>
                      <a:pt x="9465" y="16414"/>
                    </a:cubicBezTo>
                    <a:cubicBezTo>
                      <a:pt x="14064" y="15323"/>
                      <a:pt x="17355" y="4698"/>
                      <a:pt x="17355" y="4698"/>
                    </a:cubicBezTo>
                    <a:lnTo>
                      <a:pt x="12021" y="1170"/>
                    </a:lnTo>
                    <a:lnTo>
                      <a:pt x="8652" y="5689"/>
                    </a:lnTo>
                    <a:cubicBezTo>
                      <a:pt x="5401" y="1269"/>
                      <a:pt x="2705" y="1"/>
                      <a:pt x="2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5370;p55"/>
              <p:cNvSpPr/>
              <p:nvPr/>
            </p:nvSpPr>
            <p:spPr>
              <a:xfrm>
                <a:off x="1327650" y="3644725"/>
                <a:ext cx="441075" cy="42172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6869" extrusionOk="0">
                    <a:moveTo>
                      <a:pt x="2815" y="416"/>
                    </a:moveTo>
                    <a:cubicBezTo>
                      <a:pt x="3310" y="675"/>
                      <a:pt x="5749" y="2121"/>
                      <a:pt x="8604" y="5987"/>
                    </a:cubicBezTo>
                    <a:lnTo>
                      <a:pt x="8742" y="6185"/>
                    </a:lnTo>
                    <a:lnTo>
                      <a:pt x="12172" y="1605"/>
                    </a:lnTo>
                    <a:lnTo>
                      <a:pt x="17226" y="4956"/>
                    </a:lnTo>
                    <a:cubicBezTo>
                      <a:pt x="16850" y="6165"/>
                      <a:pt x="13697" y="15462"/>
                      <a:pt x="9515" y="16433"/>
                    </a:cubicBezTo>
                    <a:cubicBezTo>
                      <a:pt x="9285" y="16488"/>
                      <a:pt x="9056" y="16513"/>
                      <a:pt x="8831" y="16513"/>
                    </a:cubicBezTo>
                    <a:cubicBezTo>
                      <a:pt x="7503" y="16513"/>
                      <a:pt x="6282" y="15644"/>
                      <a:pt x="5451" y="14847"/>
                    </a:cubicBezTo>
                    <a:cubicBezTo>
                      <a:pt x="2538" y="12053"/>
                      <a:pt x="437" y="6780"/>
                      <a:pt x="852" y="4560"/>
                    </a:cubicBezTo>
                    <a:cubicBezTo>
                      <a:pt x="1367" y="1764"/>
                      <a:pt x="2498" y="654"/>
                      <a:pt x="2815" y="416"/>
                    </a:cubicBezTo>
                    <a:close/>
                    <a:moveTo>
                      <a:pt x="2776" y="1"/>
                    </a:moveTo>
                    <a:lnTo>
                      <a:pt x="2696" y="59"/>
                    </a:lnTo>
                    <a:cubicBezTo>
                      <a:pt x="2636" y="99"/>
                      <a:pt x="1130" y="1090"/>
                      <a:pt x="495" y="4500"/>
                    </a:cubicBezTo>
                    <a:cubicBezTo>
                      <a:pt x="1" y="7256"/>
                      <a:pt x="2715" y="12706"/>
                      <a:pt x="5213" y="15105"/>
                    </a:cubicBezTo>
                    <a:cubicBezTo>
                      <a:pt x="6442" y="16274"/>
                      <a:pt x="7671" y="16869"/>
                      <a:pt x="8841" y="16869"/>
                    </a:cubicBezTo>
                    <a:cubicBezTo>
                      <a:pt x="9098" y="16869"/>
                      <a:pt x="9336" y="16850"/>
                      <a:pt x="9595" y="16790"/>
                    </a:cubicBezTo>
                    <a:cubicBezTo>
                      <a:pt x="14233" y="15680"/>
                      <a:pt x="17464" y="5372"/>
                      <a:pt x="17603" y="4936"/>
                    </a:cubicBezTo>
                    <a:lnTo>
                      <a:pt x="17643" y="4817"/>
                    </a:lnTo>
                    <a:lnTo>
                      <a:pt x="12072" y="1130"/>
                    </a:lnTo>
                    <a:lnTo>
                      <a:pt x="8742" y="5591"/>
                    </a:lnTo>
                    <a:cubicBezTo>
                      <a:pt x="5570" y="1328"/>
                      <a:pt x="2974" y="99"/>
                      <a:pt x="2874" y="40"/>
                    </a:cubicBezTo>
                    <a:lnTo>
                      <a:pt x="27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5371;p55"/>
              <p:cNvSpPr/>
              <p:nvPr/>
            </p:nvSpPr>
            <p:spPr>
              <a:xfrm>
                <a:off x="1338592" y="3700347"/>
                <a:ext cx="150171" cy="297904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13898" extrusionOk="0">
                    <a:moveTo>
                      <a:pt x="6204" y="1"/>
                    </a:moveTo>
                    <a:cubicBezTo>
                      <a:pt x="4044" y="2916"/>
                      <a:pt x="1962" y="5908"/>
                      <a:pt x="0" y="8961"/>
                    </a:cubicBezTo>
                    <a:lnTo>
                      <a:pt x="1248" y="13897"/>
                    </a:lnTo>
                    <a:cubicBezTo>
                      <a:pt x="2617" y="9457"/>
                      <a:pt x="5035" y="5432"/>
                      <a:pt x="7414" y="1449"/>
                    </a:cubicBezTo>
                    <a:lnTo>
                      <a:pt x="6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5372;p55"/>
              <p:cNvSpPr/>
              <p:nvPr/>
            </p:nvSpPr>
            <p:spPr>
              <a:xfrm>
                <a:off x="1334500" y="3696275"/>
                <a:ext cx="158293" cy="305770"/>
              </a:xfrm>
              <a:custGeom>
                <a:avLst/>
                <a:gdLst/>
                <a:ahLst/>
                <a:cxnLst/>
                <a:rect l="l" t="t" r="r" b="b"/>
                <a:pathLst>
                  <a:path w="7815" h="14265" extrusionOk="0">
                    <a:moveTo>
                      <a:pt x="6416" y="469"/>
                    </a:moveTo>
                    <a:cubicBezTo>
                      <a:pt x="6744" y="873"/>
                      <a:pt x="7083" y="1266"/>
                      <a:pt x="7410" y="1669"/>
                    </a:cubicBezTo>
                    <a:lnTo>
                      <a:pt x="7410" y="1669"/>
                    </a:lnTo>
                    <a:cubicBezTo>
                      <a:pt x="5550" y="4744"/>
                      <a:pt x="3714" y="7842"/>
                      <a:pt x="2322" y="11154"/>
                    </a:cubicBezTo>
                    <a:cubicBezTo>
                      <a:pt x="2007" y="11911"/>
                      <a:pt x="1717" y="12680"/>
                      <a:pt x="1462" y="13452"/>
                    </a:cubicBezTo>
                    <a:lnTo>
                      <a:pt x="1462" y="13452"/>
                    </a:lnTo>
                    <a:cubicBezTo>
                      <a:pt x="1154" y="12203"/>
                      <a:pt x="844" y="10955"/>
                      <a:pt x="519" y="9706"/>
                    </a:cubicBezTo>
                    <a:cubicBezTo>
                      <a:pt x="484" y="9530"/>
                      <a:pt x="433" y="9354"/>
                      <a:pt x="394" y="9178"/>
                    </a:cubicBezTo>
                    <a:lnTo>
                      <a:pt x="394" y="9178"/>
                    </a:lnTo>
                    <a:cubicBezTo>
                      <a:pt x="2301" y="6213"/>
                      <a:pt x="4302" y="3305"/>
                      <a:pt x="6416" y="469"/>
                    </a:cubicBezTo>
                    <a:close/>
                    <a:moveTo>
                      <a:pt x="6439" y="1"/>
                    </a:moveTo>
                    <a:cubicBezTo>
                      <a:pt x="6373" y="1"/>
                      <a:pt x="6305" y="43"/>
                      <a:pt x="6268" y="93"/>
                    </a:cubicBezTo>
                    <a:cubicBezTo>
                      <a:pt x="4088" y="3006"/>
                      <a:pt x="2026" y="6000"/>
                      <a:pt x="44" y="9052"/>
                    </a:cubicBezTo>
                    <a:cubicBezTo>
                      <a:pt x="0" y="9125"/>
                      <a:pt x="15" y="9194"/>
                      <a:pt x="57" y="9244"/>
                    </a:cubicBezTo>
                    <a:lnTo>
                      <a:pt x="57" y="9244"/>
                    </a:lnTo>
                    <a:lnTo>
                      <a:pt x="1114" y="13532"/>
                    </a:lnTo>
                    <a:cubicBezTo>
                      <a:pt x="1173" y="13731"/>
                      <a:pt x="1233" y="13929"/>
                      <a:pt x="1273" y="14146"/>
                    </a:cubicBezTo>
                    <a:cubicBezTo>
                      <a:pt x="1293" y="14225"/>
                      <a:pt x="1367" y="14265"/>
                      <a:pt x="1441" y="14265"/>
                    </a:cubicBezTo>
                    <a:cubicBezTo>
                      <a:pt x="1515" y="14265"/>
                      <a:pt x="1589" y="14225"/>
                      <a:pt x="1609" y="14146"/>
                    </a:cubicBezTo>
                    <a:cubicBezTo>
                      <a:pt x="2679" y="10697"/>
                      <a:pt x="4384" y="7486"/>
                      <a:pt x="6189" y="4393"/>
                    </a:cubicBezTo>
                    <a:cubicBezTo>
                      <a:pt x="6723" y="3502"/>
                      <a:pt x="7239" y="2609"/>
                      <a:pt x="7775" y="1737"/>
                    </a:cubicBezTo>
                    <a:cubicBezTo>
                      <a:pt x="7814" y="1658"/>
                      <a:pt x="7794" y="1578"/>
                      <a:pt x="7754" y="1520"/>
                    </a:cubicBezTo>
                    <a:cubicBezTo>
                      <a:pt x="7338" y="1044"/>
                      <a:pt x="6942" y="548"/>
                      <a:pt x="6546" y="53"/>
                    </a:cubicBezTo>
                    <a:cubicBezTo>
                      <a:pt x="6516" y="16"/>
                      <a:pt x="6478" y="1"/>
                      <a:pt x="64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5373;p55"/>
              <p:cNvSpPr/>
              <p:nvPr/>
            </p:nvSpPr>
            <p:spPr>
              <a:xfrm rot="567327">
                <a:off x="1428613" y="3754402"/>
                <a:ext cx="79150" cy="357090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5145" extrusionOk="0">
                    <a:moveTo>
                      <a:pt x="3172" y="0"/>
                    </a:moveTo>
                    <a:cubicBezTo>
                      <a:pt x="1962" y="3747"/>
                      <a:pt x="873" y="9436"/>
                      <a:pt x="1" y="13262"/>
                    </a:cubicBezTo>
                    <a:lnTo>
                      <a:pt x="3807" y="15145"/>
                    </a:lnTo>
                    <a:cubicBezTo>
                      <a:pt x="3529" y="10467"/>
                      <a:pt x="3548" y="5769"/>
                      <a:pt x="3846" y="1091"/>
                    </a:cubicBezTo>
                    <a:lnTo>
                      <a:pt x="31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5374;p55"/>
              <p:cNvSpPr/>
              <p:nvPr/>
            </p:nvSpPr>
            <p:spPr>
              <a:xfrm rot="567327">
                <a:off x="1424514" y="3750509"/>
                <a:ext cx="87298" cy="365178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15488" extrusionOk="0">
                    <a:moveTo>
                      <a:pt x="3418" y="588"/>
                    </a:moveTo>
                    <a:cubicBezTo>
                      <a:pt x="3448" y="634"/>
                      <a:pt x="3478" y="678"/>
                      <a:pt x="3508" y="720"/>
                    </a:cubicBezTo>
                    <a:cubicBezTo>
                      <a:pt x="3569" y="839"/>
                      <a:pt x="3648" y="958"/>
                      <a:pt x="3707" y="1058"/>
                    </a:cubicBezTo>
                    <a:cubicBezTo>
                      <a:pt x="3746" y="1137"/>
                      <a:pt x="3846" y="1236"/>
                      <a:pt x="3865" y="1315"/>
                    </a:cubicBezTo>
                    <a:cubicBezTo>
                      <a:pt x="3886" y="1394"/>
                      <a:pt x="3826" y="1653"/>
                      <a:pt x="3826" y="1772"/>
                    </a:cubicBezTo>
                    <a:cubicBezTo>
                      <a:pt x="3807" y="2089"/>
                      <a:pt x="3786" y="2385"/>
                      <a:pt x="3786" y="2702"/>
                    </a:cubicBezTo>
                    <a:cubicBezTo>
                      <a:pt x="3746" y="3278"/>
                      <a:pt x="3727" y="3833"/>
                      <a:pt x="3707" y="4407"/>
                    </a:cubicBezTo>
                    <a:cubicBezTo>
                      <a:pt x="3627" y="6727"/>
                      <a:pt x="3608" y="9046"/>
                      <a:pt x="3667" y="11366"/>
                    </a:cubicBezTo>
                    <a:cubicBezTo>
                      <a:pt x="3686" y="12577"/>
                      <a:pt x="3738" y="13804"/>
                      <a:pt x="3808" y="15018"/>
                    </a:cubicBezTo>
                    <a:lnTo>
                      <a:pt x="3808" y="15018"/>
                    </a:lnTo>
                    <a:cubicBezTo>
                      <a:pt x="2790" y="14525"/>
                      <a:pt x="1774" y="14016"/>
                      <a:pt x="773" y="13507"/>
                    </a:cubicBezTo>
                    <a:cubicBezTo>
                      <a:pt x="656" y="13448"/>
                      <a:pt x="529" y="13390"/>
                      <a:pt x="407" y="13332"/>
                    </a:cubicBezTo>
                    <a:lnTo>
                      <a:pt x="407" y="13332"/>
                    </a:lnTo>
                    <a:cubicBezTo>
                      <a:pt x="1187" y="9886"/>
                      <a:pt x="1855" y="6384"/>
                      <a:pt x="2755" y="2961"/>
                    </a:cubicBezTo>
                    <a:cubicBezTo>
                      <a:pt x="2961" y="2172"/>
                      <a:pt x="3182" y="1368"/>
                      <a:pt x="3418" y="588"/>
                    </a:cubicBezTo>
                    <a:close/>
                    <a:moveTo>
                      <a:pt x="3373" y="0"/>
                    </a:moveTo>
                    <a:cubicBezTo>
                      <a:pt x="3298" y="0"/>
                      <a:pt x="3226" y="47"/>
                      <a:pt x="3191" y="125"/>
                    </a:cubicBezTo>
                    <a:cubicBezTo>
                      <a:pt x="2081" y="3535"/>
                      <a:pt x="1388" y="7084"/>
                      <a:pt x="635" y="10592"/>
                    </a:cubicBezTo>
                    <a:cubicBezTo>
                      <a:pt x="437" y="11524"/>
                      <a:pt x="238" y="12455"/>
                      <a:pt x="20" y="13388"/>
                    </a:cubicBezTo>
                    <a:cubicBezTo>
                      <a:pt x="1" y="13446"/>
                      <a:pt x="40" y="13546"/>
                      <a:pt x="99" y="13586"/>
                    </a:cubicBezTo>
                    <a:cubicBezTo>
                      <a:pt x="1209" y="14120"/>
                      <a:pt x="2319" y="14675"/>
                      <a:pt x="3429" y="15230"/>
                    </a:cubicBezTo>
                    <a:lnTo>
                      <a:pt x="3905" y="15468"/>
                    </a:lnTo>
                    <a:cubicBezTo>
                      <a:pt x="3931" y="15482"/>
                      <a:pt x="3957" y="15487"/>
                      <a:pt x="3982" y="15487"/>
                    </a:cubicBezTo>
                    <a:cubicBezTo>
                      <a:pt x="4014" y="15487"/>
                      <a:pt x="4044" y="15478"/>
                      <a:pt x="4070" y="15462"/>
                    </a:cubicBezTo>
                    <a:lnTo>
                      <a:pt x="4070" y="15462"/>
                    </a:lnTo>
                    <a:cubicBezTo>
                      <a:pt x="4121" y="15442"/>
                      <a:pt x="4161" y="15400"/>
                      <a:pt x="4164" y="15334"/>
                    </a:cubicBezTo>
                    <a:lnTo>
                      <a:pt x="4164" y="15334"/>
                    </a:lnTo>
                    <a:cubicBezTo>
                      <a:pt x="4173" y="15298"/>
                      <a:pt x="4173" y="15262"/>
                      <a:pt x="4159" y="15229"/>
                    </a:cubicBezTo>
                    <a:lnTo>
                      <a:pt x="4159" y="15229"/>
                    </a:lnTo>
                    <a:cubicBezTo>
                      <a:pt x="4043" y="12898"/>
                      <a:pt x="3984" y="10565"/>
                      <a:pt x="3984" y="8234"/>
                    </a:cubicBezTo>
                    <a:cubicBezTo>
                      <a:pt x="3984" y="7063"/>
                      <a:pt x="4005" y="5895"/>
                      <a:pt x="4044" y="4724"/>
                    </a:cubicBezTo>
                    <a:cubicBezTo>
                      <a:pt x="4063" y="4130"/>
                      <a:pt x="4084" y="3556"/>
                      <a:pt x="4124" y="2961"/>
                    </a:cubicBezTo>
                    <a:cubicBezTo>
                      <a:pt x="4124" y="2683"/>
                      <a:pt x="4143" y="2406"/>
                      <a:pt x="4163" y="2128"/>
                    </a:cubicBezTo>
                    <a:cubicBezTo>
                      <a:pt x="4163" y="1989"/>
                      <a:pt x="4182" y="1830"/>
                      <a:pt x="4182" y="1692"/>
                    </a:cubicBezTo>
                    <a:cubicBezTo>
                      <a:pt x="4203" y="1553"/>
                      <a:pt x="4243" y="1335"/>
                      <a:pt x="4203" y="1196"/>
                    </a:cubicBezTo>
                    <a:cubicBezTo>
                      <a:pt x="4143" y="1018"/>
                      <a:pt x="3984" y="820"/>
                      <a:pt x="3886" y="661"/>
                    </a:cubicBezTo>
                    <a:cubicBezTo>
                      <a:pt x="3767" y="463"/>
                      <a:pt x="3648" y="284"/>
                      <a:pt x="3529" y="86"/>
                    </a:cubicBezTo>
                    <a:cubicBezTo>
                      <a:pt x="3486" y="27"/>
                      <a:pt x="3429" y="0"/>
                      <a:pt x="3373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5375;p55"/>
              <p:cNvSpPr/>
              <p:nvPr/>
            </p:nvSpPr>
            <p:spPr>
              <a:xfrm rot="859126">
                <a:off x="1561355" y="3748254"/>
                <a:ext cx="130642" cy="270423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14253" extrusionOk="0">
                    <a:moveTo>
                      <a:pt x="1" y="0"/>
                    </a:moveTo>
                    <a:lnTo>
                      <a:pt x="159" y="1843"/>
                    </a:lnTo>
                    <a:cubicBezTo>
                      <a:pt x="516" y="3468"/>
                      <a:pt x="1190" y="4996"/>
                      <a:pt x="1864" y="6521"/>
                    </a:cubicBezTo>
                    <a:cubicBezTo>
                      <a:pt x="3054" y="9119"/>
                      <a:pt x="4264" y="11696"/>
                      <a:pt x="5532" y="14252"/>
                    </a:cubicBezTo>
                    <a:lnTo>
                      <a:pt x="7277" y="10010"/>
                    </a:lnTo>
                    <a:cubicBezTo>
                      <a:pt x="4501" y="6957"/>
                      <a:pt x="2043" y="3587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5376;p55"/>
              <p:cNvSpPr/>
              <p:nvPr/>
            </p:nvSpPr>
            <p:spPr>
              <a:xfrm rot="859126">
                <a:off x="1557931" y="3744966"/>
                <a:ext cx="137877" cy="277159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14608" extrusionOk="0">
                    <a:moveTo>
                      <a:pt x="434" y="948"/>
                    </a:moveTo>
                    <a:cubicBezTo>
                      <a:pt x="1944" y="3507"/>
                      <a:pt x="3651" y="5933"/>
                      <a:pt x="5543" y="8224"/>
                    </a:cubicBezTo>
                    <a:cubicBezTo>
                      <a:pt x="6092" y="8905"/>
                      <a:pt x="6675" y="9566"/>
                      <a:pt x="7262" y="10210"/>
                    </a:cubicBezTo>
                    <a:lnTo>
                      <a:pt x="7262" y="10210"/>
                    </a:lnTo>
                    <a:cubicBezTo>
                      <a:pt x="6775" y="11419"/>
                      <a:pt x="6268" y="12646"/>
                      <a:pt x="5762" y="13854"/>
                    </a:cubicBezTo>
                    <a:cubicBezTo>
                      <a:pt x="5738" y="13907"/>
                      <a:pt x="5716" y="13959"/>
                      <a:pt x="5695" y="14012"/>
                    </a:cubicBezTo>
                    <a:lnTo>
                      <a:pt x="5695" y="14012"/>
                    </a:lnTo>
                    <a:cubicBezTo>
                      <a:pt x="4665" y="11902"/>
                      <a:pt x="3667" y="9775"/>
                      <a:pt x="2688" y="7630"/>
                    </a:cubicBezTo>
                    <a:cubicBezTo>
                      <a:pt x="2173" y="6520"/>
                      <a:pt x="1658" y="5409"/>
                      <a:pt x="1222" y="4279"/>
                    </a:cubicBezTo>
                    <a:cubicBezTo>
                      <a:pt x="925" y="3467"/>
                      <a:pt x="587" y="2614"/>
                      <a:pt x="508" y="1762"/>
                    </a:cubicBezTo>
                    <a:cubicBezTo>
                      <a:pt x="488" y="1487"/>
                      <a:pt x="462" y="1218"/>
                      <a:pt x="434" y="948"/>
                    </a:cubicBezTo>
                    <a:close/>
                    <a:moveTo>
                      <a:pt x="188" y="0"/>
                    </a:moveTo>
                    <a:cubicBezTo>
                      <a:pt x="95" y="0"/>
                      <a:pt x="0" y="65"/>
                      <a:pt x="13" y="176"/>
                    </a:cubicBezTo>
                    <a:cubicBezTo>
                      <a:pt x="53" y="652"/>
                      <a:pt x="93" y="1128"/>
                      <a:pt x="132" y="1623"/>
                    </a:cubicBezTo>
                    <a:cubicBezTo>
                      <a:pt x="211" y="2415"/>
                      <a:pt x="468" y="3189"/>
                      <a:pt x="727" y="3943"/>
                    </a:cubicBezTo>
                    <a:cubicBezTo>
                      <a:pt x="1123" y="5072"/>
                      <a:pt x="1639" y="6163"/>
                      <a:pt x="2133" y="7252"/>
                    </a:cubicBezTo>
                    <a:cubicBezTo>
                      <a:pt x="2649" y="8402"/>
                      <a:pt x="3185" y="9552"/>
                      <a:pt x="3719" y="10701"/>
                    </a:cubicBezTo>
                    <a:cubicBezTo>
                      <a:pt x="4335" y="11991"/>
                      <a:pt x="4948" y="13259"/>
                      <a:pt x="5564" y="14528"/>
                    </a:cubicBezTo>
                    <a:cubicBezTo>
                      <a:pt x="5596" y="14584"/>
                      <a:pt x="5648" y="14608"/>
                      <a:pt x="5701" y="14608"/>
                    </a:cubicBezTo>
                    <a:cubicBezTo>
                      <a:pt x="5778" y="14608"/>
                      <a:pt x="5857" y="14559"/>
                      <a:pt x="5881" y="14488"/>
                    </a:cubicBezTo>
                    <a:cubicBezTo>
                      <a:pt x="6396" y="13239"/>
                      <a:pt x="6912" y="12010"/>
                      <a:pt x="7427" y="10762"/>
                    </a:cubicBezTo>
                    <a:cubicBezTo>
                      <a:pt x="7486" y="10582"/>
                      <a:pt x="7565" y="10405"/>
                      <a:pt x="7644" y="10226"/>
                    </a:cubicBezTo>
                    <a:cubicBezTo>
                      <a:pt x="7680" y="10137"/>
                      <a:pt x="7632" y="10069"/>
                      <a:pt x="7560" y="10039"/>
                    </a:cubicBezTo>
                    <a:lnTo>
                      <a:pt x="7560" y="10039"/>
                    </a:lnTo>
                    <a:cubicBezTo>
                      <a:pt x="5409" y="7668"/>
                      <a:pt x="3456" y="5121"/>
                      <a:pt x="1737" y="2415"/>
                    </a:cubicBezTo>
                    <a:cubicBezTo>
                      <a:pt x="1261" y="1643"/>
                      <a:pt x="786" y="869"/>
                      <a:pt x="330" y="76"/>
                    </a:cubicBezTo>
                    <a:cubicBezTo>
                      <a:pt x="300" y="24"/>
                      <a:pt x="245" y="0"/>
                      <a:pt x="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5377;p55"/>
              <p:cNvSpPr/>
              <p:nvPr/>
            </p:nvSpPr>
            <p:spPr>
              <a:xfrm>
                <a:off x="1608212" y="3684202"/>
                <a:ext cx="158579" cy="14089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7970" extrusionOk="0">
                    <a:moveTo>
                      <a:pt x="9166" y="4851"/>
                    </a:moveTo>
                    <a:cubicBezTo>
                      <a:pt x="9175" y="4856"/>
                      <a:pt x="9180" y="4859"/>
                      <a:pt x="9181" y="4859"/>
                    </a:cubicBezTo>
                    <a:cubicBezTo>
                      <a:pt x="9181" y="4859"/>
                      <a:pt x="9180" y="4858"/>
                      <a:pt x="9177" y="4856"/>
                    </a:cubicBezTo>
                    <a:cubicBezTo>
                      <a:pt x="9174" y="4854"/>
                      <a:pt x="9170" y="4852"/>
                      <a:pt x="9166" y="4851"/>
                    </a:cubicBezTo>
                    <a:close/>
                    <a:moveTo>
                      <a:pt x="1288" y="1"/>
                    </a:moveTo>
                    <a:lnTo>
                      <a:pt x="0" y="1407"/>
                    </a:lnTo>
                    <a:cubicBezTo>
                      <a:pt x="2220" y="4005"/>
                      <a:pt x="5054" y="6006"/>
                      <a:pt x="7850" y="7969"/>
                    </a:cubicBezTo>
                    <a:cubicBezTo>
                      <a:pt x="7850" y="7969"/>
                      <a:pt x="8926" y="4851"/>
                      <a:pt x="9162" y="4851"/>
                    </a:cubicBezTo>
                    <a:cubicBezTo>
                      <a:pt x="9163" y="4851"/>
                      <a:pt x="9164" y="4851"/>
                      <a:pt x="9166" y="4851"/>
                    </a:cubicBezTo>
                    <a:lnTo>
                      <a:pt x="9166" y="4851"/>
                    </a:lnTo>
                    <a:cubicBezTo>
                      <a:pt x="8784" y="4631"/>
                      <a:pt x="1288" y="1"/>
                      <a:pt x="1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5378;p55"/>
              <p:cNvSpPr/>
              <p:nvPr/>
            </p:nvSpPr>
            <p:spPr>
              <a:xfrm>
                <a:off x="1601200" y="3681500"/>
                <a:ext cx="165730" cy="147448"/>
              </a:xfrm>
              <a:custGeom>
                <a:avLst/>
                <a:gdLst/>
                <a:ahLst/>
                <a:cxnLst/>
                <a:rect l="l" t="t" r="r" b="b"/>
                <a:pathLst>
                  <a:path w="9595" h="8341" extrusionOk="0">
                    <a:moveTo>
                      <a:pt x="9455" y="4864"/>
                    </a:moveTo>
                    <a:cubicBezTo>
                      <a:pt x="9456" y="4865"/>
                      <a:pt x="9456" y="4865"/>
                      <a:pt x="9456" y="4865"/>
                    </a:cubicBezTo>
                    <a:cubicBezTo>
                      <a:pt x="9456" y="4865"/>
                      <a:pt x="9456" y="4865"/>
                      <a:pt x="9455" y="4864"/>
                    </a:cubicBezTo>
                    <a:close/>
                    <a:moveTo>
                      <a:pt x="9447" y="5175"/>
                    </a:moveTo>
                    <a:cubicBezTo>
                      <a:pt x="9452" y="5175"/>
                      <a:pt x="9457" y="5180"/>
                      <a:pt x="9452" y="5180"/>
                    </a:cubicBezTo>
                    <a:cubicBezTo>
                      <a:pt x="9450" y="5180"/>
                      <a:pt x="9447" y="5180"/>
                      <a:pt x="9442" y="5177"/>
                    </a:cubicBezTo>
                    <a:lnTo>
                      <a:pt x="9442" y="5177"/>
                    </a:lnTo>
                    <a:cubicBezTo>
                      <a:pt x="9443" y="5176"/>
                      <a:pt x="9445" y="5175"/>
                      <a:pt x="9447" y="5175"/>
                    </a:cubicBezTo>
                    <a:close/>
                    <a:moveTo>
                      <a:pt x="1513" y="404"/>
                    </a:moveTo>
                    <a:lnTo>
                      <a:pt x="1513" y="404"/>
                    </a:lnTo>
                    <a:cubicBezTo>
                      <a:pt x="2371" y="937"/>
                      <a:pt x="3227" y="1470"/>
                      <a:pt x="4103" y="2003"/>
                    </a:cubicBezTo>
                    <a:cubicBezTo>
                      <a:pt x="5531" y="2875"/>
                      <a:pt x="6939" y="3748"/>
                      <a:pt x="8366" y="4620"/>
                    </a:cubicBezTo>
                    <a:cubicBezTo>
                      <a:pt x="8604" y="4758"/>
                      <a:pt x="8821" y="4916"/>
                      <a:pt x="9059" y="5056"/>
                    </a:cubicBezTo>
                    <a:cubicBezTo>
                      <a:pt x="9067" y="5059"/>
                      <a:pt x="9076" y="5063"/>
                      <a:pt x="9085" y="5068"/>
                    </a:cubicBezTo>
                    <a:lnTo>
                      <a:pt x="9085" y="5068"/>
                    </a:lnTo>
                    <a:cubicBezTo>
                      <a:pt x="8966" y="5255"/>
                      <a:pt x="8892" y="5471"/>
                      <a:pt x="8802" y="5670"/>
                    </a:cubicBezTo>
                    <a:cubicBezTo>
                      <a:pt x="8525" y="6304"/>
                      <a:pt x="8287" y="6959"/>
                      <a:pt x="8049" y="7612"/>
                    </a:cubicBezTo>
                    <a:cubicBezTo>
                      <a:pt x="8027" y="7699"/>
                      <a:pt x="7999" y="7792"/>
                      <a:pt x="7969" y="7884"/>
                    </a:cubicBezTo>
                    <a:lnTo>
                      <a:pt x="7969" y="7884"/>
                    </a:lnTo>
                    <a:cubicBezTo>
                      <a:pt x="5848" y="6399"/>
                      <a:pt x="3734" y="4887"/>
                      <a:pt x="1883" y="3093"/>
                    </a:cubicBezTo>
                    <a:cubicBezTo>
                      <a:pt x="1372" y="2618"/>
                      <a:pt x="894" y="2109"/>
                      <a:pt x="435" y="1583"/>
                    </a:cubicBezTo>
                    <a:lnTo>
                      <a:pt x="435" y="1583"/>
                    </a:lnTo>
                    <a:cubicBezTo>
                      <a:pt x="799" y="1199"/>
                      <a:pt x="1163" y="802"/>
                      <a:pt x="1513" y="404"/>
                    </a:cubicBezTo>
                    <a:close/>
                    <a:moveTo>
                      <a:pt x="1498" y="0"/>
                    </a:moveTo>
                    <a:cubicBezTo>
                      <a:pt x="1444" y="0"/>
                      <a:pt x="1393" y="22"/>
                      <a:pt x="1368" y="61"/>
                    </a:cubicBezTo>
                    <a:cubicBezTo>
                      <a:pt x="932" y="516"/>
                      <a:pt x="496" y="992"/>
                      <a:pt x="59" y="1448"/>
                    </a:cubicBezTo>
                    <a:cubicBezTo>
                      <a:pt x="1" y="1528"/>
                      <a:pt x="1" y="1626"/>
                      <a:pt x="59" y="1705"/>
                    </a:cubicBezTo>
                    <a:cubicBezTo>
                      <a:pt x="1804" y="3727"/>
                      <a:pt x="3905" y="5413"/>
                      <a:pt x="6067" y="6959"/>
                    </a:cubicBezTo>
                    <a:cubicBezTo>
                      <a:pt x="6689" y="7405"/>
                      <a:pt x="7311" y="7853"/>
                      <a:pt x="7933" y="8281"/>
                    </a:cubicBezTo>
                    <a:lnTo>
                      <a:pt x="7933" y="8281"/>
                    </a:lnTo>
                    <a:cubicBezTo>
                      <a:pt x="7938" y="8285"/>
                      <a:pt x="7943" y="8289"/>
                      <a:pt x="7949" y="8293"/>
                    </a:cubicBezTo>
                    <a:lnTo>
                      <a:pt x="7949" y="8293"/>
                    </a:lnTo>
                    <a:cubicBezTo>
                      <a:pt x="7956" y="8297"/>
                      <a:pt x="7963" y="8302"/>
                      <a:pt x="7970" y="8307"/>
                    </a:cubicBezTo>
                    <a:cubicBezTo>
                      <a:pt x="8000" y="8331"/>
                      <a:pt x="8031" y="8341"/>
                      <a:pt x="8060" y="8341"/>
                    </a:cubicBezTo>
                    <a:cubicBezTo>
                      <a:pt x="8106" y="8341"/>
                      <a:pt x="8148" y="8315"/>
                      <a:pt x="8177" y="8277"/>
                    </a:cubicBezTo>
                    <a:lnTo>
                      <a:pt x="8177" y="8277"/>
                    </a:lnTo>
                    <a:cubicBezTo>
                      <a:pt x="8198" y="8259"/>
                      <a:pt x="8215" y="8236"/>
                      <a:pt x="8226" y="8207"/>
                    </a:cubicBezTo>
                    <a:cubicBezTo>
                      <a:pt x="8406" y="7692"/>
                      <a:pt x="8583" y="7176"/>
                      <a:pt x="8781" y="6681"/>
                    </a:cubicBezTo>
                    <a:cubicBezTo>
                      <a:pt x="8900" y="6325"/>
                      <a:pt x="9040" y="5968"/>
                      <a:pt x="9199" y="5630"/>
                    </a:cubicBezTo>
                    <a:lnTo>
                      <a:pt x="9376" y="5273"/>
                    </a:lnTo>
                    <a:cubicBezTo>
                      <a:pt x="9390" y="5247"/>
                      <a:pt x="9412" y="5212"/>
                      <a:pt x="9426" y="5197"/>
                    </a:cubicBezTo>
                    <a:lnTo>
                      <a:pt x="9426" y="5197"/>
                    </a:lnTo>
                    <a:cubicBezTo>
                      <a:pt x="9429" y="5196"/>
                      <a:pt x="9433" y="5195"/>
                      <a:pt x="9436" y="5194"/>
                    </a:cubicBezTo>
                    <a:cubicBezTo>
                      <a:pt x="9535" y="5175"/>
                      <a:pt x="9595" y="5035"/>
                      <a:pt x="9535" y="4937"/>
                    </a:cubicBezTo>
                    <a:cubicBezTo>
                      <a:pt x="9496" y="4873"/>
                      <a:pt x="9449" y="4844"/>
                      <a:pt x="9400" y="4839"/>
                    </a:cubicBezTo>
                    <a:lnTo>
                      <a:pt x="9400" y="4839"/>
                    </a:lnTo>
                    <a:cubicBezTo>
                      <a:pt x="9399" y="4838"/>
                      <a:pt x="9398" y="4838"/>
                      <a:pt x="9397" y="4837"/>
                    </a:cubicBezTo>
                    <a:cubicBezTo>
                      <a:pt x="9336" y="4797"/>
                      <a:pt x="9297" y="4778"/>
                      <a:pt x="9238" y="4739"/>
                    </a:cubicBezTo>
                    <a:lnTo>
                      <a:pt x="8643" y="4382"/>
                    </a:lnTo>
                    <a:cubicBezTo>
                      <a:pt x="8009" y="3986"/>
                      <a:pt x="7375" y="3608"/>
                      <a:pt x="6740" y="3212"/>
                    </a:cubicBezTo>
                    <a:cubicBezTo>
                      <a:pt x="5353" y="2360"/>
                      <a:pt x="3945" y="1488"/>
                      <a:pt x="2557" y="635"/>
                    </a:cubicBezTo>
                    <a:cubicBezTo>
                      <a:pt x="2221" y="436"/>
                      <a:pt x="1904" y="219"/>
                      <a:pt x="1587" y="21"/>
                    </a:cubicBezTo>
                    <a:cubicBezTo>
                      <a:pt x="1558" y="7"/>
                      <a:pt x="1527" y="0"/>
                      <a:pt x="1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5379;p55"/>
              <p:cNvSpPr/>
              <p:nvPr/>
            </p:nvSpPr>
            <p:spPr>
              <a:xfrm>
                <a:off x="1327650" y="3644725"/>
                <a:ext cx="441075" cy="421725"/>
              </a:xfrm>
              <a:custGeom>
                <a:avLst/>
                <a:gdLst/>
                <a:ahLst/>
                <a:cxnLst/>
                <a:rect l="l" t="t" r="r" b="b"/>
                <a:pathLst>
                  <a:path w="17643" h="16869" extrusionOk="0">
                    <a:moveTo>
                      <a:pt x="2815" y="416"/>
                    </a:moveTo>
                    <a:cubicBezTo>
                      <a:pt x="3310" y="675"/>
                      <a:pt x="5749" y="2121"/>
                      <a:pt x="8604" y="5987"/>
                    </a:cubicBezTo>
                    <a:lnTo>
                      <a:pt x="8742" y="6185"/>
                    </a:lnTo>
                    <a:lnTo>
                      <a:pt x="12172" y="1605"/>
                    </a:lnTo>
                    <a:lnTo>
                      <a:pt x="17226" y="4956"/>
                    </a:lnTo>
                    <a:cubicBezTo>
                      <a:pt x="16850" y="6165"/>
                      <a:pt x="13697" y="15462"/>
                      <a:pt x="9515" y="16433"/>
                    </a:cubicBezTo>
                    <a:cubicBezTo>
                      <a:pt x="9285" y="16488"/>
                      <a:pt x="9056" y="16513"/>
                      <a:pt x="8831" y="16513"/>
                    </a:cubicBezTo>
                    <a:cubicBezTo>
                      <a:pt x="7503" y="16513"/>
                      <a:pt x="6282" y="15644"/>
                      <a:pt x="5451" y="14847"/>
                    </a:cubicBezTo>
                    <a:cubicBezTo>
                      <a:pt x="2538" y="12053"/>
                      <a:pt x="437" y="6780"/>
                      <a:pt x="852" y="4560"/>
                    </a:cubicBezTo>
                    <a:cubicBezTo>
                      <a:pt x="1367" y="1764"/>
                      <a:pt x="2498" y="654"/>
                      <a:pt x="2815" y="416"/>
                    </a:cubicBezTo>
                    <a:close/>
                    <a:moveTo>
                      <a:pt x="2776" y="1"/>
                    </a:moveTo>
                    <a:lnTo>
                      <a:pt x="2696" y="59"/>
                    </a:lnTo>
                    <a:cubicBezTo>
                      <a:pt x="2636" y="99"/>
                      <a:pt x="1130" y="1090"/>
                      <a:pt x="495" y="4500"/>
                    </a:cubicBezTo>
                    <a:cubicBezTo>
                      <a:pt x="1" y="7256"/>
                      <a:pt x="2715" y="12706"/>
                      <a:pt x="5213" y="15105"/>
                    </a:cubicBezTo>
                    <a:cubicBezTo>
                      <a:pt x="6442" y="16274"/>
                      <a:pt x="7671" y="16869"/>
                      <a:pt x="8841" y="16869"/>
                    </a:cubicBezTo>
                    <a:cubicBezTo>
                      <a:pt x="9098" y="16869"/>
                      <a:pt x="9336" y="16850"/>
                      <a:pt x="9595" y="16790"/>
                    </a:cubicBezTo>
                    <a:cubicBezTo>
                      <a:pt x="14233" y="15680"/>
                      <a:pt x="17464" y="5372"/>
                      <a:pt x="17603" y="4936"/>
                    </a:cubicBezTo>
                    <a:lnTo>
                      <a:pt x="17643" y="4817"/>
                    </a:lnTo>
                    <a:lnTo>
                      <a:pt x="12072" y="1130"/>
                    </a:lnTo>
                    <a:lnTo>
                      <a:pt x="8742" y="5591"/>
                    </a:lnTo>
                    <a:cubicBezTo>
                      <a:pt x="5570" y="1328"/>
                      <a:pt x="2974" y="99"/>
                      <a:pt x="2874" y="40"/>
                    </a:cubicBezTo>
                    <a:lnTo>
                      <a:pt x="27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5380;p55"/>
              <p:cNvSpPr/>
              <p:nvPr/>
            </p:nvSpPr>
            <p:spPr>
              <a:xfrm>
                <a:off x="595675" y="4046125"/>
                <a:ext cx="23095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492" extrusionOk="0">
                    <a:moveTo>
                      <a:pt x="6146" y="1"/>
                    </a:moveTo>
                    <a:cubicBezTo>
                      <a:pt x="4718" y="834"/>
                      <a:pt x="3391" y="1883"/>
                      <a:pt x="2241" y="3073"/>
                    </a:cubicBezTo>
                    <a:cubicBezTo>
                      <a:pt x="1290" y="4084"/>
                      <a:pt x="556" y="5155"/>
                      <a:pt x="80" y="6463"/>
                    </a:cubicBezTo>
                    <a:cubicBezTo>
                      <a:pt x="40" y="6601"/>
                      <a:pt x="1" y="6741"/>
                      <a:pt x="21" y="6899"/>
                    </a:cubicBezTo>
                    <a:cubicBezTo>
                      <a:pt x="58" y="7129"/>
                      <a:pt x="183" y="7209"/>
                      <a:pt x="340" y="7209"/>
                    </a:cubicBezTo>
                    <a:cubicBezTo>
                      <a:pt x="602" y="7209"/>
                      <a:pt x="950" y="6984"/>
                      <a:pt x="1111" y="6860"/>
                    </a:cubicBezTo>
                    <a:cubicBezTo>
                      <a:pt x="1726" y="6403"/>
                      <a:pt x="2321" y="5888"/>
                      <a:pt x="2855" y="5353"/>
                    </a:cubicBezTo>
                    <a:lnTo>
                      <a:pt x="2855" y="5353"/>
                    </a:lnTo>
                    <a:cubicBezTo>
                      <a:pt x="2321" y="6225"/>
                      <a:pt x="1864" y="7137"/>
                      <a:pt x="1329" y="8028"/>
                    </a:cubicBezTo>
                    <a:cubicBezTo>
                      <a:pt x="1171" y="8306"/>
                      <a:pt x="418" y="9495"/>
                      <a:pt x="1012" y="9714"/>
                    </a:cubicBezTo>
                    <a:cubicBezTo>
                      <a:pt x="1031" y="9720"/>
                      <a:pt x="1051" y="9723"/>
                      <a:pt x="1072" y="9723"/>
                    </a:cubicBezTo>
                    <a:cubicBezTo>
                      <a:pt x="1244" y="9723"/>
                      <a:pt x="1461" y="9524"/>
                      <a:pt x="1567" y="9437"/>
                    </a:cubicBezTo>
                    <a:cubicBezTo>
                      <a:pt x="1964" y="9099"/>
                      <a:pt x="2300" y="8702"/>
                      <a:pt x="2598" y="8287"/>
                    </a:cubicBezTo>
                    <a:cubicBezTo>
                      <a:pt x="2995" y="7751"/>
                      <a:pt x="3450" y="7275"/>
                      <a:pt x="3906" y="6522"/>
                    </a:cubicBezTo>
                    <a:lnTo>
                      <a:pt x="3906" y="6522"/>
                    </a:lnTo>
                    <a:cubicBezTo>
                      <a:pt x="3470" y="7454"/>
                      <a:pt x="3133" y="7970"/>
                      <a:pt x="2876" y="8702"/>
                    </a:cubicBezTo>
                    <a:cubicBezTo>
                      <a:pt x="2617" y="9397"/>
                      <a:pt x="2241" y="10169"/>
                      <a:pt x="2202" y="10903"/>
                    </a:cubicBezTo>
                    <a:cubicBezTo>
                      <a:pt x="2187" y="11225"/>
                      <a:pt x="2398" y="11492"/>
                      <a:pt x="2676" y="11492"/>
                    </a:cubicBezTo>
                    <a:cubicBezTo>
                      <a:pt x="2776" y="11492"/>
                      <a:pt x="2885" y="11457"/>
                      <a:pt x="2995" y="11379"/>
                    </a:cubicBezTo>
                    <a:cubicBezTo>
                      <a:pt x="3291" y="11181"/>
                      <a:pt x="3470" y="10804"/>
                      <a:pt x="3629" y="10486"/>
                    </a:cubicBezTo>
                    <a:cubicBezTo>
                      <a:pt x="3827" y="10111"/>
                      <a:pt x="4025" y="9733"/>
                      <a:pt x="4203" y="9357"/>
                    </a:cubicBezTo>
                    <a:cubicBezTo>
                      <a:pt x="4560" y="8644"/>
                      <a:pt x="4898" y="7909"/>
                      <a:pt x="5234" y="7177"/>
                    </a:cubicBezTo>
                    <a:lnTo>
                      <a:pt x="5234" y="7177"/>
                    </a:lnTo>
                    <a:cubicBezTo>
                      <a:pt x="5096" y="7791"/>
                      <a:pt x="4977" y="8406"/>
                      <a:pt x="4858" y="9020"/>
                    </a:cubicBezTo>
                    <a:cubicBezTo>
                      <a:pt x="4779" y="9416"/>
                      <a:pt x="4699" y="9812"/>
                      <a:pt x="4699" y="10230"/>
                    </a:cubicBezTo>
                    <a:cubicBezTo>
                      <a:pt x="4699" y="10525"/>
                      <a:pt x="4854" y="10802"/>
                      <a:pt x="5058" y="10802"/>
                    </a:cubicBezTo>
                    <a:cubicBezTo>
                      <a:pt x="5156" y="10802"/>
                      <a:pt x="5264" y="10740"/>
                      <a:pt x="5373" y="10586"/>
                    </a:cubicBezTo>
                    <a:cubicBezTo>
                      <a:pt x="5809" y="10011"/>
                      <a:pt x="6127" y="9337"/>
                      <a:pt x="6404" y="8663"/>
                    </a:cubicBezTo>
                    <a:cubicBezTo>
                      <a:pt x="6542" y="8306"/>
                      <a:pt x="6682" y="7949"/>
                      <a:pt x="6801" y="7592"/>
                    </a:cubicBezTo>
                    <a:lnTo>
                      <a:pt x="6978" y="7058"/>
                    </a:lnTo>
                    <a:cubicBezTo>
                      <a:pt x="6998" y="6944"/>
                      <a:pt x="7126" y="6719"/>
                      <a:pt x="7119" y="6613"/>
                    </a:cubicBezTo>
                    <a:lnTo>
                      <a:pt x="7119" y="6613"/>
                    </a:lnTo>
                    <a:cubicBezTo>
                      <a:pt x="7179" y="7085"/>
                      <a:pt x="7317" y="7556"/>
                      <a:pt x="7494" y="7989"/>
                    </a:cubicBezTo>
                    <a:cubicBezTo>
                      <a:pt x="7554" y="8147"/>
                      <a:pt x="7633" y="8306"/>
                      <a:pt x="7752" y="8406"/>
                    </a:cubicBezTo>
                    <a:cubicBezTo>
                      <a:pt x="7833" y="8487"/>
                      <a:pt x="7952" y="8540"/>
                      <a:pt x="8063" y="8540"/>
                    </a:cubicBezTo>
                    <a:cubicBezTo>
                      <a:pt x="8114" y="8540"/>
                      <a:pt x="8164" y="8529"/>
                      <a:pt x="8207" y="8504"/>
                    </a:cubicBezTo>
                    <a:cubicBezTo>
                      <a:pt x="8386" y="8425"/>
                      <a:pt x="8445" y="8247"/>
                      <a:pt x="8485" y="8068"/>
                    </a:cubicBezTo>
                    <a:cubicBezTo>
                      <a:pt x="8941" y="6305"/>
                      <a:pt x="8743" y="4441"/>
                      <a:pt x="9238" y="2697"/>
                    </a:cubicBezTo>
                    <a:lnTo>
                      <a:pt x="61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5381;p55"/>
              <p:cNvSpPr/>
              <p:nvPr/>
            </p:nvSpPr>
            <p:spPr>
              <a:xfrm>
                <a:off x="588275" y="4041950"/>
                <a:ext cx="243325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9733" h="11842" extrusionOk="0">
                    <a:moveTo>
                      <a:pt x="6425" y="393"/>
                    </a:moveTo>
                    <a:lnTo>
                      <a:pt x="6425" y="393"/>
                    </a:lnTo>
                    <a:cubicBezTo>
                      <a:pt x="7302" y="1139"/>
                      <a:pt x="8161" y="1902"/>
                      <a:pt x="9019" y="2645"/>
                    </a:cubicBezTo>
                    <a:cubicBezTo>
                      <a:pt x="9134" y="2743"/>
                      <a:pt x="9235" y="2841"/>
                      <a:pt x="9344" y="2940"/>
                    </a:cubicBezTo>
                    <a:lnTo>
                      <a:pt x="9344" y="2940"/>
                    </a:lnTo>
                    <a:cubicBezTo>
                      <a:pt x="9018" y="4192"/>
                      <a:pt x="9014" y="5499"/>
                      <a:pt x="8860" y="6768"/>
                    </a:cubicBezTo>
                    <a:cubicBezTo>
                      <a:pt x="8820" y="7106"/>
                      <a:pt x="8781" y="7442"/>
                      <a:pt x="8701" y="7780"/>
                    </a:cubicBezTo>
                    <a:cubicBezTo>
                      <a:pt x="8663" y="7972"/>
                      <a:pt x="8625" y="8535"/>
                      <a:pt x="8335" y="8535"/>
                    </a:cubicBezTo>
                    <a:cubicBezTo>
                      <a:pt x="8325" y="8535"/>
                      <a:pt x="8315" y="8534"/>
                      <a:pt x="8305" y="8533"/>
                    </a:cubicBezTo>
                    <a:cubicBezTo>
                      <a:pt x="8027" y="8473"/>
                      <a:pt x="7908" y="7958"/>
                      <a:pt x="7829" y="7740"/>
                    </a:cubicBezTo>
                    <a:cubicBezTo>
                      <a:pt x="7721" y="7434"/>
                      <a:pt x="7646" y="7128"/>
                      <a:pt x="7589" y="6822"/>
                    </a:cubicBezTo>
                    <a:lnTo>
                      <a:pt x="7589" y="6822"/>
                    </a:lnTo>
                    <a:cubicBezTo>
                      <a:pt x="7591" y="6804"/>
                      <a:pt x="7591" y="6786"/>
                      <a:pt x="7591" y="6768"/>
                    </a:cubicBezTo>
                    <a:lnTo>
                      <a:pt x="7591" y="6768"/>
                    </a:lnTo>
                    <a:lnTo>
                      <a:pt x="7580" y="6770"/>
                    </a:lnTo>
                    <a:lnTo>
                      <a:pt x="7580" y="6770"/>
                    </a:lnTo>
                    <a:cubicBezTo>
                      <a:pt x="7577" y="6756"/>
                      <a:pt x="7575" y="6742"/>
                      <a:pt x="7572" y="6729"/>
                    </a:cubicBezTo>
                    <a:cubicBezTo>
                      <a:pt x="7563" y="6639"/>
                      <a:pt x="7494" y="6598"/>
                      <a:pt x="7420" y="6598"/>
                    </a:cubicBezTo>
                    <a:cubicBezTo>
                      <a:pt x="7330" y="6598"/>
                      <a:pt x="7235" y="6659"/>
                      <a:pt x="7235" y="6768"/>
                    </a:cubicBezTo>
                    <a:cubicBezTo>
                      <a:pt x="7235" y="6887"/>
                      <a:pt x="7155" y="7006"/>
                      <a:pt x="7116" y="7085"/>
                    </a:cubicBezTo>
                    <a:cubicBezTo>
                      <a:pt x="7076" y="7225"/>
                      <a:pt x="7036" y="7344"/>
                      <a:pt x="6997" y="7482"/>
                    </a:cubicBezTo>
                    <a:cubicBezTo>
                      <a:pt x="6878" y="7820"/>
                      <a:pt x="6779" y="8156"/>
                      <a:pt x="6640" y="8473"/>
                    </a:cubicBezTo>
                    <a:cubicBezTo>
                      <a:pt x="6402" y="9107"/>
                      <a:pt x="6124" y="9742"/>
                      <a:pt x="5768" y="10317"/>
                    </a:cubicBezTo>
                    <a:cubicBezTo>
                      <a:pt x="5688" y="10436"/>
                      <a:pt x="5569" y="10674"/>
                      <a:pt x="5450" y="10753"/>
                    </a:cubicBezTo>
                    <a:cubicBezTo>
                      <a:pt x="5419" y="10771"/>
                      <a:pt x="5392" y="10779"/>
                      <a:pt x="5368" y="10779"/>
                    </a:cubicBezTo>
                    <a:cubicBezTo>
                      <a:pt x="5286" y="10779"/>
                      <a:pt x="5243" y="10687"/>
                      <a:pt x="5213" y="10595"/>
                    </a:cubicBezTo>
                    <a:cubicBezTo>
                      <a:pt x="5094" y="10278"/>
                      <a:pt x="5213" y="9860"/>
                      <a:pt x="5273" y="9543"/>
                    </a:cubicBezTo>
                    <a:cubicBezTo>
                      <a:pt x="5392" y="8830"/>
                      <a:pt x="5530" y="8097"/>
                      <a:pt x="5709" y="7383"/>
                    </a:cubicBezTo>
                    <a:cubicBezTo>
                      <a:pt x="5736" y="7263"/>
                      <a:pt x="5619" y="7161"/>
                      <a:pt x="5516" y="7161"/>
                    </a:cubicBezTo>
                    <a:cubicBezTo>
                      <a:pt x="5465" y="7161"/>
                      <a:pt x="5418" y="7186"/>
                      <a:pt x="5392" y="7244"/>
                    </a:cubicBezTo>
                    <a:cubicBezTo>
                      <a:pt x="5054" y="7938"/>
                      <a:pt x="4757" y="8612"/>
                      <a:pt x="4420" y="9286"/>
                    </a:cubicBezTo>
                    <a:cubicBezTo>
                      <a:pt x="4123" y="9881"/>
                      <a:pt x="3846" y="10515"/>
                      <a:pt x="3489" y="11070"/>
                    </a:cubicBezTo>
                    <a:cubicBezTo>
                      <a:pt x="3381" y="11224"/>
                      <a:pt x="3179" y="11483"/>
                      <a:pt x="2974" y="11483"/>
                    </a:cubicBezTo>
                    <a:cubicBezTo>
                      <a:pt x="2914" y="11483"/>
                      <a:pt x="2853" y="11461"/>
                      <a:pt x="2794" y="11407"/>
                    </a:cubicBezTo>
                    <a:cubicBezTo>
                      <a:pt x="2556" y="11208"/>
                      <a:pt x="2696" y="10772"/>
                      <a:pt x="2755" y="10515"/>
                    </a:cubicBezTo>
                    <a:cubicBezTo>
                      <a:pt x="2934" y="9881"/>
                      <a:pt x="3191" y="9247"/>
                      <a:pt x="3449" y="8652"/>
                    </a:cubicBezTo>
                    <a:cubicBezTo>
                      <a:pt x="3706" y="7997"/>
                      <a:pt x="4063" y="7402"/>
                      <a:pt x="4340" y="6789"/>
                    </a:cubicBezTo>
                    <a:lnTo>
                      <a:pt x="4340" y="6789"/>
                    </a:lnTo>
                    <a:cubicBezTo>
                      <a:pt x="4340" y="6789"/>
                      <a:pt x="4340" y="6789"/>
                      <a:pt x="4340" y="6789"/>
                    </a:cubicBezTo>
                    <a:cubicBezTo>
                      <a:pt x="4410" y="6651"/>
                      <a:pt x="4298" y="6523"/>
                      <a:pt x="4183" y="6523"/>
                    </a:cubicBezTo>
                    <a:cubicBezTo>
                      <a:pt x="4132" y="6523"/>
                      <a:pt x="4080" y="6549"/>
                      <a:pt x="4044" y="6610"/>
                    </a:cubicBezTo>
                    <a:cubicBezTo>
                      <a:pt x="4044" y="6610"/>
                      <a:pt x="4044" y="6610"/>
                      <a:pt x="4044" y="6610"/>
                    </a:cubicBezTo>
                    <a:lnTo>
                      <a:pt x="4044" y="6610"/>
                    </a:lnTo>
                    <a:cubicBezTo>
                      <a:pt x="3706" y="7146"/>
                      <a:pt x="3310" y="7640"/>
                      <a:pt x="2913" y="8156"/>
                    </a:cubicBezTo>
                    <a:cubicBezTo>
                      <a:pt x="2517" y="8652"/>
                      <a:pt x="2141" y="9167"/>
                      <a:pt x="1625" y="9564"/>
                    </a:cubicBezTo>
                    <a:cubicBezTo>
                      <a:pt x="1540" y="9628"/>
                      <a:pt x="1443" y="9686"/>
                      <a:pt x="1369" y="9686"/>
                    </a:cubicBezTo>
                    <a:cubicBezTo>
                      <a:pt x="1305" y="9686"/>
                      <a:pt x="1258" y="9643"/>
                      <a:pt x="1248" y="9524"/>
                    </a:cubicBezTo>
                    <a:cubicBezTo>
                      <a:pt x="1248" y="9326"/>
                      <a:pt x="1327" y="9128"/>
                      <a:pt x="1407" y="8969"/>
                    </a:cubicBezTo>
                    <a:cubicBezTo>
                      <a:pt x="1586" y="8552"/>
                      <a:pt x="1843" y="8176"/>
                      <a:pt x="2062" y="7799"/>
                    </a:cubicBezTo>
                    <a:cubicBezTo>
                      <a:pt x="2467" y="7084"/>
                      <a:pt x="2855" y="6367"/>
                      <a:pt x="3278" y="5670"/>
                    </a:cubicBezTo>
                    <a:lnTo>
                      <a:pt x="3278" y="5670"/>
                    </a:lnTo>
                    <a:cubicBezTo>
                      <a:pt x="3282" y="5666"/>
                      <a:pt x="3287" y="5662"/>
                      <a:pt x="3291" y="5658"/>
                    </a:cubicBezTo>
                    <a:cubicBezTo>
                      <a:pt x="3289" y="5657"/>
                      <a:pt x="3288" y="5656"/>
                      <a:pt x="3287" y="5655"/>
                    </a:cubicBezTo>
                    <a:lnTo>
                      <a:pt x="3287" y="5655"/>
                    </a:lnTo>
                    <a:cubicBezTo>
                      <a:pt x="3295" y="5643"/>
                      <a:pt x="3302" y="5631"/>
                      <a:pt x="3310" y="5618"/>
                    </a:cubicBezTo>
                    <a:cubicBezTo>
                      <a:pt x="3385" y="5485"/>
                      <a:pt x="3270" y="5351"/>
                      <a:pt x="3149" y="5351"/>
                    </a:cubicBezTo>
                    <a:cubicBezTo>
                      <a:pt x="3108" y="5351"/>
                      <a:pt x="3067" y="5366"/>
                      <a:pt x="3032" y="5401"/>
                    </a:cubicBezTo>
                    <a:cubicBezTo>
                      <a:pt x="2437" y="5975"/>
                      <a:pt x="1803" y="6591"/>
                      <a:pt x="1110" y="7006"/>
                    </a:cubicBezTo>
                    <a:cubicBezTo>
                      <a:pt x="1009" y="7063"/>
                      <a:pt x="815" y="7194"/>
                      <a:pt x="664" y="7194"/>
                    </a:cubicBezTo>
                    <a:cubicBezTo>
                      <a:pt x="606" y="7194"/>
                      <a:pt x="554" y="7175"/>
                      <a:pt x="515" y="7125"/>
                    </a:cubicBezTo>
                    <a:cubicBezTo>
                      <a:pt x="416" y="6987"/>
                      <a:pt x="555" y="6689"/>
                      <a:pt x="614" y="6530"/>
                    </a:cubicBezTo>
                    <a:cubicBezTo>
                      <a:pt x="674" y="6332"/>
                      <a:pt x="772" y="6134"/>
                      <a:pt x="872" y="5936"/>
                    </a:cubicBezTo>
                    <a:cubicBezTo>
                      <a:pt x="1586" y="4389"/>
                      <a:pt x="2794" y="3121"/>
                      <a:pt x="4084" y="2031"/>
                    </a:cubicBezTo>
                    <a:cubicBezTo>
                      <a:pt x="4821" y="1425"/>
                      <a:pt x="5597" y="873"/>
                      <a:pt x="6425" y="393"/>
                    </a:cubicBezTo>
                    <a:close/>
                    <a:moveTo>
                      <a:pt x="6455" y="1"/>
                    </a:moveTo>
                    <a:cubicBezTo>
                      <a:pt x="6426" y="1"/>
                      <a:pt x="6394" y="9"/>
                      <a:pt x="6362" y="28"/>
                    </a:cubicBezTo>
                    <a:cubicBezTo>
                      <a:pt x="4639" y="1020"/>
                      <a:pt x="3013" y="2288"/>
                      <a:pt x="1763" y="3834"/>
                    </a:cubicBezTo>
                    <a:cubicBezTo>
                      <a:pt x="1189" y="4569"/>
                      <a:pt x="714" y="5341"/>
                      <a:pt x="357" y="6194"/>
                    </a:cubicBezTo>
                    <a:cubicBezTo>
                      <a:pt x="217" y="6551"/>
                      <a:pt x="0" y="7006"/>
                      <a:pt x="257" y="7363"/>
                    </a:cubicBezTo>
                    <a:cubicBezTo>
                      <a:pt x="348" y="7500"/>
                      <a:pt x="486" y="7552"/>
                      <a:pt x="632" y="7552"/>
                    </a:cubicBezTo>
                    <a:cubicBezTo>
                      <a:pt x="740" y="7552"/>
                      <a:pt x="851" y="7524"/>
                      <a:pt x="952" y="7482"/>
                    </a:cubicBezTo>
                    <a:cubicBezTo>
                      <a:pt x="1327" y="7344"/>
                      <a:pt x="1625" y="7085"/>
                      <a:pt x="1922" y="6847"/>
                    </a:cubicBezTo>
                    <a:cubicBezTo>
                      <a:pt x="2093" y="6713"/>
                      <a:pt x="2261" y="6575"/>
                      <a:pt x="2426" y="6435"/>
                    </a:cubicBezTo>
                    <a:lnTo>
                      <a:pt x="2426" y="6435"/>
                    </a:lnTo>
                    <a:cubicBezTo>
                      <a:pt x="2184" y="6868"/>
                      <a:pt x="1951" y="7304"/>
                      <a:pt x="1705" y="7740"/>
                    </a:cubicBezTo>
                    <a:cubicBezTo>
                      <a:pt x="1446" y="8156"/>
                      <a:pt x="1169" y="8573"/>
                      <a:pt x="1010" y="9028"/>
                    </a:cubicBezTo>
                    <a:cubicBezTo>
                      <a:pt x="872" y="9385"/>
                      <a:pt x="812" y="10000"/>
                      <a:pt x="1327" y="10059"/>
                    </a:cubicBezTo>
                    <a:cubicBezTo>
                      <a:pt x="1347" y="10061"/>
                      <a:pt x="1366" y="10063"/>
                      <a:pt x="1385" y="10063"/>
                    </a:cubicBezTo>
                    <a:cubicBezTo>
                      <a:pt x="1641" y="10063"/>
                      <a:pt x="1876" y="9829"/>
                      <a:pt x="2041" y="9662"/>
                    </a:cubicBezTo>
                    <a:cubicBezTo>
                      <a:pt x="2339" y="9424"/>
                      <a:pt x="2596" y="9128"/>
                      <a:pt x="2834" y="8830"/>
                    </a:cubicBezTo>
                    <a:cubicBezTo>
                      <a:pt x="2936" y="8701"/>
                      <a:pt x="3039" y="8573"/>
                      <a:pt x="3141" y="8445"/>
                    </a:cubicBezTo>
                    <a:lnTo>
                      <a:pt x="3141" y="8445"/>
                    </a:lnTo>
                    <a:cubicBezTo>
                      <a:pt x="3131" y="8467"/>
                      <a:pt x="3121" y="8490"/>
                      <a:pt x="3111" y="8513"/>
                    </a:cubicBezTo>
                    <a:cubicBezTo>
                      <a:pt x="2834" y="9207"/>
                      <a:pt x="2498" y="9940"/>
                      <a:pt x="2358" y="10693"/>
                    </a:cubicBezTo>
                    <a:cubicBezTo>
                      <a:pt x="2318" y="10991"/>
                      <a:pt x="2279" y="11327"/>
                      <a:pt x="2477" y="11586"/>
                    </a:cubicBezTo>
                    <a:cubicBezTo>
                      <a:pt x="2609" y="11746"/>
                      <a:pt x="2794" y="11842"/>
                      <a:pt x="2985" y="11842"/>
                    </a:cubicBezTo>
                    <a:cubicBezTo>
                      <a:pt x="3053" y="11842"/>
                      <a:pt x="3123" y="11830"/>
                      <a:pt x="3191" y="11803"/>
                    </a:cubicBezTo>
                    <a:cubicBezTo>
                      <a:pt x="3489" y="11705"/>
                      <a:pt x="3706" y="11407"/>
                      <a:pt x="3865" y="11150"/>
                    </a:cubicBezTo>
                    <a:cubicBezTo>
                      <a:pt x="4063" y="10812"/>
                      <a:pt x="4221" y="10476"/>
                      <a:pt x="4401" y="10138"/>
                    </a:cubicBezTo>
                    <a:cubicBezTo>
                      <a:pt x="4623" y="9684"/>
                      <a:pt x="4840" y="9225"/>
                      <a:pt x="5057" y="8763"/>
                    </a:cubicBezTo>
                    <a:lnTo>
                      <a:pt x="5057" y="8763"/>
                    </a:lnTo>
                    <a:cubicBezTo>
                      <a:pt x="5016" y="8963"/>
                      <a:pt x="4976" y="9164"/>
                      <a:pt x="4935" y="9366"/>
                    </a:cubicBezTo>
                    <a:cubicBezTo>
                      <a:pt x="4856" y="9860"/>
                      <a:pt x="4639" y="10614"/>
                      <a:pt x="5035" y="11010"/>
                    </a:cubicBezTo>
                    <a:cubicBezTo>
                      <a:pt x="5139" y="11110"/>
                      <a:pt x="5240" y="11151"/>
                      <a:pt x="5338" y="11151"/>
                    </a:cubicBezTo>
                    <a:cubicBezTo>
                      <a:pt x="5689" y="11151"/>
                      <a:pt x="5990" y="10620"/>
                      <a:pt x="6145" y="10357"/>
                    </a:cubicBezTo>
                    <a:cubicBezTo>
                      <a:pt x="6481" y="9802"/>
                      <a:pt x="6740" y="9207"/>
                      <a:pt x="6978" y="8612"/>
                    </a:cubicBezTo>
                    <a:cubicBezTo>
                      <a:pt x="7116" y="8256"/>
                      <a:pt x="7235" y="7899"/>
                      <a:pt x="7353" y="7542"/>
                    </a:cubicBezTo>
                    <a:cubicBezTo>
                      <a:pt x="7360" y="7523"/>
                      <a:pt x="7367" y="7504"/>
                      <a:pt x="7374" y="7485"/>
                    </a:cubicBezTo>
                    <a:lnTo>
                      <a:pt x="7374" y="7485"/>
                    </a:lnTo>
                    <a:cubicBezTo>
                      <a:pt x="7419" y="7650"/>
                      <a:pt x="7472" y="7814"/>
                      <a:pt x="7533" y="7978"/>
                    </a:cubicBezTo>
                    <a:cubicBezTo>
                      <a:pt x="7652" y="8295"/>
                      <a:pt x="7771" y="8631"/>
                      <a:pt x="8067" y="8811"/>
                    </a:cubicBezTo>
                    <a:cubicBezTo>
                      <a:pt x="8156" y="8855"/>
                      <a:pt x="8251" y="8878"/>
                      <a:pt x="8344" y="8878"/>
                    </a:cubicBezTo>
                    <a:cubicBezTo>
                      <a:pt x="8499" y="8878"/>
                      <a:pt x="8650" y="8816"/>
                      <a:pt x="8762" y="8692"/>
                    </a:cubicBezTo>
                    <a:cubicBezTo>
                      <a:pt x="8979" y="8433"/>
                      <a:pt x="9019" y="8018"/>
                      <a:pt x="9079" y="7720"/>
                    </a:cubicBezTo>
                    <a:cubicBezTo>
                      <a:pt x="9375" y="6134"/>
                      <a:pt x="9277" y="4489"/>
                      <a:pt x="9713" y="2923"/>
                    </a:cubicBezTo>
                    <a:cubicBezTo>
                      <a:pt x="9732" y="2864"/>
                      <a:pt x="9713" y="2785"/>
                      <a:pt x="9674" y="2745"/>
                    </a:cubicBezTo>
                    <a:cubicBezTo>
                      <a:pt x="8762" y="1971"/>
                      <a:pt x="7869" y="1178"/>
                      <a:pt x="6978" y="385"/>
                    </a:cubicBezTo>
                    <a:cubicBezTo>
                      <a:pt x="6838" y="287"/>
                      <a:pt x="6700" y="168"/>
                      <a:pt x="6581" y="49"/>
                    </a:cubicBezTo>
                    <a:cubicBezTo>
                      <a:pt x="6563" y="35"/>
                      <a:pt x="6545" y="25"/>
                      <a:pt x="6527" y="18"/>
                    </a:cubicBezTo>
                    <a:lnTo>
                      <a:pt x="6527" y="18"/>
                    </a:lnTo>
                    <a:cubicBezTo>
                      <a:pt x="6505" y="7"/>
                      <a:pt x="6481" y="1"/>
                      <a:pt x="6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5382;p55"/>
              <p:cNvSpPr/>
              <p:nvPr/>
            </p:nvSpPr>
            <p:spPr>
              <a:xfrm>
                <a:off x="659625" y="3659075"/>
                <a:ext cx="346925" cy="530800"/>
              </a:xfrm>
              <a:custGeom>
                <a:avLst/>
                <a:gdLst/>
                <a:ahLst/>
                <a:cxnLst/>
                <a:rect l="l" t="t" r="r" b="b"/>
                <a:pathLst>
                  <a:path w="13877" h="21232" extrusionOk="0">
                    <a:moveTo>
                      <a:pt x="11260" y="1"/>
                    </a:moveTo>
                    <a:cubicBezTo>
                      <a:pt x="11260" y="1"/>
                      <a:pt x="7969" y="1111"/>
                      <a:pt x="5273" y="5273"/>
                    </a:cubicBezTo>
                    <a:cubicBezTo>
                      <a:pt x="3172" y="8524"/>
                      <a:pt x="0" y="15978"/>
                      <a:pt x="0" y="15978"/>
                    </a:cubicBezTo>
                    <a:lnTo>
                      <a:pt x="6759" y="21232"/>
                    </a:lnTo>
                    <a:cubicBezTo>
                      <a:pt x="6759" y="21232"/>
                      <a:pt x="11339" y="12827"/>
                      <a:pt x="12608" y="9198"/>
                    </a:cubicBezTo>
                    <a:cubicBezTo>
                      <a:pt x="13876" y="5572"/>
                      <a:pt x="13737" y="1071"/>
                      <a:pt x="13737" y="1071"/>
                    </a:cubicBezTo>
                    <a:lnTo>
                      <a:pt x="11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5383;p55"/>
              <p:cNvSpPr/>
              <p:nvPr/>
            </p:nvSpPr>
            <p:spPr>
              <a:xfrm>
                <a:off x="654150" y="3654125"/>
                <a:ext cx="356350" cy="542700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21708" extrusionOk="0">
                    <a:moveTo>
                      <a:pt x="11479" y="378"/>
                    </a:moveTo>
                    <a:lnTo>
                      <a:pt x="13778" y="1388"/>
                    </a:lnTo>
                    <a:cubicBezTo>
                      <a:pt x="13797" y="2102"/>
                      <a:pt x="13797" y="6106"/>
                      <a:pt x="12668" y="9338"/>
                    </a:cubicBezTo>
                    <a:cubicBezTo>
                      <a:pt x="11518" y="12608"/>
                      <a:pt x="7613" y="19923"/>
                      <a:pt x="6939" y="21171"/>
                    </a:cubicBezTo>
                    <a:lnTo>
                      <a:pt x="437" y="16117"/>
                    </a:lnTo>
                    <a:cubicBezTo>
                      <a:pt x="873" y="15126"/>
                      <a:pt x="3727" y="8545"/>
                      <a:pt x="5651" y="5571"/>
                    </a:cubicBezTo>
                    <a:cubicBezTo>
                      <a:pt x="8069" y="1824"/>
                      <a:pt x="11003" y="555"/>
                      <a:pt x="11479" y="378"/>
                    </a:cubicBezTo>
                    <a:close/>
                    <a:moveTo>
                      <a:pt x="11479" y="0"/>
                    </a:moveTo>
                    <a:lnTo>
                      <a:pt x="11419" y="21"/>
                    </a:lnTo>
                    <a:cubicBezTo>
                      <a:pt x="11281" y="61"/>
                      <a:pt x="8030" y="1210"/>
                      <a:pt x="5353" y="5373"/>
                    </a:cubicBezTo>
                    <a:cubicBezTo>
                      <a:pt x="3252" y="8603"/>
                      <a:pt x="101" y="16038"/>
                      <a:pt x="61" y="16117"/>
                    </a:cubicBezTo>
                    <a:lnTo>
                      <a:pt x="1" y="16236"/>
                    </a:lnTo>
                    <a:lnTo>
                      <a:pt x="7039" y="21707"/>
                    </a:lnTo>
                    <a:lnTo>
                      <a:pt x="7137" y="21509"/>
                    </a:lnTo>
                    <a:cubicBezTo>
                      <a:pt x="7197" y="21430"/>
                      <a:pt x="11736" y="13064"/>
                      <a:pt x="13004" y="9457"/>
                    </a:cubicBezTo>
                    <a:cubicBezTo>
                      <a:pt x="14254" y="5849"/>
                      <a:pt x="14135" y="1309"/>
                      <a:pt x="14135" y="1269"/>
                    </a:cubicBezTo>
                    <a:lnTo>
                      <a:pt x="14135" y="1150"/>
                    </a:lnTo>
                    <a:lnTo>
                      <a:pt x="1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5384;p55"/>
              <p:cNvSpPr/>
              <p:nvPr/>
            </p:nvSpPr>
            <p:spPr>
              <a:xfrm>
                <a:off x="659923" y="3982772"/>
                <a:ext cx="230863" cy="208797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11360" extrusionOk="0">
                    <a:moveTo>
                      <a:pt x="2083" y="0"/>
                    </a:moveTo>
                    <a:lnTo>
                      <a:pt x="1" y="3906"/>
                    </a:lnTo>
                    <a:lnTo>
                      <a:pt x="9397" y="11360"/>
                    </a:lnTo>
                    <a:lnTo>
                      <a:pt x="12113" y="8802"/>
                    </a:lnTo>
                    <a:cubicBezTo>
                      <a:pt x="11101" y="7554"/>
                      <a:pt x="9872" y="6523"/>
                      <a:pt x="8643" y="5472"/>
                    </a:cubicBezTo>
                    <a:cubicBezTo>
                      <a:pt x="7039" y="4124"/>
                      <a:pt x="5453" y="2776"/>
                      <a:pt x="3846" y="1428"/>
                    </a:cubicBezTo>
                    <a:cubicBezTo>
                      <a:pt x="3272" y="933"/>
                      <a:pt x="2697" y="437"/>
                      <a:pt x="20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5385;p55"/>
              <p:cNvSpPr/>
              <p:nvPr/>
            </p:nvSpPr>
            <p:spPr>
              <a:xfrm>
                <a:off x="656150" y="3979225"/>
                <a:ext cx="238409" cy="215708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1736" extrusionOk="0">
                    <a:moveTo>
                      <a:pt x="2350" y="445"/>
                    </a:moveTo>
                    <a:cubicBezTo>
                      <a:pt x="3720" y="1486"/>
                      <a:pt x="4984" y="2633"/>
                      <a:pt x="6285" y="3742"/>
                    </a:cubicBezTo>
                    <a:cubicBezTo>
                      <a:pt x="7612" y="4853"/>
                      <a:pt x="8941" y="5963"/>
                      <a:pt x="10229" y="7112"/>
                    </a:cubicBezTo>
                    <a:cubicBezTo>
                      <a:pt x="10880" y="7707"/>
                      <a:pt x="11513" y="8319"/>
                      <a:pt x="12080" y="8981"/>
                    </a:cubicBezTo>
                    <a:lnTo>
                      <a:pt x="12080" y="8981"/>
                    </a:lnTo>
                    <a:cubicBezTo>
                      <a:pt x="11246" y="9762"/>
                      <a:pt x="10427" y="10542"/>
                      <a:pt x="9593" y="11324"/>
                    </a:cubicBezTo>
                    <a:lnTo>
                      <a:pt x="9593" y="11324"/>
                    </a:lnTo>
                    <a:cubicBezTo>
                      <a:pt x="8571" y="10526"/>
                      <a:pt x="7566" y="9711"/>
                      <a:pt x="6563" y="8915"/>
                    </a:cubicBezTo>
                    <a:cubicBezTo>
                      <a:pt x="4858" y="7567"/>
                      <a:pt x="3172" y="6240"/>
                      <a:pt x="1488" y="4892"/>
                    </a:cubicBezTo>
                    <a:cubicBezTo>
                      <a:pt x="1124" y="4619"/>
                      <a:pt x="776" y="4329"/>
                      <a:pt x="415" y="4054"/>
                    </a:cubicBezTo>
                    <a:lnTo>
                      <a:pt x="415" y="4054"/>
                    </a:lnTo>
                    <a:cubicBezTo>
                      <a:pt x="1003" y="2954"/>
                      <a:pt x="1593" y="1871"/>
                      <a:pt x="2181" y="769"/>
                    </a:cubicBezTo>
                    <a:cubicBezTo>
                      <a:pt x="2233" y="666"/>
                      <a:pt x="2293" y="554"/>
                      <a:pt x="2350" y="445"/>
                    </a:cubicBezTo>
                    <a:close/>
                    <a:moveTo>
                      <a:pt x="2289" y="1"/>
                    </a:moveTo>
                    <a:cubicBezTo>
                      <a:pt x="2267" y="1"/>
                      <a:pt x="2247" y="6"/>
                      <a:pt x="2228" y="16"/>
                    </a:cubicBezTo>
                    <a:lnTo>
                      <a:pt x="2228" y="16"/>
                    </a:lnTo>
                    <a:cubicBezTo>
                      <a:pt x="2193" y="28"/>
                      <a:pt x="2163" y="53"/>
                      <a:pt x="2141" y="95"/>
                    </a:cubicBezTo>
                    <a:cubicBezTo>
                      <a:pt x="1528" y="1245"/>
                      <a:pt x="912" y="2374"/>
                      <a:pt x="299" y="3524"/>
                    </a:cubicBezTo>
                    <a:cubicBezTo>
                      <a:pt x="219" y="3682"/>
                      <a:pt x="119" y="3841"/>
                      <a:pt x="40" y="4020"/>
                    </a:cubicBezTo>
                    <a:cubicBezTo>
                      <a:pt x="1" y="4079"/>
                      <a:pt x="1" y="4179"/>
                      <a:pt x="61" y="4218"/>
                    </a:cubicBezTo>
                    <a:cubicBezTo>
                      <a:pt x="1131" y="5070"/>
                      <a:pt x="2181" y="5902"/>
                      <a:pt x="3232" y="6735"/>
                    </a:cubicBezTo>
                    <a:cubicBezTo>
                      <a:pt x="4937" y="8083"/>
                      <a:pt x="6621" y="9431"/>
                      <a:pt x="8326" y="10760"/>
                    </a:cubicBezTo>
                    <a:cubicBezTo>
                      <a:pt x="8704" y="11077"/>
                      <a:pt x="9100" y="11373"/>
                      <a:pt x="9476" y="11691"/>
                    </a:cubicBezTo>
                    <a:cubicBezTo>
                      <a:pt x="9515" y="11721"/>
                      <a:pt x="9560" y="11736"/>
                      <a:pt x="9605" y="11736"/>
                    </a:cubicBezTo>
                    <a:cubicBezTo>
                      <a:pt x="9650" y="11736"/>
                      <a:pt x="9695" y="11721"/>
                      <a:pt x="9734" y="11691"/>
                    </a:cubicBezTo>
                    <a:cubicBezTo>
                      <a:pt x="10626" y="10839"/>
                      <a:pt x="11537" y="9967"/>
                      <a:pt x="12430" y="9114"/>
                    </a:cubicBezTo>
                    <a:cubicBezTo>
                      <a:pt x="12509" y="9055"/>
                      <a:pt x="12489" y="8936"/>
                      <a:pt x="12430" y="8876"/>
                    </a:cubicBezTo>
                    <a:cubicBezTo>
                      <a:pt x="11379" y="7588"/>
                      <a:pt x="10091" y="6518"/>
                      <a:pt x="8822" y="5427"/>
                    </a:cubicBezTo>
                    <a:cubicBezTo>
                      <a:pt x="7435" y="4258"/>
                      <a:pt x="6047" y="3069"/>
                      <a:pt x="4660" y="1898"/>
                    </a:cubicBezTo>
                    <a:cubicBezTo>
                      <a:pt x="3906" y="1264"/>
                      <a:pt x="3172" y="611"/>
                      <a:pt x="2379" y="35"/>
                    </a:cubicBezTo>
                    <a:cubicBezTo>
                      <a:pt x="2349" y="11"/>
                      <a:pt x="2318" y="1"/>
                      <a:pt x="2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5386;p55"/>
              <p:cNvSpPr/>
              <p:nvPr/>
            </p:nvSpPr>
            <p:spPr>
              <a:xfrm rot="402063">
                <a:off x="718081" y="3890089"/>
                <a:ext cx="223897" cy="228743"/>
              </a:xfrm>
              <a:custGeom>
                <a:avLst/>
                <a:gdLst/>
                <a:ahLst/>
                <a:cxnLst/>
                <a:rect l="l" t="t" r="r" b="b"/>
                <a:pathLst>
                  <a:path w="11201" h="11359" extrusionOk="0">
                    <a:moveTo>
                      <a:pt x="674" y="1"/>
                    </a:moveTo>
                    <a:lnTo>
                      <a:pt x="0" y="2557"/>
                    </a:lnTo>
                    <a:cubicBezTo>
                      <a:pt x="615" y="2993"/>
                      <a:pt x="1190" y="3490"/>
                      <a:pt x="1765" y="3984"/>
                    </a:cubicBezTo>
                    <a:cubicBezTo>
                      <a:pt x="3351" y="5332"/>
                      <a:pt x="4956" y="6680"/>
                      <a:pt x="6542" y="8028"/>
                    </a:cubicBezTo>
                    <a:cubicBezTo>
                      <a:pt x="7771" y="9080"/>
                      <a:pt x="9000" y="10110"/>
                      <a:pt x="10011" y="11358"/>
                    </a:cubicBezTo>
                    <a:lnTo>
                      <a:pt x="11201" y="8980"/>
                    </a:lnTo>
                    <a:cubicBezTo>
                      <a:pt x="7652" y="6046"/>
                      <a:pt x="4144" y="3054"/>
                      <a:pt x="6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5387;p55"/>
              <p:cNvSpPr/>
              <p:nvPr/>
            </p:nvSpPr>
            <p:spPr>
              <a:xfrm rot="402063">
                <a:off x="714097" y="3886802"/>
                <a:ext cx="231433" cy="235388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11689" extrusionOk="0">
                    <a:moveTo>
                      <a:pt x="980" y="499"/>
                    </a:moveTo>
                    <a:lnTo>
                      <a:pt x="980" y="499"/>
                    </a:lnTo>
                    <a:cubicBezTo>
                      <a:pt x="3603" y="2791"/>
                      <a:pt x="6262" y="5064"/>
                      <a:pt x="8921" y="7318"/>
                    </a:cubicBezTo>
                    <a:cubicBezTo>
                      <a:pt x="9683" y="7947"/>
                      <a:pt x="10428" y="8575"/>
                      <a:pt x="11170" y="9205"/>
                    </a:cubicBezTo>
                    <a:lnTo>
                      <a:pt x="11170" y="9205"/>
                    </a:lnTo>
                    <a:cubicBezTo>
                      <a:pt x="10836" y="9871"/>
                      <a:pt x="10503" y="10524"/>
                      <a:pt x="10183" y="11189"/>
                    </a:cubicBezTo>
                    <a:lnTo>
                      <a:pt x="10183" y="11189"/>
                    </a:lnTo>
                    <a:cubicBezTo>
                      <a:pt x="9148" y="10002"/>
                      <a:pt x="7944" y="8968"/>
                      <a:pt x="6741" y="7952"/>
                    </a:cubicBezTo>
                    <a:cubicBezTo>
                      <a:pt x="5353" y="6784"/>
                      <a:pt x="3946" y="5594"/>
                      <a:pt x="2559" y="4424"/>
                    </a:cubicBezTo>
                    <a:cubicBezTo>
                      <a:pt x="1846" y="3824"/>
                      <a:pt x="1150" y="3206"/>
                      <a:pt x="405" y="2654"/>
                    </a:cubicBezTo>
                    <a:lnTo>
                      <a:pt x="405" y="2654"/>
                    </a:lnTo>
                    <a:cubicBezTo>
                      <a:pt x="591" y="1931"/>
                      <a:pt x="791" y="1221"/>
                      <a:pt x="980" y="499"/>
                    </a:cubicBezTo>
                    <a:close/>
                    <a:moveTo>
                      <a:pt x="872" y="1"/>
                    </a:moveTo>
                    <a:cubicBezTo>
                      <a:pt x="817" y="1"/>
                      <a:pt x="764" y="25"/>
                      <a:pt x="733" y="79"/>
                    </a:cubicBezTo>
                    <a:lnTo>
                      <a:pt x="733" y="79"/>
                    </a:lnTo>
                    <a:cubicBezTo>
                      <a:pt x="706" y="112"/>
                      <a:pt x="691" y="152"/>
                      <a:pt x="695" y="194"/>
                    </a:cubicBezTo>
                    <a:lnTo>
                      <a:pt x="695" y="194"/>
                    </a:lnTo>
                    <a:cubicBezTo>
                      <a:pt x="465" y="1021"/>
                      <a:pt x="253" y="1831"/>
                      <a:pt x="22" y="2661"/>
                    </a:cubicBezTo>
                    <a:cubicBezTo>
                      <a:pt x="1" y="2740"/>
                      <a:pt x="41" y="2819"/>
                      <a:pt x="101" y="2859"/>
                    </a:cubicBezTo>
                    <a:cubicBezTo>
                      <a:pt x="1528" y="3929"/>
                      <a:pt x="2855" y="5119"/>
                      <a:pt x="4203" y="6268"/>
                    </a:cubicBezTo>
                    <a:cubicBezTo>
                      <a:pt x="5512" y="7378"/>
                      <a:pt x="6860" y="8468"/>
                      <a:pt x="8149" y="9638"/>
                    </a:cubicBezTo>
                    <a:cubicBezTo>
                      <a:pt x="8842" y="10252"/>
                      <a:pt x="9497" y="10926"/>
                      <a:pt x="10091" y="11639"/>
                    </a:cubicBezTo>
                    <a:cubicBezTo>
                      <a:pt x="10125" y="11673"/>
                      <a:pt x="10172" y="11689"/>
                      <a:pt x="10218" y="11689"/>
                    </a:cubicBezTo>
                    <a:cubicBezTo>
                      <a:pt x="10283" y="11689"/>
                      <a:pt x="10346" y="11658"/>
                      <a:pt x="10369" y="11600"/>
                    </a:cubicBezTo>
                    <a:cubicBezTo>
                      <a:pt x="10765" y="10807"/>
                      <a:pt x="11162" y="10035"/>
                      <a:pt x="11538" y="9242"/>
                    </a:cubicBezTo>
                    <a:cubicBezTo>
                      <a:pt x="11577" y="9162"/>
                      <a:pt x="11577" y="9083"/>
                      <a:pt x="11519" y="9023"/>
                    </a:cubicBezTo>
                    <a:cubicBezTo>
                      <a:pt x="8744" y="6723"/>
                      <a:pt x="6008" y="4405"/>
                      <a:pt x="3292" y="2045"/>
                    </a:cubicBezTo>
                    <a:cubicBezTo>
                      <a:pt x="2538" y="1392"/>
                      <a:pt x="1766" y="718"/>
                      <a:pt x="1013" y="44"/>
                    </a:cubicBezTo>
                    <a:cubicBezTo>
                      <a:pt x="975" y="14"/>
                      <a:pt x="933" y="2"/>
                      <a:pt x="893" y="2"/>
                    </a:cubicBezTo>
                    <a:cubicBezTo>
                      <a:pt x="893" y="2"/>
                      <a:pt x="892" y="2"/>
                      <a:pt x="892" y="2"/>
                    </a:cubicBezTo>
                    <a:lnTo>
                      <a:pt x="892" y="2"/>
                    </a:lnTo>
                    <a:cubicBezTo>
                      <a:pt x="885" y="1"/>
                      <a:pt x="879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5388;p55"/>
              <p:cNvSpPr/>
              <p:nvPr/>
            </p:nvSpPr>
            <p:spPr>
              <a:xfrm>
                <a:off x="767402" y="3801131"/>
                <a:ext cx="222539" cy="199707"/>
              </a:xfrm>
              <a:custGeom>
                <a:avLst/>
                <a:gdLst/>
                <a:ahLst/>
                <a:cxnLst/>
                <a:rect l="l" t="t" r="r" b="b"/>
                <a:pathLst>
                  <a:path w="11477" h="11438" extrusionOk="0">
                    <a:moveTo>
                      <a:pt x="971" y="1"/>
                    </a:moveTo>
                    <a:lnTo>
                      <a:pt x="0" y="2459"/>
                    </a:lnTo>
                    <a:cubicBezTo>
                      <a:pt x="3468" y="5491"/>
                      <a:pt x="6957" y="8485"/>
                      <a:pt x="10506" y="11438"/>
                    </a:cubicBezTo>
                    <a:lnTo>
                      <a:pt x="11477" y="8961"/>
                    </a:lnTo>
                    <a:cubicBezTo>
                      <a:pt x="7929" y="6027"/>
                      <a:pt x="4420" y="3033"/>
                      <a:pt x="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5389;p55"/>
              <p:cNvSpPr/>
              <p:nvPr/>
            </p:nvSpPr>
            <p:spPr>
              <a:xfrm>
                <a:off x="764275" y="3795425"/>
                <a:ext cx="231458" cy="205661"/>
              </a:xfrm>
              <a:custGeom>
                <a:avLst/>
                <a:gdLst/>
                <a:ahLst/>
                <a:cxnLst/>
                <a:rect l="l" t="t" r="r" b="b"/>
                <a:pathLst>
                  <a:path w="11937" h="11779" extrusionOk="0">
                    <a:moveTo>
                      <a:pt x="1173" y="0"/>
                    </a:moveTo>
                    <a:cubicBezTo>
                      <a:pt x="1101" y="0"/>
                      <a:pt x="1029" y="44"/>
                      <a:pt x="991" y="121"/>
                    </a:cubicBezTo>
                    <a:cubicBezTo>
                      <a:pt x="674" y="953"/>
                      <a:pt x="357" y="1767"/>
                      <a:pt x="19" y="2599"/>
                    </a:cubicBezTo>
                    <a:cubicBezTo>
                      <a:pt x="0" y="2639"/>
                      <a:pt x="40" y="2718"/>
                      <a:pt x="79" y="2758"/>
                    </a:cubicBezTo>
                    <a:cubicBezTo>
                      <a:pt x="2775" y="5136"/>
                      <a:pt x="5490" y="7476"/>
                      <a:pt x="8246" y="9794"/>
                    </a:cubicBezTo>
                    <a:cubicBezTo>
                      <a:pt x="9019" y="10449"/>
                      <a:pt x="9811" y="11083"/>
                      <a:pt x="10585" y="11737"/>
                    </a:cubicBezTo>
                    <a:cubicBezTo>
                      <a:pt x="10623" y="11766"/>
                      <a:pt x="10663" y="11779"/>
                      <a:pt x="10702" y="11779"/>
                    </a:cubicBezTo>
                    <a:cubicBezTo>
                      <a:pt x="10846" y="11779"/>
                      <a:pt x="10967" y="11605"/>
                      <a:pt x="10842" y="11480"/>
                    </a:cubicBezTo>
                    <a:cubicBezTo>
                      <a:pt x="8067" y="9199"/>
                      <a:pt x="5332" y="6860"/>
                      <a:pt x="2617" y="4521"/>
                    </a:cubicBezTo>
                    <a:cubicBezTo>
                      <a:pt x="1873" y="3874"/>
                      <a:pt x="1148" y="3226"/>
                      <a:pt x="408" y="2597"/>
                    </a:cubicBezTo>
                    <a:lnTo>
                      <a:pt x="408" y="2597"/>
                    </a:lnTo>
                    <a:cubicBezTo>
                      <a:pt x="682" y="1893"/>
                      <a:pt x="955" y="1176"/>
                      <a:pt x="1229" y="472"/>
                    </a:cubicBezTo>
                    <a:lnTo>
                      <a:pt x="1229" y="472"/>
                    </a:lnTo>
                    <a:cubicBezTo>
                      <a:pt x="3878" y="2773"/>
                      <a:pt x="6529" y="5074"/>
                      <a:pt x="9217" y="7317"/>
                    </a:cubicBezTo>
                    <a:cubicBezTo>
                      <a:pt x="9991" y="7970"/>
                      <a:pt x="10763" y="8625"/>
                      <a:pt x="11556" y="9279"/>
                    </a:cubicBezTo>
                    <a:cubicBezTo>
                      <a:pt x="11588" y="9307"/>
                      <a:pt x="11624" y="9319"/>
                      <a:pt x="11660" y="9319"/>
                    </a:cubicBezTo>
                    <a:cubicBezTo>
                      <a:pt x="11801" y="9319"/>
                      <a:pt x="11937" y="9132"/>
                      <a:pt x="11794" y="9022"/>
                    </a:cubicBezTo>
                    <a:cubicBezTo>
                      <a:pt x="9039" y="6722"/>
                      <a:pt x="6304" y="4402"/>
                      <a:pt x="3587" y="2044"/>
                    </a:cubicBezTo>
                    <a:cubicBezTo>
                      <a:pt x="2815" y="1389"/>
                      <a:pt x="2041" y="715"/>
                      <a:pt x="1288" y="41"/>
                    </a:cubicBezTo>
                    <a:cubicBezTo>
                      <a:pt x="1253" y="13"/>
                      <a:pt x="1213" y="0"/>
                      <a:pt x="1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5390;p55"/>
              <p:cNvSpPr/>
              <p:nvPr/>
            </p:nvSpPr>
            <p:spPr>
              <a:xfrm rot="659950">
                <a:off x="839881" y="3706032"/>
                <a:ext cx="184704" cy="166348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1439" extrusionOk="0">
                    <a:moveTo>
                      <a:pt x="972" y="0"/>
                    </a:moveTo>
                    <a:lnTo>
                      <a:pt x="0" y="2458"/>
                    </a:lnTo>
                    <a:cubicBezTo>
                      <a:pt x="3470" y="5492"/>
                      <a:pt x="6978" y="8484"/>
                      <a:pt x="10527" y="11439"/>
                    </a:cubicBezTo>
                    <a:lnTo>
                      <a:pt x="11478" y="8960"/>
                    </a:lnTo>
                    <a:cubicBezTo>
                      <a:pt x="7929" y="6026"/>
                      <a:pt x="4441" y="3034"/>
                      <a:pt x="9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5391;p55"/>
              <p:cNvSpPr/>
              <p:nvPr/>
            </p:nvSpPr>
            <p:spPr>
              <a:xfrm rot="659950">
                <a:off x="837031" y="3703544"/>
                <a:ext cx="191768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11780" extrusionOk="0">
                    <a:moveTo>
                      <a:pt x="1154" y="1"/>
                    </a:moveTo>
                    <a:cubicBezTo>
                      <a:pt x="1081" y="1"/>
                      <a:pt x="1010" y="45"/>
                      <a:pt x="971" y="121"/>
                    </a:cubicBezTo>
                    <a:cubicBezTo>
                      <a:pt x="654" y="954"/>
                      <a:pt x="337" y="1766"/>
                      <a:pt x="20" y="2599"/>
                    </a:cubicBezTo>
                    <a:cubicBezTo>
                      <a:pt x="1" y="2638"/>
                      <a:pt x="20" y="2738"/>
                      <a:pt x="59" y="2757"/>
                    </a:cubicBezTo>
                    <a:cubicBezTo>
                      <a:pt x="2755" y="5136"/>
                      <a:pt x="5491" y="7475"/>
                      <a:pt x="8226" y="9795"/>
                    </a:cubicBezTo>
                    <a:cubicBezTo>
                      <a:pt x="9019" y="10448"/>
                      <a:pt x="9793" y="11083"/>
                      <a:pt x="10565" y="11738"/>
                    </a:cubicBezTo>
                    <a:cubicBezTo>
                      <a:pt x="10603" y="11767"/>
                      <a:pt x="10645" y="11779"/>
                      <a:pt x="10685" y="11779"/>
                    </a:cubicBezTo>
                    <a:cubicBezTo>
                      <a:pt x="10834" y="11779"/>
                      <a:pt x="10964" y="11608"/>
                      <a:pt x="10824" y="11500"/>
                    </a:cubicBezTo>
                    <a:cubicBezTo>
                      <a:pt x="8049" y="9200"/>
                      <a:pt x="5313" y="6861"/>
                      <a:pt x="2597" y="4522"/>
                    </a:cubicBezTo>
                    <a:cubicBezTo>
                      <a:pt x="1868" y="3871"/>
                      <a:pt x="1122" y="3237"/>
                      <a:pt x="393" y="2587"/>
                    </a:cubicBezTo>
                    <a:lnTo>
                      <a:pt x="393" y="2587"/>
                    </a:lnTo>
                    <a:cubicBezTo>
                      <a:pt x="666" y="1887"/>
                      <a:pt x="940" y="1185"/>
                      <a:pt x="1227" y="471"/>
                    </a:cubicBezTo>
                    <a:lnTo>
                      <a:pt x="1227" y="471"/>
                    </a:lnTo>
                    <a:cubicBezTo>
                      <a:pt x="3858" y="2791"/>
                      <a:pt x="6509" y="5072"/>
                      <a:pt x="9198" y="7316"/>
                    </a:cubicBezTo>
                    <a:cubicBezTo>
                      <a:pt x="9971" y="7971"/>
                      <a:pt x="10764" y="8625"/>
                      <a:pt x="11537" y="9280"/>
                    </a:cubicBezTo>
                    <a:cubicBezTo>
                      <a:pt x="11573" y="9307"/>
                      <a:pt x="11611" y="9319"/>
                      <a:pt x="11648" y="9319"/>
                    </a:cubicBezTo>
                    <a:cubicBezTo>
                      <a:pt x="11794" y="9319"/>
                      <a:pt x="11917" y="9133"/>
                      <a:pt x="11775" y="9021"/>
                    </a:cubicBezTo>
                    <a:cubicBezTo>
                      <a:pt x="9019" y="6722"/>
                      <a:pt x="6284" y="4403"/>
                      <a:pt x="3569" y="2043"/>
                    </a:cubicBezTo>
                    <a:cubicBezTo>
                      <a:pt x="2795" y="1390"/>
                      <a:pt x="2042" y="716"/>
                      <a:pt x="1269" y="42"/>
                    </a:cubicBezTo>
                    <a:cubicBezTo>
                      <a:pt x="1234" y="14"/>
                      <a:pt x="1194" y="1"/>
                      <a:pt x="1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5392;p55"/>
              <p:cNvSpPr/>
              <p:nvPr/>
            </p:nvSpPr>
            <p:spPr>
              <a:xfrm>
                <a:off x="654150" y="3654125"/>
                <a:ext cx="356350" cy="542700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21708" extrusionOk="0">
                    <a:moveTo>
                      <a:pt x="11479" y="378"/>
                    </a:moveTo>
                    <a:lnTo>
                      <a:pt x="13778" y="1388"/>
                    </a:lnTo>
                    <a:cubicBezTo>
                      <a:pt x="13797" y="2102"/>
                      <a:pt x="13797" y="6106"/>
                      <a:pt x="12668" y="9338"/>
                    </a:cubicBezTo>
                    <a:cubicBezTo>
                      <a:pt x="11518" y="12608"/>
                      <a:pt x="7613" y="19923"/>
                      <a:pt x="6939" y="21171"/>
                    </a:cubicBezTo>
                    <a:lnTo>
                      <a:pt x="437" y="16117"/>
                    </a:lnTo>
                    <a:cubicBezTo>
                      <a:pt x="873" y="15126"/>
                      <a:pt x="3727" y="8545"/>
                      <a:pt x="5651" y="5571"/>
                    </a:cubicBezTo>
                    <a:cubicBezTo>
                      <a:pt x="8069" y="1824"/>
                      <a:pt x="11003" y="555"/>
                      <a:pt x="11479" y="378"/>
                    </a:cubicBezTo>
                    <a:close/>
                    <a:moveTo>
                      <a:pt x="11479" y="0"/>
                    </a:moveTo>
                    <a:lnTo>
                      <a:pt x="11419" y="21"/>
                    </a:lnTo>
                    <a:cubicBezTo>
                      <a:pt x="11281" y="61"/>
                      <a:pt x="8030" y="1210"/>
                      <a:pt x="5353" y="5373"/>
                    </a:cubicBezTo>
                    <a:cubicBezTo>
                      <a:pt x="3252" y="8603"/>
                      <a:pt x="101" y="16038"/>
                      <a:pt x="61" y="16117"/>
                    </a:cubicBezTo>
                    <a:lnTo>
                      <a:pt x="1" y="16236"/>
                    </a:lnTo>
                    <a:lnTo>
                      <a:pt x="7039" y="21707"/>
                    </a:lnTo>
                    <a:lnTo>
                      <a:pt x="7137" y="21509"/>
                    </a:lnTo>
                    <a:cubicBezTo>
                      <a:pt x="7197" y="21430"/>
                      <a:pt x="11736" y="13064"/>
                      <a:pt x="13004" y="9457"/>
                    </a:cubicBezTo>
                    <a:cubicBezTo>
                      <a:pt x="14254" y="5849"/>
                      <a:pt x="14135" y="1309"/>
                      <a:pt x="14135" y="1269"/>
                    </a:cubicBezTo>
                    <a:lnTo>
                      <a:pt x="14135" y="1150"/>
                    </a:lnTo>
                    <a:lnTo>
                      <a:pt x="1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5393;p55"/>
              <p:cNvSpPr/>
              <p:nvPr/>
            </p:nvSpPr>
            <p:spPr>
              <a:xfrm>
                <a:off x="810275" y="3649675"/>
                <a:ext cx="728000" cy="628900"/>
              </a:xfrm>
              <a:custGeom>
                <a:avLst/>
                <a:gdLst/>
                <a:ahLst/>
                <a:cxnLst/>
                <a:rect l="l" t="t" r="r" b="b"/>
                <a:pathLst>
                  <a:path w="29120" h="25156" extrusionOk="0">
                    <a:moveTo>
                      <a:pt x="23490" y="1"/>
                    </a:moveTo>
                    <a:lnTo>
                      <a:pt x="5174" y="913"/>
                    </a:lnTo>
                    <a:cubicBezTo>
                      <a:pt x="4579" y="2517"/>
                      <a:pt x="3984" y="4143"/>
                      <a:pt x="3469" y="5808"/>
                    </a:cubicBezTo>
                    <a:cubicBezTo>
                      <a:pt x="1626" y="11795"/>
                      <a:pt x="1" y="17979"/>
                      <a:pt x="1" y="24303"/>
                    </a:cubicBezTo>
                    <a:cubicBezTo>
                      <a:pt x="1" y="24303"/>
                      <a:pt x="7930" y="25155"/>
                      <a:pt x="14688" y="25155"/>
                    </a:cubicBezTo>
                    <a:cubicBezTo>
                      <a:pt x="21449" y="25155"/>
                      <a:pt x="29119" y="24066"/>
                      <a:pt x="29119" y="24066"/>
                    </a:cubicBezTo>
                    <a:cubicBezTo>
                      <a:pt x="29119" y="24066"/>
                      <a:pt x="26920" y="8485"/>
                      <a:pt x="23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5394;p55"/>
              <p:cNvSpPr/>
              <p:nvPr/>
            </p:nvSpPr>
            <p:spPr>
              <a:xfrm>
                <a:off x="805800" y="3645200"/>
                <a:ext cx="736950" cy="637650"/>
              </a:xfrm>
              <a:custGeom>
                <a:avLst/>
                <a:gdLst/>
                <a:ahLst/>
                <a:cxnLst/>
                <a:rect l="l" t="t" r="r" b="b"/>
                <a:pathLst>
                  <a:path w="29478" h="25506" extrusionOk="0">
                    <a:moveTo>
                      <a:pt x="23545" y="373"/>
                    </a:moveTo>
                    <a:cubicBezTo>
                      <a:pt x="24253" y="2155"/>
                      <a:pt x="24832" y="3993"/>
                      <a:pt x="25354" y="5849"/>
                    </a:cubicBezTo>
                    <a:cubicBezTo>
                      <a:pt x="25929" y="7911"/>
                      <a:pt x="26425" y="9972"/>
                      <a:pt x="26880" y="12053"/>
                    </a:cubicBezTo>
                    <a:cubicBezTo>
                      <a:pt x="27316" y="13995"/>
                      <a:pt x="27713" y="15938"/>
                      <a:pt x="28069" y="17881"/>
                    </a:cubicBezTo>
                    <a:cubicBezTo>
                      <a:pt x="28328" y="19348"/>
                      <a:pt x="28585" y="20814"/>
                      <a:pt x="28823" y="22281"/>
                    </a:cubicBezTo>
                    <a:cubicBezTo>
                      <a:pt x="28883" y="22738"/>
                      <a:pt x="28962" y="23193"/>
                      <a:pt x="29041" y="23650"/>
                    </a:cubicBezTo>
                    <a:cubicBezTo>
                      <a:pt x="29055" y="23795"/>
                      <a:pt x="29059" y="23962"/>
                      <a:pt x="29084" y="24110"/>
                    </a:cubicBezTo>
                    <a:lnTo>
                      <a:pt x="29084" y="24110"/>
                    </a:lnTo>
                    <a:cubicBezTo>
                      <a:pt x="28158" y="24238"/>
                      <a:pt x="27137" y="24350"/>
                      <a:pt x="26187" y="24462"/>
                    </a:cubicBezTo>
                    <a:cubicBezTo>
                      <a:pt x="23827" y="24720"/>
                      <a:pt x="21449" y="24919"/>
                      <a:pt x="19090" y="25037"/>
                    </a:cubicBezTo>
                    <a:cubicBezTo>
                      <a:pt x="17639" y="25112"/>
                      <a:pt x="16188" y="25147"/>
                      <a:pt x="14737" y="25147"/>
                    </a:cubicBezTo>
                    <a:cubicBezTo>
                      <a:pt x="13512" y="25147"/>
                      <a:pt x="12287" y="25122"/>
                      <a:pt x="11061" y="25077"/>
                    </a:cubicBezTo>
                    <a:cubicBezTo>
                      <a:pt x="8664" y="24998"/>
                      <a:pt x="6285" y="24839"/>
                      <a:pt x="3886" y="24641"/>
                    </a:cubicBezTo>
                    <a:cubicBezTo>
                      <a:pt x="3074" y="24581"/>
                      <a:pt x="2241" y="24501"/>
                      <a:pt x="1428" y="24422"/>
                    </a:cubicBezTo>
                    <a:cubicBezTo>
                      <a:pt x="1071" y="24387"/>
                      <a:pt x="714" y="24319"/>
                      <a:pt x="358" y="24306"/>
                    </a:cubicBezTo>
                    <a:lnTo>
                      <a:pt x="358" y="24306"/>
                    </a:lnTo>
                    <a:cubicBezTo>
                      <a:pt x="372" y="21234"/>
                      <a:pt x="766" y="18201"/>
                      <a:pt x="1388" y="15205"/>
                    </a:cubicBezTo>
                    <a:cubicBezTo>
                      <a:pt x="2003" y="12172"/>
                      <a:pt x="2855" y="9179"/>
                      <a:pt x="3748" y="6225"/>
                    </a:cubicBezTo>
                    <a:cubicBezTo>
                      <a:pt x="4268" y="4545"/>
                      <a:pt x="4866" y="2902"/>
                      <a:pt x="5483" y="1261"/>
                    </a:cubicBezTo>
                    <a:lnTo>
                      <a:pt x="5483" y="1261"/>
                    </a:lnTo>
                    <a:cubicBezTo>
                      <a:pt x="6054" y="1227"/>
                      <a:pt x="6624" y="1208"/>
                      <a:pt x="7176" y="1171"/>
                    </a:cubicBezTo>
                    <a:cubicBezTo>
                      <a:pt x="8643" y="1092"/>
                      <a:pt x="10091" y="1031"/>
                      <a:pt x="11558" y="952"/>
                    </a:cubicBezTo>
                    <a:cubicBezTo>
                      <a:pt x="13321" y="873"/>
                      <a:pt x="15066" y="774"/>
                      <a:pt x="16831" y="695"/>
                    </a:cubicBezTo>
                    <a:cubicBezTo>
                      <a:pt x="18356" y="616"/>
                      <a:pt x="19883" y="556"/>
                      <a:pt x="21409" y="476"/>
                    </a:cubicBezTo>
                    <a:cubicBezTo>
                      <a:pt x="21905" y="457"/>
                      <a:pt x="22400" y="418"/>
                      <a:pt x="22915" y="397"/>
                    </a:cubicBezTo>
                    <a:cubicBezTo>
                      <a:pt x="23074" y="397"/>
                      <a:pt x="23233" y="378"/>
                      <a:pt x="23391" y="378"/>
                    </a:cubicBezTo>
                    <a:cubicBezTo>
                      <a:pt x="23429" y="378"/>
                      <a:pt x="23490" y="378"/>
                      <a:pt x="23545" y="373"/>
                    </a:cubicBezTo>
                    <a:close/>
                    <a:moveTo>
                      <a:pt x="23669" y="1"/>
                    </a:moveTo>
                    <a:cubicBezTo>
                      <a:pt x="23055" y="40"/>
                      <a:pt x="22440" y="61"/>
                      <a:pt x="21845" y="101"/>
                    </a:cubicBezTo>
                    <a:cubicBezTo>
                      <a:pt x="20378" y="159"/>
                      <a:pt x="18932" y="238"/>
                      <a:pt x="17465" y="318"/>
                    </a:cubicBezTo>
                    <a:cubicBezTo>
                      <a:pt x="15700" y="397"/>
                      <a:pt x="13956" y="476"/>
                      <a:pt x="12192" y="576"/>
                    </a:cubicBezTo>
                    <a:cubicBezTo>
                      <a:pt x="10665" y="656"/>
                      <a:pt x="9139" y="714"/>
                      <a:pt x="7612" y="794"/>
                    </a:cubicBezTo>
                    <a:cubicBezTo>
                      <a:pt x="6880" y="833"/>
                      <a:pt x="6126" y="833"/>
                      <a:pt x="5392" y="912"/>
                    </a:cubicBezTo>
                    <a:lnTo>
                      <a:pt x="5353" y="912"/>
                    </a:lnTo>
                    <a:cubicBezTo>
                      <a:pt x="5283" y="912"/>
                      <a:pt x="5235" y="950"/>
                      <a:pt x="5210" y="1000"/>
                    </a:cubicBezTo>
                    <a:lnTo>
                      <a:pt x="5210" y="1000"/>
                    </a:lnTo>
                    <a:cubicBezTo>
                      <a:pt x="5204" y="1009"/>
                      <a:pt x="5199" y="1020"/>
                      <a:pt x="5194" y="1031"/>
                    </a:cubicBezTo>
                    <a:cubicBezTo>
                      <a:pt x="4639" y="2538"/>
                      <a:pt x="4084" y="4044"/>
                      <a:pt x="3589" y="5551"/>
                    </a:cubicBezTo>
                    <a:cubicBezTo>
                      <a:pt x="3113" y="7057"/>
                      <a:pt x="2677" y="8545"/>
                      <a:pt x="2260" y="10052"/>
                    </a:cubicBezTo>
                    <a:cubicBezTo>
                      <a:pt x="1428" y="13065"/>
                      <a:pt x="754" y="16117"/>
                      <a:pt x="357" y="19229"/>
                    </a:cubicBezTo>
                    <a:cubicBezTo>
                      <a:pt x="140" y="20973"/>
                      <a:pt x="0" y="22717"/>
                      <a:pt x="0" y="24482"/>
                    </a:cubicBezTo>
                    <a:cubicBezTo>
                      <a:pt x="0" y="24581"/>
                      <a:pt x="80" y="24641"/>
                      <a:pt x="180" y="24660"/>
                    </a:cubicBezTo>
                    <a:cubicBezTo>
                      <a:pt x="1190" y="24760"/>
                      <a:pt x="2202" y="24858"/>
                      <a:pt x="3193" y="24938"/>
                    </a:cubicBezTo>
                    <a:cubicBezTo>
                      <a:pt x="5511" y="25136"/>
                      <a:pt x="7831" y="25294"/>
                      <a:pt x="10170" y="25394"/>
                    </a:cubicBezTo>
                    <a:cubicBezTo>
                      <a:pt x="11714" y="25463"/>
                      <a:pt x="13258" y="25506"/>
                      <a:pt x="14805" y="25506"/>
                    </a:cubicBezTo>
                    <a:cubicBezTo>
                      <a:pt x="15920" y="25506"/>
                      <a:pt x="17037" y="25484"/>
                      <a:pt x="18158" y="25434"/>
                    </a:cubicBezTo>
                    <a:cubicBezTo>
                      <a:pt x="20616" y="25334"/>
                      <a:pt x="23074" y="25136"/>
                      <a:pt x="25532" y="24879"/>
                    </a:cubicBezTo>
                    <a:cubicBezTo>
                      <a:pt x="26385" y="24800"/>
                      <a:pt x="27218" y="24700"/>
                      <a:pt x="28069" y="24581"/>
                    </a:cubicBezTo>
                    <a:cubicBezTo>
                      <a:pt x="28466" y="24541"/>
                      <a:pt x="28883" y="24501"/>
                      <a:pt x="29298" y="24422"/>
                    </a:cubicBezTo>
                    <a:lnTo>
                      <a:pt x="29338" y="24422"/>
                    </a:lnTo>
                    <a:cubicBezTo>
                      <a:pt x="29457" y="24403"/>
                      <a:pt x="29478" y="24284"/>
                      <a:pt x="29478" y="24205"/>
                    </a:cubicBezTo>
                    <a:cubicBezTo>
                      <a:pt x="29398" y="23669"/>
                      <a:pt x="29298" y="23135"/>
                      <a:pt x="29219" y="22579"/>
                    </a:cubicBezTo>
                    <a:cubicBezTo>
                      <a:pt x="29002" y="21192"/>
                      <a:pt x="28764" y="19823"/>
                      <a:pt x="28526" y="18436"/>
                    </a:cubicBezTo>
                    <a:cubicBezTo>
                      <a:pt x="28169" y="16514"/>
                      <a:pt x="27812" y="14611"/>
                      <a:pt x="27395" y="12727"/>
                    </a:cubicBezTo>
                    <a:cubicBezTo>
                      <a:pt x="26940" y="10646"/>
                      <a:pt x="26465" y="8564"/>
                      <a:pt x="25909" y="6502"/>
                    </a:cubicBezTo>
                    <a:cubicBezTo>
                      <a:pt x="25373" y="4560"/>
                      <a:pt x="24799" y="2638"/>
                      <a:pt x="24086" y="754"/>
                    </a:cubicBezTo>
                    <a:cubicBezTo>
                      <a:pt x="24007" y="556"/>
                      <a:pt x="23927" y="338"/>
                      <a:pt x="23827" y="140"/>
                    </a:cubicBezTo>
                    <a:cubicBezTo>
                      <a:pt x="23808" y="61"/>
                      <a:pt x="23748" y="1"/>
                      <a:pt x="23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5395;p55"/>
              <p:cNvSpPr/>
              <p:nvPr/>
            </p:nvSpPr>
            <p:spPr>
              <a:xfrm>
                <a:off x="815525" y="4168950"/>
                <a:ext cx="7170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28681" h="1340" extrusionOk="0">
                    <a:moveTo>
                      <a:pt x="273" y="1"/>
                    </a:moveTo>
                    <a:cubicBezTo>
                      <a:pt x="78" y="1"/>
                      <a:pt x="0" y="322"/>
                      <a:pt x="206" y="340"/>
                    </a:cubicBezTo>
                    <a:cubicBezTo>
                      <a:pt x="2804" y="757"/>
                      <a:pt x="5420" y="975"/>
                      <a:pt x="8056" y="1133"/>
                    </a:cubicBezTo>
                    <a:cubicBezTo>
                      <a:pt x="10250" y="1270"/>
                      <a:pt x="12450" y="1340"/>
                      <a:pt x="14652" y="1340"/>
                    </a:cubicBezTo>
                    <a:cubicBezTo>
                      <a:pt x="16608" y="1340"/>
                      <a:pt x="18567" y="1285"/>
                      <a:pt x="20525" y="1173"/>
                    </a:cubicBezTo>
                    <a:cubicBezTo>
                      <a:pt x="23181" y="1014"/>
                      <a:pt x="25838" y="737"/>
                      <a:pt x="28473" y="340"/>
                    </a:cubicBezTo>
                    <a:cubicBezTo>
                      <a:pt x="28681" y="322"/>
                      <a:pt x="28602" y="1"/>
                      <a:pt x="28408" y="1"/>
                    </a:cubicBezTo>
                    <a:cubicBezTo>
                      <a:pt x="28397" y="1"/>
                      <a:pt x="28386" y="2"/>
                      <a:pt x="28375" y="4"/>
                    </a:cubicBezTo>
                    <a:cubicBezTo>
                      <a:pt x="23816" y="697"/>
                      <a:pt x="19196" y="975"/>
                      <a:pt x="14597" y="975"/>
                    </a:cubicBezTo>
                    <a:cubicBezTo>
                      <a:pt x="11050" y="975"/>
                      <a:pt x="7482" y="816"/>
                      <a:pt x="3953" y="459"/>
                    </a:cubicBezTo>
                    <a:cubicBezTo>
                      <a:pt x="2724" y="340"/>
                      <a:pt x="1514" y="202"/>
                      <a:pt x="306" y="4"/>
                    </a:cubicBezTo>
                    <a:cubicBezTo>
                      <a:pt x="294" y="2"/>
                      <a:pt x="283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5396;p55"/>
              <p:cNvSpPr/>
              <p:nvPr/>
            </p:nvSpPr>
            <p:spPr>
              <a:xfrm>
                <a:off x="843975" y="4196700"/>
                <a:ext cx="1635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892" extrusionOk="0">
                    <a:moveTo>
                      <a:pt x="463" y="0"/>
                    </a:moveTo>
                    <a:cubicBezTo>
                      <a:pt x="391" y="0"/>
                      <a:pt x="315" y="57"/>
                      <a:pt x="297" y="142"/>
                    </a:cubicBezTo>
                    <a:cubicBezTo>
                      <a:pt x="178" y="638"/>
                      <a:pt x="99" y="1154"/>
                      <a:pt x="20" y="1669"/>
                    </a:cubicBezTo>
                    <a:cubicBezTo>
                      <a:pt x="1" y="1768"/>
                      <a:pt x="40" y="1867"/>
                      <a:pt x="139" y="1886"/>
                    </a:cubicBezTo>
                    <a:cubicBezTo>
                      <a:pt x="152" y="1890"/>
                      <a:pt x="167" y="1892"/>
                      <a:pt x="182" y="1892"/>
                    </a:cubicBezTo>
                    <a:cubicBezTo>
                      <a:pt x="256" y="1892"/>
                      <a:pt x="340" y="1850"/>
                      <a:pt x="357" y="1768"/>
                    </a:cubicBezTo>
                    <a:cubicBezTo>
                      <a:pt x="437" y="1252"/>
                      <a:pt x="516" y="737"/>
                      <a:pt x="635" y="221"/>
                    </a:cubicBezTo>
                    <a:cubicBezTo>
                      <a:pt x="654" y="142"/>
                      <a:pt x="595" y="44"/>
                      <a:pt x="495" y="4"/>
                    </a:cubicBezTo>
                    <a:cubicBezTo>
                      <a:pt x="485" y="1"/>
                      <a:pt x="474" y="0"/>
                      <a:pt x="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5397;p55"/>
              <p:cNvSpPr/>
              <p:nvPr/>
            </p:nvSpPr>
            <p:spPr>
              <a:xfrm>
                <a:off x="897500" y="4200175"/>
                <a:ext cx="155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2045" extrusionOk="0">
                    <a:moveTo>
                      <a:pt x="396" y="0"/>
                    </a:moveTo>
                    <a:cubicBezTo>
                      <a:pt x="327" y="0"/>
                      <a:pt x="261" y="37"/>
                      <a:pt x="238" y="122"/>
                    </a:cubicBezTo>
                    <a:cubicBezTo>
                      <a:pt x="119" y="698"/>
                      <a:pt x="40" y="1292"/>
                      <a:pt x="0" y="1866"/>
                    </a:cubicBezTo>
                    <a:cubicBezTo>
                      <a:pt x="0" y="1985"/>
                      <a:pt x="84" y="2045"/>
                      <a:pt x="171" y="2045"/>
                    </a:cubicBezTo>
                    <a:cubicBezTo>
                      <a:pt x="258" y="2045"/>
                      <a:pt x="347" y="1985"/>
                      <a:pt x="357" y="1866"/>
                    </a:cubicBezTo>
                    <a:cubicBezTo>
                      <a:pt x="397" y="1311"/>
                      <a:pt x="456" y="756"/>
                      <a:pt x="595" y="222"/>
                    </a:cubicBezTo>
                    <a:cubicBezTo>
                      <a:pt x="619" y="89"/>
                      <a:pt x="504" y="0"/>
                      <a:pt x="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5398;p55"/>
              <p:cNvSpPr/>
              <p:nvPr/>
            </p:nvSpPr>
            <p:spPr>
              <a:xfrm>
                <a:off x="949025" y="4206475"/>
                <a:ext cx="147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694" extrusionOk="0">
                    <a:moveTo>
                      <a:pt x="383" y="0"/>
                    </a:moveTo>
                    <a:cubicBezTo>
                      <a:pt x="312" y="0"/>
                      <a:pt x="243" y="40"/>
                      <a:pt x="218" y="128"/>
                    </a:cubicBezTo>
                    <a:cubicBezTo>
                      <a:pt x="99" y="584"/>
                      <a:pt x="20" y="1059"/>
                      <a:pt x="1" y="1516"/>
                    </a:cubicBezTo>
                    <a:cubicBezTo>
                      <a:pt x="1" y="1614"/>
                      <a:pt x="99" y="1694"/>
                      <a:pt x="179" y="1694"/>
                    </a:cubicBezTo>
                    <a:cubicBezTo>
                      <a:pt x="278" y="1694"/>
                      <a:pt x="358" y="1614"/>
                      <a:pt x="358" y="1516"/>
                    </a:cubicBezTo>
                    <a:cubicBezTo>
                      <a:pt x="377" y="1080"/>
                      <a:pt x="437" y="644"/>
                      <a:pt x="556" y="227"/>
                    </a:cubicBezTo>
                    <a:cubicBezTo>
                      <a:pt x="591" y="85"/>
                      <a:pt x="486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5399;p55"/>
              <p:cNvSpPr/>
              <p:nvPr/>
            </p:nvSpPr>
            <p:spPr>
              <a:xfrm>
                <a:off x="1006000" y="4212125"/>
                <a:ext cx="109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568" extrusionOk="0">
                    <a:moveTo>
                      <a:pt x="259" y="1"/>
                    </a:moveTo>
                    <a:cubicBezTo>
                      <a:pt x="159" y="1"/>
                      <a:pt x="80" y="80"/>
                      <a:pt x="80" y="180"/>
                    </a:cubicBezTo>
                    <a:cubicBezTo>
                      <a:pt x="61" y="576"/>
                      <a:pt x="40" y="992"/>
                      <a:pt x="21" y="1388"/>
                    </a:cubicBezTo>
                    <a:cubicBezTo>
                      <a:pt x="1" y="1488"/>
                      <a:pt x="101" y="1568"/>
                      <a:pt x="199" y="1568"/>
                    </a:cubicBezTo>
                    <a:cubicBezTo>
                      <a:pt x="299" y="1568"/>
                      <a:pt x="358" y="1488"/>
                      <a:pt x="378" y="1388"/>
                    </a:cubicBezTo>
                    <a:cubicBezTo>
                      <a:pt x="397" y="992"/>
                      <a:pt x="418" y="576"/>
                      <a:pt x="437" y="180"/>
                    </a:cubicBezTo>
                    <a:cubicBezTo>
                      <a:pt x="437" y="80"/>
                      <a:pt x="358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5400;p55"/>
              <p:cNvSpPr/>
              <p:nvPr/>
            </p:nvSpPr>
            <p:spPr>
              <a:xfrm>
                <a:off x="1059050" y="4210350"/>
                <a:ext cx="11400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699" extrusionOk="0">
                    <a:moveTo>
                      <a:pt x="260" y="1"/>
                    </a:moveTo>
                    <a:cubicBezTo>
                      <a:pt x="185" y="1"/>
                      <a:pt x="99" y="54"/>
                      <a:pt x="99" y="132"/>
                    </a:cubicBezTo>
                    <a:cubicBezTo>
                      <a:pt x="20" y="587"/>
                      <a:pt x="1" y="1063"/>
                      <a:pt x="1" y="1520"/>
                    </a:cubicBezTo>
                    <a:cubicBezTo>
                      <a:pt x="1" y="1639"/>
                      <a:pt x="90" y="1698"/>
                      <a:pt x="179" y="1698"/>
                    </a:cubicBezTo>
                    <a:cubicBezTo>
                      <a:pt x="268" y="1698"/>
                      <a:pt x="357" y="1639"/>
                      <a:pt x="357" y="1520"/>
                    </a:cubicBezTo>
                    <a:cubicBezTo>
                      <a:pt x="357" y="1084"/>
                      <a:pt x="376" y="647"/>
                      <a:pt x="437" y="230"/>
                    </a:cubicBezTo>
                    <a:cubicBezTo>
                      <a:pt x="456" y="132"/>
                      <a:pt x="416" y="32"/>
                      <a:pt x="318" y="13"/>
                    </a:cubicBezTo>
                    <a:cubicBezTo>
                      <a:pt x="301" y="5"/>
                      <a:pt x="281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5401;p55"/>
              <p:cNvSpPr/>
              <p:nvPr/>
            </p:nvSpPr>
            <p:spPr>
              <a:xfrm>
                <a:off x="1110075" y="4213025"/>
                <a:ext cx="945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378" h="1690" extrusionOk="0">
                    <a:moveTo>
                      <a:pt x="179" y="0"/>
                    </a:moveTo>
                    <a:cubicBezTo>
                      <a:pt x="90" y="0"/>
                      <a:pt x="1" y="54"/>
                      <a:pt x="1" y="163"/>
                    </a:cubicBezTo>
                    <a:cubicBezTo>
                      <a:pt x="21" y="620"/>
                      <a:pt x="21" y="1075"/>
                      <a:pt x="21" y="1511"/>
                    </a:cubicBezTo>
                    <a:cubicBezTo>
                      <a:pt x="21" y="1630"/>
                      <a:pt x="110" y="1689"/>
                      <a:pt x="200" y="1689"/>
                    </a:cubicBezTo>
                    <a:cubicBezTo>
                      <a:pt x="289" y="1689"/>
                      <a:pt x="378" y="1630"/>
                      <a:pt x="378" y="1511"/>
                    </a:cubicBezTo>
                    <a:cubicBezTo>
                      <a:pt x="378" y="1075"/>
                      <a:pt x="357" y="620"/>
                      <a:pt x="357" y="163"/>
                    </a:cubicBezTo>
                    <a:cubicBezTo>
                      <a:pt x="357" y="54"/>
                      <a:pt x="268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5402;p55"/>
              <p:cNvSpPr/>
              <p:nvPr/>
            </p:nvSpPr>
            <p:spPr>
              <a:xfrm>
                <a:off x="1165575" y="4214625"/>
                <a:ext cx="10925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725" extrusionOk="0">
                    <a:moveTo>
                      <a:pt x="259" y="1"/>
                    </a:moveTo>
                    <a:cubicBezTo>
                      <a:pt x="159" y="1"/>
                      <a:pt x="80" y="80"/>
                      <a:pt x="80" y="178"/>
                    </a:cubicBezTo>
                    <a:cubicBezTo>
                      <a:pt x="61" y="635"/>
                      <a:pt x="40" y="1090"/>
                      <a:pt x="1" y="1547"/>
                    </a:cubicBezTo>
                    <a:cubicBezTo>
                      <a:pt x="1" y="1645"/>
                      <a:pt x="80" y="1724"/>
                      <a:pt x="180" y="1724"/>
                    </a:cubicBezTo>
                    <a:cubicBezTo>
                      <a:pt x="278" y="1724"/>
                      <a:pt x="358" y="1645"/>
                      <a:pt x="358" y="1547"/>
                    </a:cubicBezTo>
                    <a:cubicBezTo>
                      <a:pt x="378" y="1090"/>
                      <a:pt x="418" y="635"/>
                      <a:pt x="437" y="178"/>
                    </a:cubicBezTo>
                    <a:cubicBezTo>
                      <a:pt x="437" y="80"/>
                      <a:pt x="358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5403;p55"/>
              <p:cNvSpPr/>
              <p:nvPr/>
            </p:nvSpPr>
            <p:spPr>
              <a:xfrm>
                <a:off x="1219625" y="4214625"/>
                <a:ext cx="94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784" extrusionOk="0">
                    <a:moveTo>
                      <a:pt x="178" y="1"/>
                    </a:moveTo>
                    <a:cubicBezTo>
                      <a:pt x="79" y="1"/>
                      <a:pt x="0" y="80"/>
                      <a:pt x="0" y="178"/>
                    </a:cubicBezTo>
                    <a:cubicBezTo>
                      <a:pt x="19" y="654"/>
                      <a:pt x="19" y="1130"/>
                      <a:pt x="19" y="1606"/>
                    </a:cubicBezTo>
                    <a:cubicBezTo>
                      <a:pt x="19" y="1724"/>
                      <a:pt x="108" y="1784"/>
                      <a:pt x="198" y="1784"/>
                    </a:cubicBezTo>
                    <a:cubicBezTo>
                      <a:pt x="287" y="1784"/>
                      <a:pt x="376" y="1724"/>
                      <a:pt x="376" y="1606"/>
                    </a:cubicBezTo>
                    <a:cubicBezTo>
                      <a:pt x="376" y="1130"/>
                      <a:pt x="376" y="654"/>
                      <a:pt x="357" y="178"/>
                    </a:cubicBezTo>
                    <a:cubicBezTo>
                      <a:pt x="357" y="80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5404;p55"/>
              <p:cNvSpPr/>
              <p:nvPr/>
            </p:nvSpPr>
            <p:spPr>
              <a:xfrm>
                <a:off x="1275600" y="4212650"/>
                <a:ext cx="10450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666" extrusionOk="0">
                    <a:moveTo>
                      <a:pt x="180" y="0"/>
                    </a:moveTo>
                    <a:cubicBezTo>
                      <a:pt x="80" y="0"/>
                      <a:pt x="0" y="80"/>
                      <a:pt x="0" y="178"/>
                    </a:cubicBezTo>
                    <a:cubicBezTo>
                      <a:pt x="21" y="614"/>
                      <a:pt x="40" y="1050"/>
                      <a:pt x="61" y="1507"/>
                    </a:cubicBezTo>
                    <a:cubicBezTo>
                      <a:pt x="61" y="1586"/>
                      <a:pt x="140" y="1666"/>
                      <a:pt x="238" y="1666"/>
                    </a:cubicBezTo>
                    <a:cubicBezTo>
                      <a:pt x="338" y="1666"/>
                      <a:pt x="417" y="1586"/>
                      <a:pt x="417" y="1507"/>
                    </a:cubicBezTo>
                    <a:cubicBezTo>
                      <a:pt x="397" y="1050"/>
                      <a:pt x="378" y="614"/>
                      <a:pt x="357" y="178"/>
                    </a:cubicBezTo>
                    <a:cubicBezTo>
                      <a:pt x="338" y="80"/>
                      <a:pt x="27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5405;p55"/>
              <p:cNvSpPr/>
              <p:nvPr/>
            </p:nvSpPr>
            <p:spPr>
              <a:xfrm>
                <a:off x="1331625" y="4210150"/>
                <a:ext cx="12375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626" extrusionOk="0">
                    <a:moveTo>
                      <a:pt x="178" y="1"/>
                    </a:moveTo>
                    <a:cubicBezTo>
                      <a:pt x="98" y="1"/>
                      <a:pt x="0" y="100"/>
                      <a:pt x="0" y="180"/>
                    </a:cubicBezTo>
                    <a:cubicBezTo>
                      <a:pt x="40" y="595"/>
                      <a:pt x="98" y="1031"/>
                      <a:pt x="138" y="1448"/>
                    </a:cubicBezTo>
                    <a:cubicBezTo>
                      <a:pt x="138" y="1528"/>
                      <a:pt x="198" y="1626"/>
                      <a:pt x="317" y="1626"/>
                    </a:cubicBezTo>
                    <a:cubicBezTo>
                      <a:pt x="397" y="1626"/>
                      <a:pt x="495" y="1528"/>
                      <a:pt x="495" y="1448"/>
                    </a:cubicBezTo>
                    <a:cubicBezTo>
                      <a:pt x="436" y="1031"/>
                      <a:pt x="397" y="595"/>
                      <a:pt x="357" y="180"/>
                    </a:cubicBezTo>
                    <a:cubicBezTo>
                      <a:pt x="336" y="100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5406;p55"/>
              <p:cNvSpPr/>
              <p:nvPr/>
            </p:nvSpPr>
            <p:spPr>
              <a:xfrm>
                <a:off x="1382650" y="4208850"/>
                <a:ext cx="1342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484" extrusionOk="0">
                    <a:moveTo>
                      <a:pt x="194" y="1"/>
                    </a:moveTo>
                    <a:cubicBezTo>
                      <a:pt x="175" y="1"/>
                      <a:pt x="156" y="4"/>
                      <a:pt x="140" y="13"/>
                    </a:cubicBezTo>
                    <a:cubicBezTo>
                      <a:pt x="40" y="33"/>
                      <a:pt x="0" y="132"/>
                      <a:pt x="21" y="232"/>
                    </a:cubicBezTo>
                    <a:cubicBezTo>
                      <a:pt x="60" y="589"/>
                      <a:pt x="119" y="964"/>
                      <a:pt x="179" y="1342"/>
                    </a:cubicBezTo>
                    <a:cubicBezTo>
                      <a:pt x="196" y="1427"/>
                      <a:pt x="288" y="1484"/>
                      <a:pt x="363" y="1484"/>
                    </a:cubicBezTo>
                    <a:cubicBezTo>
                      <a:pt x="375" y="1484"/>
                      <a:pt x="386" y="1482"/>
                      <a:pt x="396" y="1480"/>
                    </a:cubicBezTo>
                    <a:cubicBezTo>
                      <a:pt x="496" y="1440"/>
                      <a:pt x="536" y="1361"/>
                      <a:pt x="515" y="1262"/>
                    </a:cubicBezTo>
                    <a:cubicBezTo>
                      <a:pt x="457" y="885"/>
                      <a:pt x="417" y="509"/>
                      <a:pt x="357" y="132"/>
                    </a:cubicBezTo>
                    <a:cubicBezTo>
                      <a:pt x="342" y="54"/>
                      <a:pt x="265" y="1"/>
                      <a:pt x="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5407;p55"/>
              <p:cNvSpPr/>
              <p:nvPr/>
            </p:nvSpPr>
            <p:spPr>
              <a:xfrm>
                <a:off x="1435675" y="4200750"/>
                <a:ext cx="129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710" extrusionOk="0">
                    <a:moveTo>
                      <a:pt x="178" y="1"/>
                    </a:moveTo>
                    <a:cubicBezTo>
                      <a:pt x="99" y="1"/>
                      <a:pt x="1" y="80"/>
                      <a:pt x="1" y="178"/>
                    </a:cubicBezTo>
                    <a:cubicBezTo>
                      <a:pt x="41" y="654"/>
                      <a:pt x="80" y="1111"/>
                      <a:pt x="159" y="1586"/>
                    </a:cubicBezTo>
                    <a:cubicBezTo>
                      <a:pt x="176" y="1656"/>
                      <a:pt x="268" y="1709"/>
                      <a:pt x="344" y="1709"/>
                    </a:cubicBezTo>
                    <a:cubicBezTo>
                      <a:pt x="356" y="1709"/>
                      <a:pt x="367" y="1708"/>
                      <a:pt x="377" y="1705"/>
                    </a:cubicBezTo>
                    <a:cubicBezTo>
                      <a:pt x="477" y="1666"/>
                      <a:pt x="516" y="1586"/>
                      <a:pt x="496" y="1487"/>
                    </a:cubicBezTo>
                    <a:cubicBezTo>
                      <a:pt x="437" y="1050"/>
                      <a:pt x="377" y="614"/>
                      <a:pt x="358" y="178"/>
                    </a:cubicBezTo>
                    <a:cubicBezTo>
                      <a:pt x="358" y="80"/>
                      <a:pt x="278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5408;p55"/>
              <p:cNvSpPr/>
              <p:nvPr/>
            </p:nvSpPr>
            <p:spPr>
              <a:xfrm>
                <a:off x="1488225" y="4194300"/>
                <a:ext cx="10925" cy="447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1790" extrusionOk="0">
                    <a:moveTo>
                      <a:pt x="178" y="0"/>
                    </a:moveTo>
                    <a:cubicBezTo>
                      <a:pt x="98" y="0"/>
                      <a:pt x="0" y="79"/>
                      <a:pt x="19" y="179"/>
                    </a:cubicBezTo>
                    <a:cubicBezTo>
                      <a:pt x="59" y="655"/>
                      <a:pt x="79" y="1150"/>
                      <a:pt x="59" y="1626"/>
                    </a:cubicBezTo>
                    <a:cubicBezTo>
                      <a:pt x="59" y="1735"/>
                      <a:pt x="148" y="1790"/>
                      <a:pt x="237" y="1790"/>
                    </a:cubicBezTo>
                    <a:cubicBezTo>
                      <a:pt x="326" y="1790"/>
                      <a:pt x="416" y="1735"/>
                      <a:pt x="416" y="1626"/>
                    </a:cubicBezTo>
                    <a:cubicBezTo>
                      <a:pt x="436" y="1150"/>
                      <a:pt x="416" y="655"/>
                      <a:pt x="357" y="179"/>
                    </a:cubicBezTo>
                    <a:cubicBezTo>
                      <a:pt x="357" y="79"/>
                      <a:pt x="297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5409;p55"/>
              <p:cNvSpPr/>
              <p:nvPr/>
            </p:nvSpPr>
            <p:spPr>
              <a:xfrm>
                <a:off x="1053100" y="3754750"/>
                <a:ext cx="229450" cy="338975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13559" extrusionOk="0">
                    <a:moveTo>
                      <a:pt x="4500" y="0"/>
                    </a:moveTo>
                    <a:cubicBezTo>
                      <a:pt x="3707" y="1150"/>
                      <a:pt x="2697" y="2141"/>
                      <a:pt x="1824" y="3231"/>
                    </a:cubicBezTo>
                    <a:cubicBezTo>
                      <a:pt x="971" y="4301"/>
                      <a:pt x="239" y="5570"/>
                      <a:pt x="120" y="6938"/>
                    </a:cubicBezTo>
                    <a:cubicBezTo>
                      <a:pt x="1" y="8365"/>
                      <a:pt x="575" y="9753"/>
                      <a:pt x="1428" y="10903"/>
                    </a:cubicBezTo>
                    <a:cubicBezTo>
                      <a:pt x="2261" y="12052"/>
                      <a:pt x="3608" y="13044"/>
                      <a:pt x="4658" y="13559"/>
                    </a:cubicBezTo>
                    <a:cubicBezTo>
                      <a:pt x="5689" y="13023"/>
                      <a:pt x="6997" y="12013"/>
                      <a:pt x="7830" y="10842"/>
                    </a:cubicBezTo>
                    <a:cubicBezTo>
                      <a:pt x="8643" y="9674"/>
                      <a:pt x="9178" y="8246"/>
                      <a:pt x="9040" y="6838"/>
                    </a:cubicBezTo>
                    <a:cubicBezTo>
                      <a:pt x="8881" y="5471"/>
                      <a:pt x="8128" y="4222"/>
                      <a:pt x="7235" y="3172"/>
                    </a:cubicBezTo>
                    <a:cubicBezTo>
                      <a:pt x="6344" y="2101"/>
                      <a:pt x="5313" y="1150"/>
                      <a:pt x="45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5410;p55"/>
              <p:cNvSpPr/>
              <p:nvPr/>
            </p:nvSpPr>
            <p:spPr>
              <a:xfrm>
                <a:off x="1039700" y="3750900"/>
                <a:ext cx="253275" cy="347275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13891" extrusionOk="0">
                    <a:moveTo>
                      <a:pt x="5039" y="470"/>
                    </a:moveTo>
                    <a:lnTo>
                      <a:pt x="5039" y="470"/>
                    </a:lnTo>
                    <a:cubicBezTo>
                      <a:pt x="6318" y="2152"/>
                      <a:pt x="8068" y="3508"/>
                      <a:pt x="8961" y="5467"/>
                    </a:cubicBezTo>
                    <a:cubicBezTo>
                      <a:pt x="9417" y="6477"/>
                      <a:pt x="9536" y="7587"/>
                      <a:pt x="9259" y="8678"/>
                    </a:cubicBezTo>
                    <a:cubicBezTo>
                      <a:pt x="9000" y="9709"/>
                      <a:pt x="8445" y="10679"/>
                      <a:pt x="7732" y="11493"/>
                    </a:cubicBezTo>
                    <a:cubicBezTo>
                      <a:pt x="7020" y="12301"/>
                      <a:pt x="6140" y="12997"/>
                      <a:pt x="5182" y="13526"/>
                    </a:cubicBezTo>
                    <a:lnTo>
                      <a:pt x="5182" y="13526"/>
                    </a:lnTo>
                    <a:cubicBezTo>
                      <a:pt x="3396" y="12591"/>
                      <a:pt x="1813" y="11083"/>
                      <a:pt x="1131" y="9173"/>
                    </a:cubicBezTo>
                    <a:cubicBezTo>
                      <a:pt x="775" y="8123"/>
                      <a:pt x="714" y="7053"/>
                      <a:pt x="1071" y="6001"/>
                    </a:cubicBezTo>
                    <a:cubicBezTo>
                      <a:pt x="1409" y="4951"/>
                      <a:pt x="2043" y="4039"/>
                      <a:pt x="2736" y="3186"/>
                    </a:cubicBezTo>
                    <a:cubicBezTo>
                      <a:pt x="3493" y="2283"/>
                      <a:pt x="4335" y="1431"/>
                      <a:pt x="5039" y="470"/>
                    </a:cubicBezTo>
                    <a:close/>
                    <a:moveTo>
                      <a:pt x="5026" y="1"/>
                    </a:moveTo>
                    <a:cubicBezTo>
                      <a:pt x="4973" y="1"/>
                      <a:pt x="4918" y="22"/>
                      <a:pt x="4877" y="75"/>
                    </a:cubicBezTo>
                    <a:lnTo>
                      <a:pt x="4877" y="75"/>
                    </a:lnTo>
                    <a:cubicBezTo>
                      <a:pt x="4871" y="83"/>
                      <a:pt x="4865" y="91"/>
                      <a:pt x="4860" y="100"/>
                    </a:cubicBezTo>
                    <a:lnTo>
                      <a:pt x="4860" y="100"/>
                    </a:lnTo>
                    <a:cubicBezTo>
                      <a:pt x="3533" y="2010"/>
                      <a:pt x="1564" y="3513"/>
                      <a:pt x="775" y="5763"/>
                    </a:cubicBezTo>
                    <a:cubicBezTo>
                      <a:pt x="1" y="7944"/>
                      <a:pt x="894" y="10283"/>
                      <a:pt x="2440" y="11889"/>
                    </a:cubicBezTo>
                    <a:cubicBezTo>
                      <a:pt x="3133" y="12643"/>
                      <a:pt x="3986" y="13277"/>
                      <a:pt x="4898" y="13772"/>
                    </a:cubicBezTo>
                    <a:cubicBezTo>
                      <a:pt x="4977" y="13811"/>
                      <a:pt x="5075" y="13891"/>
                      <a:pt x="5155" y="13891"/>
                    </a:cubicBezTo>
                    <a:cubicBezTo>
                      <a:pt x="5255" y="13891"/>
                      <a:pt x="5353" y="13832"/>
                      <a:pt x="5432" y="13792"/>
                    </a:cubicBezTo>
                    <a:cubicBezTo>
                      <a:pt x="5651" y="13653"/>
                      <a:pt x="5868" y="13534"/>
                      <a:pt x="6087" y="13375"/>
                    </a:cubicBezTo>
                    <a:cubicBezTo>
                      <a:pt x="6523" y="13098"/>
                      <a:pt x="6920" y="12780"/>
                      <a:pt x="7316" y="12424"/>
                    </a:cubicBezTo>
                    <a:cubicBezTo>
                      <a:pt x="8942" y="10938"/>
                      <a:pt x="10131" y="8678"/>
                      <a:pt x="9655" y="6437"/>
                    </a:cubicBezTo>
                    <a:cubicBezTo>
                      <a:pt x="9080" y="3781"/>
                      <a:pt x="6701" y="2156"/>
                      <a:pt x="5194" y="75"/>
                    </a:cubicBezTo>
                    <a:cubicBezTo>
                      <a:pt x="5154" y="22"/>
                      <a:pt x="5098" y="1"/>
                      <a:pt x="5043" y="1"/>
                    </a:cubicBezTo>
                    <a:cubicBezTo>
                      <a:pt x="5040" y="1"/>
                      <a:pt x="5037" y="1"/>
                      <a:pt x="5034" y="1"/>
                    </a:cubicBezTo>
                    <a:lnTo>
                      <a:pt x="5034" y="1"/>
                    </a:lnTo>
                    <a:cubicBezTo>
                      <a:pt x="5031" y="1"/>
                      <a:pt x="5029" y="1"/>
                      <a:pt x="5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5411;p55"/>
              <p:cNvSpPr/>
              <p:nvPr/>
            </p:nvSpPr>
            <p:spPr>
              <a:xfrm>
                <a:off x="1160625" y="3756100"/>
                <a:ext cx="12425" cy="33515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13406" extrusionOk="0">
                    <a:moveTo>
                      <a:pt x="179" y="1"/>
                    </a:moveTo>
                    <a:cubicBezTo>
                      <a:pt x="90" y="1"/>
                      <a:pt x="0" y="55"/>
                      <a:pt x="0" y="163"/>
                    </a:cubicBezTo>
                    <a:cubicBezTo>
                      <a:pt x="40" y="3554"/>
                      <a:pt x="80" y="6943"/>
                      <a:pt x="119" y="10313"/>
                    </a:cubicBezTo>
                    <a:cubicBezTo>
                      <a:pt x="119" y="11285"/>
                      <a:pt x="140" y="12255"/>
                      <a:pt x="140" y="13227"/>
                    </a:cubicBezTo>
                    <a:cubicBezTo>
                      <a:pt x="150" y="13346"/>
                      <a:pt x="239" y="13406"/>
                      <a:pt x="326" y="13406"/>
                    </a:cubicBezTo>
                    <a:cubicBezTo>
                      <a:pt x="412" y="13406"/>
                      <a:pt x="497" y="13346"/>
                      <a:pt x="497" y="13227"/>
                    </a:cubicBezTo>
                    <a:cubicBezTo>
                      <a:pt x="457" y="9858"/>
                      <a:pt x="418" y="6467"/>
                      <a:pt x="378" y="3078"/>
                    </a:cubicBezTo>
                    <a:cubicBezTo>
                      <a:pt x="378" y="2106"/>
                      <a:pt x="357" y="1136"/>
                      <a:pt x="357" y="163"/>
                    </a:cubicBezTo>
                    <a:cubicBezTo>
                      <a:pt x="357" y="55"/>
                      <a:pt x="268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5412;p55"/>
              <p:cNvSpPr/>
              <p:nvPr/>
            </p:nvSpPr>
            <p:spPr>
              <a:xfrm>
                <a:off x="1074375" y="4000450"/>
                <a:ext cx="190169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3700" extrusionOk="0">
                    <a:moveTo>
                      <a:pt x="11873" y="1"/>
                    </a:moveTo>
                    <a:cubicBezTo>
                      <a:pt x="11845" y="1"/>
                      <a:pt x="11815" y="9"/>
                      <a:pt x="11784" y="27"/>
                    </a:cubicBezTo>
                    <a:cubicBezTo>
                      <a:pt x="10159" y="978"/>
                      <a:pt x="8554" y="1911"/>
                      <a:pt x="6929" y="2862"/>
                    </a:cubicBezTo>
                    <a:cubicBezTo>
                      <a:pt x="6659" y="3023"/>
                      <a:pt x="6374" y="3185"/>
                      <a:pt x="6103" y="3345"/>
                    </a:cubicBezTo>
                    <a:lnTo>
                      <a:pt x="6103" y="3345"/>
                    </a:lnTo>
                    <a:cubicBezTo>
                      <a:pt x="4409" y="2393"/>
                      <a:pt x="2696" y="1458"/>
                      <a:pt x="1001" y="523"/>
                    </a:cubicBezTo>
                    <a:lnTo>
                      <a:pt x="347" y="167"/>
                    </a:lnTo>
                    <a:cubicBezTo>
                      <a:pt x="317" y="148"/>
                      <a:pt x="287" y="140"/>
                      <a:pt x="258" y="140"/>
                    </a:cubicBezTo>
                    <a:cubicBezTo>
                      <a:pt x="103" y="140"/>
                      <a:pt x="1" y="380"/>
                      <a:pt x="168" y="463"/>
                    </a:cubicBezTo>
                    <a:cubicBezTo>
                      <a:pt x="1814" y="1375"/>
                      <a:pt x="3479" y="2287"/>
                      <a:pt x="5124" y="3199"/>
                    </a:cubicBezTo>
                    <a:cubicBezTo>
                      <a:pt x="5401" y="3357"/>
                      <a:pt x="5700" y="3555"/>
                      <a:pt x="5996" y="3674"/>
                    </a:cubicBezTo>
                    <a:cubicBezTo>
                      <a:pt x="6028" y="3692"/>
                      <a:pt x="6064" y="3699"/>
                      <a:pt x="6102" y="3699"/>
                    </a:cubicBezTo>
                    <a:cubicBezTo>
                      <a:pt x="6322" y="3699"/>
                      <a:pt x="6620" y="3442"/>
                      <a:pt x="6789" y="3357"/>
                    </a:cubicBezTo>
                    <a:cubicBezTo>
                      <a:pt x="7780" y="2783"/>
                      <a:pt x="8771" y="2188"/>
                      <a:pt x="9762" y="1613"/>
                    </a:cubicBezTo>
                    <a:cubicBezTo>
                      <a:pt x="10497" y="1197"/>
                      <a:pt x="11229" y="761"/>
                      <a:pt x="11963" y="344"/>
                    </a:cubicBezTo>
                    <a:cubicBezTo>
                      <a:pt x="12131" y="243"/>
                      <a:pt x="12029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5413;p55"/>
              <p:cNvSpPr/>
              <p:nvPr/>
            </p:nvSpPr>
            <p:spPr>
              <a:xfrm>
                <a:off x="1062800" y="3969825"/>
                <a:ext cx="215095" cy="64972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3700" extrusionOk="0">
                    <a:moveTo>
                      <a:pt x="11873" y="0"/>
                    </a:moveTo>
                    <a:cubicBezTo>
                      <a:pt x="11845" y="0"/>
                      <a:pt x="11815" y="8"/>
                      <a:pt x="11784" y="27"/>
                    </a:cubicBezTo>
                    <a:cubicBezTo>
                      <a:pt x="10159" y="978"/>
                      <a:pt x="8552" y="1911"/>
                      <a:pt x="6927" y="2862"/>
                    </a:cubicBezTo>
                    <a:cubicBezTo>
                      <a:pt x="6659" y="3023"/>
                      <a:pt x="6374" y="3184"/>
                      <a:pt x="6101" y="3345"/>
                    </a:cubicBezTo>
                    <a:lnTo>
                      <a:pt x="6101" y="3345"/>
                    </a:lnTo>
                    <a:cubicBezTo>
                      <a:pt x="4406" y="2410"/>
                      <a:pt x="2694" y="1457"/>
                      <a:pt x="1001" y="523"/>
                    </a:cubicBezTo>
                    <a:lnTo>
                      <a:pt x="346" y="166"/>
                    </a:lnTo>
                    <a:cubicBezTo>
                      <a:pt x="315" y="148"/>
                      <a:pt x="285" y="140"/>
                      <a:pt x="257" y="140"/>
                    </a:cubicBezTo>
                    <a:cubicBezTo>
                      <a:pt x="102" y="140"/>
                      <a:pt x="0" y="379"/>
                      <a:pt x="168" y="463"/>
                    </a:cubicBezTo>
                    <a:cubicBezTo>
                      <a:pt x="1813" y="1374"/>
                      <a:pt x="3478" y="2286"/>
                      <a:pt x="5124" y="3198"/>
                    </a:cubicBezTo>
                    <a:cubicBezTo>
                      <a:pt x="5401" y="3357"/>
                      <a:pt x="5698" y="3555"/>
                      <a:pt x="5996" y="3674"/>
                    </a:cubicBezTo>
                    <a:cubicBezTo>
                      <a:pt x="6028" y="3691"/>
                      <a:pt x="6063" y="3699"/>
                      <a:pt x="6101" y="3699"/>
                    </a:cubicBezTo>
                    <a:cubicBezTo>
                      <a:pt x="6320" y="3699"/>
                      <a:pt x="6620" y="3442"/>
                      <a:pt x="6789" y="3357"/>
                    </a:cubicBezTo>
                    <a:cubicBezTo>
                      <a:pt x="7780" y="2783"/>
                      <a:pt x="8771" y="2207"/>
                      <a:pt x="9762" y="1612"/>
                    </a:cubicBezTo>
                    <a:cubicBezTo>
                      <a:pt x="10495" y="1197"/>
                      <a:pt x="11229" y="761"/>
                      <a:pt x="11962" y="344"/>
                    </a:cubicBezTo>
                    <a:cubicBezTo>
                      <a:pt x="12130" y="243"/>
                      <a:pt x="12028" y="0"/>
                      <a:pt x="1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5414;p55"/>
              <p:cNvSpPr/>
              <p:nvPr/>
            </p:nvSpPr>
            <p:spPr>
              <a:xfrm>
                <a:off x="1056600" y="3939175"/>
                <a:ext cx="223047" cy="64999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3701" extrusionOk="0">
                    <a:moveTo>
                      <a:pt x="11873" y="1"/>
                    </a:moveTo>
                    <a:cubicBezTo>
                      <a:pt x="11845" y="1"/>
                      <a:pt x="11815" y="9"/>
                      <a:pt x="11785" y="27"/>
                    </a:cubicBezTo>
                    <a:cubicBezTo>
                      <a:pt x="10159" y="979"/>
                      <a:pt x="8554" y="1911"/>
                      <a:pt x="6929" y="2863"/>
                    </a:cubicBezTo>
                    <a:cubicBezTo>
                      <a:pt x="6659" y="3023"/>
                      <a:pt x="6374" y="3185"/>
                      <a:pt x="6102" y="3346"/>
                    </a:cubicBezTo>
                    <a:lnTo>
                      <a:pt x="6102" y="3346"/>
                    </a:lnTo>
                    <a:cubicBezTo>
                      <a:pt x="4409" y="2411"/>
                      <a:pt x="2696" y="1458"/>
                      <a:pt x="1001" y="524"/>
                    </a:cubicBezTo>
                    <a:lnTo>
                      <a:pt x="348" y="167"/>
                    </a:lnTo>
                    <a:cubicBezTo>
                      <a:pt x="317" y="148"/>
                      <a:pt x="287" y="140"/>
                      <a:pt x="259" y="140"/>
                    </a:cubicBezTo>
                    <a:cubicBezTo>
                      <a:pt x="103" y="140"/>
                      <a:pt x="1" y="380"/>
                      <a:pt x="169" y="463"/>
                    </a:cubicBezTo>
                    <a:cubicBezTo>
                      <a:pt x="1815" y="1375"/>
                      <a:pt x="3480" y="2287"/>
                      <a:pt x="5124" y="3199"/>
                    </a:cubicBezTo>
                    <a:cubicBezTo>
                      <a:pt x="5402" y="3357"/>
                      <a:pt x="5700" y="3556"/>
                      <a:pt x="5996" y="3675"/>
                    </a:cubicBezTo>
                    <a:cubicBezTo>
                      <a:pt x="6030" y="3693"/>
                      <a:pt x="6067" y="3701"/>
                      <a:pt x="6107" y="3701"/>
                    </a:cubicBezTo>
                    <a:cubicBezTo>
                      <a:pt x="6326" y="3701"/>
                      <a:pt x="6622" y="3458"/>
                      <a:pt x="6789" y="3357"/>
                    </a:cubicBezTo>
                    <a:cubicBezTo>
                      <a:pt x="7780" y="2783"/>
                      <a:pt x="8772" y="2208"/>
                      <a:pt x="9763" y="1613"/>
                    </a:cubicBezTo>
                    <a:cubicBezTo>
                      <a:pt x="10497" y="1197"/>
                      <a:pt x="11230" y="761"/>
                      <a:pt x="11964" y="344"/>
                    </a:cubicBezTo>
                    <a:cubicBezTo>
                      <a:pt x="12132" y="244"/>
                      <a:pt x="12029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5415;p55"/>
              <p:cNvSpPr/>
              <p:nvPr/>
            </p:nvSpPr>
            <p:spPr>
              <a:xfrm>
                <a:off x="1058350" y="3908550"/>
                <a:ext cx="218965" cy="64999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3701" extrusionOk="0">
                    <a:moveTo>
                      <a:pt x="11873" y="1"/>
                    </a:moveTo>
                    <a:cubicBezTo>
                      <a:pt x="11845" y="1"/>
                      <a:pt x="11815" y="8"/>
                      <a:pt x="11785" y="27"/>
                    </a:cubicBezTo>
                    <a:cubicBezTo>
                      <a:pt x="10159" y="978"/>
                      <a:pt x="8553" y="1911"/>
                      <a:pt x="6927" y="2862"/>
                    </a:cubicBezTo>
                    <a:cubicBezTo>
                      <a:pt x="6659" y="3023"/>
                      <a:pt x="6374" y="3185"/>
                      <a:pt x="6102" y="3345"/>
                    </a:cubicBezTo>
                    <a:lnTo>
                      <a:pt x="6102" y="3345"/>
                    </a:lnTo>
                    <a:cubicBezTo>
                      <a:pt x="4407" y="2410"/>
                      <a:pt x="2694" y="1458"/>
                      <a:pt x="1001" y="523"/>
                    </a:cubicBezTo>
                    <a:lnTo>
                      <a:pt x="346" y="166"/>
                    </a:lnTo>
                    <a:cubicBezTo>
                      <a:pt x="316" y="148"/>
                      <a:pt x="285" y="140"/>
                      <a:pt x="257" y="140"/>
                    </a:cubicBezTo>
                    <a:cubicBezTo>
                      <a:pt x="102" y="140"/>
                      <a:pt x="1" y="380"/>
                      <a:pt x="168" y="463"/>
                    </a:cubicBezTo>
                    <a:cubicBezTo>
                      <a:pt x="1813" y="1375"/>
                      <a:pt x="3478" y="2287"/>
                      <a:pt x="5124" y="3198"/>
                    </a:cubicBezTo>
                    <a:cubicBezTo>
                      <a:pt x="5402" y="3357"/>
                      <a:pt x="5698" y="3555"/>
                      <a:pt x="5996" y="3674"/>
                    </a:cubicBezTo>
                    <a:cubicBezTo>
                      <a:pt x="6030" y="3692"/>
                      <a:pt x="6067" y="3700"/>
                      <a:pt x="6107" y="3700"/>
                    </a:cubicBezTo>
                    <a:cubicBezTo>
                      <a:pt x="6325" y="3700"/>
                      <a:pt x="6621" y="3458"/>
                      <a:pt x="6789" y="3357"/>
                    </a:cubicBezTo>
                    <a:cubicBezTo>
                      <a:pt x="7780" y="2783"/>
                      <a:pt x="8772" y="2207"/>
                      <a:pt x="9763" y="1613"/>
                    </a:cubicBezTo>
                    <a:cubicBezTo>
                      <a:pt x="10495" y="1197"/>
                      <a:pt x="11230" y="761"/>
                      <a:pt x="11962" y="344"/>
                    </a:cubicBezTo>
                    <a:cubicBezTo>
                      <a:pt x="12130" y="243"/>
                      <a:pt x="12029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5416;p55"/>
              <p:cNvSpPr/>
              <p:nvPr/>
            </p:nvSpPr>
            <p:spPr>
              <a:xfrm>
                <a:off x="1066437" y="3877933"/>
                <a:ext cx="204589" cy="64981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3700" extrusionOk="0">
                    <a:moveTo>
                      <a:pt x="11873" y="0"/>
                    </a:moveTo>
                    <a:cubicBezTo>
                      <a:pt x="11844" y="0"/>
                      <a:pt x="11814" y="8"/>
                      <a:pt x="11784" y="26"/>
                    </a:cubicBezTo>
                    <a:cubicBezTo>
                      <a:pt x="10159" y="978"/>
                      <a:pt x="8554" y="1910"/>
                      <a:pt x="6928" y="2862"/>
                    </a:cubicBezTo>
                    <a:cubicBezTo>
                      <a:pt x="6659" y="3022"/>
                      <a:pt x="6373" y="3184"/>
                      <a:pt x="6102" y="3345"/>
                    </a:cubicBezTo>
                    <a:lnTo>
                      <a:pt x="6102" y="3345"/>
                    </a:lnTo>
                    <a:cubicBezTo>
                      <a:pt x="4408" y="2410"/>
                      <a:pt x="2695" y="1457"/>
                      <a:pt x="1000" y="523"/>
                    </a:cubicBezTo>
                    <a:lnTo>
                      <a:pt x="347" y="166"/>
                    </a:lnTo>
                    <a:cubicBezTo>
                      <a:pt x="317" y="148"/>
                      <a:pt x="286" y="140"/>
                      <a:pt x="258" y="140"/>
                    </a:cubicBezTo>
                    <a:cubicBezTo>
                      <a:pt x="103" y="140"/>
                      <a:pt x="0" y="379"/>
                      <a:pt x="168" y="462"/>
                    </a:cubicBezTo>
                    <a:cubicBezTo>
                      <a:pt x="1814" y="1374"/>
                      <a:pt x="3479" y="2286"/>
                      <a:pt x="5124" y="3198"/>
                    </a:cubicBezTo>
                    <a:cubicBezTo>
                      <a:pt x="5401" y="3357"/>
                      <a:pt x="5699" y="3555"/>
                      <a:pt x="5996" y="3674"/>
                    </a:cubicBezTo>
                    <a:cubicBezTo>
                      <a:pt x="6029" y="3692"/>
                      <a:pt x="6067" y="3700"/>
                      <a:pt x="6106" y="3700"/>
                    </a:cubicBezTo>
                    <a:cubicBezTo>
                      <a:pt x="6326" y="3700"/>
                      <a:pt x="6621" y="3457"/>
                      <a:pt x="6789" y="3357"/>
                    </a:cubicBezTo>
                    <a:cubicBezTo>
                      <a:pt x="7780" y="2783"/>
                      <a:pt x="8771" y="2207"/>
                      <a:pt x="9762" y="1612"/>
                    </a:cubicBezTo>
                    <a:cubicBezTo>
                      <a:pt x="10496" y="1197"/>
                      <a:pt x="11229" y="761"/>
                      <a:pt x="11963" y="344"/>
                    </a:cubicBezTo>
                    <a:cubicBezTo>
                      <a:pt x="12131" y="243"/>
                      <a:pt x="12028" y="0"/>
                      <a:pt x="1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5417;p55"/>
              <p:cNvSpPr/>
              <p:nvPr/>
            </p:nvSpPr>
            <p:spPr>
              <a:xfrm>
                <a:off x="1078700" y="3847300"/>
                <a:ext cx="173156" cy="64999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3701" extrusionOk="0">
                    <a:moveTo>
                      <a:pt x="11873" y="1"/>
                    </a:moveTo>
                    <a:cubicBezTo>
                      <a:pt x="11844" y="1"/>
                      <a:pt x="11814" y="9"/>
                      <a:pt x="11784" y="27"/>
                    </a:cubicBezTo>
                    <a:cubicBezTo>
                      <a:pt x="10158" y="978"/>
                      <a:pt x="8552" y="1911"/>
                      <a:pt x="6927" y="2862"/>
                    </a:cubicBezTo>
                    <a:cubicBezTo>
                      <a:pt x="6659" y="3023"/>
                      <a:pt x="6374" y="3185"/>
                      <a:pt x="6101" y="3346"/>
                    </a:cubicBezTo>
                    <a:lnTo>
                      <a:pt x="6101" y="3346"/>
                    </a:lnTo>
                    <a:cubicBezTo>
                      <a:pt x="4406" y="2411"/>
                      <a:pt x="2693" y="1458"/>
                      <a:pt x="1000" y="523"/>
                    </a:cubicBezTo>
                    <a:lnTo>
                      <a:pt x="345" y="167"/>
                    </a:lnTo>
                    <a:cubicBezTo>
                      <a:pt x="315" y="148"/>
                      <a:pt x="285" y="140"/>
                      <a:pt x="257" y="140"/>
                    </a:cubicBezTo>
                    <a:cubicBezTo>
                      <a:pt x="101" y="140"/>
                      <a:pt x="0" y="380"/>
                      <a:pt x="168" y="463"/>
                    </a:cubicBezTo>
                    <a:cubicBezTo>
                      <a:pt x="1812" y="1375"/>
                      <a:pt x="3477" y="2287"/>
                      <a:pt x="5124" y="3199"/>
                    </a:cubicBezTo>
                    <a:cubicBezTo>
                      <a:pt x="5401" y="3357"/>
                      <a:pt x="5698" y="3555"/>
                      <a:pt x="5996" y="3674"/>
                    </a:cubicBezTo>
                    <a:cubicBezTo>
                      <a:pt x="6029" y="3693"/>
                      <a:pt x="6066" y="3701"/>
                      <a:pt x="6106" y="3701"/>
                    </a:cubicBezTo>
                    <a:cubicBezTo>
                      <a:pt x="6325" y="3701"/>
                      <a:pt x="6621" y="3458"/>
                      <a:pt x="6789" y="3357"/>
                    </a:cubicBezTo>
                    <a:cubicBezTo>
                      <a:pt x="7780" y="2783"/>
                      <a:pt x="8771" y="2207"/>
                      <a:pt x="9762" y="1613"/>
                    </a:cubicBezTo>
                    <a:cubicBezTo>
                      <a:pt x="10495" y="1197"/>
                      <a:pt x="11229" y="761"/>
                      <a:pt x="11962" y="344"/>
                    </a:cubicBezTo>
                    <a:cubicBezTo>
                      <a:pt x="12129" y="243"/>
                      <a:pt x="12028" y="1"/>
                      <a:pt x="118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5418;p55"/>
              <p:cNvSpPr/>
              <p:nvPr/>
            </p:nvSpPr>
            <p:spPr>
              <a:xfrm>
                <a:off x="1111600" y="3808875"/>
                <a:ext cx="107490" cy="65227"/>
              </a:xfrm>
              <a:custGeom>
                <a:avLst/>
                <a:gdLst/>
                <a:ahLst/>
                <a:cxnLst/>
                <a:rect l="l" t="t" r="r" b="b"/>
                <a:pathLst>
                  <a:path w="12132" h="3714" extrusionOk="0">
                    <a:moveTo>
                      <a:pt x="11873" y="0"/>
                    </a:moveTo>
                    <a:cubicBezTo>
                      <a:pt x="11845" y="0"/>
                      <a:pt x="11815" y="8"/>
                      <a:pt x="11784" y="27"/>
                    </a:cubicBezTo>
                    <a:cubicBezTo>
                      <a:pt x="10159" y="978"/>
                      <a:pt x="8554" y="1911"/>
                      <a:pt x="6929" y="2862"/>
                    </a:cubicBezTo>
                    <a:cubicBezTo>
                      <a:pt x="6659" y="3023"/>
                      <a:pt x="6374" y="3185"/>
                      <a:pt x="6102" y="3346"/>
                    </a:cubicBezTo>
                    <a:lnTo>
                      <a:pt x="6102" y="3346"/>
                    </a:lnTo>
                    <a:cubicBezTo>
                      <a:pt x="4408" y="2410"/>
                      <a:pt x="2695" y="1457"/>
                      <a:pt x="1001" y="523"/>
                    </a:cubicBezTo>
                    <a:lnTo>
                      <a:pt x="347" y="166"/>
                    </a:lnTo>
                    <a:cubicBezTo>
                      <a:pt x="317" y="148"/>
                      <a:pt x="287" y="140"/>
                      <a:pt x="258" y="140"/>
                    </a:cubicBezTo>
                    <a:cubicBezTo>
                      <a:pt x="103" y="140"/>
                      <a:pt x="1" y="379"/>
                      <a:pt x="168" y="463"/>
                    </a:cubicBezTo>
                    <a:cubicBezTo>
                      <a:pt x="1814" y="1374"/>
                      <a:pt x="3479" y="2286"/>
                      <a:pt x="5124" y="3198"/>
                    </a:cubicBezTo>
                    <a:cubicBezTo>
                      <a:pt x="5401" y="3357"/>
                      <a:pt x="5700" y="3555"/>
                      <a:pt x="5996" y="3695"/>
                    </a:cubicBezTo>
                    <a:cubicBezTo>
                      <a:pt x="6025" y="3707"/>
                      <a:pt x="6056" y="3713"/>
                      <a:pt x="6089" y="3713"/>
                    </a:cubicBezTo>
                    <a:cubicBezTo>
                      <a:pt x="6310" y="3713"/>
                      <a:pt x="6617" y="3460"/>
                      <a:pt x="6789" y="3357"/>
                    </a:cubicBezTo>
                    <a:cubicBezTo>
                      <a:pt x="7780" y="2783"/>
                      <a:pt x="8771" y="2207"/>
                      <a:pt x="9762" y="1612"/>
                    </a:cubicBezTo>
                    <a:cubicBezTo>
                      <a:pt x="10497" y="1197"/>
                      <a:pt x="11229" y="761"/>
                      <a:pt x="11964" y="344"/>
                    </a:cubicBezTo>
                    <a:cubicBezTo>
                      <a:pt x="12131" y="243"/>
                      <a:pt x="12029" y="0"/>
                      <a:pt x="11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5419;p55"/>
              <p:cNvSpPr/>
              <p:nvPr/>
            </p:nvSpPr>
            <p:spPr>
              <a:xfrm>
                <a:off x="688850" y="3154700"/>
                <a:ext cx="205700" cy="199600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984" extrusionOk="0">
                    <a:moveTo>
                      <a:pt x="3862" y="0"/>
                    </a:moveTo>
                    <a:cubicBezTo>
                      <a:pt x="2767" y="0"/>
                      <a:pt x="1679" y="514"/>
                      <a:pt x="1012" y="1365"/>
                    </a:cubicBezTo>
                    <a:cubicBezTo>
                      <a:pt x="198" y="2395"/>
                      <a:pt x="0" y="3862"/>
                      <a:pt x="516" y="5052"/>
                    </a:cubicBezTo>
                    <a:cubicBezTo>
                      <a:pt x="872" y="5884"/>
                      <a:pt x="1527" y="6538"/>
                      <a:pt x="2281" y="7034"/>
                    </a:cubicBezTo>
                    <a:cubicBezTo>
                      <a:pt x="2955" y="7470"/>
                      <a:pt x="3727" y="7767"/>
                      <a:pt x="4520" y="7886"/>
                    </a:cubicBezTo>
                    <a:cubicBezTo>
                      <a:pt x="4940" y="7956"/>
                      <a:pt x="5364" y="7983"/>
                      <a:pt x="5789" y="7983"/>
                    </a:cubicBezTo>
                    <a:cubicBezTo>
                      <a:pt x="6445" y="7983"/>
                      <a:pt x="7102" y="7918"/>
                      <a:pt x="7752" y="7846"/>
                    </a:cubicBezTo>
                    <a:lnTo>
                      <a:pt x="8227" y="2970"/>
                    </a:lnTo>
                    <a:cubicBezTo>
                      <a:pt x="7295" y="1642"/>
                      <a:pt x="6087" y="334"/>
                      <a:pt x="4480" y="56"/>
                    </a:cubicBezTo>
                    <a:cubicBezTo>
                      <a:pt x="4276" y="19"/>
                      <a:pt x="4069" y="0"/>
                      <a:pt x="38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5420;p55"/>
              <p:cNvSpPr/>
              <p:nvPr/>
            </p:nvSpPr>
            <p:spPr>
              <a:xfrm>
                <a:off x="675950" y="3150425"/>
                <a:ext cx="22305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8317" extrusionOk="0">
                    <a:moveTo>
                      <a:pt x="4398" y="350"/>
                    </a:moveTo>
                    <a:cubicBezTo>
                      <a:pt x="4739" y="350"/>
                      <a:pt x="5081" y="401"/>
                      <a:pt x="5413" y="505"/>
                    </a:cubicBezTo>
                    <a:cubicBezTo>
                      <a:pt x="6365" y="801"/>
                      <a:pt x="7158" y="1475"/>
                      <a:pt x="7811" y="2229"/>
                    </a:cubicBezTo>
                    <a:cubicBezTo>
                      <a:pt x="7970" y="2408"/>
                      <a:pt x="8109" y="2585"/>
                      <a:pt x="8268" y="2784"/>
                    </a:cubicBezTo>
                    <a:cubicBezTo>
                      <a:pt x="8347" y="2884"/>
                      <a:pt x="8426" y="3042"/>
                      <a:pt x="8506" y="3121"/>
                    </a:cubicBezTo>
                    <a:cubicBezTo>
                      <a:pt x="8506" y="3121"/>
                      <a:pt x="8549" y="3165"/>
                      <a:pt x="8566" y="3171"/>
                    </a:cubicBezTo>
                    <a:lnTo>
                      <a:pt x="8566" y="3171"/>
                    </a:lnTo>
                    <a:cubicBezTo>
                      <a:pt x="8582" y="3251"/>
                      <a:pt x="8545" y="3381"/>
                      <a:pt x="8545" y="3458"/>
                    </a:cubicBezTo>
                    <a:cubicBezTo>
                      <a:pt x="8485" y="3954"/>
                      <a:pt x="8445" y="4469"/>
                      <a:pt x="8387" y="4964"/>
                    </a:cubicBezTo>
                    <a:cubicBezTo>
                      <a:pt x="8292" y="5922"/>
                      <a:pt x="8199" y="6897"/>
                      <a:pt x="8104" y="7855"/>
                    </a:cubicBezTo>
                    <a:lnTo>
                      <a:pt x="8104" y="7855"/>
                    </a:lnTo>
                    <a:cubicBezTo>
                      <a:pt x="7490" y="7915"/>
                      <a:pt x="6867" y="7974"/>
                      <a:pt x="6248" y="7974"/>
                    </a:cubicBezTo>
                    <a:cubicBezTo>
                      <a:pt x="5679" y="7974"/>
                      <a:pt x="5114" y="7924"/>
                      <a:pt x="4560" y="7779"/>
                    </a:cubicBezTo>
                    <a:cubicBezTo>
                      <a:pt x="3510" y="7502"/>
                      <a:pt x="2519" y="6927"/>
                      <a:pt x="1806" y="6114"/>
                    </a:cubicBezTo>
                    <a:cubicBezTo>
                      <a:pt x="1132" y="5321"/>
                      <a:pt x="814" y="4290"/>
                      <a:pt x="973" y="3259"/>
                    </a:cubicBezTo>
                    <a:cubicBezTo>
                      <a:pt x="1132" y="2268"/>
                      <a:pt x="1706" y="1377"/>
                      <a:pt x="2578" y="862"/>
                    </a:cubicBezTo>
                    <a:cubicBezTo>
                      <a:pt x="3133" y="526"/>
                      <a:pt x="3764" y="350"/>
                      <a:pt x="4398" y="350"/>
                    </a:cubicBezTo>
                    <a:close/>
                    <a:moveTo>
                      <a:pt x="4395" y="0"/>
                    </a:moveTo>
                    <a:cubicBezTo>
                      <a:pt x="3800" y="0"/>
                      <a:pt x="3205" y="138"/>
                      <a:pt x="2657" y="405"/>
                    </a:cubicBezTo>
                    <a:cubicBezTo>
                      <a:pt x="735" y="1356"/>
                      <a:pt x="1" y="3835"/>
                      <a:pt x="1071" y="5698"/>
                    </a:cubicBezTo>
                    <a:cubicBezTo>
                      <a:pt x="1687" y="6769"/>
                      <a:pt x="2776" y="7541"/>
                      <a:pt x="3946" y="7958"/>
                    </a:cubicBezTo>
                    <a:cubicBezTo>
                      <a:pt x="4709" y="8230"/>
                      <a:pt x="5500" y="8317"/>
                      <a:pt x="6299" y="8317"/>
                    </a:cubicBezTo>
                    <a:cubicBezTo>
                      <a:pt x="6955" y="8317"/>
                      <a:pt x="7615" y="8258"/>
                      <a:pt x="8268" y="8196"/>
                    </a:cubicBezTo>
                    <a:cubicBezTo>
                      <a:pt x="8319" y="8191"/>
                      <a:pt x="8358" y="8168"/>
                      <a:pt x="8385" y="8135"/>
                    </a:cubicBezTo>
                    <a:lnTo>
                      <a:pt x="8385" y="8135"/>
                    </a:lnTo>
                    <a:cubicBezTo>
                      <a:pt x="8417" y="8108"/>
                      <a:pt x="8441" y="8069"/>
                      <a:pt x="8445" y="8017"/>
                    </a:cubicBezTo>
                    <a:cubicBezTo>
                      <a:pt x="8545" y="7046"/>
                      <a:pt x="8625" y="6074"/>
                      <a:pt x="8723" y="5123"/>
                    </a:cubicBezTo>
                    <a:cubicBezTo>
                      <a:pt x="8783" y="4568"/>
                      <a:pt x="8842" y="4013"/>
                      <a:pt x="8881" y="3458"/>
                    </a:cubicBezTo>
                    <a:cubicBezTo>
                      <a:pt x="8902" y="3359"/>
                      <a:pt x="8921" y="3240"/>
                      <a:pt x="8921" y="3141"/>
                    </a:cubicBezTo>
                    <a:cubicBezTo>
                      <a:pt x="8902" y="2982"/>
                      <a:pt x="8743" y="2844"/>
                      <a:pt x="8664" y="2704"/>
                    </a:cubicBezTo>
                    <a:cubicBezTo>
                      <a:pt x="8485" y="2506"/>
                      <a:pt x="8326" y="2289"/>
                      <a:pt x="8149" y="2070"/>
                    </a:cubicBezTo>
                    <a:cubicBezTo>
                      <a:pt x="7475" y="1277"/>
                      <a:pt x="6642" y="564"/>
                      <a:pt x="5631" y="207"/>
                    </a:cubicBezTo>
                    <a:cubicBezTo>
                      <a:pt x="5230" y="68"/>
                      <a:pt x="4812" y="0"/>
                      <a:pt x="4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5421;p55"/>
              <p:cNvSpPr/>
              <p:nvPr/>
            </p:nvSpPr>
            <p:spPr>
              <a:xfrm>
                <a:off x="741900" y="3203450"/>
                <a:ext cx="13330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4397" extrusionOk="0">
                    <a:moveTo>
                      <a:pt x="1941" y="1"/>
                    </a:moveTo>
                    <a:cubicBezTo>
                      <a:pt x="1397" y="1"/>
                      <a:pt x="850" y="264"/>
                      <a:pt x="515" y="683"/>
                    </a:cubicBezTo>
                    <a:cubicBezTo>
                      <a:pt x="98" y="1199"/>
                      <a:pt x="0" y="1931"/>
                      <a:pt x="257" y="2526"/>
                    </a:cubicBezTo>
                    <a:cubicBezTo>
                      <a:pt x="436" y="2943"/>
                      <a:pt x="772" y="3279"/>
                      <a:pt x="1150" y="3517"/>
                    </a:cubicBezTo>
                    <a:cubicBezTo>
                      <a:pt x="1486" y="3736"/>
                      <a:pt x="1863" y="3874"/>
                      <a:pt x="2260" y="3953"/>
                    </a:cubicBezTo>
                    <a:cubicBezTo>
                      <a:pt x="3148" y="4117"/>
                      <a:pt x="4303" y="4397"/>
                      <a:pt x="4903" y="4397"/>
                    </a:cubicBezTo>
                    <a:cubicBezTo>
                      <a:pt x="4958" y="4397"/>
                      <a:pt x="5009" y="4394"/>
                      <a:pt x="5054" y="4389"/>
                    </a:cubicBezTo>
                    <a:lnTo>
                      <a:pt x="5332" y="2626"/>
                    </a:lnTo>
                    <a:cubicBezTo>
                      <a:pt x="4856" y="1952"/>
                      <a:pt x="3053" y="168"/>
                      <a:pt x="2239" y="28"/>
                    </a:cubicBezTo>
                    <a:cubicBezTo>
                      <a:pt x="2141" y="10"/>
                      <a:pt x="2041" y="1"/>
                      <a:pt x="19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5422;p55"/>
              <p:cNvSpPr/>
              <p:nvPr/>
            </p:nvSpPr>
            <p:spPr>
              <a:xfrm>
                <a:off x="740375" y="3199000"/>
                <a:ext cx="13930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4758" extrusionOk="0">
                    <a:moveTo>
                      <a:pt x="1978" y="364"/>
                    </a:moveTo>
                    <a:cubicBezTo>
                      <a:pt x="2000" y="364"/>
                      <a:pt x="2022" y="364"/>
                      <a:pt x="2043" y="365"/>
                    </a:cubicBezTo>
                    <a:cubicBezTo>
                      <a:pt x="2678" y="386"/>
                      <a:pt x="3252" y="920"/>
                      <a:pt x="3688" y="1297"/>
                    </a:cubicBezTo>
                    <a:cubicBezTo>
                      <a:pt x="4230" y="1762"/>
                      <a:pt x="4791" y="2282"/>
                      <a:pt x="5204" y="2842"/>
                    </a:cubicBezTo>
                    <a:lnTo>
                      <a:pt x="5204" y="2842"/>
                    </a:lnTo>
                    <a:cubicBezTo>
                      <a:pt x="5132" y="3351"/>
                      <a:pt x="5046" y="3875"/>
                      <a:pt x="4959" y="4400"/>
                    </a:cubicBezTo>
                    <a:lnTo>
                      <a:pt x="4959" y="4400"/>
                    </a:lnTo>
                    <a:cubicBezTo>
                      <a:pt x="4941" y="4400"/>
                      <a:pt x="4924" y="4400"/>
                      <a:pt x="4906" y="4400"/>
                    </a:cubicBezTo>
                    <a:cubicBezTo>
                      <a:pt x="4594" y="4400"/>
                      <a:pt x="4274" y="4336"/>
                      <a:pt x="3965" y="4271"/>
                    </a:cubicBezTo>
                    <a:cubicBezTo>
                      <a:pt x="3490" y="4192"/>
                      <a:pt x="3034" y="4092"/>
                      <a:pt x="2578" y="3993"/>
                    </a:cubicBezTo>
                    <a:cubicBezTo>
                      <a:pt x="2043" y="3893"/>
                      <a:pt x="1528" y="3755"/>
                      <a:pt x="1092" y="3399"/>
                    </a:cubicBezTo>
                    <a:cubicBezTo>
                      <a:pt x="714" y="3100"/>
                      <a:pt x="418" y="2685"/>
                      <a:pt x="358" y="2189"/>
                    </a:cubicBezTo>
                    <a:cubicBezTo>
                      <a:pt x="261" y="1219"/>
                      <a:pt x="1018" y="364"/>
                      <a:pt x="1978" y="364"/>
                    </a:cubicBezTo>
                    <a:close/>
                    <a:moveTo>
                      <a:pt x="1988" y="0"/>
                    </a:moveTo>
                    <a:cubicBezTo>
                      <a:pt x="1585" y="0"/>
                      <a:pt x="1171" y="144"/>
                      <a:pt x="854" y="365"/>
                    </a:cubicBezTo>
                    <a:cubicBezTo>
                      <a:pt x="318" y="722"/>
                      <a:pt x="1" y="1337"/>
                      <a:pt x="1" y="1990"/>
                    </a:cubicBezTo>
                    <a:cubicBezTo>
                      <a:pt x="1" y="2664"/>
                      <a:pt x="358" y="3259"/>
                      <a:pt x="873" y="3676"/>
                    </a:cubicBezTo>
                    <a:cubicBezTo>
                      <a:pt x="1528" y="4192"/>
                      <a:pt x="2321" y="4310"/>
                      <a:pt x="3093" y="4469"/>
                    </a:cubicBezTo>
                    <a:cubicBezTo>
                      <a:pt x="3667" y="4590"/>
                      <a:pt x="4286" y="4757"/>
                      <a:pt x="4870" y="4757"/>
                    </a:cubicBezTo>
                    <a:cubicBezTo>
                      <a:pt x="4953" y="4757"/>
                      <a:pt x="5034" y="4754"/>
                      <a:pt x="5115" y="4747"/>
                    </a:cubicBezTo>
                    <a:cubicBezTo>
                      <a:pt x="5120" y="4746"/>
                      <a:pt x="5125" y="4745"/>
                      <a:pt x="5130" y="4745"/>
                    </a:cubicBezTo>
                    <a:lnTo>
                      <a:pt x="5130" y="4745"/>
                    </a:lnTo>
                    <a:cubicBezTo>
                      <a:pt x="5134" y="4745"/>
                      <a:pt x="5138" y="4745"/>
                      <a:pt x="5142" y="4745"/>
                    </a:cubicBezTo>
                    <a:cubicBezTo>
                      <a:pt x="5213" y="4745"/>
                      <a:pt x="5278" y="4704"/>
                      <a:pt x="5294" y="4607"/>
                    </a:cubicBezTo>
                    <a:cubicBezTo>
                      <a:pt x="5374" y="4033"/>
                      <a:pt x="5512" y="3438"/>
                      <a:pt x="5551" y="2844"/>
                    </a:cubicBezTo>
                    <a:cubicBezTo>
                      <a:pt x="5572" y="2685"/>
                      <a:pt x="5413" y="2545"/>
                      <a:pt x="5313" y="2427"/>
                    </a:cubicBezTo>
                    <a:cubicBezTo>
                      <a:pt x="5175" y="2249"/>
                      <a:pt x="5017" y="2070"/>
                      <a:pt x="4858" y="1911"/>
                    </a:cubicBezTo>
                    <a:cubicBezTo>
                      <a:pt x="4462" y="1515"/>
                      <a:pt x="4065" y="1139"/>
                      <a:pt x="3629" y="782"/>
                    </a:cubicBezTo>
                    <a:cubicBezTo>
                      <a:pt x="3291" y="505"/>
                      <a:pt x="2916" y="227"/>
                      <a:pt x="2498" y="87"/>
                    </a:cubicBezTo>
                    <a:cubicBezTo>
                      <a:pt x="2336" y="27"/>
                      <a:pt x="2163" y="0"/>
                      <a:pt x="19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5423;p55"/>
              <p:cNvSpPr/>
              <p:nvPr/>
            </p:nvSpPr>
            <p:spPr>
              <a:xfrm>
                <a:off x="1417850" y="3154700"/>
                <a:ext cx="205650" cy="199600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7984" extrusionOk="0">
                    <a:moveTo>
                      <a:pt x="4365" y="0"/>
                    </a:moveTo>
                    <a:cubicBezTo>
                      <a:pt x="4158" y="0"/>
                      <a:pt x="3951" y="19"/>
                      <a:pt x="3746" y="56"/>
                    </a:cubicBezTo>
                    <a:cubicBezTo>
                      <a:pt x="2160" y="334"/>
                      <a:pt x="952" y="1642"/>
                      <a:pt x="0" y="2970"/>
                    </a:cubicBezTo>
                    <a:lnTo>
                      <a:pt x="495" y="7846"/>
                    </a:lnTo>
                    <a:cubicBezTo>
                      <a:pt x="1145" y="7918"/>
                      <a:pt x="1802" y="7983"/>
                      <a:pt x="2453" y="7983"/>
                    </a:cubicBezTo>
                    <a:cubicBezTo>
                      <a:pt x="2875" y="7983"/>
                      <a:pt x="3294" y="7956"/>
                      <a:pt x="3706" y="7886"/>
                    </a:cubicBezTo>
                    <a:cubicBezTo>
                      <a:pt x="4499" y="7767"/>
                      <a:pt x="5273" y="7470"/>
                      <a:pt x="5947" y="7034"/>
                    </a:cubicBezTo>
                    <a:cubicBezTo>
                      <a:pt x="6700" y="6538"/>
                      <a:pt x="7354" y="5884"/>
                      <a:pt x="7710" y="5052"/>
                    </a:cubicBezTo>
                    <a:cubicBezTo>
                      <a:pt x="8226" y="3862"/>
                      <a:pt x="8048" y="2395"/>
                      <a:pt x="7235" y="1365"/>
                    </a:cubicBezTo>
                    <a:cubicBezTo>
                      <a:pt x="6552" y="514"/>
                      <a:pt x="5461" y="0"/>
                      <a:pt x="43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5424;p55"/>
              <p:cNvSpPr/>
              <p:nvPr/>
            </p:nvSpPr>
            <p:spPr>
              <a:xfrm>
                <a:off x="1413375" y="3150250"/>
                <a:ext cx="211650" cy="208475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339" extrusionOk="0">
                    <a:moveTo>
                      <a:pt x="4557" y="361"/>
                    </a:moveTo>
                    <a:cubicBezTo>
                      <a:pt x="4941" y="361"/>
                      <a:pt x="5328" y="425"/>
                      <a:pt x="5709" y="552"/>
                    </a:cubicBezTo>
                    <a:cubicBezTo>
                      <a:pt x="6641" y="888"/>
                      <a:pt x="7414" y="1601"/>
                      <a:pt x="7771" y="2553"/>
                    </a:cubicBezTo>
                    <a:cubicBezTo>
                      <a:pt x="8127" y="3504"/>
                      <a:pt x="8069" y="4595"/>
                      <a:pt x="7572" y="5487"/>
                    </a:cubicBezTo>
                    <a:cubicBezTo>
                      <a:pt x="6978" y="6557"/>
                      <a:pt x="5888" y="7291"/>
                      <a:pt x="4758" y="7667"/>
                    </a:cubicBezTo>
                    <a:cubicBezTo>
                      <a:pt x="4071" y="7903"/>
                      <a:pt x="3369" y="7980"/>
                      <a:pt x="2662" y="7980"/>
                    </a:cubicBezTo>
                    <a:cubicBezTo>
                      <a:pt x="2048" y="7980"/>
                      <a:pt x="1431" y="7922"/>
                      <a:pt x="818" y="7861"/>
                    </a:cubicBezTo>
                    <a:lnTo>
                      <a:pt x="818" y="7861"/>
                    </a:lnTo>
                    <a:cubicBezTo>
                      <a:pt x="743" y="7045"/>
                      <a:pt x="669" y="6246"/>
                      <a:pt x="595" y="5428"/>
                    </a:cubicBezTo>
                    <a:lnTo>
                      <a:pt x="417" y="3763"/>
                    </a:lnTo>
                    <a:cubicBezTo>
                      <a:pt x="417" y="3584"/>
                      <a:pt x="397" y="3425"/>
                      <a:pt x="377" y="3247"/>
                    </a:cubicBezTo>
                    <a:cubicBezTo>
                      <a:pt x="377" y="3227"/>
                      <a:pt x="357" y="3187"/>
                      <a:pt x="357" y="3168"/>
                    </a:cubicBezTo>
                    <a:cubicBezTo>
                      <a:pt x="362" y="3158"/>
                      <a:pt x="366" y="3154"/>
                      <a:pt x="369" y="3154"/>
                    </a:cubicBezTo>
                    <a:cubicBezTo>
                      <a:pt x="377" y="3154"/>
                      <a:pt x="377" y="3187"/>
                      <a:pt x="377" y="3187"/>
                    </a:cubicBezTo>
                    <a:cubicBezTo>
                      <a:pt x="436" y="3049"/>
                      <a:pt x="555" y="2930"/>
                      <a:pt x="655" y="2811"/>
                    </a:cubicBezTo>
                    <a:cubicBezTo>
                      <a:pt x="1250" y="2018"/>
                      <a:pt x="1982" y="1245"/>
                      <a:pt x="2875" y="789"/>
                    </a:cubicBezTo>
                    <a:cubicBezTo>
                      <a:pt x="3410" y="504"/>
                      <a:pt x="3981" y="361"/>
                      <a:pt x="4557" y="361"/>
                    </a:cubicBezTo>
                    <a:close/>
                    <a:moveTo>
                      <a:pt x="4542" y="1"/>
                    </a:moveTo>
                    <a:cubicBezTo>
                      <a:pt x="4370" y="1"/>
                      <a:pt x="4197" y="12"/>
                      <a:pt x="4025" y="36"/>
                    </a:cubicBezTo>
                    <a:cubicBezTo>
                      <a:pt x="2973" y="195"/>
                      <a:pt x="2043" y="789"/>
                      <a:pt x="1308" y="1522"/>
                    </a:cubicBezTo>
                    <a:cubicBezTo>
                      <a:pt x="933" y="1899"/>
                      <a:pt x="595" y="2296"/>
                      <a:pt x="278" y="2711"/>
                    </a:cubicBezTo>
                    <a:cubicBezTo>
                      <a:pt x="140" y="2891"/>
                      <a:pt x="0" y="3029"/>
                      <a:pt x="21" y="3247"/>
                    </a:cubicBezTo>
                    <a:cubicBezTo>
                      <a:pt x="60" y="3723"/>
                      <a:pt x="119" y="4199"/>
                      <a:pt x="159" y="4654"/>
                    </a:cubicBezTo>
                    <a:cubicBezTo>
                      <a:pt x="277" y="5783"/>
                      <a:pt x="377" y="6891"/>
                      <a:pt x="496" y="8018"/>
                    </a:cubicBezTo>
                    <a:lnTo>
                      <a:pt x="496" y="8018"/>
                    </a:lnTo>
                    <a:cubicBezTo>
                      <a:pt x="500" y="8105"/>
                      <a:pt x="559" y="8193"/>
                      <a:pt x="674" y="8203"/>
                    </a:cubicBezTo>
                    <a:cubicBezTo>
                      <a:pt x="1331" y="8273"/>
                      <a:pt x="1993" y="8339"/>
                      <a:pt x="2652" y="8339"/>
                    </a:cubicBezTo>
                    <a:cubicBezTo>
                      <a:pt x="3286" y="8339"/>
                      <a:pt x="3918" y="8278"/>
                      <a:pt x="4540" y="8103"/>
                    </a:cubicBezTo>
                    <a:cubicBezTo>
                      <a:pt x="5650" y="7807"/>
                      <a:pt x="6700" y="7191"/>
                      <a:pt x="7434" y="6319"/>
                    </a:cubicBezTo>
                    <a:cubicBezTo>
                      <a:pt x="8108" y="5487"/>
                      <a:pt x="8465" y="4456"/>
                      <a:pt x="8326" y="3385"/>
                    </a:cubicBezTo>
                    <a:cubicBezTo>
                      <a:pt x="8227" y="2375"/>
                      <a:pt x="7712" y="1424"/>
                      <a:pt x="6898" y="789"/>
                    </a:cubicBezTo>
                    <a:cubicBezTo>
                      <a:pt x="6224" y="279"/>
                      <a:pt x="5386" y="1"/>
                      <a:pt x="4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5425;p55"/>
              <p:cNvSpPr/>
              <p:nvPr/>
            </p:nvSpPr>
            <p:spPr>
              <a:xfrm>
                <a:off x="1437675" y="3203450"/>
                <a:ext cx="1328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4397" extrusionOk="0">
                    <a:moveTo>
                      <a:pt x="3379" y="1"/>
                    </a:moveTo>
                    <a:cubicBezTo>
                      <a:pt x="3276" y="1"/>
                      <a:pt x="3174" y="10"/>
                      <a:pt x="3072" y="28"/>
                    </a:cubicBezTo>
                    <a:cubicBezTo>
                      <a:pt x="2279" y="168"/>
                      <a:pt x="455" y="1952"/>
                      <a:pt x="0" y="2626"/>
                    </a:cubicBezTo>
                    <a:lnTo>
                      <a:pt x="278" y="4389"/>
                    </a:lnTo>
                    <a:cubicBezTo>
                      <a:pt x="323" y="4394"/>
                      <a:pt x="374" y="4397"/>
                      <a:pt x="429" y="4397"/>
                    </a:cubicBezTo>
                    <a:cubicBezTo>
                      <a:pt x="1028" y="4397"/>
                      <a:pt x="2182" y="4117"/>
                      <a:pt x="3053" y="3953"/>
                    </a:cubicBezTo>
                    <a:cubicBezTo>
                      <a:pt x="3449" y="3874"/>
                      <a:pt x="3846" y="3736"/>
                      <a:pt x="4182" y="3517"/>
                    </a:cubicBezTo>
                    <a:cubicBezTo>
                      <a:pt x="4559" y="3279"/>
                      <a:pt x="4877" y="2943"/>
                      <a:pt x="5054" y="2526"/>
                    </a:cubicBezTo>
                    <a:cubicBezTo>
                      <a:pt x="5313" y="1931"/>
                      <a:pt x="5213" y="1199"/>
                      <a:pt x="4816" y="683"/>
                    </a:cubicBezTo>
                    <a:cubicBezTo>
                      <a:pt x="4481" y="264"/>
                      <a:pt x="3935" y="1"/>
                      <a:pt x="33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5426;p55"/>
              <p:cNvSpPr/>
              <p:nvPr/>
            </p:nvSpPr>
            <p:spPr>
              <a:xfrm>
                <a:off x="1432700" y="3198975"/>
                <a:ext cx="141775" cy="119000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4760" extrusionOk="0">
                    <a:moveTo>
                      <a:pt x="3601" y="348"/>
                    </a:moveTo>
                    <a:cubicBezTo>
                      <a:pt x="4416" y="348"/>
                      <a:pt x="5162" y="1031"/>
                      <a:pt x="5214" y="1853"/>
                    </a:cubicBezTo>
                    <a:cubicBezTo>
                      <a:pt x="5313" y="2964"/>
                      <a:pt x="4322" y="3696"/>
                      <a:pt x="3350" y="3934"/>
                    </a:cubicBezTo>
                    <a:cubicBezTo>
                      <a:pt x="2835" y="4053"/>
                      <a:pt x="2300" y="4153"/>
                      <a:pt x="1764" y="4251"/>
                    </a:cubicBezTo>
                    <a:cubicBezTo>
                      <a:pt x="1414" y="4318"/>
                      <a:pt x="1034" y="4400"/>
                      <a:pt x="674" y="4400"/>
                    </a:cubicBezTo>
                    <a:cubicBezTo>
                      <a:pt x="655" y="4400"/>
                      <a:pt x="636" y="4400"/>
                      <a:pt x="618" y="4399"/>
                    </a:cubicBezTo>
                    <a:lnTo>
                      <a:pt x="618" y="4399"/>
                    </a:lnTo>
                    <a:cubicBezTo>
                      <a:pt x="545" y="3873"/>
                      <a:pt x="457" y="3349"/>
                      <a:pt x="370" y="2839"/>
                    </a:cubicBezTo>
                    <a:lnTo>
                      <a:pt x="370" y="2839"/>
                    </a:lnTo>
                    <a:cubicBezTo>
                      <a:pt x="743" y="2342"/>
                      <a:pt x="1223" y="1900"/>
                      <a:pt x="1666" y="1497"/>
                    </a:cubicBezTo>
                    <a:cubicBezTo>
                      <a:pt x="1963" y="1238"/>
                      <a:pt x="2240" y="981"/>
                      <a:pt x="2557" y="762"/>
                    </a:cubicBezTo>
                    <a:cubicBezTo>
                      <a:pt x="2776" y="624"/>
                      <a:pt x="3014" y="466"/>
                      <a:pt x="3271" y="387"/>
                    </a:cubicBezTo>
                    <a:cubicBezTo>
                      <a:pt x="3381" y="361"/>
                      <a:pt x="3492" y="348"/>
                      <a:pt x="3601" y="348"/>
                    </a:cubicBezTo>
                    <a:close/>
                    <a:moveTo>
                      <a:pt x="3585" y="1"/>
                    </a:moveTo>
                    <a:cubicBezTo>
                      <a:pt x="3527" y="1"/>
                      <a:pt x="3468" y="4"/>
                      <a:pt x="3410" y="9"/>
                    </a:cubicBezTo>
                    <a:cubicBezTo>
                      <a:pt x="2974" y="49"/>
                      <a:pt x="2597" y="307"/>
                      <a:pt x="2261" y="545"/>
                    </a:cubicBezTo>
                    <a:cubicBezTo>
                      <a:pt x="1468" y="1140"/>
                      <a:pt x="694" y="1833"/>
                      <a:pt x="99" y="2626"/>
                    </a:cubicBezTo>
                    <a:cubicBezTo>
                      <a:pt x="1" y="2745"/>
                      <a:pt x="20" y="2845"/>
                      <a:pt x="41" y="2983"/>
                    </a:cubicBezTo>
                    <a:cubicBezTo>
                      <a:pt x="80" y="3181"/>
                      <a:pt x="99" y="3379"/>
                      <a:pt x="139" y="3577"/>
                    </a:cubicBezTo>
                    <a:cubicBezTo>
                      <a:pt x="199" y="3934"/>
                      <a:pt x="239" y="4272"/>
                      <a:pt x="297" y="4608"/>
                    </a:cubicBezTo>
                    <a:cubicBezTo>
                      <a:pt x="314" y="4705"/>
                      <a:pt x="379" y="4746"/>
                      <a:pt x="448" y="4746"/>
                    </a:cubicBezTo>
                    <a:cubicBezTo>
                      <a:pt x="452" y="4746"/>
                      <a:pt x="456" y="4746"/>
                      <a:pt x="460" y="4746"/>
                    </a:cubicBezTo>
                    <a:lnTo>
                      <a:pt x="460" y="4746"/>
                    </a:lnTo>
                    <a:cubicBezTo>
                      <a:pt x="466" y="4746"/>
                      <a:pt x="471" y="4747"/>
                      <a:pt x="477" y="4748"/>
                    </a:cubicBezTo>
                    <a:cubicBezTo>
                      <a:pt x="552" y="4756"/>
                      <a:pt x="629" y="4759"/>
                      <a:pt x="707" y="4759"/>
                    </a:cubicBezTo>
                    <a:cubicBezTo>
                      <a:pt x="1198" y="4759"/>
                      <a:pt x="1721" y="4615"/>
                      <a:pt x="2200" y="4529"/>
                    </a:cubicBezTo>
                    <a:cubicBezTo>
                      <a:pt x="2895" y="4391"/>
                      <a:pt x="3628" y="4291"/>
                      <a:pt x="4262" y="3955"/>
                    </a:cubicBezTo>
                    <a:cubicBezTo>
                      <a:pt x="4857" y="3657"/>
                      <a:pt x="5372" y="3122"/>
                      <a:pt x="5531" y="2467"/>
                    </a:cubicBezTo>
                    <a:cubicBezTo>
                      <a:pt x="5670" y="1833"/>
                      <a:pt x="5512" y="1159"/>
                      <a:pt x="5076" y="664"/>
                    </a:cubicBezTo>
                    <a:cubicBezTo>
                      <a:pt x="4698" y="251"/>
                      <a:pt x="4142" y="1"/>
                      <a:pt x="3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5427;p55"/>
              <p:cNvSpPr/>
              <p:nvPr/>
            </p:nvSpPr>
            <p:spPr>
              <a:xfrm>
                <a:off x="800375" y="3094275"/>
                <a:ext cx="711650" cy="618875"/>
              </a:xfrm>
              <a:custGeom>
                <a:avLst/>
                <a:gdLst/>
                <a:ahLst/>
                <a:cxnLst/>
                <a:rect l="l" t="t" r="r" b="b"/>
                <a:pathLst>
                  <a:path w="28466" h="24755" extrusionOk="0">
                    <a:moveTo>
                      <a:pt x="12557" y="1"/>
                    </a:moveTo>
                    <a:cubicBezTo>
                      <a:pt x="8917" y="1"/>
                      <a:pt x="5295" y="1845"/>
                      <a:pt x="3251" y="4852"/>
                    </a:cubicBezTo>
                    <a:cubicBezTo>
                      <a:pt x="2041" y="6596"/>
                      <a:pt x="1388" y="8677"/>
                      <a:pt x="891" y="10739"/>
                    </a:cubicBezTo>
                    <a:cubicBezTo>
                      <a:pt x="297" y="13257"/>
                      <a:pt x="0" y="16072"/>
                      <a:pt x="714" y="18588"/>
                    </a:cubicBezTo>
                    <a:cubicBezTo>
                      <a:pt x="2398" y="24615"/>
                      <a:pt x="9079" y="24535"/>
                      <a:pt x="14233" y="24754"/>
                    </a:cubicBezTo>
                    <a:cubicBezTo>
                      <a:pt x="19387" y="24535"/>
                      <a:pt x="26066" y="24615"/>
                      <a:pt x="27752" y="18588"/>
                    </a:cubicBezTo>
                    <a:cubicBezTo>
                      <a:pt x="28466" y="16072"/>
                      <a:pt x="28167" y="13257"/>
                      <a:pt x="27573" y="10739"/>
                    </a:cubicBezTo>
                    <a:cubicBezTo>
                      <a:pt x="27078" y="8677"/>
                      <a:pt x="26423" y="6596"/>
                      <a:pt x="25215" y="4852"/>
                    </a:cubicBezTo>
                    <a:cubicBezTo>
                      <a:pt x="23170" y="1845"/>
                      <a:pt x="19548" y="1"/>
                      <a:pt x="15909" y="1"/>
                    </a:cubicBezTo>
                    <a:cubicBezTo>
                      <a:pt x="15349" y="1"/>
                      <a:pt x="14788" y="44"/>
                      <a:pt x="14233" y="134"/>
                    </a:cubicBezTo>
                    <a:cubicBezTo>
                      <a:pt x="13678" y="44"/>
                      <a:pt x="13117" y="1"/>
                      <a:pt x="125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5428;p55"/>
              <p:cNvSpPr/>
              <p:nvPr/>
            </p:nvSpPr>
            <p:spPr>
              <a:xfrm>
                <a:off x="800850" y="3089675"/>
                <a:ext cx="719100" cy="627925"/>
              </a:xfrm>
              <a:custGeom>
                <a:avLst/>
                <a:gdLst/>
                <a:ahLst/>
                <a:cxnLst/>
                <a:rect l="l" t="t" r="r" b="b"/>
                <a:pathLst>
                  <a:path w="28764" h="25117" extrusionOk="0">
                    <a:moveTo>
                      <a:pt x="12515" y="357"/>
                    </a:moveTo>
                    <a:cubicBezTo>
                      <a:pt x="12731" y="357"/>
                      <a:pt x="12947" y="364"/>
                      <a:pt x="13162" y="377"/>
                    </a:cubicBezTo>
                    <a:cubicBezTo>
                      <a:pt x="13342" y="398"/>
                      <a:pt x="13519" y="398"/>
                      <a:pt x="13698" y="417"/>
                    </a:cubicBezTo>
                    <a:cubicBezTo>
                      <a:pt x="13857" y="437"/>
                      <a:pt x="14055" y="496"/>
                      <a:pt x="14233" y="496"/>
                    </a:cubicBezTo>
                    <a:cubicBezTo>
                      <a:pt x="14590" y="477"/>
                      <a:pt x="14967" y="398"/>
                      <a:pt x="15324" y="377"/>
                    </a:cubicBezTo>
                    <a:cubicBezTo>
                      <a:pt x="15538" y="365"/>
                      <a:pt x="15751" y="359"/>
                      <a:pt x="15963" y="359"/>
                    </a:cubicBezTo>
                    <a:cubicBezTo>
                      <a:pt x="16456" y="359"/>
                      <a:pt x="16945" y="394"/>
                      <a:pt x="17444" y="477"/>
                    </a:cubicBezTo>
                    <a:cubicBezTo>
                      <a:pt x="18852" y="675"/>
                      <a:pt x="20219" y="1151"/>
                      <a:pt x="21469" y="1864"/>
                    </a:cubicBezTo>
                    <a:cubicBezTo>
                      <a:pt x="22698" y="2557"/>
                      <a:pt x="23808" y="3509"/>
                      <a:pt x="24680" y="4619"/>
                    </a:cubicBezTo>
                    <a:cubicBezTo>
                      <a:pt x="25711" y="5948"/>
                      <a:pt x="26385" y="7494"/>
                      <a:pt x="26880" y="9080"/>
                    </a:cubicBezTo>
                    <a:cubicBezTo>
                      <a:pt x="27376" y="10724"/>
                      <a:pt x="27773" y="12450"/>
                      <a:pt x="27911" y="14155"/>
                    </a:cubicBezTo>
                    <a:cubicBezTo>
                      <a:pt x="28050" y="15839"/>
                      <a:pt x="27971" y="17583"/>
                      <a:pt x="27416" y="19190"/>
                    </a:cubicBezTo>
                    <a:cubicBezTo>
                      <a:pt x="27038" y="20300"/>
                      <a:pt x="26425" y="21291"/>
                      <a:pt x="25552" y="22084"/>
                    </a:cubicBezTo>
                    <a:cubicBezTo>
                      <a:pt x="24739" y="22816"/>
                      <a:pt x="23768" y="23332"/>
                      <a:pt x="22738" y="23688"/>
                    </a:cubicBezTo>
                    <a:cubicBezTo>
                      <a:pt x="20557" y="24462"/>
                      <a:pt x="18178" y="24600"/>
                      <a:pt x="15879" y="24700"/>
                    </a:cubicBezTo>
                    <a:lnTo>
                      <a:pt x="14214" y="24759"/>
                    </a:lnTo>
                    <a:cubicBezTo>
                      <a:pt x="11894" y="24661"/>
                      <a:pt x="9555" y="24640"/>
                      <a:pt x="7295" y="24145"/>
                    </a:cubicBezTo>
                    <a:cubicBezTo>
                      <a:pt x="5135" y="23669"/>
                      <a:pt x="3013" y="22718"/>
                      <a:pt x="1784" y="20794"/>
                    </a:cubicBezTo>
                    <a:cubicBezTo>
                      <a:pt x="21" y="18098"/>
                      <a:pt x="278" y="14511"/>
                      <a:pt x="933" y="11498"/>
                    </a:cubicBezTo>
                    <a:cubicBezTo>
                      <a:pt x="1289" y="9852"/>
                      <a:pt x="1745" y="8187"/>
                      <a:pt x="2479" y="6662"/>
                    </a:cubicBezTo>
                    <a:cubicBezTo>
                      <a:pt x="3153" y="5293"/>
                      <a:pt x="4065" y="4064"/>
                      <a:pt x="5233" y="3073"/>
                    </a:cubicBezTo>
                    <a:cubicBezTo>
                      <a:pt x="7231" y="1350"/>
                      <a:pt x="9872" y="357"/>
                      <a:pt x="12515" y="357"/>
                    </a:cubicBezTo>
                    <a:close/>
                    <a:moveTo>
                      <a:pt x="15914" y="0"/>
                    </a:moveTo>
                    <a:cubicBezTo>
                      <a:pt x="15697" y="0"/>
                      <a:pt x="15480" y="7"/>
                      <a:pt x="15264" y="20"/>
                    </a:cubicBezTo>
                    <a:lnTo>
                      <a:pt x="14729" y="80"/>
                    </a:lnTo>
                    <a:cubicBezTo>
                      <a:pt x="14550" y="99"/>
                      <a:pt x="14372" y="139"/>
                      <a:pt x="14193" y="139"/>
                    </a:cubicBezTo>
                    <a:cubicBezTo>
                      <a:pt x="13836" y="120"/>
                      <a:pt x="13461" y="41"/>
                      <a:pt x="13104" y="20"/>
                    </a:cubicBezTo>
                    <a:cubicBezTo>
                      <a:pt x="12914" y="10"/>
                      <a:pt x="12725" y="5"/>
                      <a:pt x="12536" y="5"/>
                    </a:cubicBezTo>
                    <a:cubicBezTo>
                      <a:pt x="11993" y="5"/>
                      <a:pt x="11453" y="46"/>
                      <a:pt x="10923" y="120"/>
                    </a:cubicBezTo>
                    <a:cubicBezTo>
                      <a:pt x="9475" y="337"/>
                      <a:pt x="8048" y="813"/>
                      <a:pt x="6780" y="1547"/>
                    </a:cubicBezTo>
                    <a:cubicBezTo>
                      <a:pt x="5511" y="2280"/>
                      <a:pt x="4361" y="3252"/>
                      <a:pt x="3470" y="4402"/>
                    </a:cubicBezTo>
                    <a:cubicBezTo>
                      <a:pt x="2419" y="5750"/>
                      <a:pt x="1745" y="7315"/>
                      <a:pt x="1229" y="8921"/>
                    </a:cubicBezTo>
                    <a:cubicBezTo>
                      <a:pt x="714" y="10586"/>
                      <a:pt x="317" y="12331"/>
                      <a:pt x="159" y="14075"/>
                    </a:cubicBezTo>
                    <a:cubicBezTo>
                      <a:pt x="0" y="15799"/>
                      <a:pt x="79" y="17604"/>
                      <a:pt x="655" y="19248"/>
                    </a:cubicBezTo>
                    <a:cubicBezTo>
                      <a:pt x="1031" y="20398"/>
                      <a:pt x="1665" y="21429"/>
                      <a:pt x="2537" y="22261"/>
                    </a:cubicBezTo>
                    <a:cubicBezTo>
                      <a:pt x="3370" y="23035"/>
                      <a:pt x="4361" y="23590"/>
                      <a:pt x="5413" y="23966"/>
                    </a:cubicBezTo>
                    <a:cubicBezTo>
                      <a:pt x="7672" y="24799"/>
                      <a:pt x="10110" y="24938"/>
                      <a:pt x="12488" y="25057"/>
                    </a:cubicBezTo>
                    <a:lnTo>
                      <a:pt x="14162" y="25114"/>
                    </a:lnTo>
                    <a:lnTo>
                      <a:pt x="14162" y="25114"/>
                    </a:lnTo>
                    <a:cubicBezTo>
                      <a:pt x="14172" y="25116"/>
                      <a:pt x="14183" y="25117"/>
                      <a:pt x="14194" y="25117"/>
                    </a:cubicBezTo>
                    <a:cubicBezTo>
                      <a:pt x="14201" y="25117"/>
                      <a:pt x="14207" y="25116"/>
                      <a:pt x="14214" y="25116"/>
                    </a:cubicBezTo>
                    <a:cubicBezTo>
                      <a:pt x="14220" y="25116"/>
                      <a:pt x="14226" y="25117"/>
                      <a:pt x="14232" y="25117"/>
                    </a:cubicBezTo>
                    <a:cubicBezTo>
                      <a:pt x="14242" y="25117"/>
                      <a:pt x="14252" y="25116"/>
                      <a:pt x="14262" y="25114"/>
                    </a:cubicBezTo>
                    <a:lnTo>
                      <a:pt x="14262" y="25114"/>
                    </a:lnTo>
                    <a:cubicBezTo>
                      <a:pt x="16644" y="25017"/>
                      <a:pt x="19046" y="24974"/>
                      <a:pt x="21390" y="24442"/>
                    </a:cubicBezTo>
                    <a:cubicBezTo>
                      <a:pt x="23610" y="23947"/>
                      <a:pt x="25751" y="22877"/>
                      <a:pt x="27019" y="20894"/>
                    </a:cubicBezTo>
                    <a:cubicBezTo>
                      <a:pt x="28764" y="18098"/>
                      <a:pt x="28505" y="14451"/>
                      <a:pt x="27831" y="11379"/>
                    </a:cubicBezTo>
                    <a:cubicBezTo>
                      <a:pt x="27455" y="9675"/>
                      <a:pt x="26980" y="7970"/>
                      <a:pt x="26206" y="6424"/>
                    </a:cubicBezTo>
                    <a:cubicBezTo>
                      <a:pt x="25513" y="5015"/>
                      <a:pt x="24561" y="3767"/>
                      <a:pt x="23372" y="2756"/>
                    </a:cubicBezTo>
                    <a:cubicBezTo>
                      <a:pt x="21298" y="1013"/>
                      <a:pt x="18613" y="0"/>
                      <a:pt x="15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5429;p55"/>
              <p:cNvSpPr/>
              <p:nvPr/>
            </p:nvSpPr>
            <p:spPr>
              <a:xfrm>
                <a:off x="874175" y="3379625"/>
                <a:ext cx="193300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5371" extrusionOk="0">
                    <a:moveTo>
                      <a:pt x="3664" y="1"/>
                    </a:moveTo>
                    <a:cubicBezTo>
                      <a:pt x="2325" y="1"/>
                      <a:pt x="1075" y="841"/>
                      <a:pt x="180" y="1902"/>
                    </a:cubicBezTo>
                    <a:cubicBezTo>
                      <a:pt x="41" y="2060"/>
                      <a:pt x="1" y="2298"/>
                      <a:pt x="61" y="2496"/>
                    </a:cubicBezTo>
                    <a:cubicBezTo>
                      <a:pt x="299" y="3231"/>
                      <a:pt x="1111" y="4975"/>
                      <a:pt x="3550" y="5311"/>
                    </a:cubicBezTo>
                    <a:cubicBezTo>
                      <a:pt x="3884" y="5353"/>
                      <a:pt x="4195" y="5371"/>
                      <a:pt x="4483" y="5371"/>
                    </a:cubicBezTo>
                    <a:cubicBezTo>
                      <a:pt x="6129" y="5371"/>
                      <a:pt x="7053" y="4770"/>
                      <a:pt x="7475" y="4399"/>
                    </a:cubicBezTo>
                    <a:cubicBezTo>
                      <a:pt x="7673" y="4222"/>
                      <a:pt x="7732" y="3963"/>
                      <a:pt x="7673" y="3706"/>
                    </a:cubicBezTo>
                    <a:cubicBezTo>
                      <a:pt x="7415" y="2893"/>
                      <a:pt x="7058" y="2100"/>
                      <a:pt x="6503" y="1446"/>
                    </a:cubicBezTo>
                    <a:cubicBezTo>
                      <a:pt x="5868" y="693"/>
                      <a:pt x="4977" y="118"/>
                      <a:pt x="4005" y="19"/>
                    </a:cubicBezTo>
                    <a:cubicBezTo>
                      <a:pt x="3891" y="7"/>
                      <a:pt x="3777" y="1"/>
                      <a:pt x="3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5430;p55"/>
              <p:cNvSpPr/>
              <p:nvPr/>
            </p:nvSpPr>
            <p:spPr>
              <a:xfrm>
                <a:off x="868750" y="3375025"/>
                <a:ext cx="203200" cy="143300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5732" extrusionOk="0">
                    <a:moveTo>
                      <a:pt x="3909" y="356"/>
                    </a:moveTo>
                    <a:cubicBezTo>
                      <a:pt x="4209" y="356"/>
                      <a:pt x="4513" y="401"/>
                      <a:pt x="4817" y="500"/>
                    </a:cubicBezTo>
                    <a:cubicBezTo>
                      <a:pt x="5649" y="777"/>
                      <a:pt x="6323" y="1353"/>
                      <a:pt x="6820" y="2046"/>
                    </a:cubicBezTo>
                    <a:cubicBezTo>
                      <a:pt x="7077" y="2403"/>
                      <a:pt x="7295" y="2820"/>
                      <a:pt x="7454" y="3235"/>
                    </a:cubicBezTo>
                    <a:cubicBezTo>
                      <a:pt x="7613" y="3592"/>
                      <a:pt x="7909" y="4128"/>
                      <a:pt x="7573" y="4445"/>
                    </a:cubicBezTo>
                    <a:cubicBezTo>
                      <a:pt x="6859" y="5099"/>
                      <a:pt x="5887" y="5337"/>
                      <a:pt x="4956" y="5376"/>
                    </a:cubicBezTo>
                    <a:cubicBezTo>
                      <a:pt x="4881" y="5378"/>
                      <a:pt x="4806" y="5380"/>
                      <a:pt x="4731" y="5380"/>
                    </a:cubicBezTo>
                    <a:cubicBezTo>
                      <a:pt x="3493" y="5380"/>
                      <a:pt x="2226" y="5064"/>
                      <a:pt x="1349" y="4147"/>
                    </a:cubicBezTo>
                    <a:cubicBezTo>
                      <a:pt x="1071" y="3851"/>
                      <a:pt x="833" y="3494"/>
                      <a:pt x="654" y="3116"/>
                    </a:cubicBezTo>
                    <a:cubicBezTo>
                      <a:pt x="575" y="2997"/>
                      <a:pt x="535" y="2859"/>
                      <a:pt x="476" y="2720"/>
                    </a:cubicBezTo>
                    <a:cubicBezTo>
                      <a:pt x="357" y="2323"/>
                      <a:pt x="614" y="2106"/>
                      <a:pt x="852" y="1848"/>
                    </a:cubicBezTo>
                    <a:cubicBezTo>
                      <a:pt x="1670" y="1015"/>
                      <a:pt x="2761" y="356"/>
                      <a:pt x="3909" y="356"/>
                    </a:cubicBezTo>
                    <a:close/>
                    <a:moveTo>
                      <a:pt x="3866" y="1"/>
                    </a:moveTo>
                    <a:cubicBezTo>
                      <a:pt x="3734" y="1"/>
                      <a:pt x="3602" y="8"/>
                      <a:pt x="3469" y="24"/>
                    </a:cubicBezTo>
                    <a:cubicBezTo>
                      <a:pt x="2676" y="124"/>
                      <a:pt x="1923" y="500"/>
                      <a:pt x="1288" y="976"/>
                    </a:cubicBezTo>
                    <a:cubicBezTo>
                      <a:pt x="971" y="1234"/>
                      <a:pt x="675" y="1512"/>
                      <a:pt x="397" y="1829"/>
                    </a:cubicBezTo>
                    <a:cubicBezTo>
                      <a:pt x="139" y="2106"/>
                      <a:pt x="1" y="2403"/>
                      <a:pt x="139" y="2780"/>
                    </a:cubicBezTo>
                    <a:cubicBezTo>
                      <a:pt x="258" y="3177"/>
                      <a:pt x="437" y="3533"/>
                      <a:pt x="675" y="3870"/>
                    </a:cubicBezTo>
                    <a:cubicBezTo>
                      <a:pt x="1447" y="5000"/>
                      <a:pt x="2676" y="5555"/>
                      <a:pt x="4024" y="5693"/>
                    </a:cubicBezTo>
                    <a:cubicBezTo>
                      <a:pt x="4259" y="5718"/>
                      <a:pt x="4499" y="5732"/>
                      <a:pt x="4741" y="5732"/>
                    </a:cubicBezTo>
                    <a:cubicBezTo>
                      <a:pt x="5836" y="5732"/>
                      <a:pt x="6966" y="5455"/>
                      <a:pt x="7810" y="4720"/>
                    </a:cubicBezTo>
                    <a:lnTo>
                      <a:pt x="7810" y="4720"/>
                    </a:lnTo>
                    <a:cubicBezTo>
                      <a:pt x="7817" y="4715"/>
                      <a:pt x="7823" y="4709"/>
                      <a:pt x="7830" y="4702"/>
                    </a:cubicBezTo>
                    <a:lnTo>
                      <a:pt x="7830" y="4702"/>
                    </a:lnTo>
                    <a:cubicBezTo>
                      <a:pt x="7830" y="4702"/>
                      <a:pt x="7830" y="4702"/>
                      <a:pt x="7830" y="4702"/>
                    </a:cubicBezTo>
                    <a:cubicBezTo>
                      <a:pt x="8107" y="4425"/>
                      <a:pt x="8128" y="4068"/>
                      <a:pt x="8009" y="3711"/>
                    </a:cubicBezTo>
                    <a:cubicBezTo>
                      <a:pt x="7870" y="3275"/>
                      <a:pt x="7711" y="2859"/>
                      <a:pt x="7494" y="2482"/>
                    </a:cubicBezTo>
                    <a:cubicBezTo>
                      <a:pt x="7097" y="1729"/>
                      <a:pt x="6542" y="1055"/>
                      <a:pt x="5808" y="579"/>
                    </a:cubicBezTo>
                    <a:cubicBezTo>
                      <a:pt x="5226" y="213"/>
                      <a:pt x="4558" y="1"/>
                      <a:pt x="3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5431;p55"/>
              <p:cNvSpPr/>
              <p:nvPr/>
            </p:nvSpPr>
            <p:spPr>
              <a:xfrm>
                <a:off x="930200" y="3409825"/>
                <a:ext cx="8327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331" extrusionOk="0">
                    <a:moveTo>
                      <a:pt x="1666" y="1"/>
                    </a:moveTo>
                    <a:cubicBezTo>
                      <a:pt x="733" y="1"/>
                      <a:pt x="1" y="733"/>
                      <a:pt x="1" y="1666"/>
                    </a:cubicBezTo>
                    <a:cubicBezTo>
                      <a:pt x="1" y="2578"/>
                      <a:pt x="733" y="3331"/>
                      <a:pt x="1666" y="3331"/>
                    </a:cubicBezTo>
                    <a:cubicBezTo>
                      <a:pt x="2578" y="3331"/>
                      <a:pt x="3331" y="2578"/>
                      <a:pt x="3331" y="1666"/>
                    </a:cubicBezTo>
                    <a:cubicBezTo>
                      <a:pt x="3331" y="733"/>
                      <a:pt x="2578" y="1"/>
                      <a:pt x="16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5432;p55"/>
              <p:cNvSpPr/>
              <p:nvPr/>
            </p:nvSpPr>
            <p:spPr>
              <a:xfrm>
                <a:off x="952000" y="3398400"/>
                <a:ext cx="4562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846" extrusionOk="0">
                    <a:moveTo>
                      <a:pt x="913" y="1"/>
                    </a:moveTo>
                    <a:cubicBezTo>
                      <a:pt x="397" y="1"/>
                      <a:pt x="1" y="418"/>
                      <a:pt x="1" y="913"/>
                    </a:cubicBezTo>
                    <a:cubicBezTo>
                      <a:pt x="1" y="1428"/>
                      <a:pt x="397" y="1845"/>
                      <a:pt x="913" y="1845"/>
                    </a:cubicBezTo>
                    <a:cubicBezTo>
                      <a:pt x="1428" y="1845"/>
                      <a:pt x="1825" y="1428"/>
                      <a:pt x="1825" y="913"/>
                    </a:cubicBezTo>
                    <a:cubicBezTo>
                      <a:pt x="1825" y="418"/>
                      <a:pt x="1428" y="1"/>
                      <a:pt x="9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5433;p55"/>
              <p:cNvSpPr/>
              <p:nvPr/>
            </p:nvSpPr>
            <p:spPr>
              <a:xfrm>
                <a:off x="963400" y="3450475"/>
                <a:ext cx="168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75" extrusionOk="0">
                    <a:moveTo>
                      <a:pt x="338" y="0"/>
                    </a:moveTo>
                    <a:cubicBezTo>
                      <a:pt x="159" y="0"/>
                      <a:pt x="0" y="159"/>
                      <a:pt x="0" y="336"/>
                    </a:cubicBezTo>
                    <a:cubicBezTo>
                      <a:pt x="0" y="515"/>
                      <a:pt x="159" y="674"/>
                      <a:pt x="338" y="674"/>
                    </a:cubicBezTo>
                    <a:cubicBezTo>
                      <a:pt x="515" y="674"/>
                      <a:pt x="674" y="515"/>
                      <a:pt x="674" y="336"/>
                    </a:cubicBezTo>
                    <a:cubicBezTo>
                      <a:pt x="674" y="159"/>
                      <a:pt x="515" y="0"/>
                      <a:pt x="3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5434;p55"/>
              <p:cNvSpPr/>
              <p:nvPr/>
            </p:nvSpPr>
            <p:spPr>
              <a:xfrm>
                <a:off x="1263700" y="3379625"/>
                <a:ext cx="193825" cy="134275"/>
              </a:xfrm>
              <a:custGeom>
                <a:avLst/>
                <a:gdLst/>
                <a:ahLst/>
                <a:cxnLst/>
                <a:rect l="l" t="t" r="r" b="b"/>
                <a:pathLst>
                  <a:path w="7753" h="5371" extrusionOk="0">
                    <a:moveTo>
                      <a:pt x="4089" y="1"/>
                    </a:moveTo>
                    <a:cubicBezTo>
                      <a:pt x="3976" y="1"/>
                      <a:pt x="3862" y="7"/>
                      <a:pt x="3748" y="19"/>
                    </a:cubicBezTo>
                    <a:cubicBezTo>
                      <a:pt x="2757" y="118"/>
                      <a:pt x="1864" y="693"/>
                      <a:pt x="1250" y="1446"/>
                    </a:cubicBezTo>
                    <a:cubicBezTo>
                      <a:pt x="695" y="2100"/>
                      <a:pt x="338" y="2893"/>
                      <a:pt x="80" y="3706"/>
                    </a:cubicBezTo>
                    <a:cubicBezTo>
                      <a:pt x="1" y="3963"/>
                      <a:pt x="80" y="4222"/>
                      <a:pt x="259" y="4399"/>
                    </a:cubicBezTo>
                    <a:cubicBezTo>
                      <a:pt x="680" y="4770"/>
                      <a:pt x="1604" y="5371"/>
                      <a:pt x="3250" y="5371"/>
                    </a:cubicBezTo>
                    <a:cubicBezTo>
                      <a:pt x="3539" y="5371"/>
                      <a:pt x="3850" y="5353"/>
                      <a:pt x="4184" y="5311"/>
                    </a:cubicBezTo>
                    <a:cubicBezTo>
                      <a:pt x="6642" y="4975"/>
                      <a:pt x="7454" y="3231"/>
                      <a:pt x="7692" y="2496"/>
                    </a:cubicBezTo>
                    <a:cubicBezTo>
                      <a:pt x="7752" y="2298"/>
                      <a:pt x="7692" y="2060"/>
                      <a:pt x="7554" y="1902"/>
                    </a:cubicBezTo>
                    <a:cubicBezTo>
                      <a:pt x="6676" y="841"/>
                      <a:pt x="5428" y="1"/>
                      <a:pt x="4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5435;p55"/>
              <p:cNvSpPr/>
              <p:nvPr/>
            </p:nvSpPr>
            <p:spPr>
              <a:xfrm>
                <a:off x="1258375" y="3375425"/>
                <a:ext cx="203575" cy="142925"/>
              </a:xfrm>
              <a:custGeom>
                <a:avLst/>
                <a:gdLst/>
                <a:ahLst/>
                <a:cxnLst/>
                <a:rect l="l" t="t" r="r" b="b"/>
                <a:pathLst>
                  <a:path w="8143" h="5717" extrusionOk="0">
                    <a:moveTo>
                      <a:pt x="4258" y="356"/>
                    </a:moveTo>
                    <a:cubicBezTo>
                      <a:pt x="5214" y="356"/>
                      <a:pt x="6151" y="791"/>
                      <a:pt x="6914" y="1435"/>
                    </a:cubicBezTo>
                    <a:cubicBezTo>
                      <a:pt x="7172" y="1673"/>
                      <a:pt x="7508" y="1951"/>
                      <a:pt x="7688" y="2249"/>
                    </a:cubicBezTo>
                    <a:cubicBezTo>
                      <a:pt x="7806" y="2466"/>
                      <a:pt x="7707" y="2685"/>
                      <a:pt x="7627" y="2883"/>
                    </a:cubicBezTo>
                    <a:cubicBezTo>
                      <a:pt x="7489" y="3240"/>
                      <a:pt x="7291" y="3576"/>
                      <a:pt x="7053" y="3854"/>
                    </a:cubicBezTo>
                    <a:cubicBezTo>
                      <a:pt x="6260" y="4865"/>
                      <a:pt x="5050" y="5281"/>
                      <a:pt x="3802" y="5341"/>
                    </a:cubicBezTo>
                    <a:cubicBezTo>
                      <a:pt x="3683" y="5347"/>
                      <a:pt x="3563" y="5351"/>
                      <a:pt x="3442" y="5351"/>
                    </a:cubicBezTo>
                    <a:cubicBezTo>
                      <a:pt x="2433" y="5351"/>
                      <a:pt x="1372" y="5119"/>
                      <a:pt x="610" y="4429"/>
                    </a:cubicBezTo>
                    <a:cubicBezTo>
                      <a:pt x="293" y="4131"/>
                      <a:pt x="531" y="3695"/>
                      <a:pt x="670" y="3359"/>
                    </a:cubicBezTo>
                    <a:cubicBezTo>
                      <a:pt x="808" y="2981"/>
                      <a:pt x="987" y="2625"/>
                      <a:pt x="1186" y="2288"/>
                    </a:cubicBezTo>
                    <a:cubicBezTo>
                      <a:pt x="1601" y="1633"/>
                      <a:pt x="2137" y="1078"/>
                      <a:pt x="2811" y="722"/>
                    </a:cubicBezTo>
                    <a:cubicBezTo>
                      <a:pt x="3285" y="468"/>
                      <a:pt x="3774" y="356"/>
                      <a:pt x="4258" y="356"/>
                    </a:cubicBezTo>
                    <a:close/>
                    <a:moveTo>
                      <a:pt x="4271" y="1"/>
                    </a:moveTo>
                    <a:cubicBezTo>
                      <a:pt x="3826" y="1"/>
                      <a:pt x="3375" y="89"/>
                      <a:pt x="2930" y="286"/>
                    </a:cubicBezTo>
                    <a:cubicBezTo>
                      <a:pt x="2058" y="642"/>
                      <a:pt x="1363" y="1337"/>
                      <a:pt x="869" y="2130"/>
                    </a:cubicBezTo>
                    <a:cubicBezTo>
                      <a:pt x="610" y="2566"/>
                      <a:pt x="393" y="3021"/>
                      <a:pt x="234" y="3497"/>
                    </a:cubicBezTo>
                    <a:cubicBezTo>
                      <a:pt x="79" y="3923"/>
                      <a:pt x="0" y="4311"/>
                      <a:pt x="329" y="4661"/>
                    </a:cubicBezTo>
                    <a:lnTo>
                      <a:pt x="329" y="4661"/>
                    </a:lnTo>
                    <a:cubicBezTo>
                      <a:pt x="336" y="4670"/>
                      <a:pt x="344" y="4678"/>
                      <a:pt x="353" y="4686"/>
                    </a:cubicBezTo>
                    <a:cubicBezTo>
                      <a:pt x="353" y="4686"/>
                      <a:pt x="353" y="4686"/>
                      <a:pt x="353" y="4686"/>
                    </a:cubicBezTo>
                    <a:lnTo>
                      <a:pt x="353" y="4686"/>
                    </a:lnTo>
                    <a:cubicBezTo>
                      <a:pt x="360" y="4693"/>
                      <a:pt x="366" y="4699"/>
                      <a:pt x="373" y="4704"/>
                    </a:cubicBezTo>
                    <a:lnTo>
                      <a:pt x="373" y="4704"/>
                    </a:lnTo>
                    <a:cubicBezTo>
                      <a:pt x="1223" y="5444"/>
                      <a:pt x="2384" y="5717"/>
                      <a:pt x="3485" y="5717"/>
                    </a:cubicBezTo>
                    <a:cubicBezTo>
                      <a:pt x="4912" y="5698"/>
                      <a:pt x="6359" y="5281"/>
                      <a:pt x="7291" y="4152"/>
                    </a:cubicBezTo>
                    <a:cubicBezTo>
                      <a:pt x="7569" y="3795"/>
                      <a:pt x="7806" y="3418"/>
                      <a:pt x="7965" y="3002"/>
                    </a:cubicBezTo>
                    <a:cubicBezTo>
                      <a:pt x="8044" y="2783"/>
                      <a:pt x="8143" y="2545"/>
                      <a:pt x="8084" y="2307"/>
                    </a:cubicBezTo>
                    <a:cubicBezTo>
                      <a:pt x="8005" y="1932"/>
                      <a:pt x="7608" y="1614"/>
                      <a:pt x="7350" y="1356"/>
                    </a:cubicBezTo>
                    <a:cubicBezTo>
                      <a:pt x="6485" y="561"/>
                      <a:pt x="5395" y="1"/>
                      <a:pt x="4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5436;p55"/>
              <p:cNvSpPr/>
              <p:nvPr/>
            </p:nvSpPr>
            <p:spPr>
              <a:xfrm>
                <a:off x="1318225" y="3409825"/>
                <a:ext cx="8327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3331" extrusionOk="0">
                    <a:moveTo>
                      <a:pt x="1665" y="1"/>
                    </a:moveTo>
                    <a:cubicBezTo>
                      <a:pt x="753" y="1"/>
                      <a:pt x="0" y="733"/>
                      <a:pt x="0" y="1666"/>
                    </a:cubicBezTo>
                    <a:cubicBezTo>
                      <a:pt x="0" y="2578"/>
                      <a:pt x="753" y="3331"/>
                      <a:pt x="1665" y="3331"/>
                    </a:cubicBezTo>
                    <a:cubicBezTo>
                      <a:pt x="2577" y="3331"/>
                      <a:pt x="3330" y="2578"/>
                      <a:pt x="3330" y="1666"/>
                    </a:cubicBezTo>
                    <a:cubicBezTo>
                      <a:pt x="3330" y="733"/>
                      <a:pt x="2577" y="1"/>
                      <a:pt x="16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5437;p55"/>
              <p:cNvSpPr/>
              <p:nvPr/>
            </p:nvSpPr>
            <p:spPr>
              <a:xfrm>
                <a:off x="1333600" y="3398400"/>
                <a:ext cx="46100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6" extrusionOk="0">
                    <a:moveTo>
                      <a:pt x="931" y="1"/>
                    </a:moveTo>
                    <a:cubicBezTo>
                      <a:pt x="416" y="1"/>
                      <a:pt x="0" y="418"/>
                      <a:pt x="0" y="913"/>
                    </a:cubicBezTo>
                    <a:cubicBezTo>
                      <a:pt x="0" y="1428"/>
                      <a:pt x="416" y="1845"/>
                      <a:pt x="931" y="1845"/>
                    </a:cubicBezTo>
                    <a:cubicBezTo>
                      <a:pt x="1428" y="1845"/>
                      <a:pt x="1843" y="1428"/>
                      <a:pt x="1843" y="913"/>
                    </a:cubicBezTo>
                    <a:cubicBezTo>
                      <a:pt x="1843" y="418"/>
                      <a:pt x="1428" y="1"/>
                      <a:pt x="9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5438;p55"/>
              <p:cNvSpPr/>
              <p:nvPr/>
            </p:nvSpPr>
            <p:spPr>
              <a:xfrm>
                <a:off x="1351450" y="3450475"/>
                <a:ext cx="168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75" extrusionOk="0">
                    <a:moveTo>
                      <a:pt x="336" y="0"/>
                    </a:moveTo>
                    <a:cubicBezTo>
                      <a:pt x="159" y="0"/>
                      <a:pt x="0" y="159"/>
                      <a:pt x="0" y="336"/>
                    </a:cubicBezTo>
                    <a:cubicBezTo>
                      <a:pt x="0" y="515"/>
                      <a:pt x="159" y="674"/>
                      <a:pt x="336" y="674"/>
                    </a:cubicBezTo>
                    <a:cubicBezTo>
                      <a:pt x="515" y="674"/>
                      <a:pt x="674" y="515"/>
                      <a:pt x="674" y="336"/>
                    </a:cubicBezTo>
                    <a:cubicBezTo>
                      <a:pt x="674" y="159"/>
                      <a:pt x="515" y="0"/>
                      <a:pt x="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5439;p55"/>
              <p:cNvSpPr/>
              <p:nvPr/>
            </p:nvSpPr>
            <p:spPr>
              <a:xfrm>
                <a:off x="1113575" y="3430650"/>
                <a:ext cx="9662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548" extrusionOk="0">
                    <a:moveTo>
                      <a:pt x="1943" y="0"/>
                    </a:moveTo>
                    <a:cubicBezTo>
                      <a:pt x="872" y="0"/>
                      <a:pt x="0" y="793"/>
                      <a:pt x="0" y="1784"/>
                    </a:cubicBezTo>
                    <a:cubicBezTo>
                      <a:pt x="0" y="2755"/>
                      <a:pt x="872" y="3548"/>
                      <a:pt x="1943" y="3548"/>
                    </a:cubicBezTo>
                    <a:cubicBezTo>
                      <a:pt x="3013" y="3548"/>
                      <a:pt x="3865" y="2755"/>
                      <a:pt x="3865" y="1784"/>
                    </a:cubicBezTo>
                    <a:cubicBezTo>
                      <a:pt x="3865" y="793"/>
                      <a:pt x="3013" y="0"/>
                      <a:pt x="1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5440;p55"/>
              <p:cNvSpPr/>
              <p:nvPr/>
            </p:nvSpPr>
            <p:spPr>
              <a:xfrm>
                <a:off x="1063500" y="3549975"/>
                <a:ext cx="1967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4363" extrusionOk="0">
                    <a:moveTo>
                      <a:pt x="1356" y="0"/>
                    </a:moveTo>
                    <a:cubicBezTo>
                      <a:pt x="1258" y="0"/>
                      <a:pt x="1162" y="13"/>
                      <a:pt x="1071" y="43"/>
                    </a:cubicBezTo>
                    <a:cubicBezTo>
                      <a:pt x="952" y="83"/>
                      <a:pt x="853" y="123"/>
                      <a:pt x="774" y="202"/>
                    </a:cubicBezTo>
                    <a:cubicBezTo>
                      <a:pt x="635" y="281"/>
                      <a:pt x="536" y="381"/>
                      <a:pt x="436" y="500"/>
                    </a:cubicBezTo>
                    <a:cubicBezTo>
                      <a:pt x="100" y="955"/>
                      <a:pt x="0" y="1570"/>
                      <a:pt x="159" y="2125"/>
                    </a:cubicBezTo>
                    <a:cubicBezTo>
                      <a:pt x="238" y="2422"/>
                      <a:pt x="397" y="2700"/>
                      <a:pt x="595" y="2958"/>
                    </a:cubicBezTo>
                    <a:cubicBezTo>
                      <a:pt x="1368" y="3939"/>
                      <a:pt x="2666" y="4363"/>
                      <a:pt x="3918" y="4363"/>
                    </a:cubicBezTo>
                    <a:cubicBezTo>
                      <a:pt x="4336" y="4363"/>
                      <a:pt x="4749" y="4316"/>
                      <a:pt x="5135" y="4227"/>
                    </a:cubicBezTo>
                    <a:cubicBezTo>
                      <a:pt x="6206" y="3968"/>
                      <a:pt x="7435" y="3275"/>
                      <a:pt x="7731" y="2125"/>
                    </a:cubicBezTo>
                    <a:cubicBezTo>
                      <a:pt x="7871" y="1570"/>
                      <a:pt x="7791" y="955"/>
                      <a:pt x="7435" y="500"/>
                    </a:cubicBezTo>
                    <a:cubicBezTo>
                      <a:pt x="7335" y="381"/>
                      <a:pt x="7236" y="281"/>
                      <a:pt x="7117" y="202"/>
                    </a:cubicBezTo>
                    <a:cubicBezTo>
                      <a:pt x="7017" y="123"/>
                      <a:pt x="6919" y="83"/>
                      <a:pt x="6819" y="43"/>
                    </a:cubicBezTo>
                    <a:cubicBezTo>
                      <a:pt x="6721" y="13"/>
                      <a:pt x="6623" y="0"/>
                      <a:pt x="6524" y="0"/>
                    </a:cubicBezTo>
                    <a:cubicBezTo>
                      <a:pt x="6365" y="0"/>
                      <a:pt x="6206" y="34"/>
                      <a:pt x="6047" y="83"/>
                    </a:cubicBezTo>
                    <a:cubicBezTo>
                      <a:pt x="5809" y="162"/>
                      <a:pt x="5590" y="302"/>
                      <a:pt x="5373" y="440"/>
                    </a:cubicBezTo>
                    <a:cubicBezTo>
                      <a:pt x="4977" y="698"/>
                      <a:pt x="4620" y="896"/>
                      <a:pt x="4144" y="955"/>
                    </a:cubicBezTo>
                    <a:lnTo>
                      <a:pt x="3946" y="955"/>
                    </a:lnTo>
                    <a:cubicBezTo>
                      <a:pt x="3430" y="955"/>
                      <a:pt x="2955" y="717"/>
                      <a:pt x="2498" y="440"/>
                    </a:cubicBezTo>
                    <a:cubicBezTo>
                      <a:pt x="2281" y="302"/>
                      <a:pt x="2062" y="162"/>
                      <a:pt x="1824" y="83"/>
                    </a:cubicBezTo>
                    <a:cubicBezTo>
                      <a:pt x="1677" y="34"/>
                      <a:pt x="1515" y="0"/>
                      <a:pt x="1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5441;p55"/>
              <p:cNvSpPr/>
              <p:nvPr/>
            </p:nvSpPr>
            <p:spPr>
              <a:xfrm>
                <a:off x="1051600" y="3545475"/>
                <a:ext cx="2151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4718" extrusionOk="0">
                    <a:moveTo>
                      <a:pt x="6967" y="362"/>
                    </a:moveTo>
                    <a:cubicBezTo>
                      <a:pt x="7056" y="362"/>
                      <a:pt x="7146" y="374"/>
                      <a:pt x="7237" y="402"/>
                    </a:cubicBezTo>
                    <a:cubicBezTo>
                      <a:pt x="7573" y="501"/>
                      <a:pt x="7850" y="818"/>
                      <a:pt x="7969" y="1135"/>
                    </a:cubicBezTo>
                    <a:cubicBezTo>
                      <a:pt x="8466" y="2385"/>
                      <a:pt x="7454" y="3474"/>
                      <a:pt x="6404" y="3950"/>
                    </a:cubicBezTo>
                    <a:cubicBezTo>
                      <a:pt x="5792" y="4226"/>
                      <a:pt x="5093" y="4364"/>
                      <a:pt x="4400" y="4364"/>
                    </a:cubicBezTo>
                    <a:cubicBezTo>
                      <a:pt x="3947" y="4364"/>
                      <a:pt x="3497" y="4306"/>
                      <a:pt x="3074" y="4188"/>
                    </a:cubicBezTo>
                    <a:cubicBezTo>
                      <a:pt x="1964" y="3891"/>
                      <a:pt x="735" y="3019"/>
                      <a:pt x="735" y="1769"/>
                    </a:cubicBezTo>
                    <a:cubicBezTo>
                      <a:pt x="751" y="1079"/>
                      <a:pt x="1199" y="373"/>
                      <a:pt x="1881" y="373"/>
                    </a:cubicBezTo>
                    <a:cubicBezTo>
                      <a:pt x="2000" y="373"/>
                      <a:pt x="2127" y="395"/>
                      <a:pt x="2260" y="442"/>
                    </a:cubicBezTo>
                    <a:cubicBezTo>
                      <a:pt x="2638" y="561"/>
                      <a:pt x="2955" y="818"/>
                      <a:pt x="3291" y="1016"/>
                    </a:cubicBezTo>
                    <a:cubicBezTo>
                      <a:pt x="3648" y="1195"/>
                      <a:pt x="4025" y="1314"/>
                      <a:pt x="4422" y="1314"/>
                    </a:cubicBezTo>
                    <a:cubicBezTo>
                      <a:pt x="4427" y="1315"/>
                      <a:pt x="4433" y="1315"/>
                      <a:pt x="4438" y="1315"/>
                    </a:cubicBezTo>
                    <a:cubicBezTo>
                      <a:pt x="4445" y="1315"/>
                      <a:pt x="4451" y="1315"/>
                      <a:pt x="4457" y="1314"/>
                    </a:cubicBezTo>
                    <a:lnTo>
                      <a:pt x="4457" y="1314"/>
                    </a:lnTo>
                    <a:cubicBezTo>
                      <a:pt x="5114" y="1302"/>
                      <a:pt x="5621" y="952"/>
                      <a:pt x="6166" y="640"/>
                    </a:cubicBezTo>
                    <a:cubicBezTo>
                      <a:pt x="6408" y="489"/>
                      <a:pt x="6683" y="362"/>
                      <a:pt x="6967" y="362"/>
                    </a:cubicBezTo>
                    <a:close/>
                    <a:moveTo>
                      <a:pt x="6995" y="1"/>
                    </a:moveTo>
                    <a:cubicBezTo>
                      <a:pt x="6957" y="1"/>
                      <a:pt x="6919" y="2"/>
                      <a:pt x="6880" y="6"/>
                    </a:cubicBezTo>
                    <a:cubicBezTo>
                      <a:pt x="5968" y="104"/>
                      <a:pt x="5353" y="958"/>
                      <a:pt x="4422" y="958"/>
                    </a:cubicBezTo>
                    <a:cubicBezTo>
                      <a:pt x="3986" y="958"/>
                      <a:pt x="3589" y="778"/>
                      <a:pt x="3212" y="540"/>
                    </a:cubicBezTo>
                    <a:cubicBezTo>
                      <a:pt x="2855" y="342"/>
                      <a:pt x="2519" y="104"/>
                      <a:pt x="2122" y="25"/>
                    </a:cubicBezTo>
                    <a:cubicBezTo>
                      <a:pt x="2042" y="10"/>
                      <a:pt x="1963" y="3"/>
                      <a:pt x="1885" y="3"/>
                    </a:cubicBezTo>
                    <a:cubicBezTo>
                      <a:pt x="1238" y="3"/>
                      <a:pt x="709" y="496"/>
                      <a:pt x="497" y="1116"/>
                    </a:cubicBezTo>
                    <a:cubicBezTo>
                      <a:pt x="0" y="2523"/>
                      <a:pt x="1171" y="3812"/>
                      <a:pt x="2400" y="4327"/>
                    </a:cubicBezTo>
                    <a:cubicBezTo>
                      <a:pt x="3016" y="4588"/>
                      <a:pt x="3703" y="4717"/>
                      <a:pt x="4393" y="4717"/>
                    </a:cubicBezTo>
                    <a:cubicBezTo>
                      <a:pt x="5012" y="4717"/>
                      <a:pt x="5633" y="4613"/>
                      <a:pt x="6206" y="4407"/>
                    </a:cubicBezTo>
                    <a:cubicBezTo>
                      <a:pt x="7414" y="3971"/>
                      <a:pt x="8604" y="2940"/>
                      <a:pt x="8426" y="1513"/>
                    </a:cubicBezTo>
                    <a:cubicBezTo>
                      <a:pt x="8331" y="774"/>
                      <a:pt x="7784" y="1"/>
                      <a:pt x="6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5442;p55"/>
              <p:cNvSpPr/>
              <p:nvPr/>
            </p:nvSpPr>
            <p:spPr>
              <a:xfrm>
                <a:off x="1093725" y="3585163"/>
                <a:ext cx="133350" cy="76150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3046" extrusionOk="0">
                    <a:moveTo>
                      <a:pt x="1748" y="0"/>
                    </a:moveTo>
                    <a:cubicBezTo>
                      <a:pt x="1632" y="0"/>
                      <a:pt x="1515" y="21"/>
                      <a:pt x="1409" y="53"/>
                    </a:cubicBezTo>
                    <a:cubicBezTo>
                      <a:pt x="1111" y="172"/>
                      <a:pt x="873" y="389"/>
                      <a:pt x="675" y="627"/>
                    </a:cubicBezTo>
                    <a:cubicBezTo>
                      <a:pt x="476" y="885"/>
                      <a:pt x="338" y="1163"/>
                      <a:pt x="219" y="1459"/>
                    </a:cubicBezTo>
                    <a:cubicBezTo>
                      <a:pt x="120" y="1678"/>
                      <a:pt x="21" y="1896"/>
                      <a:pt x="1" y="2133"/>
                    </a:cubicBezTo>
                    <a:cubicBezTo>
                      <a:pt x="1" y="2133"/>
                      <a:pt x="1388" y="3045"/>
                      <a:pt x="2974" y="3045"/>
                    </a:cubicBezTo>
                    <a:cubicBezTo>
                      <a:pt x="4580" y="3045"/>
                      <a:pt x="5334" y="2094"/>
                      <a:pt x="5334" y="2094"/>
                    </a:cubicBezTo>
                    <a:cubicBezTo>
                      <a:pt x="5273" y="1758"/>
                      <a:pt x="5154" y="1440"/>
                      <a:pt x="5017" y="1123"/>
                    </a:cubicBezTo>
                    <a:cubicBezTo>
                      <a:pt x="4858" y="825"/>
                      <a:pt x="4679" y="529"/>
                      <a:pt x="4401" y="330"/>
                    </a:cubicBezTo>
                    <a:cubicBezTo>
                      <a:pt x="4282" y="251"/>
                      <a:pt x="4163" y="172"/>
                      <a:pt x="4025" y="151"/>
                    </a:cubicBezTo>
                    <a:cubicBezTo>
                      <a:pt x="3998" y="148"/>
                      <a:pt x="3972" y="147"/>
                      <a:pt x="3945" y="147"/>
                    </a:cubicBezTo>
                    <a:cubicBezTo>
                      <a:pt x="3641" y="147"/>
                      <a:pt x="3372" y="348"/>
                      <a:pt x="3153" y="548"/>
                    </a:cubicBezTo>
                    <a:cubicBezTo>
                      <a:pt x="2995" y="687"/>
                      <a:pt x="2815" y="865"/>
                      <a:pt x="2776" y="1084"/>
                    </a:cubicBezTo>
                    <a:cubicBezTo>
                      <a:pt x="2717" y="865"/>
                      <a:pt x="2638" y="667"/>
                      <a:pt x="2519" y="468"/>
                    </a:cubicBezTo>
                    <a:cubicBezTo>
                      <a:pt x="2400" y="291"/>
                      <a:pt x="2241" y="112"/>
                      <a:pt x="2043" y="53"/>
                    </a:cubicBezTo>
                    <a:cubicBezTo>
                      <a:pt x="1951" y="16"/>
                      <a:pt x="185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5443;p55"/>
              <p:cNvSpPr/>
              <p:nvPr/>
            </p:nvSpPr>
            <p:spPr>
              <a:xfrm>
                <a:off x="1051600" y="3545475"/>
                <a:ext cx="215100" cy="11795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4718" extrusionOk="0">
                    <a:moveTo>
                      <a:pt x="6967" y="362"/>
                    </a:moveTo>
                    <a:cubicBezTo>
                      <a:pt x="7056" y="362"/>
                      <a:pt x="7146" y="374"/>
                      <a:pt x="7237" y="402"/>
                    </a:cubicBezTo>
                    <a:cubicBezTo>
                      <a:pt x="7573" y="501"/>
                      <a:pt x="7850" y="818"/>
                      <a:pt x="7969" y="1135"/>
                    </a:cubicBezTo>
                    <a:cubicBezTo>
                      <a:pt x="8466" y="2385"/>
                      <a:pt x="7454" y="3474"/>
                      <a:pt x="6404" y="3950"/>
                    </a:cubicBezTo>
                    <a:cubicBezTo>
                      <a:pt x="5792" y="4226"/>
                      <a:pt x="5093" y="4364"/>
                      <a:pt x="4400" y="4364"/>
                    </a:cubicBezTo>
                    <a:cubicBezTo>
                      <a:pt x="3947" y="4364"/>
                      <a:pt x="3497" y="4306"/>
                      <a:pt x="3074" y="4188"/>
                    </a:cubicBezTo>
                    <a:cubicBezTo>
                      <a:pt x="1964" y="3891"/>
                      <a:pt x="735" y="3019"/>
                      <a:pt x="735" y="1769"/>
                    </a:cubicBezTo>
                    <a:cubicBezTo>
                      <a:pt x="751" y="1079"/>
                      <a:pt x="1199" y="373"/>
                      <a:pt x="1881" y="373"/>
                    </a:cubicBezTo>
                    <a:cubicBezTo>
                      <a:pt x="2000" y="373"/>
                      <a:pt x="2127" y="395"/>
                      <a:pt x="2260" y="442"/>
                    </a:cubicBezTo>
                    <a:cubicBezTo>
                      <a:pt x="2638" y="561"/>
                      <a:pt x="2955" y="818"/>
                      <a:pt x="3291" y="1016"/>
                    </a:cubicBezTo>
                    <a:cubicBezTo>
                      <a:pt x="3648" y="1195"/>
                      <a:pt x="4025" y="1314"/>
                      <a:pt x="4422" y="1314"/>
                    </a:cubicBezTo>
                    <a:cubicBezTo>
                      <a:pt x="4427" y="1315"/>
                      <a:pt x="4433" y="1315"/>
                      <a:pt x="4438" y="1315"/>
                    </a:cubicBezTo>
                    <a:cubicBezTo>
                      <a:pt x="4445" y="1315"/>
                      <a:pt x="4451" y="1315"/>
                      <a:pt x="4457" y="1314"/>
                    </a:cubicBezTo>
                    <a:lnTo>
                      <a:pt x="4457" y="1314"/>
                    </a:lnTo>
                    <a:cubicBezTo>
                      <a:pt x="5114" y="1302"/>
                      <a:pt x="5621" y="952"/>
                      <a:pt x="6166" y="640"/>
                    </a:cubicBezTo>
                    <a:cubicBezTo>
                      <a:pt x="6408" y="489"/>
                      <a:pt x="6683" y="362"/>
                      <a:pt x="6967" y="362"/>
                    </a:cubicBezTo>
                    <a:close/>
                    <a:moveTo>
                      <a:pt x="6995" y="1"/>
                    </a:moveTo>
                    <a:cubicBezTo>
                      <a:pt x="6957" y="1"/>
                      <a:pt x="6919" y="2"/>
                      <a:pt x="6880" y="6"/>
                    </a:cubicBezTo>
                    <a:cubicBezTo>
                      <a:pt x="5968" y="104"/>
                      <a:pt x="5353" y="958"/>
                      <a:pt x="4422" y="958"/>
                    </a:cubicBezTo>
                    <a:cubicBezTo>
                      <a:pt x="3986" y="958"/>
                      <a:pt x="3589" y="778"/>
                      <a:pt x="3212" y="540"/>
                    </a:cubicBezTo>
                    <a:cubicBezTo>
                      <a:pt x="2855" y="342"/>
                      <a:pt x="2519" y="104"/>
                      <a:pt x="2122" y="25"/>
                    </a:cubicBezTo>
                    <a:cubicBezTo>
                      <a:pt x="2042" y="10"/>
                      <a:pt x="1963" y="3"/>
                      <a:pt x="1885" y="3"/>
                    </a:cubicBezTo>
                    <a:cubicBezTo>
                      <a:pt x="1238" y="3"/>
                      <a:pt x="709" y="496"/>
                      <a:pt x="497" y="1116"/>
                    </a:cubicBezTo>
                    <a:cubicBezTo>
                      <a:pt x="0" y="2523"/>
                      <a:pt x="1171" y="3812"/>
                      <a:pt x="2400" y="4327"/>
                    </a:cubicBezTo>
                    <a:cubicBezTo>
                      <a:pt x="3016" y="4588"/>
                      <a:pt x="3703" y="4717"/>
                      <a:pt x="4393" y="4717"/>
                    </a:cubicBezTo>
                    <a:cubicBezTo>
                      <a:pt x="5012" y="4717"/>
                      <a:pt x="5633" y="4613"/>
                      <a:pt x="6206" y="4407"/>
                    </a:cubicBezTo>
                    <a:cubicBezTo>
                      <a:pt x="7414" y="3971"/>
                      <a:pt x="8604" y="2940"/>
                      <a:pt x="8426" y="1513"/>
                    </a:cubicBezTo>
                    <a:cubicBezTo>
                      <a:pt x="8331" y="774"/>
                      <a:pt x="7784" y="1"/>
                      <a:pt x="6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5444;p55"/>
              <p:cNvSpPr/>
              <p:nvPr/>
            </p:nvSpPr>
            <p:spPr>
              <a:xfrm>
                <a:off x="868750" y="3480200"/>
                <a:ext cx="130350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234" extrusionOk="0">
                    <a:moveTo>
                      <a:pt x="2597" y="0"/>
                    </a:moveTo>
                    <a:cubicBezTo>
                      <a:pt x="1169" y="0"/>
                      <a:pt x="1" y="1169"/>
                      <a:pt x="1" y="2617"/>
                    </a:cubicBezTo>
                    <a:cubicBezTo>
                      <a:pt x="1" y="4063"/>
                      <a:pt x="1169" y="5234"/>
                      <a:pt x="2597" y="5234"/>
                    </a:cubicBezTo>
                    <a:cubicBezTo>
                      <a:pt x="4045" y="5234"/>
                      <a:pt x="5213" y="4063"/>
                      <a:pt x="5213" y="2617"/>
                    </a:cubicBezTo>
                    <a:cubicBezTo>
                      <a:pt x="5213" y="1169"/>
                      <a:pt x="4045" y="0"/>
                      <a:pt x="25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5445;p55"/>
              <p:cNvSpPr/>
              <p:nvPr/>
            </p:nvSpPr>
            <p:spPr>
              <a:xfrm>
                <a:off x="1314250" y="3480200"/>
                <a:ext cx="130850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5234" extrusionOk="0">
                    <a:moveTo>
                      <a:pt x="2617" y="0"/>
                    </a:moveTo>
                    <a:cubicBezTo>
                      <a:pt x="1171" y="0"/>
                      <a:pt x="1" y="1169"/>
                      <a:pt x="1" y="2617"/>
                    </a:cubicBezTo>
                    <a:cubicBezTo>
                      <a:pt x="1" y="4063"/>
                      <a:pt x="1171" y="5234"/>
                      <a:pt x="2617" y="5234"/>
                    </a:cubicBezTo>
                    <a:cubicBezTo>
                      <a:pt x="4065" y="5234"/>
                      <a:pt x="5234" y="4063"/>
                      <a:pt x="5234" y="2617"/>
                    </a:cubicBezTo>
                    <a:cubicBezTo>
                      <a:pt x="5234" y="1169"/>
                      <a:pt x="4065" y="0"/>
                      <a:pt x="2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5446;p55"/>
              <p:cNvSpPr/>
              <p:nvPr/>
            </p:nvSpPr>
            <p:spPr>
              <a:xfrm>
                <a:off x="944075" y="3065900"/>
                <a:ext cx="435625" cy="205675"/>
              </a:xfrm>
              <a:custGeom>
                <a:avLst/>
                <a:gdLst/>
                <a:ahLst/>
                <a:cxnLst/>
                <a:rect l="l" t="t" r="r" b="b"/>
                <a:pathLst>
                  <a:path w="17425" h="8227" extrusionOk="0">
                    <a:moveTo>
                      <a:pt x="17325" y="6955"/>
                    </a:moveTo>
                    <a:lnTo>
                      <a:pt x="17325" y="6955"/>
                    </a:lnTo>
                    <a:cubicBezTo>
                      <a:pt x="17355" y="7006"/>
                      <a:pt x="17388" y="7054"/>
                      <a:pt x="17424" y="7097"/>
                    </a:cubicBezTo>
                    <a:cubicBezTo>
                      <a:pt x="17393" y="7050"/>
                      <a:pt x="17360" y="7003"/>
                      <a:pt x="17325" y="6955"/>
                    </a:cubicBezTo>
                    <a:close/>
                    <a:moveTo>
                      <a:pt x="15402" y="1"/>
                    </a:moveTo>
                    <a:lnTo>
                      <a:pt x="1071" y="556"/>
                    </a:lnTo>
                    <a:cubicBezTo>
                      <a:pt x="199" y="1368"/>
                      <a:pt x="20" y="2676"/>
                      <a:pt x="80" y="3865"/>
                    </a:cubicBezTo>
                    <a:cubicBezTo>
                      <a:pt x="120" y="5036"/>
                      <a:pt x="318" y="6265"/>
                      <a:pt x="1" y="7394"/>
                    </a:cubicBezTo>
                    <a:cubicBezTo>
                      <a:pt x="318" y="6899"/>
                      <a:pt x="635" y="6384"/>
                      <a:pt x="1130" y="6046"/>
                    </a:cubicBezTo>
                    <a:cubicBezTo>
                      <a:pt x="1685" y="5670"/>
                      <a:pt x="2240" y="5273"/>
                      <a:pt x="2855" y="4996"/>
                    </a:cubicBezTo>
                    <a:cubicBezTo>
                      <a:pt x="3331" y="4777"/>
                      <a:pt x="3945" y="4560"/>
                      <a:pt x="4243" y="4103"/>
                    </a:cubicBezTo>
                    <a:cubicBezTo>
                      <a:pt x="4341" y="5273"/>
                      <a:pt x="5293" y="6740"/>
                      <a:pt x="5670" y="7850"/>
                    </a:cubicBezTo>
                    <a:cubicBezTo>
                      <a:pt x="6582" y="6820"/>
                      <a:pt x="7375" y="5710"/>
                      <a:pt x="8049" y="4539"/>
                    </a:cubicBezTo>
                    <a:cubicBezTo>
                      <a:pt x="9040" y="5472"/>
                      <a:pt x="9733" y="6740"/>
                      <a:pt x="9971" y="8068"/>
                    </a:cubicBezTo>
                    <a:cubicBezTo>
                      <a:pt x="10288" y="7256"/>
                      <a:pt x="10586" y="6423"/>
                      <a:pt x="10903" y="5591"/>
                    </a:cubicBezTo>
                    <a:cubicBezTo>
                      <a:pt x="11022" y="5234"/>
                      <a:pt x="11160" y="4837"/>
                      <a:pt x="11002" y="4500"/>
                    </a:cubicBezTo>
                    <a:lnTo>
                      <a:pt x="11002" y="4500"/>
                    </a:lnTo>
                    <a:cubicBezTo>
                      <a:pt x="12291" y="5472"/>
                      <a:pt x="13322" y="6759"/>
                      <a:pt x="14015" y="8226"/>
                    </a:cubicBezTo>
                    <a:cubicBezTo>
                      <a:pt x="13758" y="6839"/>
                      <a:pt x="14947" y="5353"/>
                      <a:pt x="14313" y="4103"/>
                    </a:cubicBezTo>
                    <a:lnTo>
                      <a:pt x="14313" y="4103"/>
                    </a:lnTo>
                    <a:cubicBezTo>
                      <a:pt x="15181" y="4840"/>
                      <a:pt x="16625" y="5990"/>
                      <a:pt x="17325" y="6955"/>
                    </a:cubicBezTo>
                    <a:lnTo>
                      <a:pt x="17325" y="6955"/>
                    </a:lnTo>
                    <a:cubicBezTo>
                      <a:pt x="16819" y="6096"/>
                      <a:pt x="17049" y="4211"/>
                      <a:pt x="16750" y="3014"/>
                    </a:cubicBezTo>
                    <a:cubicBezTo>
                      <a:pt x="16433" y="1685"/>
                      <a:pt x="16076" y="1169"/>
                      <a:pt x="15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5447;p55"/>
              <p:cNvSpPr/>
              <p:nvPr/>
            </p:nvSpPr>
            <p:spPr>
              <a:xfrm>
                <a:off x="920300" y="3061250"/>
                <a:ext cx="465250" cy="214600"/>
              </a:xfrm>
              <a:custGeom>
                <a:avLst/>
                <a:gdLst/>
                <a:ahLst/>
                <a:cxnLst/>
                <a:rect l="l" t="t" r="r" b="b"/>
                <a:pathLst>
                  <a:path w="18610" h="8584" extrusionOk="0">
                    <a:moveTo>
                      <a:pt x="16358" y="0"/>
                    </a:moveTo>
                    <a:cubicBezTo>
                      <a:pt x="16239" y="0"/>
                      <a:pt x="16112" y="129"/>
                      <a:pt x="16195" y="266"/>
                    </a:cubicBezTo>
                    <a:cubicBezTo>
                      <a:pt x="16512" y="840"/>
                      <a:pt x="16869" y="1416"/>
                      <a:pt x="17146" y="2010"/>
                    </a:cubicBezTo>
                    <a:cubicBezTo>
                      <a:pt x="17405" y="2624"/>
                      <a:pt x="17582" y="3298"/>
                      <a:pt x="17661" y="3972"/>
                    </a:cubicBezTo>
                    <a:cubicBezTo>
                      <a:pt x="17722" y="4627"/>
                      <a:pt x="17722" y="5280"/>
                      <a:pt x="17780" y="5915"/>
                    </a:cubicBezTo>
                    <a:cubicBezTo>
                      <a:pt x="17797" y="6060"/>
                      <a:pt x="17815" y="6206"/>
                      <a:pt x="17838" y="6349"/>
                    </a:cubicBezTo>
                    <a:lnTo>
                      <a:pt x="17838" y="6349"/>
                    </a:lnTo>
                    <a:cubicBezTo>
                      <a:pt x="17592" y="6089"/>
                      <a:pt x="17330" y="5841"/>
                      <a:pt x="17067" y="5597"/>
                    </a:cubicBezTo>
                    <a:cubicBezTo>
                      <a:pt x="16532" y="5103"/>
                      <a:pt x="15957" y="4646"/>
                      <a:pt x="15383" y="4170"/>
                    </a:cubicBezTo>
                    <a:cubicBezTo>
                      <a:pt x="15344" y="4142"/>
                      <a:pt x="15304" y="4129"/>
                      <a:pt x="15265" y="4129"/>
                    </a:cubicBezTo>
                    <a:cubicBezTo>
                      <a:pt x="15145" y="4129"/>
                      <a:pt x="15045" y="4253"/>
                      <a:pt x="15105" y="4389"/>
                    </a:cubicBezTo>
                    <a:cubicBezTo>
                      <a:pt x="15422" y="5042"/>
                      <a:pt x="15224" y="5756"/>
                      <a:pt x="15045" y="6411"/>
                    </a:cubicBezTo>
                    <a:cubicBezTo>
                      <a:pt x="14925" y="6819"/>
                      <a:pt x="14813" y="7226"/>
                      <a:pt x="14769" y="7638"/>
                    </a:cubicBezTo>
                    <a:lnTo>
                      <a:pt x="14769" y="7638"/>
                    </a:lnTo>
                    <a:cubicBezTo>
                      <a:pt x="14079" y="6434"/>
                      <a:pt x="13158" y="5382"/>
                      <a:pt x="12052" y="4527"/>
                    </a:cubicBezTo>
                    <a:cubicBezTo>
                      <a:pt x="12027" y="4506"/>
                      <a:pt x="11997" y="4496"/>
                      <a:pt x="11967" y="4496"/>
                    </a:cubicBezTo>
                    <a:cubicBezTo>
                      <a:pt x="11860" y="4496"/>
                      <a:pt x="11748" y="4617"/>
                      <a:pt x="11794" y="4725"/>
                    </a:cubicBezTo>
                    <a:cubicBezTo>
                      <a:pt x="11894" y="5023"/>
                      <a:pt x="11815" y="5301"/>
                      <a:pt x="11735" y="5597"/>
                    </a:cubicBezTo>
                    <a:cubicBezTo>
                      <a:pt x="11635" y="5875"/>
                      <a:pt x="11516" y="6152"/>
                      <a:pt x="11418" y="6430"/>
                    </a:cubicBezTo>
                    <a:lnTo>
                      <a:pt x="10970" y="7650"/>
                    </a:lnTo>
                    <a:lnTo>
                      <a:pt x="10970" y="7650"/>
                    </a:lnTo>
                    <a:cubicBezTo>
                      <a:pt x="10646" y="6484"/>
                      <a:pt x="10008" y="5425"/>
                      <a:pt x="9119" y="4587"/>
                    </a:cubicBezTo>
                    <a:cubicBezTo>
                      <a:pt x="9084" y="4561"/>
                      <a:pt x="9038" y="4546"/>
                      <a:pt x="8992" y="4546"/>
                    </a:cubicBezTo>
                    <a:cubicBezTo>
                      <a:pt x="8933" y="4546"/>
                      <a:pt x="8874" y="4571"/>
                      <a:pt x="8841" y="4627"/>
                    </a:cubicBezTo>
                    <a:cubicBezTo>
                      <a:pt x="8232" y="5713"/>
                      <a:pt x="7504" y="6749"/>
                      <a:pt x="6689" y="7686"/>
                    </a:cubicBezTo>
                    <a:lnTo>
                      <a:pt x="6689" y="7686"/>
                    </a:lnTo>
                    <a:cubicBezTo>
                      <a:pt x="6487" y="7179"/>
                      <a:pt x="6239" y="6692"/>
                      <a:pt x="6006" y="6192"/>
                    </a:cubicBezTo>
                    <a:cubicBezTo>
                      <a:pt x="5728" y="5597"/>
                      <a:pt x="5432" y="4963"/>
                      <a:pt x="5371" y="4289"/>
                    </a:cubicBezTo>
                    <a:cubicBezTo>
                      <a:pt x="5360" y="4182"/>
                      <a:pt x="5284" y="4118"/>
                      <a:pt x="5199" y="4118"/>
                    </a:cubicBezTo>
                    <a:cubicBezTo>
                      <a:pt x="5143" y="4118"/>
                      <a:pt x="5083" y="4147"/>
                      <a:pt x="5035" y="4210"/>
                    </a:cubicBezTo>
                    <a:cubicBezTo>
                      <a:pt x="4816" y="4548"/>
                      <a:pt x="4420" y="4706"/>
                      <a:pt x="4044" y="4884"/>
                    </a:cubicBezTo>
                    <a:cubicBezTo>
                      <a:pt x="3608" y="5063"/>
                      <a:pt x="3172" y="5301"/>
                      <a:pt x="2755" y="5558"/>
                    </a:cubicBezTo>
                    <a:cubicBezTo>
                      <a:pt x="2358" y="5816"/>
                      <a:pt x="1922" y="6073"/>
                      <a:pt x="1605" y="6411"/>
                    </a:cubicBezTo>
                    <a:cubicBezTo>
                      <a:pt x="1485" y="6531"/>
                      <a:pt x="1377" y="6659"/>
                      <a:pt x="1275" y="6794"/>
                    </a:cubicBezTo>
                    <a:lnTo>
                      <a:pt x="1275" y="6794"/>
                    </a:lnTo>
                    <a:cubicBezTo>
                      <a:pt x="1364" y="5801"/>
                      <a:pt x="1204" y="4801"/>
                      <a:pt x="1190" y="3813"/>
                    </a:cubicBezTo>
                    <a:cubicBezTo>
                      <a:pt x="1190" y="2764"/>
                      <a:pt x="1348" y="1614"/>
                      <a:pt x="2141" y="861"/>
                    </a:cubicBezTo>
                    <a:cubicBezTo>
                      <a:pt x="2281" y="735"/>
                      <a:pt x="2151" y="561"/>
                      <a:pt x="2011" y="561"/>
                    </a:cubicBezTo>
                    <a:cubicBezTo>
                      <a:pt x="1974" y="561"/>
                      <a:pt x="1937" y="573"/>
                      <a:pt x="1903" y="602"/>
                    </a:cubicBezTo>
                    <a:cubicBezTo>
                      <a:pt x="0" y="2426"/>
                      <a:pt x="1367" y="5320"/>
                      <a:pt x="793" y="7540"/>
                    </a:cubicBezTo>
                    <a:cubicBezTo>
                      <a:pt x="754" y="7670"/>
                      <a:pt x="860" y="7766"/>
                      <a:pt x="966" y="7766"/>
                    </a:cubicBezTo>
                    <a:cubicBezTo>
                      <a:pt x="1021" y="7766"/>
                      <a:pt x="1076" y="7740"/>
                      <a:pt x="1110" y="7680"/>
                    </a:cubicBezTo>
                    <a:cubicBezTo>
                      <a:pt x="1348" y="7283"/>
                      <a:pt x="1586" y="6887"/>
                      <a:pt x="1922" y="6570"/>
                    </a:cubicBezTo>
                    <a:cubicBezTo>
                      <a:pt x="2300" y="6232"/>
                      <a:pt x="2775" y="5954"/>
                      <a:pt x="3212" y="5697"/>
                    </a:cubicBezTo>
                    <a:cubicBezTo>
                      <a:pt x="3608" y="5459"/>
                      <a:pt x="4023" y="5280"/>
                      <a:pt x="4420" y="5082"/>
                    </a:cubicBezTo>
                    <a:cubicBezTo>
                      <a:pt x="4666" y="4979"/>
                      <a:pt x="4886" y="4851"/>
                      <a:pt x="5075" y="4686"/>
                    </a:cubicBezTo>
                    <a:lnTo>
                      <a:pt x="5075" y="4686"/>
                    </a:lnTo>
                    <a:cubicBezTo>
                      <a:pt x="5318" y="5885"/>
                      <a:pt x="6051" y="6932"/>
                      <a:pt x="6462" y="8076"/>
                    </a:cubicBezTo>
                    <a:cubicBezTo>
                      <a:pt x="6488" y="8153"/>
                      <a:pt x="6564" y="8205"/>
                      <a:pt x="6641" y="8205"/>
                    </a:cubicBezTo>
                    <a:cubicBezTo>
                      <a:pt x="6683" y="8205"/>
                      <a:pt x="6724" y="8190"/>
                      <a:pt x="6759" y="8155"/>
                    </a:cubicBezTo>
                    <a:cubicBezTo>
                      <a:pt x="7620" y="7182"/>
                      <a:pt x="8393" y="6138"/>
                      <a:pt x="9044" y="5007"/>
                    </a:cubicBezTo>
                    <a:lnTo>
                      <a:pt x="9044" y="5007"/>
                    </a:lnTo>
                    <a:cubicBezTo>
                      <a:pt x="9925" y="5915"/>
                      <a:pt x="10521" y="7061"/>
                      <a:pt x="10763" y="8314"/>
                    </a:cubicBezTo>
                    <a:cubicBezTo>
                      <a:pt x="10782" y="8397"/>
                      <a:pt x="10844" y="8433"/>
                      <a:pt x="10911" y="8433"/>
                    </a:cubicBezTo>
                    <a:cubicBezTo>
                      <a:pt x="10987" y="8433"/>
                      <a:pt x="11069" y="8387"/>
                      <a:pt x="11101" y="8314"/>
                    </a:cubicBezTo>
                    <a:cubicBezTo>
                      <a:pt x="11339" y="7659"/>
                      <a:pt x="11577" y="7006"/>
                      <a:pt x="11815" y="6371"/>
                    </a:cubicBezTo>
                    <a:cubicBezTo>
                      <a:pt x="11961" y="5977"/>
                      <a:pt x="12181" y="5529"/>
                      <a:pt x="12201" y="5091"/>
                    </a:cubicBezTo>
                    <a:lnTo>
                      <a:pt x="12201" y="5091"/>
                    </a:lnTo>
                    <a:cubicBezTo>
                      <a:pt x="13288" y="6013"/>
                      <a:pt x="14174" y="7167"/>
                      <a:pt x="14788" y="8451"/>
                    </a:cubicBezTo>
                    <a:lnTo>
                      <a:pt x="14788" y="8451"/>
                    </a:lnTo>
                    <a:cubicBezTo>
                      <a:pt x="14788" y="8451"/>
                      <a:pt x="14788" y="8452"/>
                      <a:pt x="14788" y="8452"/>
                    </a:cubicBezTo>
                    <a:cubicBezTo>
                      <a:pt x="14788" y="8452"/>
                      <a:pt x="14788" y="8452"/>
                      <a:pt x="14788" y="8452"/>
                    </a:cubicBezTo>
                    <a:lnTo>
                      <a:pt x="14788" y="8452"/>
                    </a:lnTo>
                    <a:cubicBezTo>
                      <a:pt x="14794" y="8465"/>
                      <a:pt x="14801" y="8478"/>
                      <a:pt x="14807" y="8492"/>
                    </a:cubicBezTo>
                    <a:cubicBezTo>
                      <a:pt x="14840" y="8557"/>
                      <a:pt x="14890" y="8583"/>
                      <a:pt x="14940" y="8583"/>
                    </a:cubicBezTo>
                    <a:cubicBezTo>
                      <a:pt x="15044" y="8583"/>
                      <a:pt x="15151" y="8473"/>
                      <a:pt x="15124" y="8354"/>
                    </a:cubicBezTo>
                    <a:cubicBezTo>
                      <a:pt x="15122" y="8341"/>
                      <a:pt x="15120" y="8329"/>
                      <a:pt x="15118" y="8316"/>
                    </a:cubicBezTo>
                    <a:lnTo>
                      <a:pt x="15118" y="8316"/>
                    </a:lnTo>
                    <a:cubicBezTo>
                      <a:pt x="15120" y="8315"/>
                      <a:pt x="15122" y="8315"/>
                      <a:pt x="15124" y="8314"/>
                    </a:cubicBezTo>
                    <a:cubicBezTo>
                      <a:pt x="15121" y="8308"/>
                      <a:pt x="15118" y="8301"/>
                      <a:pt x="15115" y="8295"/>
                    </a:cubicBezTo>
                    <a:lnTo>
                      <a:pt x="15115" y="8295"/>
                    </a:lnTo>
                    <a:cubicBezTo>
                      <a:pt x="14948" y="7114"/>
                      <a:pt x="15771" y="5974"/>
                      <a:pt x="15608" y="4816"/>
                    </a:cubicBezTo>
                    <a:lnTo>
                      <a:pt x="15608" y="4816"/>
                    </a:lnTo>
                    <a:cubicBezTo>
                      <a:pt x="15995" y="5138"/>
                      <a:pt x="16388" y="5462"/>
                      <a:pt x="16770" y="5816"/>
                    </a:cubicBezTo>
                    <a:cubicBezTo>
                      <a:pt x="17305" y="6292"/>
                      <a:pt x="17820" y="6787"/>
                      <a:pt x="18217" y="7381"/>
                    </a:cubicBezTo>
                    <a:cubicBezTo>
                      <a:pt x="18219" y="7380"/>
                      <a:pt x="18221" y="7378"/>
                      <a:pt x="18223" y="7376"/>
                    </a:cubicBezTo>
                    <a:lnTo>
                      <a:pt x="18223" y="7376"/>
                    </a:lnTo>
                    <a:cubicBezTo>
                      <a:pt x="18234" y="7391"/>
                      <a:pt x="18245" y="7406"/>
                      <a:pt x="18256" y="7421"/>
                    </a:cubicBezTo>
                    <a:cubicBezTo>
                      <a:pt x="18285" y="7460"/>
                      <a:pt x="18323" y="7476"/>
                      <a:pt x="18362" y="7476"/>
                    </a:cubicBezTo>
                    <a:cubicBezTo>
                      <a:pt x="18481" y="7476"/>
                      <a:pt x="18609" y="7323"/>
                      <a:pt x="18534" y="7204"/>
                    </a:cubicBezTo>
                    <a:cubicBezTo>
                      <a:pt x="18486" y="7133"/>
                      <a:pt x="18437" y="7062"/>
                      <a:pt x="18385" y="6993"/>
                    </a:cubicBezTo>
                    <a:lnTo>
                      <a:pt x="18385" y="6993"/>
                    </a:lnTo>
                    <a:cubicBezTo>
                      <a:pt x="18167" y="6582"/>
                      <a:pt x="18135" y="6028"/>
                      <a:pt x="18118" y="5578"/>
                    </a:cubicBezTo>
                    <a:cubicBezTo>
                      <a:pt x="18058" y="4944"/>
                      <a:pt x="18058" y="4310"/>
                      <a:pt x="17979" y="3675"/>
                    </a:cubicBezTo>
                    <a:cubicBezTo>
                      <a:pt x="17880" y="3041"/>
                      <a:pt x="17701" y="2426"/>
                      <a:pt x="17444" y="1831"/>
                    </a:cubicBezTo>
                    <a:cubicBezTo>
                      <a:pt x="17186" y="1236"/>
                      <a:pt x="16829" y="662"/>
                      <a:pt x="16493" y="87"/>
                    </a:cubicBezTo>
                    <a:cubicBezTo>
                      <a:pt x="16462" y="26"/>
                      <a:pt x="16411" y="0"/>
                      <a:pt x="16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5448;p55"/>
              <p:cNvSpPr/>
              <p:nvPr/>
            </p:nvSpPr>
            <p:spPr>
              <a:xfrm>
                <a:off x="1009500" y="3079950"/>
                <a:ext cx="4085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2306" extrusionOk="0">
                    <a:moveTo>
                      <a:pt x="1386" y="0"/>
                    </a:moveTo>
                    <a:cubicBezTo>
                      <a:pt x="1346" y="0"/>
                      <a:pt x="1306" y="16"/>
                      <a:pt x="1269" y="52"/>
                    </a:cubicBezTo>
                    <a:cubicBezTo>
                      <a:pt x="733" y="647"/>
                      <a:pt x="317" y="1342"/>
                      <a:pt x="19" y="2074"/>
                    </a:cubicBezTo>
                    <a:cubicBezTo>
                      <a:pt x="0" y="2174"/>
                      <a:pt x="59" y="2272"/>
                      <a:pt x="159" y="2293"/>
                    </a:cubicBezTo>
                    <a:cubicBezTo>
                      <a:pt x="180" y="2302"/>
                      <a:pt x="200" y="2305"/>
                      <a:pt x="219" y="2305"/>
                    </a:cubicBezTo>
                    <a:cubicBezTo>
                      <a:pt x="289" y="2305"/>
                      <a:pt x="345" y="2252"/>
                      <a:pt x="376" y="2174"/>
                    </a:cubicBezTo>
                    <a:cubicBezTo>
                      <a:pt x="635" y="1500"/>
                      <a:pt x="1031" y="866"/>
                      <a:pt x="1526" y="311"/>
                    </a:cubicBezTo>
                    <a:cubicBezTo>
                      <a:pt x="1633" y="173"/>
                      <a:pt x="1517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5449;p55"/>
              <p:cNvSpPr/>
              <p:nvPr/>
            </p:nvSpPr>
            <p:spPr>
              <a:xfrm>
                <a:off x="1094975" y="3071275"/>
                <a:ext cx="23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908" extrusionOk="0">
                    <a:moveTo>
                      <a:pt x="742" y="0"/>
                    </a:moveTo>
                    <a:cubicBezTo>
                      <a:pt x="674" y="0"/>
                      <a:pt x="609" y="37"/>
                      <a:pt x="586" y="122"/>
                    </a:cubicBezTo>
                    <a:cubicBezTo>
                      <a:pt x="287" y="1311"/>
                      <a:pt x="89" y="2521"/>
                      <a:pt x="10" y="3730"/>
                    </a:cubicBezTo>
                    <a:cubicBezTo>
                      <a:pt x="0" y="3848"/>
                      <a:pt x="85" y="3908"/>
                      <a:pt x="174" y="3908"/>
                    </a:cubicBezTo>
                    <a:cubicBezTo>
                      <a:pt x="263" y="3908"/>
                      <a:pt x="357" y="3848"/>
                      <a:pt x="367" y="3730"/>
                    </a:cubicBezTo>
                    <a:cubicBezTo>
                      <a:pt x="446" y="2540"/>
                      <a:pt x="625" y="1371"/>
                      <a:pt x="922" y="222"/>
                    </a:cubicBezTo>
                    <a:cubicBezTo>
                      <a:pt x="958" y="89"/>
                      <a:pt x="848" y="0"/>
                      <a:pt x="7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5450;p55"/>
              <p:cNvSpPr/>
              <p:nvPr/>
            </p:nvSpPr>
            <p:spPr>
              <a:xfrm>
                <a:off x="1167075" y="3073325"/>
                <a:ext cx="1192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484" extrusionOk="0">
                    <a:moveTo>
                      <a:pt x="172" y="1"/>
                    </a:moveTo>
                    <a:cubicBezTo>
                      <a:pt x="85" y="1"/>
                      <a:pt x="1" y="60"/>
                      <a:pt x="1" y="179"/>
                    </a:cubicBezTo>
                    <a:lnTo>
                      <a:pt x="120" y="2320"/>
                    </a:lnTo>
                    <a:cubicBezTo>
                      <a:pt x="120" y="2429"/>
                      <a:pt x="209" y="2483"/>
                      <a:pt x="298" y="2483"/>
                    </a:cubicBezTo>
                    <a:cubicBezTo>
                      <a:pt x="387" y="2483"/>
                      <a:pt x="477" y="2429"/>
                      <a:pt x="477" y="2320"/>
                    </a:cubicBezTo>
                    <a:lnTo>
                      <a:pt x="358" y="179"/>
                    </a:lnTo>
                    <a:cubicBezTo>
                      <a:pt x="347" y="60"/>
                      <a:pt x="258" y="1"/>
                      <a:pt x="1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5451;p55"/>
              <p:cNvSpPr/>
              <p:nvPr/>
            </p:nvSpPr>
            <p:spPr>
              <a:xfrm>
                <a:off x="1236200" y="3064425"/>
                <a:ext cx="185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2667" extrusionOk="0">
                    <a:moveTo>
                      <a:pt x="172" y="0"/>
                    </a:moveTo>
                    <a:cubicBezTo>
                      <a:pt x="85" y="0"/>
                      <a:pt x="1" y="60"/>
                      <a:pt x="11" y="179"/>
                    </a:cubicBezTo>
                    <a:cubicBezTo>
                      <a:pt x="30" y="971"/>
                      <a:pt x="149" y="1764"/>
                      <a:pt x="368" y="2537"/>
                    </a:cubicBezTo>
                    <a:cubicBezTo>
                      <a:pt x="392" y="2627"/>
                      <a:pt x="464" y="2666"/>
                      <a:pt x="535" y="2666"/>
                    </a:cubicBezTo>
                    <a:cubicBezTo>
                      <a:pt x="637" y="2666"/>
                      <a:pt x="740" y="2586"/>
                      <a:pt x="704" y="2457"/>
                    </a:cubicBezTo>
                    <a:cubicBezTo>
                      <a:pt x="506" y="1704"/>
                      <a:pt x="387" y="951"/>
                      <a:pt x="347" y="179"/>
                    </a:cubicBezTo>
                    <a:cubicBezTo>
                      <a:pt x="347" y="60"/>
                      <a:pt x="25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5452;p55"/>
              <p:cNvSpPr/>
              <p:nvPr/>
            </p:nvSpPr>
            <p:spPr>
              <a:xfrm>
                <a:off x="1302875" y="3097775"/>
                <a:ext cx="20325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351" extrusionOk="0">
                    <a:moveTo>
                      <a:pt x="221" y="1"/>
                    </a:moveTo>
                    <a:cubicBezTo>
                      <a:pt x="201" y="1"/>
                      <a:pt x="180" y="5"/>
                      <a:pt x="159" y="13"/>
                    </a:cubicBezTo>
                    <a:cubicBezTo>
                      <a:pt x="59" y="34"/>
                      <a:pt x="0" y="132"/>
                      <a:pt x="40" y="232"/>
                    </a:cubicBezTo>
                    <a:cubicBezTo>
                      <a:pt x="138" y="589"/>
                      <a:pt x="278" y="925"/>
                      <a:pt x="456" y="1263"/>
                    </a:cubicBezTo>
                    <a:cubicBezTo>
                      <a:pt x="482" y="1316"/>
                      <a:pt x="543" y="1351"/>
                      <a:pt x="605" y="1351"/>
                    </a:cubicBezTo>
                    <a:cubicBezTo>
                      <a:pt x="636" y="1351"/>
                      <a:pt x="667" y="1342"/>
                      <a:pt x="693" y="1322"/>
                    </a:cubicBezTo>
                    <a:cubicBezTo>
                      <a:pt x="793" y="1282"/>
                      <a:pt x="812" y="1184"/>
                      <a:pt x="773" y="1084"/>
                    </a:cubicBezTo>
                    <a:cubicBezTo>
                      <a:pt x="595" y="767"/>
                      <a:pt x="476" y="470"/>
                      <a:pt x="376" y="132"/>
                    </a:cubicBezTo>
                    <a:cubicBezTo>
                      <a:pt x="361" y="55"/>
                      <a:pt x="296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5453;p55"/>
              <p:cNvSpPr/>
              <p:nvPr/>
            </p:nvSpPr>
            <p:spPr>
              <a:xfrm>
                <a:off x="1230000" y="4403300"/>
                <a:ext cx="294349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18917" h="1934" extrusionOk="0">
                    <a:moveTo>
                      <a:pt x="10053" y="0"/>
                    </a:moveTo>
                    <a:cubicBezTo>
                      <a:pt x="10009" y="0"/>
                      <a:pt x="9964" y="15"/>
                      <a:pt x="9935" y="45"/>
                    </a:cubicBezTo>
                    <a:lnTo>
                      <a:pt x="8616" y="1362"/>
                    </a:lnTo>
                    <a:lnTo>
                      <a:pt x="8616" y="1362"/>
                    </a:lnTo>
                    <a:lnTo>
                      <a:pt x="7318" y="64"/>
                    </a:lnTo>
                    <a:cubicBezTo>
                      <a:pt x="7279" y="35"/>
                      <a:pt x="7234" y="20"/>
                      <a:pt x="7189" y="20"/>
                    </a:cubicBezTo>
                    <a:cubicBezTo>
                      <a:pt x="7144" y="20"/>
                      <a:pt x="7100" y="35"/>
                      <a:pt x="7060" y="64"/>
                    </a:cubicBezTo>
                    <a:cubicBezTo>
                      <a:pt x="6624" y="500"/>
                      <a:pt x="6205" y="936"/>
                      <a:pt x="5772" y="1373"/>
                    </a:cubicBezTo>
                    <a:lnTo>
                      <a:pt x="5772" y="1373"/>
                    </a:lnTo>
                    <a:lnTo>
                      <a:pt x="4464" y="64"/>
                    </a:lnTo>
                    <a:cubicBezTo>
                      <a:pt x="4434" y="25"/>
                      <a:pt x="4389" y="5"/>
                      <a:pt x="4344" y="5"/>
                    </a:cubicBezTo>
                    <a:cubicBezTo>
                      <a:pt x="4300" y="5"/>
                      <a:pt x="4255" y="25"/>
                      <a:pt x="4226" y="64"/>
                    </a:cubicBezTo>
                    <a:cubicBezTo>
                      <a:pt x="3813" y="478"/>
                      <a:pt x="3400" y="874"/>
                      <a:pt x="2987" y="1284"/>
                    </a:cubicBezTo>
                    <a:lnTo>
                      <a:pt x="2987" y="1284"/>
                    </a:lnTo>
                    <a:lnTo>
                      <a:pt x="1768" y="64"/>
                    </a:lnTo>
                    <a:cubicBezTo>
                      <a:pt x="1728" y="25"/>
                      <a:pt x="1684" y="5"/>
                      <a:pt x="1639" y="5"/>
                    </a:cubicBezTo>
                    <a:cubicBezTo>
                      <a:pt x="1594" y="5"/>
                      <a:pt x="1549" y="25"/>
                      <a:pt x="1510" y="64"/>
                    </a:cubicBezTo>
                    <a:lnTo>
                      <a:pt x="122" y="1452"/>
                    </a:lnTo>
                    <a:cubicBezTo>
                      <a:pt x="0" y="1574"/>
                      <a:pt x="124" y="1742"/>
                      <a:pt x="260" y="1742"/>
                    </a:cubicBezTo>
                    <a:cubicBezTo>
                      <a:pt x="301" y="1742"/>
                      <a:pt x="344" y="1727"/>
                      <a:pt x="380" y="1690"/>
                    </a:cubicBezTo>
                    <a:cubicBezTo>
                      <a:pt x="793" y="1277"/>
                      <a:pt x="1224" y="862"/>
                      <a:pt x="1641" y="434"/>
                    </a:cubicBezTo>
                    <a:lnTo>
                      <a:pt x="1641" y="434"/>
                    </a:lnTo>
                    <a:cubicBezTo>
                      <a:pt x="2053" y="846"/>
                      <a:pt x="2463" y="1258"/>
                      <a:pt x="2857" y="1671"/>
                    </a:cubicBezTo>
                    <a:cubicBezTo>
                      <a:pt x="2897" y="1700"/>
                      <a:pt x="2947" y="1715"/>
                      <a:pt x="2994" y="1715"/>
                    </a:cubicBezTo>
                    <a:cubicBezTo>
                      <a:pt x="3041" y="1715"/>
                      <a:pt x="3086" y="1700"/>
                      <a:pt x="3116" y="1671"/>
                    </a:cubicBezTo>
                    <a:cubicBezTo>
                      <a:pt x="3531" y="1255"/>
                      <a:pt x="3947" y="840"/>
                      <a:pt x="4347" y="424"/>
                    </a:cubicBezTo>
                    <a:lnTo>
                      <a:pt x="4347" y="424"/>
                    </a:lnTo>
                    <a:cubicBezTo>
                      <a:pt x="4783" y="862"/>
                      <a:pt x="5218" y="1315"/>
                      <a:pt x="5653" y="1750"/>
                    </a:cubicBezTo>
                    <a:cubicBezTo>
                      <a:pt x="5683" y="1779"/>
                      <a:pt x="5727" y="1794"/>
                      <a:pt x="5772" y="1794"/>
                    </a:cubicBezTo>
                    <a:cubicBezTo>
                      <a:pt x="5816" y="1794"/>
                      <a:pt x="5861" y="1779"/>
                      <a:pt x="5891" y="1750"/>
                    </a:cubicBezTo>
                    <a:lnTo>
                      <a:pt x="7189" y="452"/>
                    </a:lnTo>
                    <a:lnTo>
                      <a:pt x="8487" y="1750"/>
                    </a:lnTo>
                    <a:cubicBezTo>
                      <a:pt x="8517" y="1779"/>
                      <a:pt x="8562" y="1794"/>
                      <a:pt x="8609" y="1794"/>
                    </a:cubicBezTo>
                    <a:cubicBezTo>
                      <a:pt x="8656" y="1794"/>
                      <a:pt x="8706" y="1779"/>
                      <a:pt x="8746" y="1750"/>
                    </a:cubicBezTo>
                    <a:cubicBezTo>
                      <a:pt x="9181" y="1315"/>
                      <a:pt x="9617" y="862"/>
                      <a:pt x="10052" y="424"/>
                    </a:cubicBezTo>
                    <a:lnTo>
                      <a:pt x="10052" y="424"/>
                    </a:lnTo>
                    <a:cubicBezTo>
                      <a:pt x="10492" y="877"/>
                      <a:pt x="10946" y="1315"/>
                      <a:pt x="11402" y="1769"/>
                    </a:cubicBezTo>
                    <a:cubicBezTo>
                      <a:pt x="11431" y="1809"/>
                      <a:pt x="11476" y="1829"/>
                      <a:pt x="11520" y="1829"/>
                    </a:cubicBezTo>
                    <a:cubicBezTo>
                      <a:pt x="11565" y="1829"/>
                      <a:pt x="11610" y="1809"/>
                      <a:pt x="11640" y="1769"/>
                    </a:cubicBezTo>
                    <a:cubicBezTo>
                      <a:pt x="12091" y="1336"/>
                      <a:pt x="12526" y="886"/>
                      <a:pt x="12975" y="450"/>
                    </a:cubicBezTo>
                    <a:lnTo>
                      <a:pt x="12975" y="450"/>
                    </a:lnTo>
                    <a:cubicBezTo>
                      <a:pt x="13448" y="923"/>
                      <a:pt x="13920" y="1396"/>
                      <a:pt x="14375" y="1869"/>
                    </a:cubicBezTo>
                    <a:cubicBezTo>
                      <a:pt x="14415" y="1898"/>
                      <a:pt x="14464" y="1913"/>
                      <a:pt x="14511" y="1913"/>
                    </a:cubicBezTo>
                    <a:cubicBezTo>
                      <a:pt x="14558" y="1913"/>
                      <a:pt x="14603" y="1898"/>
                      <a:pt x="14632" y="1869"/>
                    </a:cubicBezTo>
                    <a:cubicBezTo>
                      <a:pt x="15050" y="1434"/>
                      <a:pt x="15484" y="1015"/>
                      <a:pt x="15903" y="582"/>
                    </a:cubicBezTo>
                    <a:lnTo>
                      <a:pt x="15903" y="582"/>
                    </a:lnTo>
                    <a:cubicBezTo>
                      <a:pt x="16338" y="1017"/>
                      <a:pt x="16772" y="1453"/>
                      <a:pt x="17190" y="1888"/>
                    </a:cubicBezTo>
                    <a:cubicBezTo>
                      <a:pt x="17230" y="1918"/>
                      <a:pt x="17279" y="1933"/>
                      <a:pt x="17326" y="1933"/>
                    </a:cubicBezTo>
                    <a:cubicBezTo>
                      <a:pt x="17373" y="1933"/>
                      <a:pt x="17418" y="1918"/>
                      <a:pt x="17447" y="1888"/>
                    </a:cubicBezTo>
                    <a:lnTo>
                      <a:pt x="18795" y="540"/>
                    </a:lnTo>
                    <a:cubicBezTo>
                      <a:pt x="18917" y="404"/>
                      <a:pt x="18804" y="231"/>
                      <a:pt x="18674" y="231"/>
                    </a:cubicBezTo>
                    <a:cubicBezTo>
                      <a:pt x="18634" y="231"/>
                      <a:pt x="18594" y="247"/>
                      <a:pt x="18557" y="283"/>
                    </a:cubicBezTo>
                    <a:cubicBezTo>
                      <a:pt x="18145" y="696"/>
                      <a:pt x="17731" y="1092"/>
                      <a:pt x="17319" y="1503"/>
                    </a:cubicBezTo>
                    <a:lnTo>
                      <a:pt x="17319" y="1503"/>
                    </a:lnTo>
                    <a:lnTo>
                      <a:pt x="16020" y="204"/>
                    </a:lnTo>
                    <a:cubicBezTo>
                      <a:pt x="15990" y="174"/>
                      <a:pt x="15946" y="159"/>
                      <a:pt x="15901" y="159"/>
                    </a:cubicBezTo>
                    <a:cubicBezTo>
                      <a:pt x="15857" y="159"/>
                      <a:pt x="15812" y="174"/>
                      <a:pt x="15782" y="204"/>
                    </a:cubicBezTo>
                    <a:lnTo>
                      <a:pt x="14504" y="1482"/>
                    </a:lnTo>
                    <a:lnTo>
                      <a:pt x="14504" y="1482"/>
                    </a:lnTo>
                    <a:cubicBezTo>
                      <a:pt x="14031" y="1010"/>
                      <a:pt x="13560" y="537"/>
                      <a:pt x="13107" y="64"/>
                    </a:cubicBezTo>
                    <a:cubicBezTo>
                      <a:pt x="13067" y="35"/>
                      <a:pt x="13017" y="20"/>
                      <a:pt x="12970" y="20"/>
                    </a:cubicBezTo>
                    <a:cubicBezTo>
                      <a:pt x="12923" y="20"/>
                      <a:pt x="12878" y="35"/>
                      <a:pt x="12848" y="64"/>
                    </a:cubicBezTo>
                    <a:cubicBezTo>
                      <a:pt x="12412" y="519"/>
                      <a:pt x="11960" y="957"/>
                      <a:pt x="11521" y="1394"/>
                    </a:cubicBezTo>
                    <a:lnTo>
                      <a:pt x="11521" y="1394"/>
                    </a:lnTo>
                    <a:lnTo>
                      <a:pt x="10173" y="45"/>
                    </a:lnTo>
                    <a:cubicBezTo>
                      <a:pt x="10143" y="15"/>
                      <a:pt x="10098" y="0"/>
                      <a:pt x="10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5454;p55"/>
              <p:cNvSpPr/>
              <p:nvPr/>
            </p:nvSpPr>
            <p:spPr>
              <a:xfrm>
                <a:off x="1234500" y="4483500"/>
                <a:ext cx="286937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8921" h="1937" extrusionOk="0">
                    <a:moveTo>
                      <a:pt x="10045" y="1"/>
                    </a:moveTo>
                    <a:cubicBezTo>
                      <a:pt x="10004" y="1"/>
                      <a:pt x="9964" y="16"/>
                      <a:pt x="9937" y="53"/>
                    </a:cubicBezTo>
                    <a:cubicBezTo>
                      <a:pt x="9485" y="486"/>
                      <a:pt x="9050" y="920"/>
                      <a:pt x="8616" y="1369"/>
                    </a:cubicBezTo>
                    <a:lnTo>
                      <a:pt x="8616" y="1369"/>
                    </a:lnTo>
                    <a:lnTo>
                      <a:pt x="7320" y="74"/>
                    </a:lnTo>
                    <a:cubicBezTo>
                      <a:pt x="7281" y="43"/>
                      <a:pt x="7236" y="28"/>
                      <a:pt x="7191" y="28"/>
                    </a:cubicBezTo>
                    <a:cubicBezTo>
                      <a:pt x="7146" y="28"/>
                      <a:pt x="7102" y="43"/>
                      <a:pt x="7062" y="74"/>
                    </a:cubicBezTo>
                    <a:cubicBezTo>
                      <a:pt x="6627" y="509"/>
                      <a:pt x="6209" y="944"/>
                      <a:pt x="5776" y="1363"/>
                    </a:cubicBezTo>
                    <a:lnTo>
                      <a:pt x="5776" y="1363"/>
                    </a:lnTo>
                    <a:lnTo>
                      <a:pt x="4466" y="53"/>
                    </a:lnTo>
                    <a:cubicBezTo>
                      <a:pt x="4436" y="24"/>
                      <a:pt x="4391" y="9"/>
                      <a:pt x="4346" y="9"/>
                    </a:cubicBezTo>
                    <a:cubicBezTo>
                      <a:pt x="4302" y="9"/>
                      <a:pt x="4257" y="24"/>
                      <a:pt x="4228" y="53"/>
                    </a:cubicBezTo>
                    <a:lnTo>
                      <a:pt x="2989" y="1292"/>
                    </a:lnTo>
                    <a:lnTo>
                      <a:pt x="2989" y="1292"/>
                    </a:lnTo>
                    <a:cubicBezTo>
                      <a:pt x="2579" y="879"/>
                      <a:pt x="2182" y="466"/>
                      <a:pt x="1770" y="53"/>
                    </a:cubicBezTo>
                    <a:cubicBezTo>
                      <a:pt x="1730" y="24"/>
                      <a:pt x="1686" y="9"/>
                      <a:pt x="1641" y="9"/>
                    </a:cubicBezTo>
                    <a:cubicBezTo>
                      <a:pt x="1596" y="9"/>
                      <a:pt x="1551" y="24"/>
                      <a:pt x="1512" y="53"/>
                    </a:cubicBezTo>
                    <a:cubicBezTo>
                      <a:pt x="1056" y="529"/>
                      <a:pt x="600" y="985"/>
                      <a:pt x="124" y="1441"/>
                    </a:cubicBezTo>
                    <a:cubicBezTo>
                      <a:pt x="0" y="1564"/>
                      <a:pt x="130" y="1749"/>
                      <a:pt x="269" y="1749"/>
                    </a:cubicBezTo>
                    <a:cubicBezTo>
                      <a:pt x="308" y="1749"/>
                      <a:pt x="348" y="1734"/>
                      <a:pt x="382" y="1699"/>
                    </a:cubicBezTo>
                    <a:cubicBezTo>
                      <a:pt x="795" y="1268"/>
                      <a:pt x="1224" y="853"/>
                      <a:pt x="1641" y="440"/>
                    </a:cubicBezTo>
                    <a:lnTo>
                      <a:pt x="1641" y="440"/>
                    </a:lnTo>
                    <a:cubicBezTo>
                      <a:pt x="2054" y="849"/>
                      <a:pt x="2465" y="1246"/>
                      <a:pt x="2859" y="1659"/>
                    </a:cubicBezTo>
                    <a:cubicBezTo>
                      <a:pt x="2899" y="1699"/>
                      <a:pt x="2949" y="1719"/>
                      <a:pt x="2996" y="1719"/>
                    </a:cubicBezTo>
                    <a:cubicBezTo>
                      <a:pt x="3043" y="1719"/>
                      <a:pt x="3088" y="1699"/>
                      <a:pt x="3118" y="1659"/>
                    </a:cubicBezTo>
                    <a:cubicBezTo>
                      <a:pt x="3533" y="1243"/>
                      <a:pt x="3949" y="844"/>
                      <a:pt x="4349" y="432"/>
                    </a:cubicBezTo>
                    <a:lnTo>
                      <a:pt x="4349" y="432"/>
                    </a:lnTo>
                    <a:lnTo>
                      <a:pt x="5655" y="1739"/>
                    </a:lnTo>
                    <a:cubicBezTo>
                      <a:pt x="5685" y="1768"/>
                      <a:pt x="5729" y="1783"/>
                      <a:pt x="5774" y="1783"/>
                    </a:cubicBezTo>
                    <a:cubicBezTo>
                      <a:pt x="5818" y="1783"/>
                      <a:pt x="5863" y="1768"/>
                      <a:pt x="5893" y="1739"/>
                    </a:cubicBezTo>
                    <a:cubicBezTo>
                      <a:pt x="6326" y="1306"/>
                      <a:pt x="6758" y="873"/>
                      <a:pt x="7191" y="455"/>
                    </a:cubicBezTo>
                    <a:lnTo>
                      <a:pt x="7191" y="455"/>
                    </a:lnTo>
                    <a:cubicBezTo>
                      <a:pt x="7624" y="873"/>
                      <a:pt x="8056" y="1306"/>
                      <a:pt x="8489" y="1739"/>
                    </a:cubicBezTo>
                    <a:cubicBezTo>
                      <a:pt x="8519" y="1778"/>
                      <a:pt x="8564" y="1798"/>
                      <a:pt x="8611" y="1798"/>
                    </a:cubicBezTo>
                    <a:cubicBezTo>
                      <a:pt x="8658" y="1798"/>
                      <a:pt x="8708" y="1778"/>
                      <a:pt x="8748" y="1739"/>
                    </a:cubicBezTo>
                    <a:lnTo>
                      <a:pt x="10056" y="430"/>
                    </a:lnTo>
                    <a:lnTo>
                      <a:pt x="11404" y="1778"/>
                    </a:lnTo>
                    <a:cubicBezTo>
                      <a:pt x="11433" y="1808"/>
                      <a:pt x="11478" y="1822"/>
                      <a:pt x="11522" y="1822"/>
                    </a:cubicBezTo>
                    <a:cubicBezTo>
                      <a:pt x="11567" y="1822"/>
                      <a:pt x="11612" y="1808"/>
                      <a:pt x="11642" y="1778"/>
                    </a:cubicBezTo>
                    <a:cubicBezTo>
                      <a:pt x="12093" y="1325"/>
                      <a:pt x="12529" y="889"/>
                      <a:pt x="12979" y="455"/>
                    </a:cubicBezTo>
                    <a:lnTo>
                      <a:pt x="12979" y="455"/>
                    </a:lnTo>
                    <a:cubicBezTo>
                      <a:pt x="13451" y="913"/>
                      <a:pt x="13922" y="1385"/>
                      <a:pt x="14377" y="1858"/>
                    </a:cubicBezTo>
                    <a:cubicBezTo>
                      <a:pt x="14417" y="1887"/>
                      <a:pt x="14466" y="1902"/>
                      <a:pt x="14513" y="1902"/>
                    </a:cubicBezTo>
                    <a:cubicBezTo>
                      <a:pt x="14560" y="1902"/>
                      <a:pt x="14605" y="1887"/>
                      <a:pt x="14634" y="1858"/>
                    </a:cubicBezTo>
                    <a:lnTo>
                      <a:pt x="15905" y="587"/>
                    </a:lnTo>
                    <a:lnTo>
                      <a:pt x="15905" y="587"/>
                    </a:lnTo>
                    <a:cubicBezTo>
                      <a:pt x="16340" y="1006"/>
                      <a:pt x="16774" y="1441"/>
                      <a:pt x="17192" y="1877"/>
                    </a:cubicBezTo>
                    <a:cubicBezTo>
                      <a:pt x="17232" y="1916"/>
                      <a:pt x="17281" y="1936"/>
                      <a:pt x="17328" y="1936"/>
                    </a:cubicBezTo>
                    <a:cubicBezTo>
                      <a:pt x="17375" y="1936"/>
                      <a:pt x="17420" y="1916"/>
                      <a:pt x="17449" y="1877"/>
                    </a:cubicBezTo>
                    <a:cubicBezTo>
                      <a:pt x="17906" y="1421"/>
                      <a:pt x="18361" y="985"/>
                      <a:pt x="18797" y="529"/>
                    </a:cubicBezTo>
                    <a:cubicBezTo>
                      <a:pt x="18920" y="405"/>
                      <a:pt x="18803" y="222"/>
                      <a:pt x="18671" y="222"/>
                    </a:cubicBezTo>
                    <a:cubicBezTo>
                      <a:pt x="18633" y="222"/>
                      <a:pt x="18594" y="237"/>
                      <a:pt x="18559" y="272"/>
                    </a:cubicBezTo>
                    <a:lnTo>
                      <a:pt x="17321" y="1510"/>
                    </a:lnTo>
                    <a:lnTo>
                      <a:pt x="17321" y="1510"/>
                    </a:lnTo>
                    <a:lnTo>
                      <a:pt x="16022" y="211"/>
                    </a:lnTo>
                    <a:cubicBezTo>
                      <a:pt x="15992" y="182"/>
                      <a:pt x="15948" y="167"/>
                      <a:pt x="15903" y="167"/>
                    </a:cubicBezTo>
                    <a:cubicBezTo>
                      <a:pt x="15859" y="167"/>
                      <a:pt x="15814" y="182"/>
                      <a:pt x="15784" y="211"/>
                    </a:cubicBezTo>
                    <a:cubicBezTo>
                      <a:pt x="15351" y="627"/>
                      <a:pt x="14935" y="1058"/>
                      <a:pt x="14506" y="1475"/>
                    </a:cubicBezTo>
                    <a:lnTo>
                      <a:pt x="14506" y="1475"/>
                    </a:lnTo>
                    <a:cubicBezTo>
                      <a:pt x="14033" y="1019"/>
                      <a:pt x="13562" y="546"/>
                      <a:pt x="13109" y="74"/>
                    </a:cubicBezTo>
                    <a:cubicBezTo>
                      <a:pt x="13069" y="34"/>
                      <a:pt x="13019" y="14"/>
                      <a:pt x="12972" y="14"/>
                    </a:cubicBezTo>
                    <a:cubicBezTo>
                      <a:pt x="12925" y="14"/>
                      <a:pt x="12880" y="34"/>
                      <a:pt x="12850" y="74"/>
                    </a:cubicBezTo>
                    <a:lnTo>
                      <a:pt x="11525" y="1399"/>
                    </a:lnTo>
                    <a:lnTo>
                      <a:pt x="11525" y="1399"/>
                    </a:lnTo>
                    <a:cubicBezTo>
                      <a:pt x="11085" y="947"/>
                      <a:pt x="10629" y="509"/>
                      <a:pt x="10175" y="53"/>
                    </a:cubicBezTo>
                    <a:cubicBezTo>
                      <a:pt x="10142" y="21"/>
                      <a:pt x="10093" y="1"/>
                      <a:pt x="100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274479" y="685800"/>
            <a:ext cx="11612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sung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cỗ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bùng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r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3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Tĩnh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indent="457200" algn="just"/>
            <a:endParaRPr lang="en-US" sz="23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917360" y="76200"/>
            <a:ext cx="1032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28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1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48" y="2900720"/>
            <a:ext cx="3505143" cy="2385154"/>
          </a:xfrm>
          <a:prstGeom prst="rect">
            <a:avLst/>
          </a:prstGeom>
        </p:spPr>
      </p:pic>
      <p:sp>
        <p:nvSpPr>
          <p:cNvPr id="9" name="Google Shape;796;p40"/>
          <p:cNvSpPr txBox="1">
            <a:spLocks noGrp="1"/>
          </p:cNvSpPr>
          <p:nvPr>
            <p:ph type="title"/>
          </p:nvPr>
        </p:nvSpPr>
        <p:spPr>
          <a:xfrm>
            <a:off x="3146397" y="685800"/>
            <a:ext cx="5869044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343574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57518" y="576365"/>
            <a:ext cx="11483912" cy="731520"/>
            <a:chOff x="294783" y="915918"/>
            <a:chExt cx="11483912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0800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Bốn nàng tiên tượng trưng cho những mùa nào trong năm?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1140785" y="1752600"/>
            <a:ext cx="9837234" cy="175432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44450" lvl="0" algn="just">
              <a:defRPr/>
            </a:pPr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 nàng tiên tượng trưng cho bốn mùa nào trong năm, đó là: mùa xuân, mùa hè, mùa thu và mùa đông.</a:t>
            </a:r>
            <a:endParaRPr lang="vi-VN" sz="3600" i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19" y="3200400"/>
            <a:ext cx="7855354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D006A8E-F046-4C39-A9F1-393AA374C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9" y="-90093"/>
            <a:ext cx="1283358" cy="12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8CC52-BCDC-49BB-921B-C5409F1D17E4}"/>
              </a:ext>
            </a:extLst>
          </p:cNvPr>
          <p:cNvSpPr txBox="1"/>
          <p:nvPr/>
        </p:nvSpPr>
        <p:spPr>
          <a:xfrm>
            <a:off x="1449384" y="1285113"/>
            <a:ext cx="2629275" cy="316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defRPr/>
            </a:pPr>
            <a:r>
              <a:rPr lang="en-US" sz="3990" b="1" dirty="0" err="1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99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90" b="1" dirty="0" err="1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99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 defTabSz="912114">
              <a:defRPr/>
            </a:pPr>
            <a:r>
              <a:rPr lang="en-US" sz="399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</a:p>
          <a:p>
            <a:pPr algn="ctr" defTabSz="912114">
              <a:defRPr/>
            </a:pPr>
            <a:r>
              <a:rPr lang="en-US" sz="3990" b="1" kern="1200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</a:p>
          <a:p>
            <a:pPr algn="ctr" defTabSz="912114">
              <a:defRPr/>
            </a:pPr>
            <a:r>
              <a:rPr lang="en-US" sz="399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</a:p>
          <a:p>
            <a:pPr algn="ctr" defTabSz="912114">
              <a:defRPr/>
            </a:pPr>
            <a:r>
              <a:rPr lang="en-US" sz="3990" b="1" kern="1200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990" b="1" dirty="0">
              <a:solidFill>
                <a:srgbClr val="FB5B5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8D0F6-0498-476C-A314-97EF6A08A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4078659" y="320937"/>
            <a:ext cx="6229384" cy="6216126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958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99319" y="85753"/>
            <a:ext cx="10515600" cy="1299584"/>
            <a:chOff x="294783" y="915918"/>
            <a:chExt cx="10515600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98323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nàng tiên mùa hạ, vì sao thiếu nhi thích mùa thu?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01871" y="1399851"/>
            <a:ext cx="10950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đầu năm, bốn nàng tiên Xuân, Hạ, Thu, Đông gặp nhau.</a:t>
            </a:r>
          </a:p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 cầm tay Xuân bảo:</a:t>
            </a:r>
          </a:p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Chị là người sung sướng nhất. Ai cũng yêu chị. Chị về, cây nào cũng đâm chồi nảy lộc.</a:t>
            </a:r>
          </a:p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 nói:</a:t>
            </a:r>
          </a:p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Nhưng nhờ có em Hạ, cây trong vườn mới đơm trái ngọt, học sinh mới được nghỉ hè.</a:t>
            </a:r>
          </a:p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 Hạ tinh nghịch xen vào:</a:t>
            </a:r>
          </a:p>
          <a:p>
            <a:pPr indent="457200"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Thế mà thiếu nhi lại thích em Thu nhất. Không có Thu, làm sao có đêm trăng rằm rước đèn, phá cỗ,…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25780" y="4724400"/>
            <a:ext cx="100177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910736" y="5446693"/>
            <a:ext cx="10732783" cy="954107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nàng tiên mùa hạ, thiếu nhi thích mùa thu vì nhờ có mùa thu mới có đêm trăng rước đèn, phá cỗ (Tết Trung thu).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4441" y="5105400"/>
            <a:ext cx="3069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5174" y="599182"/>
            <a:ext cx="11378086" cy="1314098"/>
            <a:chOff x="294783" y="915918"/>
            <a:chExt cx="10558095" cy="1314098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29687"/>
              <a:ext cx="9874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Dựa vào bài đọc, nói tên mùa phù hợp với mỗi bức tranh.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1356519" y="4611469"/>
            <a:ext cx="225904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</a:t>
            </a:r>
            <a:endParaRPr lang="en-US" sz="3600" i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33625"/>
            <a:ext cx="1018063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3615566" y="4611468"/>
            <a:ext cx="246851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đông</a:t>
            </a:r>
            <a:endParaRPr lang="en-US" sz="3600" i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5805147" y="4582207"/>
            <a:ext cx="2868647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3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/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endParaRPr lang="en-US" sz="3600" i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8443119" y="4524374"/>
            <a:ext cx="286864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thu</a:t>
            </a:r>
            <a:endParaRPr lang="en-US" sz="3600" i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4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0719" y="537971"/>
            <a:ext cx="11049000" cy="1299584"/>
            <a:chOff x="294783" y="915918"/>
            <a:chExt cx="11049000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vi-V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  <a:endParaRPr lang="en" sz="5400">
                  <a:solidFill>
                    <a:srgbClr val="002060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103657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Vì sao bà Đất nói cả bốn nàng tiên đều có ích và đáng yêu?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935569" y="2305616"/>
            <a:ext cx="10784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935569" y="4495800"/>
            <a:ext cx="10732783" cy="2246769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64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274479" y="685800"/>
            <a:ext cx="11612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sung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cỗ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bùng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r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3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Tĩnh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indent="457200" algn="just"/>
            <a:endParaRPr lang="en-US" sz="23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917360" y="76200"/>
            <a:ext cx="1032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28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32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0249" y="821329"/>
            <a:ext cx="10140870" cy="731520"/>
            <a:chOff x="292250" y="915918"/>
            <a:chExt cx="10140870" cy="731520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4" y="984274"/>
              <a:ext cx="9437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 nào dưới đây là câu nêu đặc điểm?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6311" y="749300"/>
            <a:ext cx="1023938" cy="927100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1889919" y="1962834"/>
            <a:ext cx="89154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Bốn nàng tiên cầm tay nhau trò chuyện.</a:t>
            </a:r>
            <a:endParaRPr lang="en-US" sz="3600" i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1889919" y="3048000"/>
            <a:ext cx="89154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Các cháu đều có ích, đều đáng yêu.</a:t>
            </a:r>
            <a:endParaRPr lang="en-US" sz="3600" i="1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96" y="3048000"/>
            <a:ext cx="523845" cy="54476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995" y="2075946"/>
            <a:ext cx="467676" cy="53321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0249" y="821329"/>
            <a:ext cx="10140870" cy="731520"/>
            <a:chOff x="292250" y="915918"/>
            <a:chExt cx="10140870" cy="731520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4" y="984274"/>
              <a:ext cx="9437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Trò </a:t>
              </a:r>
              <a:r>
                <a:rPr lang="en-US" sz="3600" i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 nhanh đáp đúng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6311" y="749300"/>
            <a:ext cx="1023938" cy="927100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Flowchart: Alternate Process 13"/>
          <p:cNvSpPr/>
          <p:nvPr/>
        </p:nvSpPr>
        <p:spPr>
          <a:xfrm>
            <a:off x="3109119" y="2297872"/>
            <a:ext cx="6400800" cy="74130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 có gì?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109119" y="3472641"/>
            <a:ext cx="6400800" cy="741304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Mùa xuân…</a:t>
            </a:r>
          </a:p>
        </p:txBody>
      </p:sp>
      <p:pic>
        <p:nvPicPr>
          <p:cNvPr id="4098" name="Picture 2" descr="Chùm Thơ Mẫu Giáo Về TẾT và MÙA XUÂN | BOOKID 🌸🎉🎉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19" y="4648200"/>
            <a:ext cx="3725025" cy="20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4915245" y="2514600"/>
            <a:ext cx="2308674" cy="1091200"/>
          </a:xfrm>
        </p:spPr>
        <p:txBody>
          <a:bodyPr/>
          <a:lstStyle/>
          <a:p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084278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4915245" y="2514600"/>
            <a:ext cx="2308674" cy="1091200"/>
          </a:xfrm>
        </p:spPr>
        <p:txBody>
          <a:bodyPr/>
          <a:lstStyle/>
          <a:p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98532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5"/>
          <p:cNvSpPr/>
          <p:nvPr/>
        </p:nvSpPr>
        <p:spPr>
          <a:xfrm>
            <a:off x="8453650" y="4536645"/>
            <a:ext cx="2010296" cy="1315721"/>
          </a:xfrm>
          <a:custGeom>
            <a:avLst/>
            <a:gdLst/>
            <a:ahLst/>
            <a:cxnLst/>
            <a:rect l="l" t="t" r="r" b="b"/>
            <a:pathLst>
              <a:path w="51119" h="33377" extrusionOk="0">
                <a:moveTo>
                  <a:pt x="38998" y="0"/>
                </a:moveTo>
                <a:cubicBezTo>
                  <a:pt x="38619" y="0"/>
                  <a:pt x="37591" y="877"/>
                  <a:pt x="37591" y="877"/>
                </a:cubicBezTo>
                <a:cubicBezTo>
                  <a:pt x="37639" y="407"/>
                  <a:pt x="37600" y="169"/>
                  <a:pt x="37382" y="169"/>
                </a:cubicBezTo>
                <a:cubicBezTo>
                  <a:pt x="37090" y="169"/>
                  <a:pt x="36475" y="601"/>
                  <a:pt x="35316" y="1485"/>
                </a:cubicBezTo>
                <a:cubicBezTo>
                  <a:pt x="34228" y="2318"/>
                  <a:pt x="32717" y="3688"/>
                  <a:pt x="31982" y="5468"/>
                </a:cubicBezTo>
                <a:cubicBezTo>
                  <a:pt x="31982" y="5468"/>
                  <a:pt x="31248" y="5095"/>
                  <a:pt x="30331" y="5095"/>
                </a:cubicBezTo>
                <a:cubicBezTo>
                  <a:pt x="29528" y="5095"/>
                  <a:pt x="28584" y="5382"/>
                  <a:pt x="27872" y="6457"/>
                </a:cubicBezTo>
                <a:cubicBezTo>
                  <a:pt x="26668" y="8268"/>
                  <a:pt x="27310" y="11433"/>
                  <a:pt x="29869" y="11433"/>
                </a:cubicBezTo>
                <a:cubicBezTo>
                  <a:pt x="30523" y="11433"/>
                  <a:pt x="31303" y="11226"/>
                  <a:pt x="32208" y="10737"/>
                </a:cubicBezTo>
                <a:lnTo>
                  <a:pt x="32208" y="10737"/>
                </a:lnTo>
                <a:lnTo>
                  <a:pt x="28564" y="19806"/>
                </a:lnTo>
                <a:lnTo>
                  <a:pt x="21487" y="3533"/>
                </a:lnTo>
                <a:lnTo>
                  <a:pt x="12601" y="3137"/>
                </a:lnTo>
                <a:lnTo>
                  <a:pt x="12192" y="29087"/>
                </a:lnTo>
                <a:cubicBezTo>
                  <a:pt x="10638" y="27209"/>
                  <a:pt x="8829" y="24115"/>
                  <a:pt x="9070" y="20018"/>
                </a:cubicBezTo>
                <a:cubicBezTo>
                  <a:pt x="9411" y="13925"/>
                  <a:pt x="7376" y="10734"/>
                  <a:pt x="4671" y="10734"/>
                </a:cubicBezTo>
                <a:cubicBezTo>
                  <a:pt x="4240" y="10734"/>
                  <a:pt x="3792" y="10814"/>
                  <a:pt x="3334" y="10977"/>
                </a:cubicBezTo>
                <a:cubicBezTo>
                  <a:pt x="1" y="12164"/>
                  <a:pt x="806" y="14947"/>
                  <a:pt x="3334" y="15611"/>
                </a:cubicBezTo>
                <a:cubicBezTo>
                  <a:pt x="5863" y="16289"/>
                  <a:pt x="4803" y="18945"/>
                  <a:pt x="5595" y="23875"/>
                </a:cubicBezTo>
                <a:cubicBezTo>
                  <a:pt x="6361" y="28568"/>
                  <a:pt x="10827" y="33377"/>
                  <a:pt x="13851" y="33377"/>
                </a:cubicBezTo>
                <a:cubicBezTo>
                  <a:pt x="14003" y="33377"/>
                  <a:pt x="14152" y="33365"/>
                  <a:pt x="14296" y="33339"/>
                </a:cubicBezTo>
                <a:cubicBezTo>
                  <a:pt x="14918" y="33226"/>
                  <a:pt x="15299" y="33071"/>
                  <a:pt x="15483" y="32887"/>
                </a:cubicBezTo>
                <a:lnTo>
                  <a:pt x="20300" y="33099"/>
                </a:lnTo>
                <a:lnTo>
                  <a:pt x="20498" y="21290"/>
                </a:lnTo>
                <a:lnTo>
                  <a:pt x="25301" y="33057"/>
                </a:lnTo>
                <a:lnTo>
                  <a:pt x="32053" y="33015"/>
                </a:lnTo>
                <a:lnTo>
                  <a:pt x="36503" y="21374"/>
                </a:lnTo>
                <a:lnTo>
                  <a:pt x="37252" y="33255"/>
                </a:lnTo>
                <a:lnTo>
                  <a:pt x="45544" y="32859"/>
                </a:lnTo>
                <a:cubicBezTo>
                  <a:pt x="45544" y="32859"/>
                  <a:pt x="45544" y="31404"/>
                  <a:pt x="45035" y="30458"/>
                </a:cubicBezTo>
                <a:cubicBezTo>
                  <a:pt x="44767" y="29963"/>
                  <a:pt x="43001" y="29398"/>
                  <a:pt x="43001" y="29398"/>
                </a:cubicBezTo>
                <a:lnTo>
                  <a:pt x="43806" y="11924"/>
                </a:lnTo>
                <a:cubicBezTo>
                  <a:pt x="44866" y="11133"/>
                  <a:pt x="45628" y="10003"/>
                  <a:pt x="45967" y="8731"/>
                </a:cubicBezTo>
                <a:cubicBezTo>
                  <a:pt x="46559" y="8876"/>
                  <a:pt x="47085" y="8942"/>
                  <a:pt x="47549" y="8942"/>
                </a:cubicBezTo>
                <a:cubicBezTo>
                  <a:pt x="51118" y="8942"/>
                  <a:pt x="51037" y="5062"/>
                  <a:pt x="49174" y="3462"/>
                </a:cubicBezTo>
                <a:cubicBezTo>
                  <a:pt x="48514" y="2903"/>
                  <a:pt x="47853" y="2711"/>
                  <a:pt x="47256" y="2711"/>
                </a:cubicBezTo>
                <a:cubicBezTo>
                  <a:pt x="46105" y="2711"/>
                  <a:pt x="45193" y="3427"/>
                  <a:pt x="44979" y="3603"/>
                </a:cubicBezTo>
                <a:cubicBezTo>
                  <a:pt x="43283" y="1640"/>
                  <a:pt x="40275" y="905"/>
                  <a:pt x="40275" y="905"/>
                </a:cubicBezTo>
                <a:cubicBezTo>
                  <a:pt x="40275" y="905"/>
                  <a:pt x="40458" y="736"/>
                  <a:pt x="40190" y="270"/>
                </a:cubicBezTo>
                <a:cubicBezTo>
                  <a:pt x="40143" y="193"/>
                  <a:pt x="40072" y="161"/>
                  <a:pt x="39987" y="161"/>
                </a:cubicBezTo>
                <a:cubicBezTo>
                  <a:pt x="39634" y="161"/>
                  <a:pt x="39033" y="709"/>
                  <a:pt x="38862" y="891"/>
                </a:cubicBezTo>
                <a:cubicBezTo>
                  <a:pt x="39060" y="679"/>
                  <a:pt x="39159" y="383"/>
                  <a:pt x="39130" y="100"/>
                </a:cubicBezTo>
                <a:cubicBezTo>
                  <a:pt x="39115" y="30"/>
                  <a:pt x="39067" y="0"/>
                  <a:pt x="38998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66" name="Google Shape;866;p45"/>
          <p:cNvSpPr/>
          <p:nvPr/>
        </p:nvSpPr>
        <p:spPr>
          <a:xfrm>
            <a:off x="1730841" y="4635079"/>
            <a:ext cx="1075522" cy="1194544"/>
          </a:xfrm>
          <a:custGeom>
            <a:avLst/>
            <a:gdLst/>
            <a:ahLst/>
            <a:cxnLst/>
            <a:rect l="l" t="t" r="r" b="b"/>
            <a:pathLst>
              <a:path w="27349" h="30303" extrusionOk="0">
                <a:moveTo>
                  <a:pt x="13986" y="0"/>
                </a:moveTo>
                <a:cubicBezTo>
                  <a:pt x="11838" y="0"/>
                  <a:pt x="9917" y="424"/>
                  <a:pt x="8222" y="1300"/>
                </a:cubicBezTo>
                <a:cubicBezTo>
                  <a:pt x="4874" y="2939"/>
                  <a:pt x="2783" y="6371"/>
                  <a:pt x="2854" y="10101"/>
                </a:cubicBezTo>
                <a:cubicBezTo>
                  <a:pt x="2854" y="12672"/>
                  <a:pt x="3659" y="14635"/>
                  <a:pt x="5241" y="16005"/>
                </a:cubicBezTo>
                <a:cubicBezTo>
                  <a:pt x="6823" y="17362"/>
                  <a:pt x="9098" y="18209"/>
                  <a:pt x="12064" y="18548"/>
                </a:cubicBezTo>
                <a:cubicBezTo>
                  <a:pt x="13816" y="18732"/>
                  <a:pt x="15087" y="18972"/>
                  <a:pt x="15878" y="19255"/>
                </a:cubicBezTo>
                <a:cubicBezTo>
                  <a:pt x="16655" y="19551"/>
                  <a:pt x="17051" y="20031"/>
                  <a:pt x="17051" y="20724"/>
                </a:cubicBezTo>
                <a:cubicBezTo>
                  <a:pt x="17051" y="21402"/>
                  <a:pt x="16740" y="21939"/>
                  <a:pt x="16104" y="22334"/>
                </a:cubicBezTo>
                <a:cubicBezTo>
                  <a:pt x="15483" y="22715"/>
                  <a:pt x="14635" y="22913"/>
                  <a:pt x="13590" y="22913"/>
                </a:cubicBezTo>
                <a:cubicBezTo>
                  <a:pt x="12917" y="22913"/>
                  <a:pt x="12160" y="22934"/>
                  <a:pt x="11360" y="22934"/>
                </a:cubicBezTo>
                <a:cubicBezTo>
                  <a:pt x="9087" y="22934"/>
                  <a:pt x="6471" y="22764"/>
                  <a:pt x="4464" y="21458"/>
                </a:cubicBezTo>
                <a:cubicBezTo>
                  <a:pt x="4464" y="21416"/>
                  <a:pt x="4464" y="21373"/>
                  <a:pt x="4464" y="21345"/>
                </a:cubicBezTo>
                <a:cubicBezTo>
                  <a:pt x="4423" y="20928"/>
                  <a:pt x="4104" y="20580"/>
                  <a:pt x="3621" y="20580"/>
                </a:cubicBezTo>
                <a:cubicBezTo>
                  <a:pt x="3450" y="20580"/>
                  <a:pt x="3259" y="20624"/>
                  <a:pt x="3052" y="20724"/>
                </a:cubicBezTo>
                <a:cubicBezTo>
                  <a:pt x="2985" y="20447"/>
                  <a:pt x="2754" y="20214"/>
                  <a:pt x="2413" y="20214"/>
                </a:cubicBezTo>
                <a:cubicBezTo>
                  <a:pt x="2319" y="20214"/>
                  <a:pt x="2216" y="20232"/>
                  <a:pt x="2105" y="20272"/>
                </a:cubicBezTo>
                <a:cubicBezTo>
                  <a:pt x="2055" y="20078"/>
                  <a:pt x="1890" y="19926"/>
                  <a:pt x="1652" y="19926"/>
                </a:cubicBezTo>
                <a:cubicBezTo>
                  <a:pt x="1352" y="19926"/>
                  <a:pt x="937" y="20169"/>
                  <a:pt x="495" y="20879"/>
                </a:cubicBezTo>
                <a:cubicBezTo>
                  <a:pt x="495" y="20879"/>
                  <a:pt x="1" y="21783"/>
                  <a:pt x="693" y="21910"/>
                </a:cubicBezTo>
                <a:cubicBezTo>
                  <a:pt x="580" y="22320"/>
                  <a:pt x="551" y="22885"/>
                  <a:pt x="1286" y="22927"/>
                </a:cubicBezTo>
                <a:cubicBezTo>
                  <a:pt x="1159" y="23450"/>
                  <a:pt x="1173" y="24128"/>
                  <a:pt x="2134" y="24185"/>
                </a:cubicBezTo>
                <a:cubicBezTo>
                  <a:pt x="3080" y="26106"/>
                  <a:pt x="5058" y="28211"/>
                  <a:pt x="7035" y="28988"/>
                </a:cubicBezTo>
                <a:cubicBezTo>
                  <a:pt x="9098" y="29835"/>
                  <a:pt x="11287" y="30287"/>
                  <a:pt x="13519" y="30301"/>
                </a:cubicBezTo>
                <a:cubicBezTo>
                  <a:pt x="13578" y="30302"/>
                  <a:pt x="13637" y="30303"/>
                  <a:pt x="13695" y="30303"/>
                </a:cubicBezTo>
                <a:cubicBezTo>
                  <a:pt x="15627" y="30303"/>
                  <a:pt x="17527" y="29851"/>
                  <a:pt x="19255" y="28973"/>
                </a:cubicBezTo>
                <a:cubicBezTo>
                  <a:pt x="20936" y="28126"/>
                  <a:pt x="22348" y="26826"/>
                  <a:pt x="23351" y="25230"/>
                </a:cubicBezTo>
                <a:cubicBezTo>
                  <a:pt x="24368" y="23634"/>
                  <a:pt x="24877" y="21797"/>
                  <a:pt x="24877" y="19721"/>
                </a:cubicBezTo>
                <a:cubicBezTo>
                  <a:pt x="24877" y="16655"/>
                  <a:pt x="23803" y="14508"/>
                  <a:pt x="21642" y="13279"/>
                </a:cubicBezTo>
                <a:cubicBezTo>
                  <a:pt x="19495" y="12050"/>
                  <a:pt x="17079" y="11386"/>
                  <a:pt x="14367" y="11316"/>
                </a:cubicBezTo>
                <a:cubicBezTo>
                  <a:pt x="13096" y="11259"/>
                  <a:pt x="12163" y="11090"/>
                  <a:pt x="11584" y="10807"/>
                </a:cubicBezTo>
                <a:cubicBezTo>
                  <a:pt x="11033" y="10567"/>
                  <a:pt x="10694" y="10016"/>
                  <a:pt x="10722" y="9423"/>
                </a:cubicBezTo>
                <a:cubicBezTo>
                  <a:pt x="10708" y="8787"/>
                  <a:pt x="11047" y="8208"/>
                  <a:pt x="11598" y="7911"/>
                </a:cubicBezTo>
                <a:cubicBezTo>
                  <a:pt x="12191" y="7558"/>
                  <a:pt x="13053" y="7388"/>
                  <a:pt x="14169" y="7388"/>
                </a:cubicBezTo>
                <a:cubicBezTo>
                  <a:pt x="15695" y="7388"/>
                  <a:pt x="16966" y="7586"/>
                  <a:pt x="18012" y="7996"/>
                </a:cubicBezTo>
                <a:cubicBezTo>
                  <a:pt x="18379" y="8137"/>
                  <a:pt x="18760" y="8307"/>
                  <a:pt x="19113" y="8504"/>
                </a:cubicBezTo>
                <a:cubicBezTo>
                  <a:pt x="19495" y="9394"/>
                  <a:pt x="20173" y="10637"/>
                  <a:pt x="21105" y="10920"/>
                </a:cubicBezTo>
                <a:cubicBezTo>
                  <a:pt x="21651" y="11091"/>
                  <a:pt x="22225" y="11168"/>
                  <a:pt x="22792" y="11168"/>
                </a:cubicBezTo>
                <a:cubicBezTo>
                  <a:pt x="24900" y="11168"/>
                  <a:pt x="26916" y="10110"/>
                  <a:pt x="27038" y="8886"/>
                </a:cubicBezTo>
                <a:cubicBezTo>
                  <a:pt x="27179" y="7332"/>
                  <a:pt x="27349" y="6272"/>
                  <a:pt x="25979" y="3843"/>
                </a:cubicBezTo>
                <a:cubicBezTo>
                  <a:pt x="25235" y="2513"/>
                  <a:pt x="24042" y="2208"/>
                  <a:pt x="23117" y="2208"/>
                </a:cubicBezTo>
                <a:cubicBezTo>
                  <a:pt x="22794" y="2208"/>
                  <a:pt x="22504" y="2245"/>
                  <a:pt x="22278" y="2289"/>
                </a:cubicBezTo>
                <a:cubicBezTo>
                  <a:pt x="19763" y="820"/>
                  <a:pt x="16910" y="29"/>
                  <a:pt x="13986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67" name="Google Shape;867;p45"/>
          <p:cNvSpPr/>
          <p:nvPr/>
        </p:nvSpPr>
        <p:spPr>
          <a:xfrm flipH="1">
            <a:off x="1902793" y="3106479"/>
            <a:ext cx="19884" cy="23229"/>
          </a:xfrm>
          <a:custGeom>
            <a:avLst/>
            <a:gdLst/>
            <a:ahLst/>
            <a:cxnLst/>
            <a:rect l="l" t="t" r="r" b="b"/>
            <a:pathLst>
              <a:path w="623" h="726" extrusionOk="0">
                <a:moveTo>
                  <a:pt x="467" y="0"/>
                </a:moveTo>
                <a:cubicBezTo>
                  <a:pt x="326" y="71"/>
                  <a:pt x="170" y="127"/>
                  <a:pt x="1" y="170"/>
                </a:cubicBezTo>
                <a:cubicBezTo>
                  <a:pt x="80" y="342"/>
                  <a:pt x="259" y="726"/>
                  <a:pt x="409" y="726"/>
                </a:cubicBezTo>
                <a:cubicBezTo>
                  <a:pt x="419" y="726"/>
                  <a:pt x="429" y="724"/>
                  <a:pt x="439" y="721"/>
                </a:cubicBezTo>
                <a:cubicBezTo>
                  <a:pt x="622" y="636"/>
                  <a:pt x="509" y="0"/>
                  <a:pt x="509" y="0"/>
                </a:cubicBezTo>
                <a:close/>
              </a:path>
            </a:pathLst>
          </a:custGeom>
          <a:solidFill>
            <a:srgbClr val="FFECD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68" name="Google Shape;868;p45"/>
          <p:cNvSpPr/>
          <p:nvPr/>
        </p:nvSpPr>
        <p:spPr>
          <a:xfrm flipH="1">
            <a:off x="1914986" y="3116717"/>
            <a:ext cx="8585" cy="2752"/>
          </a:xfrm>
          <a:custGeom>
            <a:avLst/>
            <a:gdLst/>
            <a:ahLst/>
            <a:cxnLst/>
            <a:rect l="l" t="t" r="r" b="b"/>
            <a:pathLst>
              <a:path w="269" h="86" extrusionOk="0">
                <a:moveTo>
                  <a:pt x="269" y="1"/>
                </a:moveTo>
                <a:lnTo>
                  <a:pt x="0" y="57"/>
                </a:lnTo>
                <a:cubicBezTo>
                  <a:pt x="0" y="57"/>
                  <a:pt x="15" y="71"/>
                  <a:pt x="15" y="85"/>
                </a:cubicBezTo>
                <a:cubicBezTo>
                  <a:pt x="99" y="57"/>
                  <a:pt x="184" y="29"/>
                  <a:pt x="269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69" name="Google Shape;869;p45"/>
          <p:cNvSpPr/>
          <p:nvPr/>
        </p:nvSpPr>
        <p:spPr>
          <a:xfrm flipH="1">
            <a:off x="1914986" y="3116717"/>
            <a:ext cx="8585" cy="2752"/>
          </a:xfrm>
          <a:custGeom>
            <a:avLst/>
            <a:gdLst/>
            <a:ahLst/>
            <a:cxnLst/>
            <a:rect l="l" t="t" r="r" b="b"/>
            <a:pathLst>
              <a:path w="269" h="86" extrusionOk="0">
                <a:moveTo>
                  <a:pt x="269" y="1"/>
                </a:moveTo>
                <a:lnTo>
                  <a:pt x="0" y="57"/>
                </a:lnTo>
                <a:cubicBezTo>
                  <a:pt x="0" y="57"/>
                  <a:pt x="15" y="71"/>
                  <a:pt x="15" y="85"/>
                </a:cubicBezTo>
                <a:cubicBezTo>
                  <a:pt x="99" y="57"/>
                  <a:pt x="184" y="29"/>
                  <a:pt x="269" y="1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70" name="Google Shape;870;p45"/>
          <p:cNvSpPr/>
          <p:nvPr/>
        </p:nvSpPr>
        <p:spPr>
          <a:xfrm flipH="1">
            <a:off x="1914986" y="3116717"/>
            <a:ext cx="8585" cy="2752"/>
          </a:xfrm>
          <a:custGeom>
            <a:avLst/>
            <a:gdLst/>
            <a:ahLst/>
            <a:cxnLst/>
            <a:rect l="l" t="t" r="r" b="b"/>
            <a:pathLst>
              <a:path w="269" h="86" extrusionOk="0">
                <a:moveTo>
                  <a:pt x="269" y="1"/>
                </a:moveTo>
                <a:lnTo>
                  <a:pt x="0" y="57"/>
                </a:lnTo>
                <a:cubicBezTo>
                  <a:pt x="0" y="57"/>
                  <a:pt x="15" y="71"/>
                  <a:pt x="15" y="85"/>
                </a:cubicBezTo>
                <a:cubicBezTo>
                  <a:pt x="99" y="57"/>
                  <a:pt x="184" y="29"/>
                  <a:pt x="269" y="1"/>
                </a:cubicBezTo>
                <a:close/>
              </a:path>
            </a:pathLst>
          </a:custGeom>
          <a:solidFill>
            <a:srgbClr val="FFECD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71" name="Google Shape;871;p45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/>
              <a:t>Find the shape</a:t>
            </a:r>
            <a:endParaRPr/>
          </a:p>
        </p:txBody>
      </p:sp>
      <p:sp>
        <p:nvSpPr>
          <p:cNvPr id="872" name="Google Shape;872;p45"/>
          <p:cNvSpPr/>
          <p:nvPr/>
        </p:nvSpPr>
        <p:spPr>
          <a:xfrm flipH="1">
            <a:off x="6320184" y="4611724"/>
            <a:ext cx="1107178" cy="1241257"/>
          </a:xfrm>
          <a:custGeom>
            <a:avLst/>
            <a:gdLst/>
            <a:ahLst/>
            <a:cxnLst/>
            <a:rect l="l" t="t" r="r" b="b"/>
            <a:pathLst>
              <a:path w="28154" h="31488" extrusionOk="0">
                <a:moveTo>
                  <a:pt x="8179" y="0"/>
                </a:moveTo>
                <a:lnTo>
                  <a:pt x="0" y="3701"/>
                </a:lnTo>
                <a:lnTo>
                  <a:pt x="71" y="3843"/>
                </a:lnTo>
                <a:cubicBezTo>
                  <a:pt x="1356" y="4422"/>
                  <a:pt x="3136" y="5580"/>
                  <a:pt x="3956" y="7727"/>
                </a:cubicBezTo>
                <a:cubicBezTo>
                  <a:pt x="4831" y="10072"/>
                  <a:pt x="3956" y="12587"/>
                  <a:pt x="3956" y="12587"/>
                </a:cubicBezTo>
                <a:cubicBezTo>
                  <a:pt x="3956" y="12587"/>
                  <a:pt x="6484" y="13660"/>
                  <a:pt x="7685" y="17051"/>
                </a:cubicBezTo>
                <a:cubicBezTo>
                  <a:pt x="8476" y="19325"/>
                  <a:pt x="7685" y="20724"/>
                  <a:pt x="7685" y="20724"/>
                </a:cubicBezTo>
                <a:cubicBezTo>
                  <a:pt x="7685" y="20724"/>
                  <a:pt x="12445" y="22249"/>
                  <a:pt x="12361" y="31488"/>
                </a:cubicBezTo>
                <a:lnTo>
                  <a:pt x="15539" y="30923"/>
                </a:lnTo>
                <a:lnTo>
                  <a:pt x="20427" y="30061"/>
                </a:lnTo>
                <a:cubicBezTo>
                  <a:pt x="19918" y="24425"/>
                  <a:pt x="22094" y="22051"/>
                  <a:pt x="22984" y="21331"/>
                </a:cubicBezTo>
                <a:cubicBezTo>
                  <a:pt x="23097" y="21232"/>
                  <a:pt x="23224" y="21147"/>
                  <a:pt x="23351" y="21063"/>
                </a:cubicBezTo>
                <a:cubicBezTo>
                  <a:pt x="23280" y="20964"/>
                  <a:pt x="23210" y="20865"/>
                  <a:pt x="23139" y="20752"/>
                </a:cubicBezTo>
                <a:cubicBezTo>
                  <a:pt x="22857" y="20257"/>
                  <a:pt x="22404" y="19156"/>
                  <a:pt x="22659" y="17475"/>
                </a:cubicBezTo>
                <a:cubicBezTo>
                  <a:pt x="23153" y="14197"/>
                  <a:pt x="25117" y="12643"/>
                  <a:pt x="25428" y="12417"/>
                </a:cubicBezTo>
                <a:lnTo>
                  <a:pt x="25484" y="12375"/>
                </a:lnTo>
                <a:lnTo>
                  <a:pt x="25456" y="12333"/>
                </a:lnTo>
                <a:cubicBezTo>
                  <a:pt x="25272" y="12022"/>
                  <a:pt x="24170" y="9889"/>
                  <a:pt x="24566" y="7614"/>
                </a:cubicBezTo>
                <a:cubicBezTo>
                  <a:pt x="25018" y="5058"/>
                  <a:pt x="26939" y="3489"/>
                  <a:pt x="28083" y="2769"/>
                </a:cubicBezTo>
                <a:lnTo>
                  <a:pt x="28154" y="2515"/>
                </a:lnTo>
                <a:lnTo>
                  <a:pt x="20173" y="325"/>
                </a:lnTo>
                <a:lnTo>
                  <a:pt x="16952" y="14946"/>
                </a:lnTo>
                <a:lnTo>
                  <a:pt x="15737" y="12770"/>
                </a:lnTo>
                <a:lnTo>
                  <a:pt x="15737" y="12770"/>
                </a:lnTo>
                <a:cubicBezTo>
                  <a:pt x="15737" y="12771"/>
                  <a:pt x="15779" y="14211"/>
                  <a:pt x="15539" y="14932"/>
                </a:cubicBezTo>
                <a:cubicBezTo>
                  <a:pt x="15511" y="15059"/>
                  <a:pt x="15440" y="15186"/>
                  <a:pt x="15327" y="15285"/>
                </a:cubicBezTo>
                <a:cubicBezTo>
                  <a:pt x="15292" y="15309"/>
                  <a:pt x="15257" y="15321"/>
                  <a:pt x="15223" y="15321"/>
                </a:cubicBezTo>
                <a:cubicBezTo>
                  <a:pt x="14802" y="15321"/>
                  <a:pt x="14451" y="13618"/>
                  <a:pt x="14451" y="13618"/>
                </a:cubicBezTo>
                <a:cubicBezTo>
                  <a:pt x="14451" y="13618"/>
                  <a:pt x="14183" y="14211"/>
                  <a:pt x="13900" y="14833"/>
                </a:cubicBezTo>
                <a:lnTo>
                  <a:pt x="8179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73" name="Google Shape;873;p45"/>
          <p:cNvSpPr/>
          <p:nvPr/>
        </p:nvSpPr>
        <p:spPr>
          <a:xfrm>
            <a:off x="3878843" y="4177738"/>
            <a:ext cx="1157201" cy="1734796"/>
          </a:xfrm>
          <a:custGeom>
            <a:avLst/>
            <a:gdLst/>
            <a:ahLst/>
            <a:cxnLst/>
            <a:rect l="l" t="t" r="r" b="b"/>
            <a:pathLst>
              <a:path w="29426" h="44008" extrusionOk="0">
                <a:moveTo>
                  <a:pt x="22281" y="0"/>
                </a:moveTo>
                <a:cubicBezTo>
                  <a:pt x="22050" y="0"/>
                  <a:pt x="21795" y="38"/>
                  <a:pt x="21515" y="117"/>
                </a:cubicBezTo>
                <a:cubicBezTo>
                  <a:pt x="19255" y="767"/>
                  <a:pt x="18619" y="7166"/>
                  <a:pt x="18464" y="11927"/>
                </a:cubicBezTo>
                <a:cubicBezTo>
                  <a:pt x="17559" y="11814"/>
                  <a:pt x="16655" y="11772"/>
                  <a:pt x="15751" y="11772"/>
                </a:cubicBezTo>
                <a:cubicBezTo>
                  <a:pt x="14028" y="11800"/>
                  <a:pt x="12319" y="11984"/>
                  <a:pt x="10638" y="12365"/>
                </a:cubicBezTo>
                <a:cubicBezTo>
                  <a:pt x="10186" y="12450"/>
                  <a:pt x="9776" y="12563"/>
                  <a:pt x="9394" y="12662"/>
                </a:cubicBezTo>
                <a:cubicBezTo>
                  <a:pt x="9197" y="11630"/>
                  <a:pt x="8942" y="10444"/>
                  <a:pt x="8589" y="9088"/>
                </a:cubicBezTo>
                <a:cubicBezTo>
                  <a:pt x="7464" y="4714"/>
                  <a:pt x="5691" y="206"/>
                  <a:pt x="3590" y="206"/>
                </a:cubicBezTo>
                <a:cubicBezTo>
                  <a:pt x="3133" y="206"/>
                  <a:pt x="2661" y="420"/>
                  <a:pt x="2176" y="894"/>
                </a:cubicBezTo>
                <a:cubicBezTo>
                  <a:pt x="0" y="3013"/>
                  <a:pt x="4789" y="12224"/>
                  <a:pt x="6781" y="15826"/>
                </a:cubicBezTo>
                <a:lnTo>
                  <a:pt x="7035" y="42242"/>
                </a:lnTo>
                <a:lnTo>
                  <a:pt x="15186" y="42242"/>
                </a:lnTo>
                <a:lnTo>
                  <a:pt x="15144" y="34656"/>
                </a:lnTo>
                <a:lnTo>
                  <a:pt x="15723" y="34727"/>
                </a:lnTo>
                <a:cubicBezTo>
                  <a:pt x="16147" y="36295"/>
                  <a:pt x="16994" y="37806"/>
                  <a:pt x="18280" y="39247"/>
                </a:cubicBezTo>
                <a:cubicBezTo>
                  <a:pt x="19551" y="40688"/>
                  <a:pt x="21091" y="41861"/>
                  <a:pt x="22800" y="42708"/>
                </a:cubicBezTo>
                <a:cubicBezTo>
                  <a:pt x="24538" y="43570"/>
                  <a:pt x="26247" y="44008"/>
                  <a:pt x="27928" y="44008"/>
                </a:cubicBezTo>
                <a:cubicBezTo>
                  <a:pt x="28380" y="44008"/>
                  <a:pt x="28818" y="43966"/>
                  <a:pt x="29270" y="43895"/>
                </a:cubicBezTo>
                <a:lnTo>
                  <a:pt x="29270" y="35688"/>
                </a:lnTo>
                <a:cubicBezTo>
                  <a:pt x="28253" y="35603"/>
                  <a:pt x="27278" y="35320"/>
                  <a:pt x="26374" y="34854"/>
                </a:cubicBezTo>
                <a:cubicBezTo>
                  <a:pt x="25470" y="34430"/>
                  <a:pt x="24736" y="33710"/>
                  <a:pt x="24284" y="32820"/>
                </a:cubicBezTo>
                <a:cubicBezTo>
                  <a:pt x="25880" y="31789"/>
                  <a:pt x="27194" y="30362"/>
                  <a:pt x="28055" y="28667"/>
                </a:cubicBezTo>
                <a:cubicBezTo>
                  <a:pt x="28959" y="26915"/>
                  <a:pt x="29411" y="24980"/>
                  <a:pt x="29397" y="23016"/>
                </a:cubicBezTo>
                <a:cubicBezTo>
                  <a:pt x="29425" y="21010"/>
                  <a:pt x="28903" y="19033"/>
                  <a:pt x="27886" y="17295"/>
                </a:cubicBezTo>
                <a:cubicBezTo>
                  <a:pt x="26869" y="15600"/>
                  <a:pt x="25343" y="14258"/>
                  <a:pt x="23309" y="13269"/>
                </a:cubicBezTo>
                <a:cubicBezTo>
                  <a:pt x="23055" y="13142"/>
                  <a:pt x="22800" y="13029"/>
                  <a:pt x="22546" y="12930"/>
                </a:cubicBezTo>
                <a:cubicBezTo>
                  <a:pt x="22772" y="12167"/>
                  <a:pt x="23012" y="11320"/>
                  <a:pt x="23238" y="10387"/>
                </a:cubicBezTo>
                <a:cubicBezTo>
                  <a:pt x="24464" y="5471"/>
                  <a:pt x="25064" y="0"/>
                  <a:pt x="22281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874" name="Google Shape;874;p45"/>
          <p:cNvSpPr txBox="1">
            <a:spLocks noGrp="1"/>
          </p:cNvSpPr>
          <p:nvPr>
            <p:ph type="subTitle" idx="7"/>
          </p:nvPr>
        </p:nvSpPr>
        <p:spPr>
          <a:xfrm>
            <a:off x="2722614" y="1609567"/>
            <a:ext cx="6716543" cy="40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 sz="1600"/>
              <a:t>Match each shape to their letter</a:t>
            </a:r>
            <a:endParaRPr sz="1600"/>
          </a:p>
        </p:txBody>
      </p:sp>
      <p:grpSp>
        <p:nvGrpSpPr>
          <p:cNvPr id="875" name="Google Shape;875;p45"/>
          <p:cNvGrpSpPr/>
          <p:nvPr/>
        </p:nvGrpSpPr>
        <p:grpSpPr>
          <a:xfrm>
            <a:off x="3900765" y="2705506"/>
            <a:ext cx="1113357" cy="1231577"/>
            <a:chOff x="5921901" y="-1337936"/>
            <a:chExt cx="990873" cy="1093374"/>
          </a:xfrm>
        </p:grpSpPr>
        <p:sp>
          <p:nvSpPr>
            <p:cNvPr id="876" name="Google Shape;876;p45"/>
            <p:cNvSpPr/>
            <p:nvPr/>
          </p:nvSpPr>
          <p:spPr>
            <a:xfrm>
              <a:off x="5991747" y="-1337936"/>
              <a:ext cx="852720" cy="1093374"/>
            </a:xfrm>
            <a:custGeom>
              <a:avLst/>
              <a:gdLst/>
              <a:ahLst/>
              <a:cxnLst/>
              <a:rect l="l" t="t" r="r" b="b"/>
              <a:pathLst>
                <a:path w="19949" h="25579" extrusionOk="0">
                  <a:moveTo>
                    <a:pt x="10267" y="1"/>
                  </a:moveTo>
                  <a:cubicBezTo>
                    <a:pt x="8454" y="1"/>
                    <a:pt x="6833" y="370"/>
                    <a:pt x="5402" y="1098"/>
                  </a:cubicBezTo>
                  <a:cubicBezTo>
                    <a:pt x="2576" y="2481"/>
                    <a:pt x="811" y="5378"/>
                    <a:pt x="871" y="8526"/>
                  </a:cubicBezTo>
                  <a:cubicBezTo>
                    <a:pt x="871" y="10696"/>
                    <a:pt x="1538" y="12354"/>
                    <a:pt x="2874" y="13510"/>
                  </a:cubicBezTo>
                  <a:cubicBezTo>
                    <a:pt x="4221" y="14655"/>
                    <a:pt x="6141" y="15370"/>
                    <a:pt x="8633" y="15669"/>
                  </a:cubicBezTo>
                  <a:cubicBezTo>
                    <a:pt x="10124" y="15824"/>
                    <a:pt x="11197" y="16014"/>
                    <a:pt x="11852" y="16265"/>
                  </a:cubicBezTo>
                  <a:cubicBezTo>
                    <a:pt x="12520" y="16503"/>
                    <a:pt x="12854" y="16909"/>
                    <a:pt x="12854" y="17493"/>
                  </a:cubicBezTo>
                  <a:cubicBezTo>
                    <a:pt x="12854" y="18065"/>
                    <a:pt x="12592" y="18518"/>
                    <a:pt x="12055" y="18852"/>
                  </a:cubicBezTo>
                  <a:cubicBezTo>
                    <a:pt x="11519" y="19186"/>
                    <a:pt x="10815" y="19353"/>
                    <a:pt x="9933" y="19353"/>
                  </a:cubicBezTo>
                  <a:cubicBezTo>
                    <a:pt x="9397" y="19353"/>
                    <a:pt x="8798" y="19368"/>
                    <a:pt x="8166" y="19368"/>
                  </a:cubicBezTo>
                  <a:cubicBezTo>
                    <a:pt x="6112" y="19368"/>
                    <a:pt x="3704" y="19214"/>
                    <a:pt x="1944" y="17910"/>
                  </a:cubicBezTo>
                  <a:lnTo>
                    <a:pt x="0" y="19854"/>
                  </a:lnTo>
                  <a:cubicBezTo>
                    <a:pt x="656" y="21607"/>
                    <a:pt x="2528" y="23729"/>
                    <a:pt x="4388" y="24468"/>
                  </a:cubicBezTo>
                  <a:cubicBezTo>
                    <a:pt x="6117" y="25184"/>
                    <a:pt x="7977" y="25565"/>
                    <a:pt x="9861" y="25577"/>
                  </a:cubicBezTo>
                  <a:cubicBezTo>
                    <a:pt x="9911" y="25578"/>
                    <a:pt x="9960" y="25578"/>
                    <a:pt x="10010" y="25578"/>
                  </a:cubicBezTo>
                  <a:cubicBezTo>
                    <a:pt x="11641" y="25578"/>
                    <a:pt x="13256" y="25197"/>
                    <a:pt x="14714" y="24456"/>
                  </a:cubicBezTo>
                  <a:cubicBezTo>
                    <a:pt x="16133" y="23741"/>
                    <a:pt x="17326" y="22644"/>
                    <a:pt x="18172" y="21309"/>
                  </a:cubicBezTo>
                  <a:cubicBezTo>
                    <a:pt x="19031" y="19949"/>
                    <a:pt x="19460" y="18399"/>
                    <a:pt x="19460" y="16658"/>
                  </a:cubicBezTo>
                  <a:cubicBezTo>
                    <a:pt x="19460" y="14071"/>
                    <a:pt x="18554" y="12246"/>
                    <a:pt x="16729" y="11209"/>
                  </a:cubicBezTo>
                  <a:cubicBezTo>
                    <a:pt x="14917" y="10172"/>
                    <a:pt x="12878" y="9623"/>
                    <a:pt x="10589" y="9552"/>
                  </a:cubicBezTo>
                  <a:cubicBezTo>
                    <a:pt x="9503" y="9504"/>
                    <a:pt x="8728" y="9361"/>
                    <a:pt x="8240" y="9122"/>
                  </a:cubicBezTo>
                  <a:cubicBezTo>
                    <a:pt x="7775" y="8920"/>
                    <a:pt x="7488" y="8455"/>
                    <a:pt x="7512" y="7966"/>
                  </a:cubicBezTo>
                  <a:cubicBezTo>
                    <a:pt x="7500" y="7429"/>
                    <a:pt x="7786" y="6928"/>
                    <a:pt x="8251" y="6678"/>
                  </a:cubicBezTo>
                  <a:cubicBezTo>
                    <a:pt x="8752" y="6380"/>
                    <a:pt x="9480" y="6237"/>
                    <a:pt x="10434" y="6237"/>
                  </a:cubicBezTo>
                  <a:cubicBezTo>
                    <a:pt x="11709" y="6237"/>
                    <a:pt x="12794" y="6404"/>
                    <a:pt x="13665" y="6749"/>
                  </a:cubicBezTo>
                  <a:cubicBezTo>
                    <a:pt x="14535" y="7095"/>
                    <a:pt x="15549" y="7680"/>
                    <a:pt x="16705" y="8490"/>
                  </a:cubicBezTo>
                  <a:lnTo>
                    <a:pt x="19949" y="4043"/>
                  </a:lnTo>
                  <a:cubicBezTo>
                    <a:pt x="18673" y="2743"/>
                    <a:pt x="17147" y="1718"/>
                    <a:pt x="15453" y="1038"/>
                  </a:cubicBezTo>
                  <a:cubicBezTo>
                    <a:pt x="13808" y="358"/>
                    <a:pt x="12043" y="1"/>
                    <a:pt x="10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6603343" y="-1257875"/>
              <a:ext cx="309431" cy="322896"/>
            </a:xfrm>
            <a:custGeom>
              <a:avLst/>
              <a:gdLst/>
              <a:ahLst/>
              <a:cxnLst/>
              <a:rect l="l" t="t" r="r" b="b"/>
              <a:pathLst>
                <a:path w="7239" h="7554" extrusionOk="0">
                  <a:moveTo>
                    <a:pt x="3668" y="0"/>
                  </a:moveTo>
                  <a:cubicBezTo>
                    <a:pt x="3010" y="0"/>
                    <a:pt x="2505" y="178"/>
                    <a:pt x="2505" y="178"/>
                  </a:cubicBezTo>
                  <a:lnTo>
                    <a:pt x="1" y="4495"/>
                  </a:lnTo>
                  <a:cubicBezTo>
                    <a:pt x="1" y="4495"/>
                    <a:pt x="704" y="6963"/>
                    <a:pt x="1968" y="7345"/>
                  </a:cubicBezTo>
                  <a:cubicBezTo>
                    <a:pt x="2429" y="7489"/>
                    <a:pt x="2914" y="7554"/>
                    <a:pt x="3394" y="7554"/>
                  </a:cubicBezTo>
                  <a:cubicBezTo>
                    <a:pt x="5175" y="7554"/>
                    <a:pt x="6882" y="6661"/>
                    <a:pt x="6976" y="5628"/>
                  </a:cubicBezTo>
                  <a:cubicBezTo>
                    <a:pt x="7095" y="4316"/>
                    <a:pt x="7239" y="3422"/>
                    <a:pt x="6082" y="1371"/>
                  </a:cubicBezTo>
                  <a:cubicBezTo>
                    <a:pt x="5459" y="255"/>
                    <a:pt x="4454" y="0"/>
                    <a:pt x="3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6822026" y="-1155800"/>
              <a:ext cx="32657" cy="24963"/>
            </a:xfrm>
            <a:custGeom>
              <a:avLst/>
              <a:gdLst/>
              <a:ahLst/>
              <a:cxnLst/>
              <a:rect l="l" t="t" r="r" b="b"/>
              <a:pathLst>
                <a:path w="764" h="584" extrusionOk="0">
                  <a:moveTo>
                    <a:pt x="323" y="0"/>
                  </a:moveTo>
                  <a:cubicBezTo>
                    <a:pt x="232" y="0"/>
                    <a:pt x="140" y="40"/>
                    <a:pt x="72" y="116"/>
                  </a:cubicBezTo>
                  <a:cubicBezTo>
                    <a:pt x="0" y="247"/>
                    <a:pt x="84" y="426"/>
                    <a:pt x="251" y="521"/>
                  </a:cubicBezTo>
                  <a:cubicBezTo>
                    <a:pt x="323" y="562"/>
                    <a:pt x="402" y="584"/>
                    <a:pt x="474" y="584"/>
                  </a:cubicBezTo>
                  <a:cubicBezTo>
                    <a:pt x="569" y="584"/>
                    <a:pt x="651" y="548"/>
                    <a:pt x="692" y="473"/>
                  </a:cubicBezTo>
                  <a:cubicBezTo>
                    <a:pt x="763" y="354"/>
                    <a:pt x="680" y="163"/>
                    <a:pt x="513" y="68"/>
                  </a:cubicBezTo>
                  <a:cubicBezTo>
                    <a:pt x="457" y="22"/>
                    <a:pt x="390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9" name="Google Shape;879;p45"/>
            <p:cNvSpPr/>
            <p:nvPr/>
          </p:nvSpPr>
          <p:spPr>
            <a:xfrm>
              <a:off x="6850537" y="-1045475"/>
              <a:ext cx="19748" cy="14875"/>
            </a:xfrm>
            <a:custGeom>
              <a:avLst/>
              <a:gdLst/>
              <a:ahLst/>
              <a:cxnLst/>
              <a:rect l="l" t="t" r="r" b="b"/>
              <a:pathLst>
                <a:path w="462" h="348" extrusionOk="0">
                  <a:moveTo>
                    <a:pt x="245" y="1"/>
                  </a:moveTo>
                  <a:cubicBezTo>
                    <a:pt x="235" y="1"/>
                    <a:pt x="226" y="1"/>
                    <a:pt x="215" y="3"/>
                  </a:cubicBezTo>
                  <a:cubicBezTo>
                    <a:pt x="72" y="15"/>
                    <a:pt x="1" y="194"/>
                    <a:pt x="96" y="301"/>
                  </a:cubicBezTo>
                  <a:cubicBezTo>
                    <a:pt x="138" y="333"/>
                    <a:pt x="185" y="348"/>
                    <a:pt x="232" y="348"/>
                  </a:cubicBezTo>
                  <a:cubicBezTo>
                    <a:pt x="290" y="348"/>
                    <a:pt x="348" y="324"/>
                    <a:pt x="394" y="277"/>
                  </a:cubicBezTo>
                  <a:cubicBezTo>
                    <a:pt x="461" y="154"/>
                    <a:pt x="382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0" name="Google Shape;880;p45"/>
            <p:cNvSpPr/>
            <p:nvPr/>
          </p:nvSpPr>
          <p:spPr>
            <a:xfrm>
              <a:off x="6727218" y="-991830"/>
              <a:ext cx="32144" cy="24835"/>
            </a:xfrm>
            <a:custGeom>
              <a:avLst/>
              <a:gdLst/>
              <a:ahLst/>
              <a:cxnLst/>
              <a:rect l="l" t="t" r="r" b="b"/>
              <a:pathLst>
                <a:path w="752" h="581" extrusionOk="0">
                  <a:moveTo>
                    <a:pt x="292" y="1"/>
                  </a:moveTo>
                  <a:cubicBezTo>
                    <a:pt x="196" y="1"/>
                    <a:pt x="113" y="38"/>
                    <a:pt x="72" y="107"/>
                  </a:cubicBezTo>
                  <a:cubicBezTo>
                    <a:pt x="0" y="238"/>
                    <a:pt x="72" y="417"/>
                    <a:pt x="251" y="513"/>
                  </a:cubicBezTo>
                  <a:cubicBezTo>
                    <a:pt x="322" y="558"/>
                    <a:pt x="397" y="580"/>
                    <a:pt x="466" y="580"/>
                  </a:cubicBezTo>
                  <a:cubicBezTo>
                    <a:pt x="558" y="580"/>
                    <a:pt x="639" y="540"/>
                    <a:pt x="680" y="465"/>
                  </a:cubicBezTo>
                  <a:cubicBezTo>
                    <a:pt x="751" y="346"/>
                    <a:pt x="680" y="167"/>
                    <a:pt x="513" y="59"/>
                  </a:cubicBezTo>
                  <a:cubicBezTo>
                    <a:pt x="438" y="20"/>
                    <a:pt x="362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45"/>
            <p:cNvSpPr/>
            <p:nvPr/>
          </p:nvSpPr>
          <p:spPr>
            <a:xfrm>
              <a:off x="6835790" y="-1020426"/>
              <a:ext cx="19791" cy="14918"/>
            </a:xfrm>
            <a:custGeom>
              <a:avLst/>
              <a:gdLst/>
              <a:ahLst/>
              <a:cxnLst/>
              <a:rect l="l" t="t" r="r" b="b"/>
              <a:pathLst>
                <a:path w="463" h="349" extrusionOk="0">
                  <a:moveTo>
                    <a:pt x="229" y="1"/>
                  </a:moveTo>
                  <a:cubicBezTo>
                    <a:pt x="224" y="1"/>
                    <a:pt x="220" y="1"/>
                    <a:pt x="215" y="1"/>
                  </a:cubicBezTo>
                  <a:cubicBezTo>
                    <a:pt x="60" y="25"/>
                    <a:pt x="0" y="204"/>
                    <a:pt x="95" y="311"/>
                  </a:cubicBezTo>
                  <a:cubicBezTo>
                    <a:pt x="135" y="336"/>
                    <a:pt x="179" y="348"/>
                    <a:pt x="222" y="348"/>
                  </a:cubicBezTo>
                  <a:cubicBezTo>
                    <a:pt x="282" y="348"/>
                    <a:pt x="340" y="324"/>
                    <a:pt x="382" y="275"/>
                  </a:cubicBezTo>
                  <a:cubicBezTo>
                    <a:pt x="462" y="160"/>
                    <a:pt x="365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45"/>
            <p:cNvSpPr/>
            <p:nvPr/>
          </p:nvSpPr>
          <p:spPr>
            <a:xfrm>
              <a:off x="5943317" y="-595839"/>
              <a:ext cx="145248" cy="130543"/>
            </a:xfrm>
            <a:custGeom>
              <a:avLst/>
              <a:gdLst/>
              <a:ahLst/>
              <a:cxnLst/>
              <a:rect l="l" t="t" r="r" b="b"/>
              <a:pathLst>
                <a:path w="3398" h="3054" extrusionOk="0">
                  <a:moveTo>
                    <a:pt x="2608" y="0"/>
                  </a:moveTo>
                  <a:cubicBezTo>
                    <a:pt x="2152" y="0"/>
                    <a:pt x="1521" y="372"/>
                    <a:pt x="847" y="1443"/>
                  </a:cubicBezTo>
                  <a:cubicBezTo>
                    <a:pt x="847" y="1443"/>
                    <a:pt x="0" y="3006"/>
                    <a:pt x="1384" y="3053"/>
                  </a:cubicBezTo>
                  <a:cubicBezTo>
                    <a:pt x="1398" y="3054"/>
                    <a:pt x="1413" y="3054"/>
                    <a:pt x="1427" y="3054"/>
                  </a:cubicBezTo>
                  <a:cubicBezTo>
                    <a:pt x="2780" y="3054"/>
                    <a:pt x="3398" y="1400"/>
                    <a:pt x="3315" y="657"/>
                  </a:cubicBezTo>
                  <a:cubicBezTo>
                    <a:pt x="3281" y="297"/>
                    <a:pt x="3014" y="0"/>
                    <a:pt x="26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45"/>
            <p:cNvSpPr/>
            <p:nvPr/>
          </p:nvSpPr>
          <p:spPr>
            <a:xfrm>
              <a:off x="5929040" y="-608492"/>
              <a:ext cx="109085" cy="97843"/>
            </a:xfrm>
            <a:custGeom>
              <a:avLst/>
              <a:gdLst/>
              <a:ahLst/>
              <a:cxnLst/>
              <a:rect l="l" t="t" r="r" b="b"/>
              <a:pathLst>
                <a:path w="2552" h="2289" extrusionOk="0">
                  <a:moveTo>
                    <a:pt x="1965" y="1"/>
                  </a:moveTo>
                  <a:cubicBezTo>
                    <a:pt x="1621" y="1"/>
                    <a:pt x="1148" y="278"/>
                    <a:pt x="644" y="1084"/>
                  </a:cubicBezTo>
                  <a:cubicBezTo>
                    <a:pt x="644" y="1084"/>
                    <a:pt x="1" y="2252"/>
                    <a:pt x="1038" y="2288"/>
                  </a:cubicBezTo>
                  <a:cubicBezTo>
                    <a:pt x="1048" y="2288"/>
                    <a:pt x="1057" y="2288"/>
                    <a:pt x="1067" y="2288"/>
                  </a:cubicBezTo>
                  <a:cubicBezTo>
                    <a:pt x="2084" y="2288"/>
                    <a:pt x="2552" y="1043"/>
                    <a:pt x="2505" y="487"/>
                  </a:cubicBezTo>
                  <a:cubicBezTo>
                    <a:pt x="2476" y="223"/>
                    <a:pt x="2273" y="1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5921901" y="-618793"/>
              <a:ext cx="81045" cy="72453"/>
            </a:xfrm>
            <a:custGeom>
              <a:avLst/>
              <a:gdLst/>
              <a:ahLst/>
              <a:cxnLst/>
              <a:rect l="l" t="t" r="r" b="b"/>
              <a:pathLst>
                <a:path w="1896" h="1695" extrusionOk="0">
                  <a:moveTo>
                    <a:pt x="1457" y="1"/>
                  </a:moveTo>
                  <a:cubicBezTo>
                    <a:pt x="1203" y="1"/>
                    <a:pt x="850" y="206"/>
                    <a:pt x="478" y="800"/>
                  </a:cubicBezTo>
                  <a:cubicBezTo>
                    <a:pt x="478" y="800"/>
                    <a:pt x="1" y="1670"/>
                    <a:pt x="776" y="1694"/>
                  </a:cubicBezTo>
                  <a:cubicBezTo>
                    <a:pt x="785" y="1695"/>
                    <a:pt x="795" y="1695"/>
                    <a:pt x="804" y="1695"/>
                  </a:cubicBezTo>
                  <a:cubicBezTo>
                    <a:pt x="1548" y="1695"/>
                    <a:pt x="1896" y="771"/>
                    <a:pt x="1849" y="359"/>
                  </a:cubicBezTo>
                  <a:cubicBezTo>
                    <a:pt x="1832" y="163"/>
                    <a:pt x="1683" y="1"/>
                    <a:pt x="1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85" name="Google Shape;885;p45"/>
          <p:cNvGrpSpPr/>
          <p:nvPr/>
        </p:nvGrpSpPr>
        <p:grpSpPr>
          <a:xfrm>
            <a:off x="8978317" y="2223818"/>
            <a:ext cx="1215274" cy="1788553"/>
            <a:chOff x="-1283042" y="3874655"/>
            <a:chExt cx="1081577" cy="1587849"/>
          </a:xfrm>
        </p:grpSpPr>
        <p:sp>
          <p:nvSpPr>
            <p:cNvPr id="886" name="Google Shape;886;p45"/>
            <p:cNvSpPr/>
            <p:nvPr/>
          </p:nvSpPr>
          <p:spPr>
            <a:xfrm>
              <a:off x="-1283042" y="3882093"/>
              <a:ext cx="379234" cy="616084"/>
            </a:xfrm>
            <a:custGeom>
              <a:avLst/>
              <a:gdLst/>
              <a:ahLst/>
              <a:cxnLst/>
              <a:rect l="l" t="t" r="r" b="b"/>
              <a:pathLst>
                <a:path w="8872" h="14413" extrusionOk="0">
                  <a:moveTo>
                    <a:pt x="3479" y="1"/>
                  </a:moveTo>
                  <a:cubicBezTo>
                    <a:pt x="3094" y="1"/>
                    <a:pt x="2696" y="181"/>
                    <a:pt x="2289" y="581"/>
                  </a:cubicBezTo>
                  <a:cubicBezTo>
                    <a:pt x="0" y="2811"/>
                    <a:pt x="6880" y="14413"/>
                    <a:pt x="6880" y="14413"/>
                  </a:cubicBezTo>
                  <a:lnTo>
                    <a:pt x="8848" y="14413"/>
                  </a:lnTo>
                  <a:cubicBezTo>
                    <a:pt x="8848" y="14413"/>
                    <a:pt x="8871" y="11981"/>
                    <a:pt x="7715" y="7497"/>
                  </a:cubicBezTo>
                  <a:cubicBezTo>
                    <a:pt x="6755" y="3805"/>
                    <a:pt x="5248" y="1"/>
                    <a:pt x="3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-1153610" y="4058972"/>
              <a:ext cx="236551" cy="436170"/>
            </a:xfrm>
            <a:custGeom>
              <a:avLst/>
              <a:gdLst/>
              <a:ahLst/>
              <a:cxnLst/>
              <a:rect l="l" t="t" r="r" b="b"/>
              <a:pathLst>
                <a:path w="5534" h="10204" extrusionOk="0">
                  <a:moveTo>
                    <a:pt x="1872" y="0"/>
                  </a:moveTo>
                  <a:cubicBezTo>
                    <a:pt x="1643" y="0"/>
                    <a:pt x="1416" y="143"/>
                    <a:pt x="1193" y="462"/>
                  </a:cubicBezTo>
                  <a:cubicBezTo>
                    <a:pt x="1" y="2155"/>
                    <a:pt x="4425" y="10203"/>
                    <a:pt x="4425" y="10203"/>
                  </a:cubicBezTo>
                  <a:lnTo>
                    <a:pt x="5533" y="10144"/>
                  </a:lnTo>
                  <a:cubicBezTo>
                    <a:pt x="5533" y="10144"/>
                    <a:pt x="5438" y="8391"/>
                    <a:pt x="4568" y="5219"/>
                  </a:cubicBezTo>
                  <a:cubicBezTo>
                    <a:pt x="3861" y="2645"/>
                    <a:pt x="2856" y="0"/>
                    <a:pt x="187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-617929" y="3874655"/>
              <a:ext cx="259590" cy="657675"/>
            </a:xfrm>
            <a:custGeom>
              <a:avLst/>
              <a:gdLst/>
              <a:ahLst/>
              <a:cxnLst/>
              <a:rect l="l" t="t" r="r" b="b"/>
              <a:pathLst>
                <a:path w="6073" h="15386" extrusionOk="0">
                  <a:moveTo>
                    <a:pt x="3724" y="1"/>
                  </a:moveTo>
                  <a:cubicBezTo>
                    <a:pt x="3529" y="1"/>
                    <a:pt x="3313" y="33"/>
                    <a:pt x="3077" y="99"/>
                  </a:cubicBezTo>
                  <a:cubicBezTo>
                    <a:pt x="1" y="970"/>
                    <a:pt x="490" y="14444"/>
                    <a:pt x="490" y="14444"/>
                  </a:cubicBezTo>
                  <a:lnTo>
                    <a:pt x="2219" y="15386"/>
                  </a:lnTo>
                  <a:cubicBezTo>
                    <a:pt x="2219" y="15386"/>
                    <a:pt x="3399" y="13263"/>
                    <a:pt x="4520" y="8768"/>
                  </a:cubicBezTo>
                  <a:cubicBezTo>
                    <a:pt x="5566" y="4618"/>
                    <a:pt x="6073" y="1"/>
                    <a:pt x="3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45"/>
            <p:cNvSpPr/>
            <p:nvPr/>
          </p:nvSpPr>
          <p:spPr>
            <a:xfrm>
              <a:off x="-575611" y="4063161"/>
              <a:ext cx="154138" cy="457970"/>
            </a:xfrm>
            <a:custGeom>
              <a:avLst/>
              <a:gdLst/>
              <a:ahLst/>
              <a:cxnLst/>
              <a:rect l="l" t="t" r="r" b="b"/>
              <a:pathLst>
                <a:path w="3606" h="10714" extrusionOk="0">
                  <a:moveTo>
                    <a:pt x="2381" y="0"/>
                  </a:moveTo>
                  <a:cubicBezTo>
                    <a:pt x="2229" y="0"/>
                    <a:pt x="2052" y="48"/>
                    <a:pt x="1849" y="149"/>
                  </a:cubicBezTo>
                  <a:cubicBezTo>
                    <a:pt x="0" y="1067"/>
                    <a:pt x="36" y="10249"/>
                    <a:pt x="36" y="10249"/>
                  </a:cubicBezTo>
                  <a:lnTo>
                    <a:pt x="1038" y="10714"/>
                  </a:lnTo>
                  <a:cubicBezTo>
                    <a:pt x="1038" y="10714"/>
                    <a:pt x="1789" y="9140"/>
                    <a:pt x="2540" y="5944"/>
                  </a:cubicBezTo>
                  <a:cubicBezTo>
                    <a:pt x="3219" y="3090"/>
                    <a:pt x="3606" y="0"/>
                    <a:pt x="2381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-1019561" y="4299370"/>
              <a:ext cx="818097" cy="1163134"/>
            </a:xfrm>
            <a:custGeom>
              <a:avLst/>
              <a:gdLst/>
              <a:ahLst/>
              <a:cxnLst/>
              <a:rect l="l" t="t" r="r" b="b"/>
              <a:pathLst>
                <a:path w="19139" h="27211" extrusionOk="0">
                  <a:moveTo>
                    <a:pt x="7596" y="1"/>
                  </a:moveTo>
                  <a:cubicBezTo>
                    <a:pt x="6142" y="25"/>
                    <a:pt x="4687" y="191"/>
                    <a:pt x="3268" y="501"/>
                  </a:cubicBezTo>
                  <a:cubicBezTo>
                    <a:pt x="1694" y="835"/>
                    <a:pt x="597" y="1241"/>
                    <a:pt x="1" y="1730"/>
                  </a:cubicBezTo>
                  <a:lnTo>
                    <a:pt x="239" y="25720"/>
                  </a:lnTo>
                  <a:lnTo>
                    <a:pt x="7095" y="25720"/>
                  </a:lnTo>
                  <a:lnTo>
                    <a:pt x="7060" y="19317"/>
                  </a:lnTo>
                  <a:lnTo>
                    <a:pt x="7060" y="19317"/>
                  </a:lnTo>
                  <a:lnTo>
                    <a:pt x="7560" y="19389"/>
                  </a:lnTo>
                  <a:cubicBezTo>
                    <a:pt x="7918" y="20712"/>
                    <a:pt x="8634" y="21988"/>
                    <a:pt x="9719" y="23205"/>
                  </a:cubicBezTo>
                  <a:cubicBezTo>
                    <a:pt x="10792" y="24409"/>
                    <a:pt x="12092" y="25399"/>
                    <a:pt x="13534" y="26114"/>
                  </a:cubicBezTo>
                  <a:cubicBezTo>
                    <a:pt x="15001" y="26853"/>
                    <a:pt x="16444" y="27211"/>
                    <a:pt x="17863" y="27211"/>
                  </a:cubicBezTo>
                  <a:cubicBezTo>
                    <a:pt x="18232" y="27211"/>
                    <a:pt x="18614" y="27175"/>
                    <a:pt x="18984" y="27116"/>
                  </a:cubicBezTo>
                  <a:lnTo>
                    <a:pt x="18984" y="20176"/>
                  </a:lnTo>
                  <a:cubicBezTo>
                    <a:pt x="18137" y="20104"/>
                    <a:pt x="17302" y="19878"/>
                    <a:pt x="16551" y="19484"/>
                  </a:cubicBezTo>
                  <a:cubicBezTo>
                    <a:pt x="15788" y="19115"/>
                    <a:pt x="15180" y="18507"/>
                    <a:pt x="14798" y="17755"/>
                  </a:cubicBezTo>
                  <a:cubicBezTo>
                    <a:pt x="16146" y="16897"/>
                    <a:pt x="17255" y="15681"/>
                    <a:pt x="17982" y="14262"/>
                  </a:cubicBezTo>
                  <a:cubicBezTo>
                    <a:pt x="18745" y="12783"/>
                    <a:pt x="19127" y="11149"/>
                    <a:pt x="19115" y="9492"/>
                  </a:cubicBezTo>
                  <a:cubicBezTo>
                    <a:pt x="19139" y="7799"/>
                    <a:pt x="18697" y="6130"/>
                    <a:pt x="17839" y="4663"/>
                  </a:cubicBezTo>
                  <a:cubicBezTo>
                    <a:pt x="16980" y="3232"/>
                    <a:pt x="15693" y="2099"/>
                    <a:pt x="13964" y="1265"/>
                  </a:cubicBezTo>
                  <a:cubicBezTo>
                    <a:pt x="12247" y="418"/>
                    <a:pt x="10112" y="1"/>
                    <a:pt x="7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45"/>
            <p:cNvSpPr/>
            <p:nvPr/>
          </p:nvSpPr>
          <p:spPr>
            <a:xfrm>
              <a:off x="-669907" y="4647956"/>
              <a:ext cx="93312" cy="53089"/>
            </a:xfrm>
            <a:custGeom>
              <a:avLst/>
              <a:gdLst/>
              <a:ahLst/>
              <a:cxnLst/>
              <a:rect l="l" t="t" r="r" b="b"/>
              <a:pathLst>
                <a:path w="2183" h="1242" extrusionOk="0">
                  <a:moveTo>
                    <a:pt x="1125" y="0"/>
                  </a:moveTo>
                  <a:cubicBezTo>
                    <a:pt x="883" y="0"/>
                    <a:pt x="628" y="74"/>
                    <a:pt x="442" y="276"/>
                  </a:cubicBezTo>
                  <a:cubicBezTo>
                    <a:pt x="1" y="741"/>
                    <a:pt x="1169" y="1242"/>
                    <a:pt x="1169" y="1242"/>
                  </a:cubicBezTo>
                  <a:cubicBezTo>
                    <a:pt x="1169" y="1242"/>
                    <a:pt x="2183" y="884"/>
                    <a:pt x="1837" y="276"/>
                  </a:cubicBezTo>
                  <a:cubicBezTo>
                    <a:pt x="1761" y="138"/>
                    <a:pt x="1455" y="0"/>
                    <a:pt x="1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45"/>
            <p:cNvSpPr/>
            <p:nvPr/>
          </p:nvSpPr>
          <p:spPr>
            <a:xfrm>
              <a:off x="-620451" y="4699464"/>
              <a:ext cx="3078" cy="39325"/>
            </a:xfrm>
            <a:custGeom>
              <a:avLst/>
              <a:gdLst/>
              <a:ahLst/>
              <a:cxnLst/>
              <a:rect l="l" t="t" r="r" b="b"/>
              <a:pathLst>
                <a:path w="72" h="920" extrusionOk="0">
                  <a:moveTo>
                    <a:pt x="36" y="1"/>
                  </a:moveTo>
                  <a:cubicBezTo>
                    <a:pt x="12" y="1"/>
                    <a:pt x="0" y="25"/>
                    <a:pt x="0" y="37"/>
                  </a:cubicBezTo>
                  <a:lnTo>
                    <a:pt x="0" y="883"/>
                  </a:lnTo>
                  <a:cubicBezTo>
                    <a:pt x="0" y="907"/>
                    <a:pt x="12" y="919"/>
                    <a:pt x="36" y="919"/>
                  </a:cubicBezTo>
                  <a:cubicBezTo>
                    <a:pt x="60" y="919"/>
                    <a:pt x="72" y="907"/>
                    <a:pt x="72" y="883"/>
                  </a:cubicBezTo>
                  <a:lnTo>
                    <a:pt x="72" y="37"/>
                  </a:lnTo>
                  <a:cubicBezTo>
                    <a:pt x="72" y="25"/>
                    <a:pt x="6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45"/>
            <p:cNvSpPr/>
            <p:nvPr/>
          </p:nvSpPr>
          <p:spPr>
            <a:xfrm>
              <a:off x="-678584" y="4691470"/>
              <a:ext cx="119301" cy="47319"/>
            </a:xfrm>
            <a:custGeom>
              <a:avLst/>
              <a:gdLst/>
              <a:ahLst/>
              <a:cxnLst/>
              <a:rect l="l" t="t" r="r" b="b"/>
              <a:pathLst>
                <a:path w="2791" h="1107" extrusionOk="0">
                  <a:moveTo>
                    <a:pt x="2755" y="0"/>
                  </a:moveTo>
                  <a:cubicBezTo>
                    <a:pt x="2737" y="0"/>
                    <a:pt x="2719" y="15"/>
                    <a:pt x="2719" y="45"/>
                  </a:cubicBezTo>
                  <a:cubicBezTo>
                    <a:pt x="2719" y="581"/>
                    <a:pt x="2123" y="1035"/>
                    <a:pt x="1396" y="1035"/>
                  </a:cubicBezTo>
                  <a:cubicBezTo>
                    <a:pt x="669" y="1035"/>
                    <a:pt x="72" y="593"/>
                    <a:pt x="72" y="45"/>
                  </a:cubicBezTo>
                  <a:cubicBezTo>
                    <a:pt x="72" y="21"/>
                    <a:pt x="60" y="9"/>
                    <a:pt x="37" y="9"/>
                  </a:cubicBezTo>
                  <a:cubicBezTo>
                    <a:pt x="13" y="9"/>
                    <a:pt x="1" y="21"/>
                    <a:pt x="1" y="45"/>
                  </a:cubicBezTo>
                  <a:cubicBezTo>
                    <a:pt x="1" y="629"/>
                    <a:pt x="633" y="1106"/>
                    <a:pt x="1396" y="1106"/>
                  </a:cubicBezTo>
                  <a:cubicBezTo>
                    <a:pt x="2171" y="1106"/>
                    <a:pt x="2791" y="629"/>
                    <a:pt x="2791" y="45"/>
                  </a:cubicBezTo>
                  <a:cubicBezTo>
                    <a:pt x="2791" y="15"/>
                    <a:pt x="2773" y="0"/>
                    <a:pt x="2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45"/>
            <p:cNvSpPr/>
            <p:nvPr/>
          </p:nvSpPr>
          <p:spPr>
            <a:xfrm>
              <a:off x="-785105" y="4628122"/>
              <a:ext cx="45908" cy="65272"/>
            </a:xfrm>
            <a:custGeom>
              <a:avLst/>
              <a:gdLst/>
              <a:ahLst/>
              <a:cxnLst/>
              <a:rect l="l" t="t" r="r" b="b"/>
              <a:pathLst>
                <a:path w="1074" h="1527" extrusionOk="0">
                  <a:moveTo>
                    <a:pt x="537" y="1"/>
                  </a:moveTo>
                  <a:cubicBezTo>
                    <a:pt x="251" y="1"/>
                    <a:pt x="1" y="346"/>
                    <a:pt x="1" y="764"/>
                  </a:cubicBezTo>
                  <a:cubicBezTo>
                    <a:pt x="1" y="1181"/>
                    <a:pt x="251" y="1527"/>
                    <a:pt x="537" y="1527"/>
                  </a:cubicBezTo>
                  <a:cubicBezTo>
                    <a:pt x="835" y="1527"/>
                    <a:pt x="1074" y="1181"/>
                    <a:pt x="1074" y="764"/>
                  </a:cubicBezTo>
                  <a:cubicBezTo>
                    <a:pt x="1074" y="346"/>
                    <a:pt x="835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45"/>
            <p:cNvSpPr/>
            <p:nvPr/>
          </p:nvSpPr>
          <p:spPr>
            <a:xfrm>
              <a:off x="-515469" y="4628122"/>
              <a:ext cx="45395" cy="65272"/>
            </a:xfrm>
            <a:custGeom>
              <a:avLst/>
              <a:gdLst/>
              <a:ahLst/>
              <a:cxnLst/>
              <a:rect l="l" t="t" r="r" b="b"/>
              <a:pathLst>
                <a:path w="1062" h="1527" extrusionOk="0">
                  <a:moveTo>
                    <a:pt x="525" y="1"/>
                  </a:moveTo>
                  <a:cubicBezTo>
                    <a:pt x="239" y="1"/>
                    <a:pt x="0" y="346"/>
                    <a:pt x="0" y="764"/>
                  </a:cubicBezTo>
                  <a:cubicBezTo>
                    <a:pt x="0" y="1181"/>
                    <a:pt x="239" y="1527"/>
                    <a:pt x="525" y="1527"/>
                  </a:cubicBezTo>
                  <a:cubicBezTo>
                    <a:pt x="823" y="1527"/>
                    <a:pt x="1062" y="1181"/>
                    <a:pt x="1062" y="764"/>
                  </a:cubicBezTo>
                  <a:cubicBezTo>
                    <a:pt x="1062" y="346"/>
                    <a:pt x="823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45"/>
            <p:cNvSpPr/>
            <p:nvPr/>
          </p:nvSpPr>
          <p:spPr>
            <a:xfrm>
              <a:off x="-496619" y="4704721"/>
              <a:ext cx="246211" cy="40693"/>
            </a:xfrm>
            <a:custGeom>
              <a:avLst/>
              <a:gdLst/>
              <a:ahLst/>
              <a:cxnLst/>
              <a:rect l="l" t="t" r="r" b="b"/>
              <a:pathLst>
                <a:path w="5760" h="952" extrusionOk="0">
                  <a:moveTo>
                    <a:pt x="5242" y="0"/>
                  </a:moveTo>
                  <a:cubicBezTo>
                    <a:pt x="3225" y="0"/>
                    <a:pt x="69" y="880"/>
                    <a:pt x="36" y="880"/>
                  </a:cubicBezTo>
                  <a:cubicBezTo>
                    <a:pt x="13" y="891"/>
                    <a:pt x="1" y="903"/>
                    <a:pt x="13" y="927"/>
                  </a:cubicBezTo>
                  <a:cubicBezTo>
                    <a:pt x="13" y="939"/>
                    <a:pt x="13" y="939"/>
                    <a:pt x="24" y="951"/>
                  </a:cubicBezTo>
                  <a:lnTo>
                    <a:pt x="48" y="951"/>
                  </a:lnTo>
                  <a:cubicBezTo>
                    <a:pt x="81" y="940"/>
                    <a:pt x="3221" y="72"/>
                    <a:pt x="5228" y="72"/>
                  </a:cubicBezTo>
                  <a:cubicBezTo>
                    <a:pt x="5403" y="72"/>
                    <a:pt x="5569" y="78"/>
                    <a:pt x="5724" y="93"/>
                  </a:cubicBezTo>
                  <a:cubicBezTo>
                    <a:pt x="5748" y="93"/>
                    <a:pt x="5760" y="81"/>
                    <a:pt x="5760" y="57"/>
                  </a:cubicBezTo>
                  <a:cubicBezTo>
                    <a:pt x="5760" y="45"/>
                    <a:pt x="5748" y="21"/>
                    <a:pt x="5736" y="21"/>
                  </a:cubicBezTo>
                  <a:cubicBezTo>
                    <a:pt x="5582" y="7"/>
                    <a:pt x="5416" y="0"/>
                    <a:pt x="5242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45"/>
            <p:cNvSpPr/>
            <p:nvPr/>
          </p:nvSpPr>
          <p:spPr>
            <a:xfrm>
              <a:off x="-487428" y="4779483"/>
              <a:ext cx="247237" cy="34410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6" y="1"/>
                  </a:moveTo>
                  <a:cubicBezTo>
                    <a:pt x="24" y="1"/>
                    <a:pt x="0" y="13"/>
                    <a:pt x="0" y="25"/>
                  </a:cubicBezTo>
                  <a:cubicBezTo>
                    <a:pt x="0" y="49"/>
                    <a:pt x="12" y="61"/>
                    <a:pt x="24" y="61"/>
                  </a:cubicBezTo>
                  <a:lnTo>
                    <a:pt x="36" y="61"/>
                  </a:lnTo>
                  <a:cubicBezTo>
                    <a:pt x="72" y="61"/>
                    <a:pt x="3923" y="96"/>
                    <a:pt x="5736" y="800"/>
                  </a:cubicBezTo>
                  <a:cubicBezTo>
                    <a:pt x="5739" y="803"/>
                    <a:pt x="5744" y="805"/>
                    <a:pt x="5748" y="805"/>
                  </a:cubicBezTo>
                  <a:cubicBezTo>
                    <a:pt x="5759" y="805"/>
                    <a:pt x="5771" y="796"/>
                    <a:pt x="5771" y="788"/>
                  </a:cubicBezTo>
                  <a:cubicBezTo>
                    <a:pt x="5783" y="764"/>
                    <a:pt x="5771" y="752"/>
                    <a:pt x="5759" y="740"/>
                  </a:cubicBezTo>
                  <a:cubicBezTo>
                    <a:pt x="3935" y="37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45"/>
            <p:cNvSpPr/>
            <p:nvPr/>
          </p:nvSpPr>
          <p:spPr>
            <a:xfrm>
              <a:off x="-481829" y="4751784"/>
              <a:ext cx="203423" cy="11969"/>
            </a:xfrm>
            <a:custGeom>
              <a:avLst/>
              <a:gdLst/>
              <a:ahLst/>
              <a:cxnLst/>
              <a:rect l="l" t="t" r="r" b="b"/>
              <a:pathLst>
                <a:path w="4759" h="280" extrusionOk="0">
                  <a:moveTo>
                    <a:pt x="3419" y="0"/>
                  </a:moveTo>
                  <a:cubicBezTo>
                    <a:pt x="1750" y="0"/>
                    <a:pt x="52" y="208"/>
                    <a:pt x="24" y="208"/>
                  </a:cubicBezTo>
                  <a:cubicBezTo>
                    <a:pt x="12" y="220"/>
                    <a:pt x="0" y="232"/>
                    <a:pt x="0" y="244"/>
                  </a:cubicBezTo>
                  <a:cubicBezTo>
                    <a:pt x="0" y="255"/>
                    <a:pt x="12" y="267"/>
                    <a:pt x="24" y="279"/>
                  </a:cubicBezTo>
                  <a:cubicBezTo>
                    <a:pt x="24" y="279"/>
                    <a:pt x="36" y="267"/>
                    <a:pt x="36" y="267"/>
                  </a:cubicBezTo>
                  <a:cubicBezTo>
                    <a:pt x="55" y="267"/>
                    <a:pt x="1724" y="70"/>
                    <a:pt x="3375" y="70"/>
                  </a:cubicBezTo>
                  <a:cubicBezTo>
                    <a:pt x="3833" y="70"/>
                    <a:pt x="4290" y="85"/>
                    <a:pt x="4710" y="124"/>
                  </a:cubicBezTo>
                  <a:cubicBezTo>
                    <a:pt x="4734" y="124"/>
                    <a:pt x="4746" y="112"/>
                    <a:pt x="4746" y="89"/>
                  </a:cubicBezTo>
                  <a:cubicBezTo>
                    <a:pt x="4758" y="77"/>
                    <a:pt x="4734" y="53"/>
                    <a:pt x="4722" y="53"/>
                  </a:cubicBezTo>
                  <a:cubicBezTo>
                    <a:pt x="4312" y="15"/>
                    <a:pt x="3866" y="0"/>
                    <a:pt x="3419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45"/>
            <p:cNvSpPr/>
            <p:nvPr/>
          </p:nvSpPr>
          <p:spPr>
            <a:xfrm>
              <a:off x="-1003233" y="4741610"/>
              <a:ext cx="248776" cy="15217"/>
            </a:xfrm>
            <a:custGeom>
              <a:avLst/>
              <a:gdLst/>
              <a:ahLst/>
              <a:cxnLst/>
              <a:rect l="l" t="t" r="r" b="b"/>
              <a:pathLst>
                <a:path w="5820" h="356" extrusionOk="0">
                  <a:moveTo>
                    <a:pt x="3093" y="0"/>
                  </a:moveTo>
                  <a:cubicBezTo>
                    <a:pt x="2013" y="0"/>
                    <a:pt x="837" y="64"/>
                    <a:pt x="24" y="291"/>
                  </a:cubicBezTo>
                  <a:cubicBezTo>
                    <a:pt x="12" y="291"/>
                    <a:pt x="0" y="315"/>
                    <a:pt x="0" y="327"/>
                  </a:cubicBezTo>
                  <a:cubicBezTo>
                    <a:pt x="0" y="338"/>
                    <a:pt x="12" y="350"/>
                    <a:pt x="24" y="350"/>
                  </a:cubicBezTo>
                  <a:cubicBezTo>
                    <a:pt x="32" y="350"/>
                    <a:pt x="35" y="356"/>
                    <a:pt x="39" y="356"/>
                  </a:cubicBezTo>
                  <a:cubicBezTo>
                    <a:pt x="41" y="356"/>
                    <a:pt x="44" y="354"/>
                    <a:pt x="48" y="350"/>
                  </a:cubicBezTo>
                  <a:cubicBezTo>
                    <a:pt x="856" y="124"/>
                    <a:pt x="2027" y="60"/>
                    <a:pt x="3102" y="60"/>
                  </a:cubicBezTo>
                  <a:cubicBezTo>
                    <a:pt x="4519" y="60"/>
                    <a:pt x="5768" y="172"/>
                    <a:pt x="5795" y="172"/>
                  </a:cubicBezTo>
                  <a:cubicBezTo>
                    <a:pt x="5819" y="172"/>
                    <a:pt x="5819" y="124"/>
                    <a:pt x="5795" y="112"/>
                  </a:cubicBezTo>
                  <a:cubicBezTo>
                    <a:pt x="5768" y="112"/>
                    <a:pt x="4515" y="0"/>
                    <a:pt x="3093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45"/>
            <p:cNvSpPr/>
            <p:nvPr/>
          </p:nvSpPr>
          <p:spPr>
            <a:xfrm>
              <a:off x="-994085" y="4784099"/>
              <a:ext cx="237577" cy="78010"/>
            </a:xfrm>
            <a:custGeom>
              <a:avLst/>
              <a:gdLst/>
              <a:ahLst/>
              <a:cxnLst/>
              <a:rect l="l" t="t" r="r" b="b"/>
              <a:pathLst>
                <a:path w="5558" h="1825" extrusionOk="0">
                  <a:moveTo>
                    <a:pt x="5510" y="0"/>
                  </a:moveTo>
                  <a:cubicBezTo>
                    <a:pt x="5474" y="0"/>
                    <a:pt x="1682" y="740"/>
                    <a:pt x="25" y="1765"/>
                  </a:cubicBezTo>
                  <a:cubicBezTo>
                    <a:pt x="13" y="1765"/>
                    <a:pt x="1" y="1789"/>
                    <a:pt x="13" y="1801"/>
                  </a:cubicBezTo>
                  <a:cubicBezTo>
                    <a:pt x="13" y="1813"/>
                    <a:pt x="25" y="1813"/>
                    <a:pt x="37" y="1825"/>
                  </a:cubicBezTo>
                  <a:cubicBezTo>
                    <a:pt x="37" y="1825"/>
                    <a:pt x="49" y="1825"/>
                    <a:pt x="61" y="1813"/>
                  </a:cubicBezTo>
                  <a:cubicBezTo>
                    <a:pt x="1706" y="799"/>
                    <a:pt x="5486" y="60"/>
                    <a:pt x="5534" y="60"/>
                  </a:cubicBezTo>
                  <a:cubicBezTo>
                    <a:pt x="5546" y="60"/>
                    <a:pt x="5557" y="36"/>
                    <a:pt x="5557" y="24"/>
                  </a:cubicBezTo>
                  <a:cubicBezTo>
                    <a:pt x="5546" y="12"/>
                    <a:pt x="5534" y="0"/>
                    <a:pt x="551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45"/>
            <p:cNvSpPr/>
            <p:nvPr/>
          </p:nvSpPr>
          <p:spPr>
            <a:xfrm>
              <a:off x="-966558" y="4766232"/>
              <a:ext cx="201372" cy="32700"/>
            </a:xfrm>
            <a:custGeom>
              <a:avLst/>
              <a:gdLst/>
              <a:ahLst/>
              <a:cxnLst/>
              <a:rect l="l" t="t" r="r" b="b"/>
              <a:pathLst>
                <a:path w="4711" h="765" extrusionOk="0">
                  <a:moveTo>
                    <a:pt x="4675" y="1"/>
                  </a:moveTo>
                  <a:cubicBezTo>
                    <a:pt x="4651" y="1"/>
                    <a:pt x="1897" y="168"/>
                    <a:pt x="25" y="693"/>
                  </a:cubicBezTo>
                  <a:cubicBezTo>
                    <a:pt x="13" y="704"/>
                    <a:pt x="1" y="716"/>
                    <a:pt x="1" y="740"/>
                  </a:cubicBezTo>
                  <a:cubicBezTo>
                    <a:pt x="1" y="740"/>
                    <a:pt x="13" y="752"/>
                    <a:pt x="25" y="764"/>
                  </a:cubicBezTo>
                  <a:lnTo>
                    <a:pt x="37" y="764"/>
                  </a:lnTo>
                  <a:cubicBezTo>
                    <a:pt x="1909" y="239"/>
                    <a:pt x="4651" y="72"/>
                    <a:pt x="4675" y="72"/>
                  </a:cubicBezTo>
                  <a:cubicBezTo>
                    <a:pt x="4687" y="72"/>
                    <a:pt x="4711" y="49"/>
                    <a:pt x="4711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02" name="Google Shape;902;p45"/>
          <p:cNvGrpSpPr/>
          <p:nvPr/>
        </p:nvGrpSpPr>
        <p:grpSpPr>
          <a:xfrm>
            <a:off x="1697894" y="2681431"/>
            <a:ext cx="1141405" cy="1279725"/>
            <a:chOff x="-448490" y="5784033"/>
            <a:chExt cx="1015835" cy="1136119"/>
          </a:xfrm>
        </p:grpSpPr>
        <p:sp>
          <p:nvSpPr>
            <p:cNvPr id="903" name="Google Shape;903;p45"/>
            <p:cNvSpPr/>
            <p:nvPr/>
          </p:nvSpPr>
          <p:spPr>
            <a:xfrm>
              <a:off x="-448490" y="5784033"/>
              <a:ext cx="1015835" cy="1136119"/>
            </a:xfrm>
            <a:custGeom>
              <a:avLst/>
              <a:gdLst/>
              <a:ahLst/>
              <a:cxnLst/>
              <a:rect l="l" t="t" r="r" b="b"/>
              <a:pathLst>
                <a:path w="23765" h="26579" extrusionOk="0">
                  <a:moveTo>
                    <a:pt x="6904" y="1"/>
                  </a:moveTo>
                  <a:lnTo>
                    <a:pt x="0" y="3113"/>
                  </a:lnTo>
                  <a:lnTo>
                    <a:pt x="60" y="3244"/>
                  </a:lnTo>
                  <a:cubicBezTo>
                    <a:pt x="1145" y="3733"/>
                    <a:pt x="2648" y="4711"/>
                    <a:pt x="3339" y="6523"/>
                  </a:cubicBezTo>
                  <a:cubicBezTo>
                    <a:pt x="4078" y="8502"/>
                    <a:pt x="3339" y="10625"/>
                    <a:pt x="3339" y="10625"/>
                  </a:cubicBezTo>
                  <a:cubicBezTo>
                    <a:pt x="3339" y="10625"/>
                    <a:pt x="5474" y="11531"/>
                    <a:pt x="6487" y="14393"/>
                  </a:cubicBezTo>
                  <a:cubicBezTo>
                    <a:pt x="7167" y="16301"/>
                    <a:pt x="6487" y="17481"/>
                    <a:pt x="6487" y="17481"/>
                  </a:cubicBezTo>
                  <a:cubicBezTo>
                    <a:pt x="6487" y="17481"/>
                    <a:pt x="10505" y="18781"/>
                    <a:pt x="10434" y="26579"/>
                  </a:cubicBezTo>
                  <a:lnTo>
                    <a:pt x="17254" y="25375"/>
                  </a:lnTo>
                  <a:cubicBezTo>
                    <a:pt x="16813" y="20617"/>
                    <a:pt x="18661" y="18614"/>
                    <a:pt x="19413" y="18006"/>
                  </a:cubicBezTo>
                  <a:lnTo>
                    <a:pt x="19544" y="17517"/>
                  </a:lnTo>
                  <a:cubicBezTo>
                    <a:pt x="19305" y="17100"/>
                    <a:pt x="18924" y="16169"/>
                    <a:pt x="19138" y="14751"/>
                  </a:cubicBezTo>
                  <a:cubicBezTo>
                    <a:pt x="19556" y="11984"/>
                    <a:pt x="21201" y="10673"/>
                    <a:pt x="21475" y="10482"/>
                  </a:cubicBezTo>
                  <a:lnTo>
                    <a:pt x="21487" y="10410"/>
                  </a:lnTo>
                  <a:cubicBezTo>
                    <a:pt x="21344" y="10148"/>
                    <a:pt x="20402" y="8347"/>
                    <a:pt x="20736" y="6428"/>
                  </a:cubicBezTo>
                  <a:cubicBezTo>
                    <a:pt x="21118" y="4269"/>
                    <a:pt x="22727" y="2958"/>
                    <a:pt x="23705" y="2338"/>
                  </a:cubicBezTo>
                  <a:lnTo>
                    <a:pt x="23765" y="2123"/>
                  </a:lnTo>
                  <a:lnTo>
                    <a:pt x="17028" y="263"/>
                  </a:lnTo>
                  <a:lnTo>
                    <a:pt x="13391" y="16813"/>
                  </a:lnTo>
                  <a:lnTo>
                    <a:pt x="690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45"/>
            <p:cNvSpPr/>
            <p:nvPr/>
          </p:nvSpPr>
          <p:spPr>
            <a:xfrm>
              <a:off x="34187" y="6244269"/>
              <a:ext cx="157515" cy="128491"/>
            </a:xfrm>
            <a:custGeom>
              <a:avLst/>
              <a:gdLst/>
              <a:ahLst/>
              <a:cxnLst/>
              <a:rect l="l" t="t" r="r" b="b"/>
              <a:pathLst>
                <a:path w="3685" h="3006" extrusionOk="0">
                  <a:moveTo>
                    <a:pt x="1992" y="1"/>
                  </a:moveTo>
                  <a:cubicBezTo>
                    <a:pt x="1992" y="1"/>
                    <a:pt x="2051" y="1849"/>
                    <a:pt x="1658" y="2123"/>
                  </a:cubicBezTo>
                  <a:cubicBezTo>
                    <a:pt x="1627" y="2146"/>
                    <a:pt x="1597" y="2156"/>
                    <a:pt x="1567" y="2156"/>
                  </a:cubicBezTo>
                  <a:cubicBezTo>
                    <a:pt x="1213" y="2156"/>
                    <a:pt x="919" y="716"/>
                    <a:pt x="919" y="716"/>
                  </a:cubicBezTo>
                  <a:cubicBezTo>
                    <a:pt x="919" y="716"/>
                    <a:pt x="0" y="2732"/>
                    <a:pt x="0" y="2898"/>
                  </a:cubicBezTo>
                  <a:lnTo>
                    <a:pt x="3685" y="3006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45"/>
            <p:cNvSpPr/>
            <p:nvPr/>
          </p:nvSpPr>
          <p:spPr>
            <a:xfrm>
              <a:off x="28074" y="6362544"/>
              <a:ext cx="174357" cy="170253"/>
            </a:xfrm>
            <a:custGeom>
              <a:avLst/>
              <a:gdLst/>
              <a:ahLst/>
              <a:cxnLst/>
              <a:rect l="l" t="t" r="r" b="b"/>
              <a:pathLst>
                <a:path w="4079" h="3983" extrusionOk="0">
                  <a:moveTo>
                    <a:pt x="0" y="0"/>
                  </a:moveTo>
                  <a:lnTo>
                    <a:pt x="0" y="72"/>
                  </a:lnTo>
                  <a:lnTo>
                    <a:pt x="2731" y="3983"/>
                  </a:lnTo>
                  <a:lnTo>
                    <a:pt x="4078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58637" y="6434912"/>
              <a:ext cx="20432" cy="27058"/>
            </a:xfrm>
            <a:custGeom>
              <a:avLst/>
              <a:gdLst/>
              <a:ahLst/>
              <a:cxnLst/>
              <a:rect l="l" t="t" r="r" b="b"/>
              <a:pathLst>
                <a:path w="478" h="633" extrusionOk="0">
                  <a:moveTo>
                    <a:pt x="25" y="0"/>
                  </a:moveTo>
                  <a:lnTo>
                    <a:pt x="25" y="0"/>
                  </a:lnTo>
                  <a:cubicBezTo>
                    <a:pt x="25" y="1"/>
                    <a:pt x="1" y="632"/>
                    <a:pt x="180" y="632"/>
                  </a:cubicBezTo>
                  <a:cubicBezTo>
                    <a:pt x="347" y="632"/>
                    <a:pt x="478" y="96"/>
                    <a:pt x="478" y="9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149385" y="6425209"/>
              <a:ext cx="23467" cy="26801"/>
            </a:xfrm>
            <a:custGeom>
              <a:avLst/>
              <a:gdLst/>
              <a:ahLst/>
              <a:cxnLst/>
              <a:rect l="l" t="t" r="r" b="b"/>
              <a:pathLst>
                <a:path w="549" h="627" extrusionOk="0">
                  <a:moveTo>
                    <a:pt x="453" y="1"/>
                  </a:moveTo>
                  <a:lnTo>
                    <a:pt x="0" y="96"/>
                  </a:lnTo>
                  <a:cubicBezTo>
                    <a:pt x="0" y="96"/>
                    <a:pt x="202" y="627"/>
                    <a:pt x="355" y="627"/>
                  </a:cubicBezTo>
                  <a:cubicBezTo>
                    <a:pt x="364" y="627"/>
                    <a:pt x="373" y="625"/>
                    <a:pt x="382" y="621"/>
                  </a:cubicBezTo>
                  <a:cubicBezTo>
                    <a:pt x="549" y="549"/>
                    <a:pt x="453" y="1"/>
                    <a:pt x="453" y="1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45899" y="6409436"/>
              <a:ext cx="146316" cy="29665"/>
            </a:xfrm>
            <a:custGeom>
              <a:avLst/>
              <a:gdLst/>
              <a:ahLst/>
              <a:cxnLst/>
              <a:rect l="l" t="t" r="r" b="b"/>
              <a:pathLst>
                <a:path w="3423" h="694" extrusionOk="0">
                  <a:moveTo>
                    <a:pt x="3399" y="0"/>
                  </a:moveTo>
                  <a:cubicBezTo>
                    <a:pt x="2716" y="523"/>
                    <a:pt x="1916" y="658"/>
                    <a:pt x="1269" y="658"/>
                  </a:cubicBezTo>
                  <a:cubicBezTo>
                    <a:pt x="571" y="658"/>
                    <a:pt x="49" y="501"/>
                    <a:pt x="36" y="501"/>
                  </a:cubicBezTo>
                  <a:cubicBezTo>
                    <a:pt x="13" y="501"/>
                    <a:pt x="1" y="537"/>
                    <a:pt x="24" y="537"/>
                  </a:cubicBezTo>
                  <a:cubicBezTo>
                    <a:pt x="396" y="635"/>
                    <a:pt x="767" y="693"/>
                    <a:pt x="1147" y="693"/>
                  </a:cubicBezTo>
                  <a:cubicBezTo>
                    <a:pt x="1182" y="693"/>
                    <a:pt x="1217" y="693"/>
                    <a:pt x="1253" y="692"/>
                  </a:cubicBezTo>
                  <a:cubicBezTo>
                    <a:pt x="1288" y="693"/>
                    <a:pt x="1323" y="694"/>
                    <a:pt x="1359" y="694"/>
                  </a:cubicBezTo>
                  <a:cubicBezTo>
                    <a:pt x="2097" y="694"/>
                    <a:pt x="2820" y="457"/>
                    <a:pt x="3423" y="36"/>
                  </a:cubicBezTo>
                  <a:cubicBezTo>
                    <a:pt x="3423" y="24"/>
                    <a:pt x="3423" y="12"/>
                    <a:pt x="3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45"/>
            <p:cNvSpPr/>
            <p:nvPr/>
          </p:nvSpPr>
          <p:spPr>
            <a:xfrm>
              <a:off x="59663" y="6378317"/>
              <a:ext cx="13294" cy="25049"/>
            </a:xfrm>
            <a:custGeom>
              <a:avLst/>
              <a:gdLst/>
              <a:ahLst/>
              <a:cxnLst/>
              <a:rect l="l" t="t" r="r" b="b"/>
              <a:pathLst>
                <a:path w="311" h="586" extrusionOk="0">
                  <a:moveTo>
                    <a:pt x="156" y="1"/>
                  </a:moveTo>
                  <a:cubicBezTo>
                    <a:pt x="72" y="1"/>
                    <a:pt x="1" y="132"/>
                    <a:pt x="1" y="287"/>
                  </a:cubicBezTo>
                  <a:cubicBezTo>
                    <a:pt x="1" y="454"/>
                    <a:pt x="72" y="585"/>
                    <a:pt x="156" y="585"/>
                  </a:cubicBezTo>
                  <a:cubicBezTo>
                    <a:pt x="239" y="585"/>
                    <a:pt x="311" y="454"/>
                    <a:pt x="311" y="287"/>
                  </a:cubicBezTo>
                  <a:cubicBezTo>
                    <a:pt x="311" y="132"/>
                    <a:pt x="239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45"/>
            <p:cNvSpPr/>
            <p:nvPr/>
          </p:nvSpPr>
          <p:spPr>
            <a:xfrm>
              <a:off x="140195" y="6372718"/>
              <a:ext cx="13294" cy="25519"/>
            </a:xfrm>
            <a:custGeom>
              <a:avLst/>
              <a:gdLst/>
              <a:ahLst/>
              <a:cxnLst/>
              <a:rect l="l" t="t" r="r" b="b"/>
              <a:pathLst>
                <a:path w="311" h="597" extrusionOk="0">
                  <a:moveTo>
                    <a:pt x="144" y="1"/>
                  </a:moveTo>
                  <a:cubicBezTo>
                    <a:pt x="72" y="1"/>
                    <a:pt x="1" y="132"/>
                    <a:pt x="1" y="299"/>
                  </a:cubicBezTo>
                  <a:cubicBezTo>
                    <a:pt x="1" y="466"/>
                    <a:pt x="60" y="597"/>
                    <a:pt x="144" y="597"/>
                  </a:cubicBezTo>
                  <a:cubicBezTo>
                    <a:pt x="239" y="597"/>
                    <a:pt x="311" y="454"/>
                    <a:pt x="311" y="299"/>
                  </a:cubicBezTo>
                  <a:cubicBezTo>
                    <a:pt x="311" y="132"/>
                    <a:pt x="227" y="1"/>
                    <a:pt x="1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11" name="Google Shape;911;p45"/>
          <p:cNvGrpSpPr/>
          <p:nvPr/>
        </p:nvGrpSpPr>
        <p:grpSpPr>
          <a:xfrm>
            <a:off x="5837509" y="2635751"/>
            <a:ext cx="2072495" cy="1356184"/>
            <a:chOff x="6586274" y="-1399459"/>
            <a:chExt cx="1844491" cy="1203999"/>
          </a:xfrm>
        </p:grpSpPr>
        <p:sp>
          <p:nvSpPr>
            <p:cNvPr id="912" name="Google Shape;912;p45"/>
            <p:cNvSpPr/>
            <p:nvPr/>
          </p:nvSpPr>
          <p:spPr>
            <a:xfrm>
              <a:off x="7023556" y="-1290716"/>
              <a:ext cx="1205965" cy="1090767"/>
            </a:xfrm>
            <a:custGeom>
              <a:avLst/>
              <a:gdLst/>
              <a:ahLst/>
              <a:cxnLst/>
              <a:rect l="l" t="t" r="r" b="b"/>
              <a:pathLst>
                <a:path w="28213" h="25518" extrusionOk="0">
                  <a:moveTo>
                    <a:pt x="19580" y="1"/>
                  </a:moveTo>
                  <a:lnTo>
                    <a:pt x="13880" y="14166"/>
                  </a:lnTo>
                  <a:lnTo>
                    <a:pt x="7906" y="430"/>
                  </a:lnTo>
                  <a:lnTo>
                    <a:pt x="406" y="96"/>
                  </a:lnTo>
                  <a:lnTo>
                    <a:pt x="1" y="25089"/>
                  </a:lnTo>
                  <a:lnTo>
                    <a:pt x="6905" y="25387"/>
                  </a:lnTo>
                  <a:lnTo>
                    <a:pt x="7072" y="15430"/>
                  </a:lnTo>
                  <a:lnTo>
                    <a:pt x="11114" y="25363"/>
                  </a:lnTo>
                  <a:lnTo>
                    <a:pt x="16825" y="25327"/>
                  </a:lnTo>
                  <a:lnTo>
                    <a:pt x="20582" y="15502"/>
                  </a:lnTo>
                  <a:lnTo>
                    <a:pt x="21213" y="25518"/>
                  </a:lnTo>
                  <a:lnTo>
                    <a:pt x="28213" y="25196"/>
                  </a:lnTo>
                  <a:cubicBezTo>
                    <a:pt x="28213" y="25196"/>
                    <a:pt x="28213" y="23968"/>
                    <a:pt x="27784" y="23169"/>
                  </a:cubicBezTo>
                  <a:cubicBezTo>
                    <a:pt x="27557" y="22740"/>
                    <a:pt x="26066" y="22275"/>
                    <a:pt x="26066" y="22275"/>
                  </a:cubicBezTo>
                  <a:lnTo>
                    <a:pt x="27080" y="168"/>
                  </a:lnTo>
                  <a:lnTo>
                    <a:pt x="19580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45"/>
            <p:cNvSpPr/>
            <p:nvPr/>
          </p:nvSpPr>
          <p:spPr>
            <a:xfrm>
              <a:off x="6586274" y="-1012360"/>
              <a:ext cx="624889" cy="816900"/>
            </a:xfrm>
            <a:custGeom>
              <a:avLst/>
              <a:gdLst/>
              <a:ahLst/>
              <a:cxnLst/>
              <a:rect l="l" t="t" r="r" b="b"/>
              <a:pathLst>
                <a:path w="14619" h="19111" extrusionOk="0">
                  <a:moveTo>
                    <a:pt x="3933" y="0"/>
                  </a:moveTo>
                  <a:cubicBezTo>
                    <a:pt x="3572" y="0"/>
                    <a:pt x="3197" y="67"/>
                    <a:pt x="2814" y="202"/>
                  </a:cubicBezTo>
                  <a:cubicBezTo>
                    <a:pt x="0" y="1204"/>
                    <a:pt x="680" y="3553"/>
                    <a:pt x="2814" y="4125"/>
                  </a:cubicBezTo>
                  <a:cubicBezTo>
                    <a:pt x="4949" y="4697"/>
                    <a:pt x="4054" y="6939"/>
                    <a:pt x="4722" y="11100"/>
                  </a:cubicBezTo>
                  <a:cubicBezTo>
                    <a:pt x="5368" y="15057"/>
                    <a:pt x="9130" y="19111"/>
                    <a:pt x="11681" y="19111"/>
                  </a:cubicBezTo>
                  <a:cubicBezTo>
                    <a:pt x="11813" y="19111"/>
                    <a:pt x="11942" y="19100"/>
                    <a:pt x="12067" y="19077"/>
                  </a:cubicBezTo>
                  <a:cubicBezTo>
                    <a:pt x="14619" y="18636"/>
                    <a:pt x="12067" y="17253"/>
                    <a:pt x="12067" y="17253"/>
                  </a:cubicBezTo>
                  <a:cubicBezTo>
                    <a:pt x="12067" y="17253"/>
                    <a:pt x="7310" y="13795"/>
                    <a:pt x="7643" y="7845"/>
                  </a:cubicBezTo>
                  <a:cubicBezTo>
                    <a:pt x="7942" y="2695"/>
                    <a:pt x="6221" y="0"/>
                    <a:pt x="3933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45"/>
            <p:cNvSpPr/>
            <p:nvPr/>
          </p:nvSpPr>
          <p:spPr>
            <a:xfrm>
              <a:off x="7548251" y="-1215698"/>
              <a:ext cx="206758" cy="228643"/>
            </a:xfrm>
            <a:custGeom>
              <a:avLst/>
              <a:gdLst/>
              <a:ahLst/>
              <a:cxnLst/>
              <a:rect l="l" t="t" r="r" b="b"/>
              <a:pathLst>
                <a:path w="4837" h="5349" extrusionOk="0">
                  <a:moveTo>
                    <a:pt x="3092" y="1"/>
                  </a:moveTo>
                  <a:cubicBezTo>
                    <a:pt x="2415" y="1"/>
                    <a:pt x="1621" y="244"/>
                    <a:pt x="1021" y="1155"/>
                  </a:cubicBezTo>
                  <a:cubicBezTo>
                    <a:pt x="0" y="2682"/>
                    <a:pt x="546" y="5348"/>
                    <a:pt x="2705" y="5348"/>
                  </a:cubicBezTo>
                  <a:cubicBezTo>
                    <a:pt x="3294" y="5348"/>
                    <a:pt x="4005" y="5149"/>
                    <a:pt x="4837" y="4673"/>
                  </a:cubicBezTo>
                  <a:lnTo>
                    <a:pt x="4491" y="321"/>
                  </a:lnTo>
                  <a:cubicBezTo>
                    <a:pt x="4491" y="321"/>
                    <a:pt x="3868" y="1"/>
                    <a:pt x="3092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45"/>
            <p:cNvSpPr/>
            <p:nvPr/>
          </p:nvSpPr>
          <p:spPr>
            <a:xfrm>
              <a:off x="7589158" y="-1195052"/>
              <a:ext cx="165338" cy="182906"/>
            </a:xfrm>
            <a:custGeom>
              <a:avLst/>
              <a:gdLst/>
              <a:ahLst/>
              <a:cxnLst/>
              <a:rect l="l" t="t" r="r" b="b"/>
              <a:pathLst>
                <a:path w="3868" h="4279" extrusionOk="0">
                  <a:moveTo>
                    <a:pt x="2477" y="0"/>
                  </a:moveTo>
                  <a:cubicBezTo>
                    <a:pt x="1935" y="0"/>
                    <a:pt x="1299" y="194"/>
                    <a:pt x="815" y="923"/>
                  </a:cubicBezTo>
                  <a:cubicBezTo>
                    <a:pt x="1" y="2149"/>
                    <a:pt x="443" y="4279"/>
                    <a:pt x="2164" y="4279"/>
                  </a:cubicBezTo>
                  <a:cubicBezTo>
                    <a:pt x="2636" y="4279"/>
                    <a:pt x="3204" y="4119"/>
                    <a:pt x="3868" y="3737"/>
                  </a:cubicBezTo>
                  <a:lnTo>
                    <a:pt x="3593" y="255"/>
                  </a:lnTo>
                  <a:cubicBezTo>
                    <a:pt x="3593" y="255"/>
                    <a:pt x="3097" y="0"/>
                    <a:pt x="2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45"/>
            <p:cNvSpPr/>
            <p:nvPr/>
          </p:nvSpPr>
          <p:spPr>
            <a:xfrm>
              <a:off x="8207594" y="-1301274"/>
              <a:ext cx="223172" cy="224796"/>
            </a:xfrm>
            <a:custGeom>
              <a:avLst/>
              <a:gdLst/>
              <a:ahLst/>
              <a:cxnLst/>
              <a:rect l="l" t="t" r="r" b="b"/>
              <a:pathLst>
                <a:path w="5221" h="5259" extrusionOk="0">
                  <a:moveTo>
                    <a:pt x="1956" y="1"/>
                  </a:moveTo>
                  <a:cubicBezTo>
                    <a:pt x="846" y="1"/>
                    <a:pt x="0" y="796"/>
                    <a:pt x="0" y="796"/>
                  </a:cubicBezTo>
                  <a:lnTo>
                    <a:pt x="870" y="5077"/>
                  </a:lnTo>
                  <a:cubicBezTo>
                    <a:pt x="1375" y="5202"/>
                    <a:pt x="1822" y="5258"/>
                    <a:pt x="2217" y="5258"/>
                  </a:cubicBezTo>
                  <a:cubicBezTo>
                    <a:pt x="5221" y="5258"/>
                    <a:pt x="5158" y="1990"/>
                    <a:pt x="3577" y="641"/>
                  </a:cubicBezTo>
                  <a:cubicBezTo>
                    <a:pt x="3019" y="165"/>
                    <a:pt x="2460" y="1"/>
                    <a:pt x="195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45"/>
            <p:cNvSpPr/>
            <p:nvPr/>
          </p:nvSpPr>
          <p:spPr>
            <a:xfrm>
              <a:off x="8210116" y="-1276866"/>
              <a:ext cx="177734" cy="179828"/>
            </a:xfrm>
            <a:custGeom>
              <a:avLst/>
              <a:gdLst/>
              <a:ahLst/>
              <a:cxnLst/>
              <a:rect l="l" t="t" r="r" b="b"/>
              <a:pathLst>
                <a:path w="4158" h="4207" extrusionOk="0">
                  <a:moveTo>
                    <a:pt x="1554" y="0"/>
                  </a:moveTo>
                  <a:cubicBezTo>
                    <a:pt x="671" y="0"/>
                    <a:pt x="1" y="631"/>
                    <a:pt x="1" y="631"/>
                  </a:cubicBezTo>
                  <a:lnTo>
                    <a:pt x="692" y="4065"/>
                  </a:lnTo>
                  <a:cubicBezTo>
                    <a:pt x="1089" y="4162"/>
                    <a:pt x="1442" y="4206"/>
                    <a:pt x="1754" y="4206"/>
                  </a:cubicBezTo>
                  <a:cubicBezTo>
                    <a:pt x="4157" y="4206"/>
                    <a:pt x="4106" y="1588"/>
                    <a:pt x="2850" y="512"/>
                  </a:cubicBezTo>
                  <a:cubicBezTo>
                    <a:pt x="2403" y="131"/>
                    <a:pt x="1956" y="0"/>
                    <a:pt x="1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45"/>
            <p:cNvSpPr/>
            <p:nvPr/>
          </p:nvSpPr>
          <p:spPr>
            <a:xfrm>
              <a:off x="7660671" y="-1399459"/>
              <a:ext cx="607577" cy="496697"/>
            </a:xfrm>
            <a:custGeom>
              <a:avLst/>
              <a:gdLst/>
              <a:ahLst/>
              <a:cxnLst/>
              <a:rect l="l" t="t" r="r" b="b"/>
              <a:pathLst>
                <a:path w="14214" h="11620" extrusionOk="0">
                  <a:moveTo>
                    <a:pt x="7779" y="0"/>
                  </a:moveTo>
                  <a:cubicBezTo>
                    <a:pt x="7457" y="0"/>
                    <a:pt x="6595" y="744"/>
                    <a:pt x="6595" y="744"/>
                  </a:cubicBezTo>
                  <a:cubicBezTo>
                    <a:pt x="6630" y="342"/>
                    <a:pt x="6596" y="138"/>
                    <a:pt x="6413" y="138"/>
                  </a:cubicBezTo>
                  <a:cubicBezTo>
                    <a:pt x="6167" y="138"/>
                    <a:pt x="5652" y="506"/>
                    <a:pt x="4675" y="1257"/>
                  </a:cubicBezTo>
                  <a:cubicBezTo>
                    <a:pt x="2958" y="2569"/>
                    <a:pt x="1" y="5454"/>
                    <a:pt x="2386" y="9270"/>
                  </a:cubicBezTo>
                  <a:cubicBezTo>
                    <a:pt x="3611" y="11249"/>
                    <a:pt x="5603" y="11619"/>
                    <a:pt x="6921" y="11619"/>
                  </a:cubicBezTo>
                  <a:cubicBezTo>
                    <a:pt x="7706" y="11619"/>
                    <a:pt x="8252" y="11488"/>
                    <a:pt x="8252" y="11488"/>
                  </a:cubicBezTo>
                  <a:cubicBezTo>
                    <a:pt x="12413" y="10808"/>
                    <a:pt x="14214" y="8268"/>
                    <a:pt x="13785" y="5061"/>
                  </a:cubicBezTo>
                  <a:cubicBezTo>
                    <a:pt x="13344" y="1853"/>
                    <a:pt x="8860" y="768"/>
                    <a:pt x="8860" y="768"/>
                  </a:cubicBezTo>
                  <a:cubicBezTo>
                    <a:pt x="8860" y="768"/>
                    <a:pt x="9015" y="625"/>
                    <a:pt x="8789" y="232"/>
                  </a:cubicBezTo>
                  <a:cubicBezTo>
                    <a:pt x="8750" y="164"/>
                    <a:pt x="8690" y="136"/>
                    <a:pt x="8618" y="136"/>
                  </a:cubicBezTo>
                  <a:cubicBezTo>
                    <a:pt x="8312" y="136"/>
                    <a:pt x="7781" y="635"/>
                    <a:pt x="7650" y="763"/>
                  </a:cubicBezTo>
                  <a:lnTo>
                    <a:pt x="7650" y="763"/>
                  </a:lnTo>
                  <a:cubicBezTo>
                    <a:pt x="7734" y="675"/>
                    <a:pt x="7963" y="402"/>
                    <a:pt x="7894" y="89"/>
                  </a:cubicBezTo>
                  <a:cubicBezTo>
                    <a:pt x="7881" y="26"/>
                    <a:pt x="7840" y="0"/>
                    <a:pt x="7779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7751932" y="-1295546"/>
              <a:ext cx="467502" cy="372010"/>
            </a:xfrm>
            <a:custGeom>
              <a:avLst/>
              <a:gdLst/>
              <a:ahLst/>
              <a:cxnLst/>
              <a:rect l="l" t="t" r="r" b="b"/>
              <a:pathLst>
                <a:path w="10937" h="8703" extrusionOk="0">
                  <a:moveTo>
                    <a:pt x="7511" y="1"/>
                  </a:moveTo>
                  <a:cubicBezTo>
                    <a:pt x="6172" y="1"/>
                    <a:pt x="5223" y="1485"/>
                    <a:pt x="5223" y="1485"/>
                  </a:cubicBezTo>
                  <a:cubicBezTo>
                    <a:pt x="5223" y="1485"/>
                    <a:pt x="4192" y="796"/>
                    <a:pt x="3104" y="796"/>
                  </a:cubicBezTo>
                  <a:cubicBezTo>
                    <a:pt x="2643" y="796"/>
                    <a:pt x="2173" y="920"/>
                    <a:pt x="1765" y="1270"/>
                  </a:cubicBezTo>
                  <a:cubicBezTo>
                    <a:pt x="382" y="2463"/>
                    <a:pt x="1157" y="5348"/>
                    <a:pt x="1157" y="5348"/>
                  </a:cubicBezTo>
                  <a:cubicBezTo>
                    <a:pt x="1157" y="5348"/>
                    <a:pt x="0" y="5432"/>
                    <a:pt x="882" y="6732"/>
                  </a:cubicBezTo>
                  <a:cubicBezTo>
                    <a:pt x="1621" y="7825"/>
                    <a:pt x="2944" y="8703"/>
                    <a:pt x="5034" y="8703"/>
                  </a:cubicBezTo>
                  <a:cubicBezTo>
                    <a:pt x="5406" y="8703"/>
                    <a:pt x="5802" y="8675"/>
                    <a:pt x="6224" y="8616"/>
                  </a:cubicBezTo>
                  <a:cubicBezTo>
                    <a:pt x="9015" y="8222"/>
                    <a:pt x="10100" y="6088"/>
                    <a:pt x="10565" y="5265"/>
                  </a:cubicBezTo>
                  <a:cubicBezTo>
                    <a:pt x="10937" y="4599"/>
                    <a:pt x="10706" y="3651"/>
                    <a:pt x="10049" y="3651"/>
                  </a:cubicBezTo>
                  <a:cubicBezTo>
                    <a:pt x="9907" y="3651"/>
                    <a:pt x="9744" y="3696"/>
                    <a:pt x="9563" y="3798"/>
                  </a:cubicBezTo>
                  <a:cubicBezTo>
                    <a:pt x="9563" y="3798"/>
                    <a:pt x="9658" y="567"/>
                    <a:pt x="8037" y="78"/>
                  </a:cubicBezTo>
                  <a:cubicBezTo>
                    <a:pt x="7856" y="24"/>
                    <a:pt x="7680" y="1"/>
                    <a:pt x="7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45"/>
            <p:cNvSpPr/>
            <p:nvPr/>
          </p:nvSpPr>
          <p:spPr>
            <a:xfrm>
              <a:off x="7958347" y="-1109306"/>
              <a:ext cx="45652" cy="28126"/>
            </a:xfrm>
            <a:custGeom>
              <a:avLst/>
              <a:gdLst/>
              <a:ahLst/>
              <a:cxnLst/>
              <a:rect l="l" t="t" r="r" b="b"/>
              <a:pathLst>
                <a:path w="1068" h="658" extrusionOk="0">
                  <a:moveTo>
                    <a:pt x="731" y="0"/>
                  </a:moveTo>
                  <a:cubicBezTo>
                    <a:pt x="554" y="0"/>
                    <a:pt x="350" y="45"/>
                    <a:pt x="239" y="145"/>
                  </a:cubicBezTo>
                  <a:cubicBezTo>
                    <a:pt x="0" y="348"/>
                    <a:pt x="728" y="658"/>
                    <a:pt x="728" y="658"/>
                  </a:cubicBezTo>
                  <a:cubicBezTo>
                    <a:pt x="728" y="658"/>
                    <a:pt x="1038" y="300"/>
                    <a:pt x="1062" y="133"/>
                  </a:cubicBezTo>
                  <a:cubicBezTo>
                    <a:pt x="1068" y="48"/>
                    <a:pt x="914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45"/>
            <p:cNvSpPr/>
            <p:nvPr/>
          </p:nvSpPr>
          <p:spPr>
            <a:xfrm>
              <a:off x="7970359" y="-1071904"/>
              <a:ext cx="39496" cy="12140"/>
            </a:xfrm>
            <a:custGeom>
              <a:avLst/>
              <a:gdLst/>
              <a:ahLst/>
              <a:cxnLst/>
              <a:rect l="l" t="t" r="r" b="b"/>
              <a:pathLst>
                <a:path w="924" h="284" extrusionOk="0">
                  <a:moveTo>
                    <a:pt x="876" y="0"/>
                  </a:moveTo>
                  <a:cubicBezTo>
                    <a:pt x="867" y="0"/>
                    <a:pt x="858" y="3"/>
                    <a:pt x="852" y="9"/>
                  </a:cubicBezTo>
                  <a:cubicBezTo>
                    <a:pt x="839" y="27"/>
                    <a:pt x="824" y="44"/>
                    <a:pt x="808" y="57"/>
                  </a:cubicBezTo>
                  <a:lnTo>
                    <a:pt x="808" y="57"/>
                  </a:lnTo>
                  <a:cubicBezTo>
                    <a:pt x="827" y="56"/>
                    <a:pt x="846" y="56"/>
                    <a:pt x="864" y="56"/>
                  </a:cubicBezTo>
                  <a:cubicBezTo>
                    <a:pt x="880" y="56"/>
                    <a:pt x="896" y="56"/>
                    <a:pt x="912" y="57"/>
                  </a:cubicBezTo>
                  <a:cubicBezTo>
                    <a:pt x="924" y="33"/>
                    <a:pt x="912" y="21"/>
                    <a:pt x="900" y="9"/>
                  </a:cubicBezTo>
                  <a:cubicBezTo>
                    <a:pt x="894" y="3"/>
                    <a:pt x="885" y="0"/>
                    <a:pt x="876" y="0"/>
                  </a:cubicBezTo>
                  <a:close/>
                  <a:moveTo>
                    <a:pt x="459" y="48"/>
                  </a:moveTo>
                  <a:cubicBezTo>
                    <a:pt x="450" y="48"/>
                    <a:pt x="441" y="51"/>
                    <a:pt x="435" y="57"/>
                  </a:cubicBezTo>
                  <a:cubicBezTo>
                    <a:pt x="387" y="140"/>
                    <a:pt x="315" y="200"/>
                    <a:pt x="220" y="212"/>
                  </a:cubicBezTo>
                  <a:cubicBezTo>
                    <a:pt x="160" y="200"/>
                    <a:pt x="113" y="176"/>
                    <a:pt x="77" y="128"/>
                  </a:cubicBezTo>
                  <a:cubicBezTo>
                    <a:pt x="70" y="114"/>
                    <a:pt x="59" y="108"/>
                    <a:pt x="49" y="108"/>
                  </a:cubicBezTo>
                  <a:cubicBezTo>
                    <a:pt x="25" y="108"/>
                    <a:pt x="1" y="139"/>
                    <a:pt x="17" y="164"/>
                  </a:cubicBezTo>
                  <a:cubicBezTo>
                    <a:pt x="65" y="224"/>
                    <a:pt x="137" y="271"/>
                    <a:pt x="220" y="271"/>
                  </a:cubicBezTo>
                  <a:lnTo>
                    <a:pt x="220" y="283"/>
                  </a:lnTo>
                  <a:cubicBezTo>
                    <a:pt x="326" y="202"/>
                    <a:pt x="442" y="141"/>
                    <a:pt x="565" y="102"/>
                  </a:cubicBezTo>
                  <a:lnTo>
                    <a:pt x="565" y="102"/>
                  </a:lnTo>
                  <a:cubicBezTo>
                    <a:pt x="592" y="111"/>
                    <a:pt x="620" y="116"/>
                    <a:pt x="647" y="116"/>
                  </a:cubicBezTo>
                  <a:cubicBezTo>
                    <a:pt x="706" y="116"/>
                    <a:pt x="763" y="96"/>
                    <a:pt x="808" y="57"/>
                  </a:cubicBezTo>
                  <a:lnTo>
                    <a:pt x="808" y="57"/>
                  </a:lnTo>
                  <a:cubicBezTo>
                    <a:pt x="725" y="62"/>
                    <a:pt x="643" y="77"/>
                    <a:pt x="565" y="102"/>
                  </a:cubicBezTo>
                  <a:lnTo>
                    <a:pt x="565" y="102"/>
                  </a:lnTo>
                  <a:cubicBezTo>
                    <a:pt x="536" y="92"/>
                    <a:pt x="508" y="77"/>
                    <a:pt x="482" y="57"/>
                  </a:cubicBezTo>
                  <a:cubicBezTo>
                    <a:pt x="476" y="51"/>
                    <a:pt x="468" y="48"/>
                    <a:pt x="459" y="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45"/>
            <p:cNvSpPr/>
            <p:nvPr/>
          </p:nvSpPr>
          <p:spPr>
            <a:xfrm>
              <a:off x="7984336" y="-1096183"/>
              <a:ext cx="6668" cy="29280"/>
            </a:xfrm>
            <a:custGeom>
              <a:avLst/>
              <a:gdLst/>
              <a:ahLst/>
              <a:cxnLst/>
              <a:rect l="l" t="t" r="r" b="b"/>
              <a:pathLst>
                <a:path w="156" h="685" extrusionOk="0">
                  <a:moveTo>
                    <a:pt x="53" y="0"/>
                  </a:moveTo>
                  <a:cubicBezTo>
                    <a:pt x="48" y="0"/>
                    <a:pt x="43" y="2"/>
                    <a:pt x="36" y="5"/>
                  </a:cubicBezTo>
                  <a:cubicBezTo>
                    <a:pt x="12" y="5"/>
                    <a:pt x="0" y="17"/>
                    <a:pt x="12" y="41"/>
                  </a:cubicBezTo>
                  <a:lnTo>
                    <a:pt x="96" y="661"/>
                  </a:lnTo>
                  <a:cubicBezTo>
                    <a:pt x="96" y="673"/>
                    <a:pt x="108" y="684"/>
                    <a:pt x="120" y="684"/>
                  </a:cubicBezTo>
                  <a:lnTo>
                    <a:pt x="132" y="684"/>
                  </a:lnTo>
                  <a:cubicBezTo>
                    <a:pt x="143" y="684"/>
                    <a:pt x="155" y="673"/>
                    <a:pt x="155" y="649"/>
                  </a:cubicBezTo>
                  <a:lnTo>
                    <a:pt x="72" y="29"/>
                  </a:lnTo>
                  <a:cubicBezTo>
                    <a:pt x="72" y="11"/>
                    <a:pt x="66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45"/>
            <p:cNvSpPr/>
            <p:nvPr/>
          </p:nvSpPr>
          <p:spPr>
            <a:xfrm>
              <a:off x="7932358" y="-1124138"/>
              <a:ext cx="105537" cy="30221"/>
            </a:xfrm>
            <a:custGeom>
              <a:avLst/>
              <a:gdLst/>
              <a:ahLst/>
              <a:cxnLst/>
              <a:rect l="l" t="t" r="r" b="b"/>
              <a:pathLst>
                <a:path w="2469" h="707" extrusionOk="0">
                  <a:moveTo>
                    <a:pt x="1386" y="1"/>
                  </a:moveTo>
                  <a:cubicBezTo>
                    <a:pt x="1313" y="1"/>
                    <a:pt x="1241" y="5"/>
                    <a:pt x="1169" y="15"/>
                  </a:cubicBezTo>
                  <a:cubicBezTo>
                    <a:pt x="716" y="75"/>
                    <a:pt x="298" y="301"/>
                    <a:pt x="12" y="659"/>
                  </a:cubicBezTo>
                  <a:cubicBezTo>
                    <a:pt x="0" y="671"/>
                    <a:pt x="0" y="695"/>
                    <a:pt x="12" y="706"/>
                  </a:cubicBezTo>
                  <a:lnTo>
                    <a:pt x="24" y="706"/>
                  </a:lnTo>
                  <a:cubicBezTo>
                    <a:pt x="36" y="706"/>
                    <a:pt x="48" y="695"/>
                    <a:pt x="60" y="695"/>
                  </a:cubicBezTo>
                  <a:cubicBezTo>
                    <a:pt x="346" y="361"/>
                    <a:pt x="739" y="134"/>
                    <a:pt x="1169" y="75"/>
                  </a:cubicBezTo>
                  <a:cubicBezTo>
                    <a:pt x="1232" y="68"/>
                    <a:pt x="1296" y="64"/>
                    <a:pt x="1360" y="64"/>
                  </a:cubicBezTo>
                  <a:cubicBezTo>
                    <a:pt x="1736" y="64"/>
                    <a:pt x="2103" y="184"/>
                    <a:pt x="2409" y="408"/>
                  </a:cubicBezTo>
                  <a:cubicBezTo>
                    <a:pt x="2415" y="414"/>
                    <a:pt x="2424" y="417"/>
                    <a:pt x="2433" y="417"/>
                  </a:cubicBezTo>
                  <a:cubicBezTo>
                    <a:pt x="2442" y="417"/>
                    <a:pt x="2451" y="414"/>
                    <a:pt x="2456" y="408"/>
                  </a:cubicBezTo>
                  <a:cubicBezTo>
                    <a:pt x="2468" y="396"/>
                    <a:pt x="2468" y="373"/>
                    <a:pt x="2456" y="361"/>
                  </a:cubicBezTo>
                  <a:cubicBezTo>
                    <a:pt x="2146" y="130"/>
                    <a:pt x="1768" y="1"/>
                    <a:pt x="1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45"/>
            <p:cNvSpPr/>
            <p:nvPr/>
          </p:nvSpPr>
          <p:spPr>
            <a:xfrm>
              <a:off x="7878842" y="-1117513"/>
              <a:ext cx="20945" cy="30263"/>
            </a:xfrm>
            <a:custGeom>
              <a:avLst/>
              <a:gdLst/>
              <a:ahLst/>
              <a:cxnLst/>
              <a:rect l="l" t="t" r="r" b="b"/>
              <a:pathLst>
                <a:path w="490" h="708" extrusionOk="0">
                  <a:moveTo>
                    <a:pt x="215" y="1"/>
                  </a:moveTo>
                  <a:cubicBezTo>
                    <a:pt x="207" y="1"/>
                    <a:pt x="199" y="1"/>
                    <a:pt x="191" y="3"/>
                  </a:cubicBezTo>
                  <a:cubicBezTo>
                    <a:pt x="72" y="15"/>
                    <a:pt x="0" y="194"/>
                    <a:pt x="24" y="385"/>
                  </a:cubicBezTo>
                  <a:cubicBezTo>
                    <a:pt x="47" y="568"/>
                    <a:pt x="158" y="707"/>
                    <a:pt x="272" y="707"/>
                  </a:cubicBezTo>
                  <a:cubicBezTo>
                    <a:pt x="277" y="707"/>
                    <a:pt x="282" y="707"/>
                    <a:pt x="286" y="706"/>
                  </a:cubicBezTo>
                  <a:cubicBezTo>
                    <a:pt x="418" y="683"/>
                    <a:pt x="489" y="516"/>
                    <a:pt x="465" y="325"/>
                  </a:cubicBezTo>
                  <a:cubicBezTo>
                    <a:pt x="432" y="147"/>
                    <a:pt x="326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45"/>
            <p:cNvSpPr/>
            <p:nvPr/>
          </p:nvSpPr>
          <p:spPr>
            <a:xfrm>
              <a:off x="8065894" y="-1143929"/>
              <a:ext cx="21458" cy="30263"/>
            </a:xfrm>
            <a:custGeom>
              <a:avLst/>
              <a:gdLst/>
              <a:ahLst/>
              <a:cxnLst/>
              <a:rect l="l" t="t" r="r" b="b"/>
              <a:pathLst>
                <a:path w="502" h="708" extrusionOk="0">
                  <a:moveTo>
                    <a:pt x="217" y="0"/>
                  </a:moveTo>
                  <a:cubicBezTo>
                    <a:pt x="212" y="0"/>
                    <a:pt x="208" y="0"/>
                    <a:pt x="203" y="1"/>
                  </a:cubicBezTo>
                  <a:cubicBezTo>
                    <a:pt x="72" y="25"/>
                    <a:pt x="0" y="192"/>
                    <a:pt x="24" y="382"/>
                  </a:cubicBezTo>
                  <a:cubicBezTo>
                    <a:pt x="57" y="570"/>
                    <a:pt x="162" y="707"/>
                    <a:pt x="272" y="707"/>
                  </a:cubicBezTo>
                  <a:cubicBezTo>
                    <a:pt x="281" y="707"/>
                    <a:pt x="290" y="706"/>
                    <a:pt x="298" y="704"/>
                  </a:cubicBezTo>
                  <a:cubicBezTo>
                    <a:pt x="418" y="693"/>
                    <a:pt x="501" y="526"/>
                    <a:pt x="465" y="323"/>
                  </a:cubicBezTo>
                  <a:cubicBezTo>
                    <a:pt x="442" y="140"/>
                    <a:pt x="331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45"/>
            <p:cNvSpPr/>
            <p:nvPr/>
          </p:nvSpPr>
          <p:spPr>
            <a:xfrm>
              <a:off x="7835498" y="-1061517"/>
              <a:ext cx="85661" cy="38043"/>
            </a:xfrm>
            <a:custGeom>
              <a:avLst/>
              <a:gdLst/>
              <a:ahLst/>
              <a:cxnLst/>
              <a:rect l="l" t="t" r="r" b="b"/>
              <a:pathLst>
                <a:path w="2004" h="890" extrusionOk="0">
                  <a:moveTo>
                    <a:pt x="887" y="0"/>
                  </a:moveTo>
                  <a:cubicBezTo>
                    <a:pt x="403" y="0"/>
                    <a:pt x="23" y="168"/>
                    <a:pt x="13" y="386"/>
                  </a:cubicBezTo>
                  <a:cubicBezTo>
                    <a:pt x="1" y="637"/>
                    <a:pt x="442" y="851"/>
                    <a:pt x="978" y="887"/>
                  </a:cubicBezTo>
                  <a:cubicBezTo>
                    <a:pt x="1011" y="888"/>
                    <a:pt x="1044" y="889"/>
                    <a:pt x="1076" y="889"/>
                  </a:cubicBezTo>
                  <a:cubicBezTo>
                    <a:pt x="1580" y="889"/>
                    <a:pt x="1981" y="718"/>
                    <a:pt x="1992" y="493"/>
                  </a:cubicBezTo>
                  <a:cubicBezTo>
                    <a:pt x="2004" y="255"/>
                    <a:pt x="1563" y="28"/>
                    <a:pt x="1026" y="5"/>
                  </a:cubicBezTo>
                  <a:cubicBezTo>
                    <a:pt x="979" y="2"/>
                    <a:pt x="932" y="0"/>
                    <a:pt x="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45"/>
            <p:cNvSpPr/>
            <p:nvPr/>
          </p:nvSpPr>
          <p:spPr>
            <a:xfrm>
              <a:off x="8054139" y="-1096055"/>
              <a:ext cx="86730" cy="45181"/>
            </a:xfrm>
            <a:custGeom>
              <a:avLst/>
              <a:gdLst/>
              <a:ahLst/>
              <a:cxnLst/>
              <a:rect l="l" t="t" r="r" b="b"/>
              <a:pathLst>
                <a:path w="2029" h="1057" extrusionOk="0">
                  <a:moveTo>
                    <a:pt x="1466" y="0"/>
                  </a:moveTo>
                  <a:cubicBezTo>
                    <a:pt x="1291" y="0"/>
                    <a:pt x="1083" y="35"/>
                    <a:pt x="871" y="109"/>
                  </a:cubicBezTo>
                  <a:cubicBezTo>
                    <a:pt x="359" y="288"/>
                    <a:pt x="1" y="622"/>
                    <a:pt x="84" y="848"/>
                  </a:cubicBezTo>
                  <a:cubicBezTo>
                    <a:pt x="133" y="986"/>
                    <a:pt x="313" y="1056"/>
                    <a:pt x="555" y="1056"/>
                  </a:cubicBezTo>
                  <a:cubicBezTo>
                    <a:pt x="732" y="1056"/>
                    <a:pt x="941" y="1019"/>
                    <a:pt x="1158" y="944"/>
                  </a:cubicBezTo>
                  <a:cubicBezTo>
                    <a:pt x="1670" y="765"/>
                    <a:pt x="2028" y="443"/>
                    <a:pt x="1945" y="204"/>
                  </a:cubicBezTo>
                  <a:cubicBezTo>
                    <a:pt x="1903" y="71"/>
                    <a:pt x="1717" y="0"/>
                    <a:pt x="1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/>
              <a:t>Meet the vowels!</a:t>
            </a:r>
            <a:endParaRPr/>
          </a:p>
        </p:txBody>
      </p:sp>
      <p:sp>
        <p:nvSpPr>
          <p:cNvPr id="933" name="Google Shape;933;p46"/>
          <p:cNvSpPr txBox="1">
            <a:spLocks noGrp="1"/>
          </p:cNvSpPr>
          <p:nvPr>
            <p:ph type="subTitle" idx="1"/>
          </p:nvPr>
        </p:nvSpPr>
        <p:spPr>
          <a:xfrm>
            <a:off x="9308512" y="3038000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Mars is a cold place</a:t>
            </a:r>
            <a:endParaRPr/>
          </a:p>
        </p:txBody>
      </p:sp>
      <p:sp>
        <p:nvSpPr>
          <p:cNvPr id="934" name="Google Shape;934;p46"/>
          <p:cNvSpPr txBox="1">
            <a:spLocks noGrp="1"/>
          </p:cNvSpPr>
          <p:nvPr>
            <p:ph type="subTitle" idx="2"/>
          </p:nvPr>
        </p:nvSpPr>
        <p:spPr>
          <a:xfrm>
            <a:off x="9308512" y="2471233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Iguana</a:t>
            </a:r>
            <a:endParaRPr/>
          </a:p>
        </p:txBody>
      </p:sp>
      <p:sp>
        <p:nvSpPr>
          <p:cNvPr id="935" name="Google Shape;935;p46"/>
          <p:cNvSpPr txBox="1">
            <a:spLocks noGrp="1"/>
          </p:cNvSpPr>
          <p:nvPr>
            <p:ph type="subTitle" idx="3"/>
          </p:nvPr>
        </p:nvSpPr>
        <p:spPr>
          <a:xfrm>
            <a:off x="3852663" y="5227233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Jupiter is the biggest one</a:t>
            </a:r>
            <a:endParaRPr/>
          </a:p>
        </p:txBody>
      </p:sp>
      <p:sp>
        <p:nvSpPr>
          <p:cNvPr id="936" name="Google Shape;936;p46"/>
          <p:cNvSpPr txBox="1">
            <a:spLocks noGrp="1"/>
          </p:cNvSpPr>
          <p:nvPr>
            <p:ph type="subTitle" idx="4"/>
          </p:nvPr>
        </p:nvSpPr>
        <p:spPr>
          <a:xfrm>
            <a:off x="3852681" y="4660467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Owl</a:t>
            </a:r>
            <a:endParaRPr/>
          </a:p>
        </p:txBody>
      </p:sp>
      <p:sp>
        <p:nvSpPr>
          <p:cNvPr id="937" name="Google Shape;937;p46"/>
          <p:cNvSpPr txBox="1">
            <a:spLocks noGrp="1"/>
          </p:cNvSpPr>
          <p:nvPr>
            <p:ph type="subTitle" idx="5"/>
          </p:nvPr>
        </p:nvSpPr>
        <p:spPr>
          <a:xfrm>
            <a:off x="7594318" y="5227233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Saturn is the ringed one</a:t>
            </a:r>
            <a:endParaRPr/>
          </a:p>
        </p:txBody>
      </p:sp>
      <p:sp>
        <p:nvSpPr>
          <p:cNvPr id="938" name="Google Shape;938;p46"/>
          <p:cNvSpPr txBox="1">
            <a:spLocks noGrp="1"/>
          </p:cNvSpPr>
          <p:nvPr>
            <p:ph type="subTitle" idx="6"/>
          </p:nvPr>
        </p:nvSpPr>
        <p:spPr>
          <a:xfrm>
            <a:off x="7594332" y="4660467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Unicorn</a:t>
            </a:r>
            <a:endParaRPr/>
          </a:p>
        </p:txBody>
      </p:sp>
      <p:sp>
        <p:nvSpPr>
          <p:cNvPr id="939" name="Google Shape;939;p46"/>
          <p:cNvSpPr txBox="1">
            <a:spLocks noGrp="1"/>
          </p:cNvSpPr>
          <p:nvPr>
            <p:ph type="subTitle" idx="7"/>
          </p:nvPr>
        </p:nvSpPr>
        <p:spPr>
          <a:xfrm>
            <a:off x="2248618" y="3038000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Venus has a nice name</a:t>
            </a:r>
            <a:endParaRPr/>
          </a:p>
        </p:txBody>
      </p:sp>
      <p:sp>
        <p:nvSpPr>
          <p:cNvPr id="940" name="Google Shape;940;p46"/>
          <p:cNvSpPr txBox="1">
            <a:spLocks noGrp="1"/>
          </p:cNvSpPr>
          <p:nvPr>
            <p:ph type="subTitle" idx="8"/>
          </p:nvPr>
        </p:nvSpPr>
        <p:spPr>
          <a:xfrm>
            <a:off x="2248621" y="2471233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Alligator</a:t>
            </a:r>
            <a:endParaRPr/>
          </a:p>
        </p:txBody>
      </p:sp>
      <p:sp>
        <p:nvSpPr>
          <p:cNvPr id="941" name="Google Shape;941;p46"/>
          <p:cNvSpPr txBox="1">
            <a:spLocks noGrp="1"/>
          </p:cNvSpPr>
          <p:nvPr>
            <p:ph type="subTitle" idx="9"/>
          </p:nvPr>
        </p:nvSpPr>
        <p:spPr>
          <a:xfrm>
            <a:off x="6006598" y="3038000"/>
            <a:ext cx="1890112" cy="6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Mercury is the smallest</a:t>
            </a:r>
            <a:endParaRPr/>
          </a:p>
        </p:txBody>
      </p:sp>
      <p:sp>
        <p:nvSpPr>
          <p:cNvPr id="942" name="Google Shape;942;p46"/>
          <p:cNvSpPr txBox="1">
            <a:spLocks noGrp="1"/>
          </p:cNvSpPr>
          <p:nvPr>
            <p:ph type="subTitle" idx="13"/>
          </p:nvPr>
        </p:nvSpPr>
        <p:spPr>
          <a:xfrm>
            <a:off x="6006601" y="2471233"/>
            <a:ext cx="2266778" cy="49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spcAft>
                <a:spcPts val="2130"/>
              </a:spcAft>
            </a:pPr>
            <a:r>
              <a:rPr lang="en"/>
              <a:t>Elephant</a:t>
            </a:r>
            <a:endParaRPr/>
          </a:p>
        </p:txBody>
      </p:sp>
      <p:grpSp>
        <p:nvGrpSpPr>
          <p:cNvPr id="943" name="Google Shape;943;p46"/>
          <p:cNvGrpSpPr/>
          <p:nvPr/>
        </p:nvGrpSpPr>
        <p:grpSpPr>
          <a:xfrm>
            <a:off x="1064550" y="2651945"/>
            <a:ext cx="1082756" cy="1041240"/>
            <a:chOff x="1050400" y="1635550"/>
            <a:chExt cx="672850" cy="645450"/>
          </a:xfrm>
        </p:grpSpPr>
        <p:sp>
          <p:nvSpPr>
            <p:cNvPr id="944" name="Google Shape;944;p46"/>
            <p:cNvSpPr/>
            <p:nvPr/>
          </p:nvSpPr>
          <p:spPr>
            <a:xfrm>
              <a:off x="1436450" y="214235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1582525" y="190632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1567900" y="186120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1553300" y="181605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1538400" y="177100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1523800" y="172572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1509175" y="168067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1494275" y="163555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1450150" y="218290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1459700" y="222105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1271600" y="213222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1257900" y="217247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1240300" y="221092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1050400" y="163560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1665975" y="217642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1675225" y="221130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1679100" y="219367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1690125" y="222735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1594725" y="193282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1610825" y="199572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1618275" y="196412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1638550" y="202495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1480875" y="185307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1200650" y="204120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1199750" y="195642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1478475" y="178452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1445100" y="184490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1248350" y="198092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1115700" y="214995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1155950" y="220262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1285025" y="185305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6CDA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75" name="Google Shape;975;p46"/>
          <p:cNvGrpSpPr/>
          <p:nvPr/>
        </p:nvGrpSpPr>
        <p:grpSpPr>
          <a:xfrm>
            <a:off x="4622021" y="2627950"/>
            <a:ext cx="1283224" cy="1065236"/>
            <a:chOff x="5143875" y="1609650"/>
            <a:chExt cx="797425" cy="660325"/>
          </a:xfrm>
        </p:grpSpPr>
        <p:sp>
          <p:nvSpPr>
            <p:cNvPr id="976" name="Google Shape;976;p46"/>
            <p:cNvSpPr/>
            <p:nvPr/>
          </p:nvSpPr>
          <p:spPr>
            <a:xfrm>
              <a:off x="5143875" y="1609650"/>
              <a:ext cx="370250" cy="378100"/>
            </a:xfrm>
            <a:custGeom>
              <a:avLst/>
              <a:gdLst/>
              <a:ahLst/>
              <a:cxnLst/>
              <a:rect l="l" t="t" r="r" b="b"/>
              <a:pathLst>
                <a:path w="14810" h="15124" extrusionOk="0">
                  <a:moveTo>
                    <a:pt x="8838" y="1"/>
                  </a:moveTo>
                  <a:cubicBezTo>
                    <a:pt x="7483" y="1"/>
                    <a:pt x="5974" y="311"/>
                    <a:pt x="4496" y="1241"/>
                  </a:cubicBezTo>
                  <a:cubicBezTo>
                    <a:pt x="1133" y="3363"/>
                    <a:pt x="0" y="7298"/>
                    <a:pt x="4281" y="10935"/>
                  </a:cubicBezTo>
                  <a:cubicBezTo>
                    <a:pt x="6458" y="13082"/>
                    <a:pt x="7227" y="15124"/>
                    <a:pt x="9492" y="15124"/>
                  </a:cubicBezTo>
                  <a:cubicBezTo>
                    <a:pt x="9969" y="15124"/>
                    <a:pt x="10512" y="15033"/>
                    <a:pt x="11149" y="14834"/>
                  </a:cubicBezTo>
                  <a:cubicBezTo>
                    <a:pt x="14810" y="13689"/>
                    <a:pt x="13987" y="10220"/>
                    <a:pt x="13987" y="9993"/>
                  </a:cubicBezTo>
                  <a:cubicBezTo>
                    <a:pt x="13987" y="9767"/>
                    <a:pt x="13641" y="1241"/>
                    <a:pt x="13641" y="1241"/>
                  </a:cubicBezTo>
                  <a:cubicBezTo>
                    <a:pt x="13641" y="1241"/>
                    <a:pt x="11548" y="1"/>
                    <a:pt x="8838" y="1"/>
                  </a:cubicBezTo>
                  <a:close/>
                </a:path>
              </a:pathLst>
            </a:custGeom>
            <a:solidFill>
              <a:srgbClr val="B4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5212425" y="1646625"/>
              <a:ext cx="297825" cy="304500"/>
            </a:xfrm>
            <a:custGeom>
              <a:avLst/>
              <a:gdLst/>
              <a:ahLst/>
              <a:cxnLst/>
              <a:rect l="l" t="t" r="r" b="b"/>
              <a:pathLst>
                <a:path w="11913" h="12180" extrusionOk="0">
                  <a:moveTo>
                    <a:pt x="7114" y="0"/>
                  </a:moveTo>
                  <a:cubicBezTo>
                    <a:pt x="6022" y="0"/>
                    <a:pt x="4806" y="251"/>
                    <a:pt x="3614" y="1002"/>
                  </a:cubicBezTo>
                  <a:cubicBezTo>
                    <a:pt x="907" y="2707"/>
                    <a:pt x="1" y="5879"/>
                    <a:pt x="3447" y="8800"/>
                  </a:cubicBezTo>
                  <a:cubicBezTo>
                    <a:pt x="5201" y="10535"/>
                    <a:pt x="5823" y="12180"/>
                    <a:pt x="7649" y="12180"/>
                  </a:cubicBezTo>
                  <a:cubicBezTo>
                    <a:pt x="8033" y="12180"/>
                    <a:pt x="8469" y="12107"/>
                    <a:pt x="8980" y="11948"/>
                  </a:cubicBezTo>
                  <a:cubicBezTo>
                    <a:pt x="11913" y="11018"/>
                    <a:pt x="11257" y="8216"/>
                    <a:pt x="11257" y="8037"/>
                  </a:cubicBezTo>
                  <a:cubicBezTo>
                    <a:pt x="11257" y="7870"/>
                    <a:pt x="10983" y="1002"/>
                    <a:pt x="10983" y="1002"/>
                  </a:cubicBezTo>
                  <a:cubicBezTo>
                    <a:pt x="10983" y="1002"/>
                    <a:pt x="9298" y="0"/>
                    <a:pt x="7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5441675" y="1639475"/>
              <a:ext cx="460875" cy="630500"/>
            </a:xfrm>
            <a:custGeom>
              <a:avLst/>
              <a:gdLst/>
              <a:ahLst/>
              <a:cxnLst/>
              <a:rect l="l" t="t" r="r" b="b"/>
              <a:pathLst>
                <a:path w="18435" h="25220" extrusionOk="0">
                  <a:moveTo>
                    <a:pt x="0" y="0"/>
                  </a:moveTo>
                  <a:lnTo>
                    <a:pt x="799" y="25219"/>
                  </a:lnTo>
                  <a:lnTo>
                    <a:pt x="18435" y="25219"/>
                  </a:lnTo>
                  <a:lnTo>
                    <a:pt x="18435" y="18184"/>
                  </a:lnTo>
                  <a:lnTo>
                    <a:pt x="7775" y="18387"/>
                  </a:lnTo>
                  <a:lnTo>
                    <a:pt x="7632" y="15501"/>
                  </a:lnTo>
                  <a:lnTo>
                    <a:pt x="16622" y="15060"/>
                  </a:lnTo>
                  <a:lnTo>
                    <a:pt x="16324" y="8991"/>
                  </a:lnTo>
                  <a:lnTo>
                    <a:pt x="7274" y="9289"/>
                  </a:lnTo>
                  <a:lnTo>
                    <a:pt x="7131" y="6439"/>
                  </a:lnTo>
                  <a:lnTo>
                    <a:pt x="18017" y="5116"/>
                  </a:lnTo>
                  <a:lnTo>
                    <a:pt x="17731" y="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5875700" y="1639475"/>
              <a:ext cx="65600" cy="139925"/>
            </a:xfrm>
            <a:custGeom>
              <a:avLst/>
              <a:gdLst/>
              <a:ahLst/>
              <a:cxnLst/>
              <a:rect l="l" t="t" r="r" b="b"/>
              <a:pathLst>
                <a:path w="2624" h="5597" extrusionOk="0">
                  <a:moveTo>
                    <a:pt x="919" y="0"/>
                  </a:moveTo>
                  <a:cubicBezTo>
                    <a:pt x="1" y="0"/>
                    <a:pt x="12" y="1050"/>
                    <a:pt x="12" y="1050"/>
                  </a:cubicBezTo>
                  <a:lnTo>
                    <a:pt x="12" y="4961"/>
                  </a:lnTo>
                  <a:cubicBezTo>
                    <a:pt x="12" y="4961"/>
                    <a:pt x="527" y="5596"/>
                    <a:pt x="1222" y="5596"/>
                  </a:cubicBezTo>
                  <a:cubicBezTo>
                    <a:pt x="1282" y="5596"/>
                    <a:pt x="1344" y="5591"/>
                    <a:pt x="1408" y="5581"/>
                  </a:cubicBezTo>
                  <a:cubicBezTo>
                    <a:pt x="2624" y="5366"/>
                    <a:pt x="2051" y="3804"/>
                    <a:pt x="1372" y="2647"/>
                  </a:cubicBezTo>
                  <a:cubicBezTo>
                    <a:pt x="692" y="1491"/>
                    <a:pt x="1980" y="0"/>
                    <a:pt x="919" y="0"/>
                  </a:cubicBezTo>
                  <a:close/>
                </a:path>
              </a:pathLst>
            </a:custGeom>
            <a:solidFill>
              <a:srgbClr val="B4B2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5558225" y="1705950"/>
              <a:ext cx="20000" cy="25650"/>
            </a:xfrm>
            <a:custGeom>
              <a:avLst/>
              <a:gdLst/>
              <a:ahLst/>
              <a:cxnLst/>
              <a:rect l="l" t="t" r="r" b="b"/>
              <a:pathLst>
                <a:path w="800" h="1026" extrusionOk="0">
                  <a:moveTo>
                    <a:pt x="394" y="0"/>
                  </a:moveTo>
                  <a:cubicBezTo>
                    <a:pt x="179" y="0"/>
                    <a:pt x="1" y="227"/>
                    <a:pt x="1" y="513"/>
                  </a:cubicBezTo>
                  <a:cubicBezTo>
                    <a:pt x="1" y="799"/>
                    <a:pt x="179" y="1026"/>
                    <a:pt x="394" y="1026"/>
                  </a:cubicBezTo>
                  <a:cubicBezTo>
                    <a:pt x="621" y="1026"/>
                    <a:pt x="799" y="799"/>
                    <a:pt x="799" y="513"/>
                  </a:cubicBezTo>
                  <a:cubicBezTo>
                    <a:pt x="799" y="227"/>
                    <a:pt x="621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5600550" y="1794325"/>
              <a:ext cx="20000" cy="22250"/>
            </a:xfrm>
            <a:custGeom>
              <a:avLst/>
              <a:gdLst/>
              <a:ahLst/>
              <a:cxnLst/>
              <a:rect l="l" t="t" r="r" b="b"/>
              <a:pathLst>
                <a:path w="800" h="890" extrusionOk="0">
                  <a:moveTo>
                    <a:pt x="19" y="1"/>
                  </a:moveTo>
                  <a:cubicBezTo>
                    <a:pt x="10" y="1"/>
                    <a:pt x="1" y="7"/>
                    <a:pt x="1" y="19"/>
                  </a:cubicBezTo>
                  <a:cubicBezTo>
                    <a:pt x="1" y="19"/>
                    <a:pt x="168" y="829"/>
                    <a:pt x="776" y="889"/>
                  </a:cubicBezTo>
                  <a:cubicBezTo>
                    <a:pt x="776" y="889"/>
                    <a:pt x="788" y="889"/>
                    <a:pt x="800" y="877"/>
                  </a:cubicBezTo>
                  <a:cubicBezTo>
                    <a:pt x="800" y="865"/>
                    <a:pt x="788" y="853"/>
                    <a:pt x="776" y="853"/>
                  </a:cubicBezTo>
                  <a:cubicBezTo>
                    <a:pt x="180" y="806"/>
                    <a:pt x="37" y="19"/>
                    <a:pt x="37" y="19"/>
                  </a:cubicBezTo>
                  <a:cubicBezTo>
                    <a:pt x="37" y="7"/>
                    <a:pt x="28" y="1"/>
                    <a:pt x="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5505175" y="1762575"/>
              <a:ext cx="62925" cy="31925"/>
            </a:xfrm>
            <a:custGeom>
              <a:avLst/>
              <a:gdLst/>
              <a:ahLst/>
              <a:cxnLst/>
              <a:rect l="l" t="t" r="r" b="b"/>
              <a:pathLst>
                <a:path w="2517" h="1277" extrusionOk="0">
                  <a:moveTo>
                    <a:pt x="1264" y="1"/>
                  </a:moveTo>
                  <a:cubicBezTo>
                    <a:pt x="561" y="1"/>
                    <a:pt x="0" y="287"/>
                    <a:pt x="0" y="645"/>
                  </a:cubicBezTo>
                  <a:cubicBezTo>
                    <a:pt x="0" y="991"/>
                    <a:pt x="561" y="1277"/>
                    <a:pt x="1264" y="1277"/>
                  </a:cubicBezTo>
                  <a:cubicBezTo>
                    <a:pt x="1956" y="1277"/>
                    <a:pt x="2516" y="991"/>
                    <a:pt x="2516" y="645"/>
                  </a:cubicBezTo>
                  <a:cubicBezTo>
                    <a:pt x="2516" y="287"/>
                    <a:pt x="1956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5786575" y="1864225"/>
              <a:ext cx="70375" cy="143125"/>
            </a:xfrm>
            <a:custGeom>
              <a:avLst/>
              <a:gdLst/>
              <a:ahLst/>
              <a:cxnLst/>
              <a:rect l="l" t="t" r="r" b="b"/>
              <a:pathLst>
                <a:path w="2815" h="5725" extrusionOk="0">
                  <a:moveTo>
                    <a:pt x="2540" y="1"/>
                  </a:moveTo>
                  <a:cubicBezTo>
                    <a:pt x="2540" y="1"/>
                    <a:pt x="0" y="692"/>
                    <a:pt x="751" y="1479"/>
                  </a:cubicBezTo>
                  <a:cubicBezTo>
                    <a:pt x="1192" y="1942"/>
                    <a:pt x="1743" y="2035"/>
                    <a:pt x="2117" y="2035"/>
                  </a:cubicBezTo>
                  <a:cubicBezTo>
                    <a:pt x="2369" y="2035"/>
                    <a:pt x="2540" y="1992"/>
                    <a:pt x="2540" y="1992"/>
                  </a:cubicBezTo>
                  <a:lnTo>
                    <a:pt x="2540" y="1992"/>
                  </a:lnTo>
                  <a:cubicBezTo>
                    <a:pt x="2539" y="1992"/>
                    <a:pt x="847" y="2434"/>
                    <a:pt x="918" y="3113"/>
                  </a:cubicBezTo>
                  <a:cubicBezTo>
                    <a:pt x="990" y="3781"/>
                    <a:pt x="2540" y="3924"/>
                    <a:pt x="2540" y="3924"/>
                  </a:cubicBezTo>
                  <a:cubicBezTo>
                    <a:pt x="2540" y="3924"/>
                    <a:pt x="823" y="4293"/>
                    <a:pt x="1026" y="4937"/>
                  </a:cubicBezTo>
                  <a:cubicBezTo>
                    <a:pt x="1228" y="5593"/>
                    <a:pt x="2814" y="5724"/>
                    <a:pt x="2814" y="5724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5833075" y="2110750"/>
              <a:ext cx="70375" cy="143425"/>
            </a:xfrm>
            <a:custGeom>
              <a:avLst/>
              <a:gdLst/>
              <a:ahLst/>
              <a:cxnLst/>
              <a:rect l="l" t="t" r="r" b="b"/>
              <a:pathLst>
                <a:path w="2815" h="5737" extrusionOk="0">
                  <a:moveTo>
                    <a:pt x="2767" y="1"/>
                  </a:moveTo>
                  <a:cubicBezTo>
                    <a:pt x="2767" y="1"/>
                    <a:pt x="0" y="704"/>
                    <a:pt x="752" y="1479"/>
                  </a:cubicBezTo>
                  <a:cubicBezTo>
                    <a:pt x="1187" y="1943"/>
                    <a:pt x="1731" y="2038"/>
                    <a:pt x="2103" y="2038"/>
                  </a:cubicBezTo>
                  <a:cubicBezTo>
                    <a:pt x="2362" y="2038"/>
                    <a:pt x="2538" y="1993"/>
                    <a:pt x="2540" y="1992"/>
                  </a:cubicBezTo>
                  <a:lnTo>
                    <a:pt x="2540" y="1992"/>
                  </a:lnTo>
                  <a:cubicBezTo>
                    <a:pt x="2533" y="1994"/>
                    <a:pt x="847" y="2435"/>
                    <a:pt x="919" y="3113"/>
                  </a:cubicBezTo>
                  <a:cubicBezTo>
                    <a:pt x="990" y="3793"/>
                    <a:pt x="2540" y="3936"/>
                    <a:pt x="2540" y="3936"/>
                  </a:cubicBezTo>
                  <a:cubicBezTo>
                    <a:pt x="2540" y="3936"/>
                    <a:pt x="811" y="4293"/>
                    <a:pt x="1014" y="4949"/>
                  </a:cubicBezTo>
                  <a:cubicBezTo>
                    <a:pt x="1217" y="5593"/>
                    <a:pt x="2814" y="5736"/>
                    <a:pt x="2814" y="573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85" name="Google Shape;985;p46"/>
          <p:cNvGrpSpPr/>
          <p:nvPr/>
        </p:nvGrpSpPr>
        <p:grpSpPr>
          <a:xfrm>
            <a:off x="8638675" y="2627949"/>
            <a:ext cx="568493" cy="1393603"/>
            <a:chOff x="2534625" y="1609650"/>
            <a:chExt cx="353275" cy="863875"/>
          </a:xfrm>
        </p:grpSpPr>
        <p:sp>
          <p:nvSpPr>
            <p:cNvPr id="986" name="Google Shape;986;p46"/>
            <p:cNvSpPr/>
            <p:nvPr/>
          </p:nvSpPr>
          <p:spPr>
            <a:xfrm>
              <a:off x="2534625" y="1820550"/>
              <a:ext cx="109725" cy="57050"/>
            </a:xfrm>
            <a:custGeom>
              <a:avLst/>
              <a:gdLst/>
              <a:ahLst/>
              <a:cxnLst/>
              <a:rect l="l" t="t" r="r" b="b"/>
              <a:pathLst>
                <a:path w="4389" h="2282" extrusionOk="0">
                  <a:moveTo>
                    <a:pt x="707" y="1"/>
                  </a:moveTo>
                  <a:cubicBezTo>
                    <a:pt x="698" y="1"/>
                    <a:pt x="689" y="1"/>
                    <a:pt x="680" y="3"/>
                  </a:cubicBezTo>
                  <a:cubicBezTo>
                    <a:pt x="346" y="63"/>
                    <a:pt x="1026" y="1076"/>
                    <a:pt x="1026" y="1076"/>
                  </a:cubicBezTo>
                  <a:cubicBezTo>
                    <a:pt x="1026" y="1076"/>
                    <a:pt x="628" y="1002"/>
                    <a:pt x="342" y="1002"/>
                  </a:cubicBezTo>
                  <a:cubicBezTo>
                    <a:pt x="199" y="1002"/>
                    <a:pt x="84" y="1020"/>
                    <a:pt x="60" y="1076"/>
                  </a:cubicBezTo>
                  <a:cubicBezTo>
                    <a:pt x="0" y="1243"/>
                    <a:pt x="1026" y="1470"/>
                    <a:pt x="1026" y="1470"/>
                  </a:cubicBezTo>
                  <a:cubicBezTo>
                    <a:pt x="1026" y="1470"/>
                    <a:pt x="287" y="2090"/>
                    <a:pt x="680" y="2257"/>
                  </a:cubicBezTo>
                  <a:cubicBezTo>
                    <a:pt x="721" y="2274"/>
                    <a:pt x="763" y="2281"/>
                    <a:pt x="806" y="2281"/>
                  </a:cubicBezTo>
                  <a:cubicBezTo>
                    <a:pt x="1183" y="2281"/>
                    <a:pt x="1634" y="1696"/>
                    <a:pt x="1634" y="1696"/>
                  </a:cubicBezTo>
                  <a:lnTo>
                    <a:pt x="3852" y="1851"/>
                  </a:lnTo>
                  <a:lnTo>
                    <a:pt x="4388" y="1076"/>
                  </a:lnTo>
                  <a:lnTo>
                    <a:pt x="1634" y="1076"/>
                  </a:lnTo>
                  <a:cubicBezTo>
                    <a:pt x="1634" y="1076"/>
                    <a:pt x="1057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2534625" y="2034300"/>
              <a:ext cx="109725" cy="56725"/>
            </a:xfrm>
            <a:custGeom>
              <a:avLst/>
              <a:gdLst/>
              <a:ahLst/>
              <a:cxnLst/>
              <a:rect l="l" t="t" r="r" b="b"/>
              <a:pathLst>
                <a:path w="4389" h="2269" extrusionOk="0">
                  <a:moveTo>
                    <a:pt x="707" y="0"/>
                  </a:moveTo>
                  <a:cubicBezTo>
                    <a:pt x="698" y="0"/>
                    <a:pt x="689" y="1"/>
                    <a:pt x="680" y="2"/>
                  </a:cubicBezTo>
                  <a:cubicBezTo>
                    <a:pt x="346" y="50"/>
                    <a:pt x="1026" y="1064"/>
                    <a:pt x="1026" y="1064"/>
                  </a:cubicBezTo>
                  <a:cubicBezTo>
                    <a:pt x="1026" y="1064"/>
                    <a:pt x="628" y="989"/>
                    <a:pt x="342" y="989"/>
                  </a:cubicBezTo>
                  <a:cubicBezTo>
                    <a:pt x="199" y="989"/>
                    <a:pt x="84" y="1008"/>
                    <a:pt x="60" y="1064"/>
                  </a:cubicBezTo>
                  <a:cubicBezTo>
                    <a:pt x="0" y="1231"/>
                    <a:pt x="1026" y="1457"/>
                    <a:pt x="1026" y="1457"/>
                  </a:cubicBezTo>
                  <a:cubicBezTo>
                    <a:pt x="1026" y="1457"/>
                    <a:pt x="287" y="2077"/>
                    <a:pt x="680" y="2244"/>
                  </a:cubicBezTo>
                  <a:cubicBezTo>
                    <a:pt x="721" y="2261"/>
                    <a:pt x="763" y="2269"/>
                    <a:pt x="806" y="2269"/>
                  </a:cubicBezTo>
                  <a:cubicBezTo>
                    <a:pt x="1183" y="2269"/>
                    <a:pt x="1634" y="1684"/>
                    <a:pt x="1634" y="1684"/>
                  </a:cubicBezTo>
                  <a:lnTo>
                    <a:pt x="3852" y="1851"/>
                  </a:lnTo>
                  <a:lnTo>
                    <a:pt x="4388" y="1064"/>
                  </a:lnTo>
                  <a:lnTo>
                    <a:pt x="1634" y="1064"/>
                  </a:lnTo>
                  <a:cubicBezTo>
                    <a:pt x="1634" y="1064"/>
                    <a:pt x="1057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8" name="Google Shape;988;p46"/>
            <p:cNvSpPr/>
            <p:nvPr/>
          </p:nvSpPr>
          <p:spPr>
            <a:xfrm>
              <a:off x="2778475" y="1820550"/>
              <a:ext cx="109425" cy="57050"/>
            </a:xfrm>
            <a:custGeom>
              <a:avLst/>
              <a:gdLst/>
              <a:ahLst/>
              <a:cxnLst/>
              <a:rect l="l" t="t" r="r" b="b"/>
              <a:pathLst>
                <a:path w="4377" h="2282" extrusionOk="0">
                  <a:moveTo>
                    <a:pt x="3670" y="1"/>
                  </a:moveTo>
                  <a:cubicBezTo>
                    <a:pt x="3332" y="1"/>
                    <a:pt x="2755" y="1076"/>
                    <a:pt x="2755" y="1076"/>
                  </a:cubicBezTo>
                  <a:lnTo>
                    <a:pt x="0" y="1076"/>
                  </a:lnTo>
                  <a:lnTo>
                    <a:pt x="525" y="1851"/>
                  </a:lnTo>
                  <a:lnTo>
                    <a:pt x="2755" y="1696"/>
                  </a:lnTo>
                  <a:cubicBezTo>
                    <a:pt x="2755" y="1696"/>
                    <a:pt x="3196" y="2281"/>
                    <a:pt x="3571" y="2281"/>
                  </a:cubicBezTo>
                  <a:cubicBezTo>
                    <a:pt x="3614" y="2281"/>
                    <a:pt x="3656" y="2274"/>
                    <a:pt x="3697" y="2257"/>
                  </a:cubicBezTo>
                  <a:cubicBezTo>
                    <a:pt x="4090" y="2090"/>
                    <a:pt x="3363" y="1470"/>
                    <a:pt x="3363" y="1470"/>
                  </a:cubicBezTo>
                  <a:cubicBezTo>
                    <a:pt x="3363" y="1470"/>
                    <a:pt x="4376" y="1243"/>
                    <a:pt x="4317" y="1076"/>
                  </a:cubicBezTo>
                  <a:cubicBezTo>
                    <a:pt x="4297" y="1020"/>
                    <a:pt x="4184" y="1002"/>
                    <a:pt x="4043" y="1002"/>
                  </a:cubicBezTo>
                  <a:cubicBezTo>
                    <a:pt x="3760" y="1002"/>
                    <a:pt x="3363" y="1076"/>
                    <a:pt x="3363" y="1076"/>
                  </a:cubicBezTo>
                  <a:cubicBezTo>
                    <a:pt x="3363" y="1076"/>
                    <a:pt x="4030" y="63"/>
                    <a:pt x="3697" y="3"/>
                  </a:cubicBezTo>
                  <a:cubicBezTo>
                    <a:pt x="3688" y="1"/>
                    <a:pt x="3679" y="1"/>
                    <a:pt x="3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9" name="Google Shape;989;p46"/>
            <p:cNvSpPr/>
            <p:nvPr/>
          </p:nvSpPr>
          <p:spPr>
            <a:xfrm>
              <a:off x="2778475" y="2034300"/>
              <a:ext cx="109425" cy="56725"/>
            </a:xfrm>
            <a:custGeom>
              <a:avLst/>
              <a:gdLst/>
              <a:ahLst/>
              <a:cxnLst/>
              <a:rect l="l" t="t" r="r" b="b"/>
              <a:pathLst>
                <a:path w="4377" h="2269" extrusionOk="0">
                  <a:moveTo>
                    <a:pt x="3670" y="0"/>
                  </a:moveTo>
                  <a:cubicBezTo>
                    <a:pt x="3332" y="0"/>
                    <a:pt x="2755" y="1064"/>
                    <a:pt x="2755" y="1064"/>
                  </a:cubicBezTo>
                  <a:lnTo>
                    <a:pt x="0" y="1064"/>
                  </a:lnTo>
                  <a:lnTo>
                    <a:pt x="525" y="1851"/>
                  </a:lnTo>
                  <a:lnTo>
                    <a:pt x="2755" y="1684"/>
                  </a:lnTo>
                  <a:cubicBezTo>
                    <a:pt x="2755" y="1684"/>
                    <a:pt x="3196" y="2269"/>
                    <a:pt x="3571" y="2269"/>
                  </a:cubicBezTo>
                  <a:cubicBezTo>
                    <a:pt x="3614" y="2269"/>
                    <a:pt x="3656" y="2261"/>
                    <a:pt x="3697" y="2244"/>
                  </a:cubicBezTo>
                  <a:cubicBezTo>
                    <a:pt x="4090" y="2077"/>
                    <a:pt x="3363" y="1457"/>
                    <a:pt x="3363" y="1457"/>
                  </a:cubicBezTo>
                  <a:cubicBezTo>
                    <a:pt x="3363" y="1457"/>
                    <a:pt x="4376" y="1231"/>
                    <a:pt x="4317" y="1064"/>
                  </a:cubicBezTo>
                  <a:cubicBezTo>
                    <a:pt x="4297" y="1008"/>
                    <a:pt x="4184" y="989"/>
                    <a:pt x="4043" y="989"/>
                  </a:cubicBezTo>
                  <a:cubicBezTo>
                    <a:pt x="3760" y="989"/>
                    <a:pt x="3363" y="1064"/>
                    <a:pt x="3363" y="1064"/>
                  </a:cubicBezTo>
                  <a:cubicBezTo>
                    <a:pt x="3363" y="1064"/>
                    <a:pt x="4030" y="50"/>
                    <a:pt x="3697" y="2"/>
                  </a:cubicBezTo>
                  <a:cubicBezTo>
                    <a:pt x="3688" y="1"/>
                    <a:pt x="3679" y="0"/>
                    <a:pt x="3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46"/>
            <p:cNvSpPr/>
            <p:nvPr/>
          </p:nvSpPr>
          <p:spPr>
            <a:xfrm>
              <a:off x="2622550" y="1695700"/>
              <a:ext cx="174125" cy="485025"/>
            </a:xfrm>
            <a:custGeom>
              <a:avLst/>
              <a:gdLst/>
              <a:ahLst/>
              <a:cxnLst/>
              <a:rect l="l" t="t" r="r" b="b"/>
              <a:pathLst>
                <a:path w="6965" h="19401" extrusionOk="0">
                  <a:moveTo>
                    <a:pt x="6964" y="1"/>
                  </a:moveTo>
                  <a:lnTo>
                    <a:pt x="526" y="335"/>
                  </a:lnTo>
                  <a:lnTo>
                    <a:pt x="1" y="19079"/>
                  </a:lnTo>
                  <a:lnTo>
                    <a:pt x="6762" y="19401"/>
                  </a:lnTo>
                  <a:lnTo>
                    <a:pt x="69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46"/>
            <p:cNvSpPr/>
            <p:nvPr/>
          </p:nvSpPr>
          <p:spPr>
            <a:xfrm>
              <a:off x="2599600" y="1609650"/>
              <a:ext cx="218550" cy="167475"/>
            </a:xfrm>
            <a:custGeom>
              <a:avLst/>
              <a:gdLst/>
              <a:ahLst/>
              <a:cxnLst/>
              <a:rect l="l" t="t" r="r" b="b"/>
              <a:pathLst>
                <a:path w="8742" h="6699" extrusionOk="0">
                  <a:moveTo>
                    <a:pt x="4931" y="1"/>
                  </a:moveTo>
                  <a:cubicBezTo>
                    <a:pt x="4752" y="1"/>
                    <a:pt x="4586" y="34"/>
                    <a:pt x="4436" y="104"/>
                  </a:cubicBezTo>
                  <a:cubicBezTo>
                    <a:pt x="3244" y="653"/>
                    <a:pt x="2398" y="975"/>
                    <a:pt x="1193" y="3014"/>
                  </a:cubicBezTo>
                  <a:cubicBezTo>
                    <a:pt x="1" y="5041"/>
                    <a:pt x="1956" y="6698"/>
                    <a:pt x="1956" y="6698"/>
                  </a:cubicBezTo>
                  <a:lnTo>
                    <a:pt x="6964" y="6698"/>
                  </a:lnTo>
                  <a:cubicBezTo>
                    <a:pt x="6964" y="6698"/>
                    <a:pt x="8741" y="4850"/>
                    <a:pt x="8443" y="3562"/>
                  </a:cubicBezTo>
                  <a:cubicBezTo>
                    <a:pt x="7994" y="1622"/>
                    <a:pt x="6177" y="1"/>
                    <a:pt x="4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46"/>
            <p:cNvSpPr/>
            <p:nvPr/>
          </p:nvSpPr>
          <p:spPr>
            <a:xfrm>
              <a:off x="2658625" y="1672150"/>
              <a:ext cx="13150" cy="17925"/>
            </a:xfrm>
            <a:custGeom>
              <a:avLst/>
              <a:gdLst/>
              <a:ahLst/>
              <a:cxnLst/>
              <a:rect l="l" t="t" r="r" b="b"/>
              <a:pathLst>
                <a:path w="526" h="717" extrusionOk="0">
                  <a:moveTo>
                    <a:pt x="263" y="1"/>
                  </a:moveTo>
                  <a:cubicBezTo>
                    <a:pt x="120" y="1"/>
                    <a:pt x="1" y="156"/>
                    <a:pt x="1" y="359"/>
                  </a:cubicBezTo>
                  <a:cubicBezTo>
                    <a:pt x="1" y="561"/>
                    <a:pt x="120" y="716"/>
                    <a:pt x="263" y="716"/>
                  </a:cubicBezTo>
                  <a:cubicBezTo>
                    <a:pt x="406" y="716"/>
                    <a:pt x="525" y="561"/>
                    <a:pt x="525" y="359"/>
                  </a:cubicBezTo>
                  <a:cubicBezTo>
                    <a:pt x="525" y="156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3" name="Google Shape;993;p46"/>
            <p:cNvSpPr/>
            <p:nvPr/>
          </p:nvSpPr>
          <p:spPr>
            <a:xfrm>
              <a:off x="2707825" y="1634300"/>
              <a:ext cx="8375" cy="11650"/>
            </a:xfrm>
            <a:custGeom>
              <a:avLst/>
              <a:gdLst/>
              <a:ahLst/>
              <a:cxnLst/>
              <a:rect l="l" t="t" r="r" b="b"/>
              <a:pathLst>
                <a:path w="335" h="466" extrusionOk="0">
                  <a:moveTo>
                    <a:pt x="167" y="1"/>
                  </a:moveTo>
                  <a:cubicBezTo>
                    <a:pt x="72" y="1"/>
                    <a:pt x="0" y="108"/>
                    <a:pt x="0" y="239"/>
                  </a:cubicBezTo>
                  <a:cubicBezTo>
                    <a:pt x="0" y="358"/>
                    <a:pt x="72" y="466"/>
                    <a:pt x="167" y="466"/>
                  </a:cubicBezTo>
                  <a:cubicBezTo>
                    <a:pt x="263" y="466"/>
                    <a:pt x="334" y="358"/>
                    <a:pt x="334" y="239"/>
                  </a:cubicBezTo>
                  <a:cubicBezTo>
                    <a:pt x="334" y="108"/>
                    <a:pt x="263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46"/>
            <p:cNvSpPr/>
            <p:nvPr/>
          </p:nvSpPr>
          <p:spPr>
            <a:xfrm>
              <a:off x="2769525" y="1672150"/>
              <a:ext cx="13150" cy="17925"/>
            </a:xfrm>
            <a:custGeom>
              <a:avLst/>
              <a:gdLst/>
              <a:ahLst/>
              <a:cxnLst/>
              <a:rect l="l" t="t" r="r" b="b"/>
              <a:pathLst>
                <a:path w="526" h="717" extrusionOk="0">
                  <a:moveTo>
                    <a:pt x="263" y="1"/>
                  </a:moveTo>
                  <a:cubicBezTo>
                    <a:pt x="120" y="1"/>
                    <a:pt x="0" y="156"/>
                    <a:pt x="0" y="359"/>
                  </a:cubicBezTo>
                  <a:cubicBezTo>
                    <a:pt x="0" y="561"/>
                    <a:pt x="120" y="716"/>
                    <a:pt x="263" y="716"/>
                  </a:cubicBezTo>
                  <a:cubicBezTo>
                    <a:pt x="406" y="716"/>
                    <a:pt x="525" y="561"/>
                    <a:pt x="525" y="359"/>
                  </a:cubicBezTo>
                  <a:cubicBezTo>
                    <a:pt x="525" y="156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5" name="Google Shape;995;p46"/>
            <p:cNvSpPr/>
            <p:nvPr/>
          </p:nvSpPr>
          <p:spPr>
            <a:xfrm>
              <a:off x="2725100" y="1634300"/>
              <a:ext cx="8375" cy="11650"/>
            </a:xfrm>
            <a:custGeom>
              <a:avLst/>
              <a:gdLst/>
              <a:ahLst/>
              <a:cxnLst/>
              <a:rect l="l" t="t" r="r" b="b"/>
              <a:pathLst>
                <a:path w="335" h="466" extrusionOk="0">
                  <a:moveTo>
                    <a:pt x="168" y="1"/>
                  </a:moveTo>
                  <a:cubicBezTo>
                    <a:pt x="72" y="1"/>
                    <a:pt x="1" y="108"/>
                    <a:pt x="1" y="239"/>
                  </a:cubicBezTo>
                  <a:cubicBezTo>
                    <a:pt x="1" y="358"/>
                    <a:pt x="72" y="466"/>
                    <a:pt x="168" y="466"/>
                  </a:cubicBezTo>
                  <a:cubicBezTo>
                    <a:pt x="263" y="466"/>
                    <a:pt x="335" y="358"/>
                    <a:pt x="335" y="239"/>
                  </a:cubicBezTo>
                  <a:cubicBezTo>
                    <a:pt x="335" y="108"/>
                    <a:pt x="263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6" name="Google Shape;996;p46"/>
            <p:cNvSpPr/>
            <p:nvPr/>
          </p:nvSpPr>
          <p:spPr>
            <a:xfrm>
              <a:off x="2593650" y="2362250"/>
              <a:ext cx="70975" cy="108525"/>
            </a:xfrm>
            <a:custGeom>
              <a:avLst/>
              <a:gdLst/>
              <a:ahLst/>
              <a:cxnLst/>
              <a:rect l="l" t="t" r="r" b="b"/>
              <a:pathLst>
                <a:path w="2839" h="4341" extrusionOk="0">
                  <a:moveTo>
                    <a:pt x="1181" y="1"/>
                  </a:moveTo>
                  <a:cubicBezTo>
                    <a:pt x="704" y="668"/>
                    <a:pt x="310" y="1384"/>
                    <a:pt x="0" y="2147"/>
                  </a:cubicBezTo>
                  <a:cubicBezTo>
                    <a:pt x="656" y="3041"/>
                    <a:pt x="1682" y="4019"/>
                    <a:pt x="2838" y="4341"/>
                  </a:cubicBezTo>
                  <a:cubicBezTo>
                    <a:pt x="2075" y="3459"/>
                    <a:pt x="2051" y="2373"/>
                    <a:pt x="2027" y="1288"/>
                  </a:cubicBezTo>
                  <a:cubicBezTo>
                    <a:pt x="1527" y="1253"/>
                    <a:pt x="1276" y="692"/>
                    <a:pt x="11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7" name="Google Shape;997;p46"/>
            <p:cNvSpPr/>
            <p:nvPr/>
          </p:nvSpPr>
          <p:spPr>
            <a:xfrm>
              <a:off x="2644025" y="2368800"/>
              <a:ext cx="123425" cy="104725"/>
            </a:xfrm>
            <a:custGeom>
              <a:avLst/>
              <a:gdLst/>
              <a:ahLst/>
              <a:cxnLst/>
              <a:rect l="l" t="t" r="r" b="b"/>
              <a:pathLst>
                <a:path w="4937" h="4189" extrusionOk="0">
                  <a:moveTo>
                    <a:pt x="1634" y="1"/>
                  </a:moveTo>
                  <a:cubicBezTo>
                    <a:pt x="1455" y="216"/>
                    <a:pt x="1264" y="406"/>
                    <a:pt x="1050" y="573"/>
                  </a:cubicBezTo>
                  <a:cubicBezTo>
                    <a:pt x="653" y="893"/>
                    <a:pt x="328" y="1029"/>
                    <a:pt x="64" y="1029"/>
                  </a:cubicBezTo>
                  <a:cubicBezTo>
                    <a:pt x="42" y="1029"/>
                    <a:pt x="21" y="1028"/>
                    <a:pt x="0" y="1026"/>
                  </a:cubicBezTo>
                  <a:lnTo>
                    <a:pt x="0" y="1026"/>
                  </a:lnTo>
                  <a:cubicBezTo>
                    <a:pt x="36" y="2111"/>
                    <a:pt x="48" y="3197"/>
                    <a:pt x="811" y="4079"/>
                  </a:cubicBezTo>
                  <a:cubicBezTo>
                    <a:pt x="1062" y="4150"/>
                    <a:pt x="1319" y="4189"/>
                    <a:pt x="1581" y="4189"/>
                  </a:cubicBezTo>
                  <a:cubicBezTo>
                    <a:pt x="2687" y="4189"/>
                    <a:pt x="3866" y="3486"/>
                    <a:pt x="4937" y="1479"/>
                  </a:cubicBezTo>
                  <a:cubicBezTo>
                    <a:pt x="3709" y="1336"/>
                    <a:pt x="2552" y="824"/>
                    <a:pt x="1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8" name="Google Shape;998;p46"/>
            <p:cNvSpPr/>
            <p:nvPr/>
          </p:nvSpPr>
          <p:spPr>
            <a:xfrm>
              <a:off x="2610350" y="2120800"/>
              <a:ext cx="203900" cy="198550"/>
            </a:xfrm>
            <a:custGeom>
              <a:avLst/>
              <a:gdLst/>
              <a:ahLst/>
              <a:cxnLst/>
              <a:rect l="l" t="t" r="r" b="b"/>
              <a:pathLst>
                <a:path w="8156" h="7942" extrusionOk="0">
                  <a:moveTo>
                    <a:pt x="537" y="0"/>
                  </a:moveTo>
                  <a:cubicBezTo>
                    <a:pt x="537" y="0"/>
                    <a:pt x="0" y="3220"/>
                    <a:pt x="1491" y="5545"/>
                  </a:cubicBezTo>
                  <a:cubicBezTo>
                    <a:pt x="2134" y="6523"/>
                    <a:pt x="2731" y="7274"/>
                    <a:pt x="3076" y="7942"/>
                  </a:cubicBezTo>
                  <a:cubicBezTo>
                    <a:pt x="4746" y="7918"/>
                    <a:pt x="6248" y="7810"/>
                    <a:pt x="7703" y="7131"/>
                  </a:cubicBezTo>
                  <a:cubicBezTo>
                    <a:pt x="8156" y="4090"/>
                    <a:pt x="7250" y="2099"/>
                    <a:pt x="7250" y="2099"/>
                  </a:cubicBezTo>
                  <a:lnTo>
                    <a:pt x="5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46"/>
            <p:cNvSpPr/>
            <p:nvPr/>
          </p:nvSpPr>
          <p:spPr>
            <a:xfrm>
              <a:off x="2684875" y="2299050"/>
              <a:ext cx="118350" cy="106750"/>
            </a:xfrm>
            <a:custGeom>
              <a:avLst/>
              <a:gdLst/>
              <a:ahLst/>
              <a:cxnLst/>
              <a:rect l="l" t="t" r="r" b="b"/>
              <a:pathLst>
                <a:path w="4734" h="4270" extrusionOk="0">
                  <a:moveTo>
                    <a:pt x="4734" y="1"/>
                  </a:moveTo>
                  <a:lnTo>
                    <a:pt x="4734" y="1"/>
                  </a:lnTo>
                  <a:cubicBezTo>
                    <a:pt x="3267" y="680"/>
                    <a:pt x="1765" y="800"/>
                    <a:pt x="95" y="812"/>
                  </a:cubicBezTo>
                  <a:cubicBezTo>
                    <a:pt x="465" y="1527"/>
                    <a:pt x="525" y="2123"/>
                    <a:pt x="0" y="2791"/>
                  </a:cubicBezTo>
                  <a:cubicBezTo>
                    <a:pt x="930" y="3614"/>
                    <a:pt x="2087" y="4126"/>
                    <a:pt x="3315" y="4269"/>
                  </a:cubicBezTo>
                  <a:cubicBezTo>
                    <a:pt x="3386" y="4114"/>
                    <a:pt x="3470" y="3983"/>
                    <a:pt x="3541" y="3816"/>
                  </a:cubicBezTo>
                  <a:cubicBezTo>
                    <a:pt x="4126" y="2612"/>
                    <a:pt x="4531" y="1324"/>
                    <a:pt x="47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0" name="Google Shape;1000;p46"/>
            <p:cNvSpPr/>
            <p:nvPr/>
          </p:nvSpPr>
          <p:spPr>
            <a:xfrm>
              <a:off x="2560800" y="2305750"/>
              <a:ext cx="64850" cy="110175"/>
            </a:xfrm>
            <a:custGeom>
              <a:avLst/>
              <a:gdLst/>
              <a:ahLst/>
              <a:cxnLst/>
              <a:rect l="l" t="t" r="r" b="b"/>
              <a:pathLst>
                <a:path w="2594" h="4407" extrusionOk="0">
                  <a:moveTo>
                    <a:pt x="2378" y="1"/>
                  </a:moveTo>
                  <a:cubicBezTo>
                    <a:pt x="1789" y="1"/>
                    <a:pt x="0" y="2063"/>
                    <a:pt x="778" y="3560"/>
                  </a:cubicBezTo>
                  <a:cubicBezTo>
                    <a:pt x="933" y="3846"/>
                    <a:pt x="1112" y="4133"/>
                    <a:pt x="1314" y="4407"/>
                  </a:cubicBezTo>
                  <a:cubicBezTo>
                    <a:pt x="1624" y="3644"/>
                    <a:pt x="2018" y="2928"/>
                    <a:pt x="2495" y="2261"/>
                  </a:cubicBezTo>
                  <a:cubicBezTo>
                    <a:pt x="2423" y="1641"/>
                    <a:pt x="2435" y="1009"/>
                    <a:pt x="2543" y="400"/>
                  </a:cubicBezTo>
                  <a:cubicBezTo>
                    <a:pt x="2594" y="122"/>
                    <a:pt x="2521" y="1"/>
                    <a:pt x="2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1" name="Google Shape;1001;p46"/>
            <p:cNvSpPr/>
            <p:nvPr/>
          </p:nvSpPr>
          <p:spPr>
            <a:xfrm>
              <a:off x="2671750" y="1746775"/>
              <a:ext cx="73350" cy="457925"/>
            </a:xfrm>
            <a:custGeom>
              <a:avLst/>
              <a:gdLst/>
              <a:ahLst/>
              <a:cxnLst/>
              <a:rect l="l" t="t" r="r" b="b"/>
              <a:pathLst>
                <a:path w="2934" h="18317" extrusionOk="0">
                  <a:moveTo>
                    <a:pt x="2218" y="5971"/>
                  </a:moveTo>
                  <a:lnTo>
                    <a:pt x="2218" y="5971"/>
                  </a:lnTo>
                  <a:cubicBezTo>
                    <a:pt x="2051" y="6197"/>
                    <a:pt x="1861" y="6388"/>
                    <a:pt x="1634" y="6531"/>
                  </a:cubicBezTo>
                  <a:cubicBezTo>
                    <a:pt x="1861" y="6305"/>
                    <a:pt x="2063" y="6114"/>
                    <a:pt x="2218" y="5971"/>
                  </a:cubicBezTo>
                  <a:close/>
                  <a:moveTo>
                    <a:pt x="1784" y="1"/>
                  </a:moveTo>
                  <a:cubicBezTo>
                    <a:pt x="1771" y="1"/>
                    <a:pt x="1760" y="7"/>
                    <a:pt x="1753" y="21"/>
                  </a:cubicBezTo>
                  <a:cubicBezTo>
                    <a:pt x="1682" y="128"/>
                    <a:pt x="0" y="2692"/>
                    <a:pt x="298" y="3312"/>
                  </a:cubicBezTo>
                  <a:cubicBezTo>
                    <a:pt x="334" y="3395"/>
                    <a:pt x="430" y="3455"/>
                    <a:pt x="525" y="3455"/>
                  </a:cubicBezTo>
                  <a:cubicBezTo>
                    <a:pt x="806" y="3480"/>
                    <a:pt x="1087" y="3492"/>
                    <a:pt x="1369" y="3492"/>
                  </a:cubicBezTo>
                  <a:cubicBezTo>
                    <a:pt x="1612" y="3492"/>
                    <a:pt x="1856" y="3483"/>
                    <a:pt x="2099" y="3467"/>
                  </a:cubicBezTo>
                  <a:lnTo>
                    <a:pt x="2099" y="3467"/>
                  </a:lnTo>
                  <a:cubicBezTo>
                    <a:pt x="1717" y="3777"/>
                    <a:pt x="370" y="4945"/>
                    <a:pt x="298" y="5851"/>
                  </a:cubicBezTo>
                  <a:cubicBezTo>
                    <a:pt x="275" y="6066"/>
                    <a:pt x="346" y="6281"/>
                    <a:pt x="501" y="6448"/>
                  </a:cubicBezTo>
                  <a:cubicBezTo>
                    <a:pt x="665" y="6644"/>
                    <a:pt x="909" y="6761"/>
                    <a:pt x="1159" y="6761"/>
                  </a:cubicBezTo>
                  <a:cubicBezTo>
                    <a:pt x="1182" y="6761"/>
                    <a:pt x="1205" y="6760"/>
                    <a:pt x="1229" y="6758"/>
                  </a:cubicBezTo>
                  <a:cubicBezTo>
                    <a:pt x="1264" y="6758"/>
                    <a:pt x="1288" y="6758"/>
                    <a:pt x="1324" y="6746"/>
                  </a:cubicBezTo>
                  <a:lnTo>
                    <a:pt x="1324" y="6746"/>
                  </a:lnTo>
                  <a:cubicBezTo>
                    <a:pt x="799" y="7306"/>
                    <a:pt x="287" y="8010"/>
                    <a:pt x="275" y="8546"/>
                  </a:cubicBezTo>
                  <a:cubicBezTo>
                    <a:pt x="263" y="8749"/>
                    <a:pt x="346" y="8940"/>
                    <a:pt x="501" y="9071"/>
                  </a:cubicBezTo>
                  <a:cubicBezTo>
                    <a:pt x="717" y="9299"/>
                    <a:pt x="1031" y="9417"/>
                    <a:pt x="1350" y="9417"/>
                  </a:cubicBezTo>
                  <a:cubicBezTo>
                    <a:pt x="1365" y="9417"/>
                    <a:pt x="1380" y="9417"/>
                    <a:pt x="1395" y="9417"/>
                  </a:cubicBezTo>
                  <a:cubicBezTo>
                    <a:pt x="1479" y="9405"/>
                    <a:pt x="1574" y="9381"/>
                    <a:pt x="1658" y="9357"/>
                  </a:cubicBezTo>
                  <a:lnTo>
                    <a:pt x="1658" y="9357"/>
                  </a:lnTo>
                  <a:cubicBezTo>
                    <a:pt x="1181" y="9822"/>
                    <a:pt x="644" y="10454"/>
                    <a:pt x="668" y="10931"/>
                  </a:cubicBezTo>
                  <a:cubicBezTo>
                    <a:pt x="680" y="11134"/>
                    <a:pt x="787" y="11301"/>
                    <a:pt x="966" y="11396"/>
                  </a:cubicBezTo>
                  <a:cubicBezTo>
                    <a:pt x="1248" y="11599"/>
                    <a:pt x="1593" y="11695"/>
                    <a:pt x="1942" y="11695"/>
                  </a:cubicBezTo>
                  <a:cubicBezTo>
                    <a:pt x="1963" y="11695"/>
                    <a:pt x="1983" y="11695"/>
                    <a:pt x="2004" y="11694"/>
                  </a:cubicBezTo>
                  <a:lnTo>
                    <a:pt x="2004" y="11694"/>
                  </a:lnTo>
                  <a:cubicBezTo>
                    <a:pt x="1252" y="12171"/>
                    <a:pt x="84" y="13018"/>
                    <a:pt x="120" y="13602"/>
                  </a:cubicBezTo>
                  <a:cubicBezTo>
                    <a:pt x="132" y="13781"/>
                    <a:pt x="263" y="13924"/>
                    <a:pt x="513" y="14019"/>
                  </a:cubicBezTo>
                  <a:cubicBezTo>
                    <a:pt x="832" y="14152"/>
                    <a:pt x="1121" y="14213"/>
                    <a:pt x="1379" y="14213"/>
                  </a:cubicBezTo>
                  <a:cubicBezTo>
                    <a:pt x="1516" y="14213"/>
                    <a:pt x="1645" y="14195"/>
                    <a:pt x="1765" y="14162"/>
                  </a:cubicBezTo>
                  <a:lnTo>
                    <a:pt x="1765" y="14162"/>
                  </a:lnTo>
                  <a:cubicBezTo>
                    <a:pt x="1348" y="14627"/>
                    <a:pt x="895" y="15259"/>
                    <a:pt x="978" y="15677"/>
                  </a:cubicBezTo>
                  <a:cubicBezTo>
                    <a:pt x="1026" y="15856"/>
                    <a:pt x="1169" y="15987"/>
                    <a:pt x="1360" y="16034"/>
                  </a:cubicBezTo>
                  <a:cubicBezTo>
                    <a:pt x="1764" y="16157"/>
                    <a:pt x="2043" y="16197"/>
                    <a:pt x="2236" y="16197"/>
                  </a:cubicBezTo>
                  <a:cubicBezTo>
                    <a:pt x="2287" y="16197"/>
                    <a:pt x="2333" y="16194"/>
                    <a:pt x="2373" y="16189"/>
                  </a:cubicBezTo>
                  <a:lnTo>
                    <a:pt x="2373" y="16189"/>
                  </a:lnTo>
                  <a:cubicBezTo>
                    <a:pt x="1861" y="16690"/>
                    <a:pt x="787" y="17823"/>
                    <a:pt x="966" y="18193"/>
                  </a:cubicBezTo>
                  <a:cubicBezTo>
                    <a:pt x="1014" y="18276"/>
                    <a:pt x="1097" y="18312"/>
                    <a:pt x="1229" y="18312"/>
                  </a:cubicBezTo>
                  <a:cubicBezTo>
                    <a:pt x="1288" y="18312"/>
                    <a:pt x="1348" y="18312"/>
                    <a:pt x="1395" y="18300"/>
                  </a:cubicBezTo>
                  <a:cubicBezTo>
                    <a:pt x="1850" y="18226"/>
                    <a:pt x="2164" y="18201"/>
                    <a:pt x="2380" y="18201"/>
                  </a:cubicBezTo>
                  <a:cubicBezTo>
                    <a:pt x="2789" y="18201"/>
                    <a:pt x="2850" y="18288"/>
                    <a:pt x="2850" y="18288"/>
                  </a:cubicBezTo>
                  <a:cubicBezTo>
                    <a:pt x="2859" y="18305"/>
                    <a:pt x="2874" y="18317"/>
                    <a:pt x="2886" y="18317"/>
                  </a:cubicBezTo>
                  <a:cubicBezTo>
                    <a:pt x="2891" y="18317"/>
                    <a:pt x="2895" y="18315"/>
                    <a:pt x="2898" y="18312"/>
                  </a:cubicBezTo>
                  <a:cubicBezTo>
                    <a:pt x="2922" y="18300"/>
                    <a:pt x="2934" y="18276"/>
                    <a:pt x="2922" y="18264"/>
                  </a:cubicBezTo>
                  <a:cubicBezTo>
                    <a:pt x="2914" y="18240"/>
                    <a:pt x="2835" y="18129"/>
                    <a:pt x="2367" y="18129"/>
                  </a:cubicBezTo>
                  <a:cubicBezTo>
                    <a:pt x="2141" y="18129"/>
                    <a:pt x="1825" y="18155"/>
                    <a:pt x="1384" y="18228"/>
                  </a:cubicBezTo>
                  <a:cubicBezTo>
                    <a:pt x="1340" y="18236"/>
                    <a:pt x="1292" y="18242"/>
                    <a:pt x="1246" y="18242"/>
                  </a:cubicBezTo>
                  <a:cubicBezTo>
                    <a:pt x="1154" y="18242"/>
                    <a:pt x="1070" y="18220"/>
                    <a:pt x="1038" y="18157"/>
                  </a:cubicBezTo>
                  <a:cubicBezTo>
                    <a:pt x="871" y="17847"/>
                    <a:pt x="1944" y="16714"/>
                    <a:pt x="2516" y="16154"/>
                  </a:cubicBezTo>
                  <a:cubicBezTo>
                    <a:pt x="2528" y="16142"/>
                    <a:pt x="2552" y="16142"/>
                    <a:pt x="2576" y="16130"/>
                  </a:cubicBezTo>
                  <a:cubicBezTo>
                    <a:pt x="2624" y="16094"/>
                    <a:pt x="2659" y="16046"/>
                    <a:pt x="2659" y="15999"/>
                  </a:cubicBezTo>
                  <a:cubicBezTo>
                    <a:pt x="2671" y="15975"/>
                    <a:pt x="2659" y="15963"/>
                    <a:pt x="2647" y="15963"/>
                  </a:cubicBezTo>
                  <a:cubicBezTo>
                    <a:pt x="2642" y="15957"/>
                    <a:pt x="2633" y="15954"/>
                    <a:pt x="2624" y="15954"/>
                  </a:cubicBezTo>
                  <a:cubicBezTo>
                    <a:pt x="2615" y="15954"/>
                    <a:pt x="2606" y="15957"/>
                    <a:pt x="2600" y="15963"/>
                  </a:cubicBezTo>
                  <a:cubicBezTo>
                    <a:pt x="2576" y="15975"/>
                    <a:pt x="2540" y="16022"/>
                    <a:pt x="2469" y="16082"/>
                  </a:cubicBezTo>
                  <a:cubicBezTo>
                    <a:pt x="2419" y="16100"/>
                    <a:pt x="2344" y="16115"/>
                    <a:pt x="2235" y="16115"/>
                  </a:cubicBezTo>
                  <a:cubicBezTo>
                    <a:pt x="2058" y="16115"/>
                    <a:pt x="1789" y="16076"/>
                    <a:pt x="1384" y="15951"/>
                  </a:cubicBezTo>
                  <a:cubicBezTo>
                    <a:pt x="1229" y="15915"/>
                    <a:pt x="1097" y="15808"/>
                    <a:pt x="1050" y="15653"/>
                  </a:cubicBezTo>
                  <a:cubicBezTo>
                    <a:pt x="966" y="15247"/>
                    <a:pt x="1491" y="14568"/>
                    <a:pt x="1920" y="14091"/>
                  </a:cubicBezTo>
                  <a:cubicBezTo>
                    <a:pt x="2159" y="13984"/>
                    <a:pt x="2349" y="13793"/>
                    <a:pt x="2457" y="13554"/>
                  </a:cubicBezTo>
                  <a:cubicBezTo>
                    <a:pt x="2457" y="13530"/>
                    <a:pt x="2457" y="13518"/>
                    <a:pt x="2445" y="13507"/>
                  </a:cubicBezTo>
                  <a:cubicBezTo>
                    <a:pt x="2433" y="13501"/>
                    <a:pt x="2424" y="13498"/>
                    <a:pt x="2416" y="13498"/>
                  </a:cubicBezTo>
                  <a:cubicBezTo>
                    <a:pt x="2409" y="13498"/>
                    <a:pt x="2403" y="13501"/>
                    <a:pt x="2397" y="13507"/>
                  </a:cubicBezTo>
                  <a:cubicBezTo>
                    <a:pt x="2373" y="13530"/>
                    <a:pt x="2135" y="13733"/>
                    <a:pt x="1872" y="14031"/>
                  </a:cubicBezTo>
                  <a:cubicBezTo>
                    <a:pt x="1720" y="14097"/>
                    <a:pt x="1552" y="14131"/>
                    <a:pt x="1367" y="14131"/>
                  </a:cubicBezTo>
                  <a:cubicBezTo>
                    <a:pt x="1120" y="14131"/>
                    <a:pt x="844" y="14071"/>
                    <a:pt x="537" y="13948"/>
                  </a:cubicBezTo>
                  <a:cubicBezTo>
                    <a:pt x="322" y="13864"/>
                    <a:pt x="203" y="13733"/>
                    <a:pt x="191" y="13578"/>
                  </a:cubicBezTo>
                  <a:cubicBezTo>
                    <a:pt x="155" y="13006"/>
                    <a:pt x="1491" y="12100"/>
                    <a:pt x="2206" y="11658"/>
                  </a:cubicBezTo>
                  <a:cubicBezTo>
                    <a:pt x="2373" y="11611"/>
                    <a:pt x="2528" y="11515"/>
                    <a:pt x="2647" y="11384"/>
                  </a:cubicBezTo>
                  <a:cubicBezTo>
                    <a:pt x="2659" y="11372"/>
                    <a:pt x="2659" y="11348"/>
                    <a:pt x="2647" y="11336"/>
                  </a:cubicBezTo>
                  <a:cubicBezTo>
                    <a:pt x="2639" y="11328"/>
                    <a:pt x="2631" y="11320"/>
                    <a:pt x="2622" y="11320"/>
                  </a:cubicBezTo>
                  <a:cubicBezTo>
                    <a:pt x="2619" y="11320"/>
                    <a:pt x="2615" y="11321"/>
                    <a:pt x="2612" y="11324"/>
                  </a:cubicBezTo>
                  <a:cubicBezTo>
                    <a:pt x="2576" y="11336"/>
                    <a:pt x="2397" y="11444"/>
                    <a:pt x="2147" y="11599"/>
                  </a:cubicBezTo>
                  <a:cubicBezTo>
                    <a:pt x="2079" y="11615"/>
                    <a:pt x="2002" y="11625"/>
                    <a:pt x="1916" y="11625"/>
                  </a:cubicBezTo>
                  <a:cubicBezTo>
                    <a:pt x="1681" y="11625"/>
                    <a:pt x="1377" y="11551"/>
                    <a:pt x="1002" y="11324"/>
                  </a:cubicBezTo>
                  <a:cubicBezTo>
                    <a:pt x="847" y="11253"/>
                    <a:pt x="752" y="11098"/>
                    <a:pt x="740" y="10919"/>
                  </a:cubicBezTo>
                  <a:cubicBezTo>
                    <a:pt x="704" y="10418"/>
                    <a:pt x="1360" y="9715"/>
                    <a:pt x="1872" y="9250"/>
                  </a:cubicBezTo>
                  <a:cubicBezTo>
                    <a:pt x="2087" y="9119"/>
                    <a:pt x="2290" y="8952"/>
                    <a:pt x="2445" y="8761"/>
                  </a:cubicBezTo>
                  <a:cubicBezTo>
                    <a:pt x="2457" y="8737"/>
                    <a:pt x="2457" y="8725"/>
                    <a:pt x="2445" y="8713"/>
                  </a:cubicBezTo>
                  <a:cubicBezTo>
                    <a:pt x="2439" y="8707"/>
                    <a:pt x="2430" y="8704"/>
                    <a:pt x="2421" y="8704"/>
                  </a:cubicBezTo>
                  <a:cubicBezTo>
                    <a:pt x="2412" y="8704"/>
                    <a:pt x="2403" y="8707"/>
                    <a:pt x="2397" y="8713"/>
                  </a:cubicBezTo>
                  <a:cubicBezTo>
                    <a:pt x="2373" y="8725"/>
                    <a:pt x="2123" y="8916"/>
                    <a:pt x="1825" y="9190"/>
                  </a:cubicBezTo>
                  <a:cubicBezTo>
                    <a:pt x="1694" y="9262"/>
                    <a:pt x="1539" y="9309"/>
                    <a:pt x="1384" y="9333"/>
                  </a:cubicBezTo>
                  <a:cubicBezTo>
                    <a:pt x="1368" y="9334"/>
                    <a:pt x="1353" y="9334"/>
                    <a:pt x="1337" y="9334"/>
                  </a:cubicBezTo>
                  <a:cubicBezTo>
                    <a:pt x="1043" y="9334"/>
                    <a:pt x="753" y="9226"/>
                    <a:pt x="549" y="9011"/>
                  </a:cubicBezTo>
                  <a:cubicBezTo>
                    <a:pt x="418" y="8892"/>
                    <a:pt x="346" y="8713"/>
                    <a:pt x="358" y="8546"/>
                  </a:cubicBezTo>
                  <a:cubicBezTo>
                    <a:pt x="370" y="7998"/>
                    <a:pt x="930" y="7270"/>
                    <a:pt x="1467" y="6698"/>
                  </a:cubicBezTo>
                  <a:cubicBezTo>
                    <a:pt x="2016" y="6483"/>
                    <a:pt x="2433" y="5792"/>
                    <a:pt x="2445" y="5756"/>
                  </a:cubicBezTo>
                  <a:cubicBezTo>
                    <a:pt x="2457" y="5744"/>
                    <a:pt x="2457" y="5720"/>
                    <a:pt x="2445" y="5708"/>
                  </a:cubicBezTo>
                  <a:cubicBezTo>
                    <a:pt x="2439" y="5702"/>
                    <a:pt x="2430" y="5699"/>
                    <a:pt x="2421" y="5699"/>
                  </a:cubicBezTo>
                  <a:cubicBezTo>
                    <a:pt x="2412" y="5699"/>
                    <a:pt x="2403" y="5702"/>
                    <a:pt x="2397" y="5708"/>
                  </a:cubicBezTo>
                  <a:cubicBezTo>
                    <a:pt x="2051" y="5995"/>
                    <a:pt x="1729" y="6305"/>
                    <a:pt x="1419" y="6638"/>
                  </a:cubicBezTo>
                  <a:cubicBezTo>
                    <a:pt x="1360" y="6662"/>
                    <a:pt x="1288" y="6674"/>
                    <a:pt x="1229" y="6686"/>
                  </a:cubicBezTo>
                  <a:cubicBezTo>
                    <a:pt x="1215" y="6687"/>
                    <a:pt x="1202" y="6687"/>
                    <a:pt x="1189" y="6687"/>
                  </a:cubicBezTo>
                  <a:cubicBezTo>
                    <a:pt x="941" y="6687"/>
                    <a:pt x="707" y="6581"/>
                    <a:pt x="549" y="6388"/>
                  </a:cubicBezTo>
                  <a:cubicBezTo>
                    <a:pt x="418" y="6245"/>
                    <a:pt x="346" y="6042"/>
                    <a:pt x="370" y="5840"/>
                  </a:cubicBezTo>
                  <a:cubicBezTo>
                    <a:pt x="442" y="4838"/>
                    <a:pt x="2218" y="3455"/>
                    <a:pt x="2230" y="3443"/>
                  </a:cubicBezTo>
                  <a:cubicBezTo>
                    <a:pt x="2266" y="3419"/>
                    <a:pt x="2242" y="3371"/>
                    <a:pt x="2206" y="3371"/>
                  </a:cubicBezTo>
                  <a:cubicBezTo>
                    <a:pt x="1926" y="3395"/>
                    <a:pt x="1646" y="3407"/>
                    <a:pt x="1366" y="3407"/>
                  </a:cubicBezTo>
                  <a:cubicBezTo>
                    <a:pt x="1085" y="3407"/>
                    <a:pt x="805" y="3395"/>
                    <a:pt x="525" y="3371"/>
                  </a:cubicBezTo>
                  <a:cubicBezTo>
                    <a:pt x="465" y="3371"/>
                    <a:pt x="394" y="3336"/>
                    <a:pt x="370" y="3276"/>
                  </a:cubicBezTo>
                  <a:cubicBezTo>
                    <a:pt x="287" y="3109"/>
                    <a:pt x="334" y="2656"/>
                    <a:pt x="978" y="1452"/>
                  </a:cubicBezTo>
                  <a:cubicBezTo>
                    <a:pt x="1384" y="724"/>
                    <a:pt x="1813" y="56"/>
                    <a:pt x="1813" y="56"/>
                  </a:cubicBezTo>
                  <a:cubicBezTo>
                    <a:pt x="1825" y="45"/>
                    <a:pt x="1825" y="21"/>
                    <a:pt x="1813" y="9"/>
                  </a:cubicBezTo>
                  <a:cubicBezTo>
                    <a:pt x="1803" y="4"/>
                    <a:pt x="1793" y="1"/>
                    <a:pt x="1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02" name="Google Shape;1002;p46"/>
          <p:cNvGrpSpPr/>
          <p:nvPr/>
        </p:nvGrpSpPr>
        <p:grpSpPr>
          <a:xfrm>
            <a:off x="2575978" y="4824959"/>
            <a:ext cx="1175285" cy="1065156"/>
            <a:chOff x="2366700" y="3040875"/>
            <a:chExt cx="730350" cy="660275"/>
          </a:xfrm>
        </p:grpSpPr>
        <p:grpSp>
          <p:nvGrpSpPr>
            <p:cNvPr id="1003" name="Google Shape;1003;p46"/>
            <p:cNvGrpSpPr/>
            <p:nvPr/>
          </p:nvGrpSpPr>
          <p:grpSpPr>
            <a:xfrm>
              <a:off x="2400675" y="3040875"/>
              <a:ext cx="664175" cy="660275"/>
              <a:chOff x="2400675" y="3040875"/>
              <a:chExt cx="664175" cy="660275"/>
            </a:xfrm>
          </p:grpSpPr>
          <p:sp>
            <p:nvSpPr>
              <p:cNvPr id="1004" name="Google Shape;1004;p46"/>
              <p:cNvSpPr/>
              <p:nvPr/>
            </p:nvSpPr>
            <p:spPr>
              <a:xfrm>
                <a:off x="2400675" y="3045500"/>
                <a:ext cx="664175" cy="655650"/>
              </a:xfrm>
              <a:custGeom>
                <a:avLst/>
                <a:gdLst/>
                <a:ahLst/>
                <a:cxnLst/>
                <a:rect l="l" t="t" r="r" b="b"/>
                <a:pathLst>
                  <a:path w="26567" h="26226" extrusionOk="0">
                    <a:moveTo>
                      <a:pt x="13383" y="6844"/>
                    </a:moveTo>
                    <a:cubicBezTo>
                      <a:pt x="14458" y="6844"/>
                      <a:pt x="15517" y="7117"/>
                      <a:pt x="16467" y="7632"/>
                    </a:cubicBezTo>
                    <a:cubicBezTo>
                      <a:pt x="17421" y="8157"/>
                      <a:pt x="18220" y="8920"/>
                      <a:pt x="18793" y="9850"/>
                    </a:cubicBezTo>
                    <a:cubicBezTo>
                      <a:pt x="19365" y="10780"/>
                      <a:pt x="19663" y="11865"/>
                      <a:pt x="19651" y="12974"/>
                    </a:cubicBezTo>
                    <a:cubicBezTo>
                      <a:pt x="19663" y="14119"/>
                      <a:pt x="19353" y="15251"/>
                      <a:pt x="18757" y="16229"/>
                    </a:cubicBezTo>
                    <a:cubicBezTo>
                      <a:pt x="18173" y="17183"/>
                      <a:pt x="17350" y="17970"/>
                      <a:pt x="16372" y="18519"/>
                    </a:cubicBezTo>
                    <a:cubicBezTo>
                      <a:pt x="15406" y="19067"/>
                      <a:pt x="14309" y="19353"/>
                      <a:pt x="13188" y="19353"/>
                    </a:cubicBezTo>
                    <a:cubicBezTo>
                      <a:pt x="12079" y="19353"/>
                      <a:pt x="10994" y="19067"/>
                      <a:pt x="10040" y="18507"/>
                    </a:cubicBezTo>
                    <a:cubicBezTo>
                      <a:pt x="9098" y="17946"/>
                      <a:pt x="8311" y="17159"/>
                      <a:pt x="7763" y="16205"/>
                    </a:cubicBezTo>
                    <a:cubicBezTo>
                      <a:pt x="6034" y="13224"/>
                      <a:pt x="7048" y="9397"/>
                      <a:pt x="10040" y="7668"/>
                    </a:cubicBezTo>
                    <a:cubicBezTo>
                      <a:pt x="10998" y="7119"/>
                      <a:pt x="12081" y="6845"/>
                      <a:pt x="13178" y="6845"/>
                    </a:cubicBezTo>
                    <a:cubicBezTo>
                      <a:pt x="13201" y="6845"/>
                      <a:pt x="13225" y="6845"/>
                      <a:pt x="13248" y="6845"/>
                    </a:cubicBezTo>
                    <a:cubicBezTo>
                      <a:pt x="13293" y="6844"/>
                      <a:pt x="13338" y="6844"/>
                      <a:pt x="13383" y="6844"/>
                    </a:cubicBezTo>
                    <a:close/>
                    <a:moveTo>
                      <a:pt x="13348" y="1"/>
                    </a:moveTo>
                    <a:cubicBezTo>
                      <a:pt x="11046" y="1"/>
                      <a:pt x="8781" y="608"/>
                      <a:pt x="6785" y="1777"/>
                    </a:cubicBezTo>
                    <a:cubicBezTo>
                      <a:pt x="4758" y="2922"/>
                      <a:pt x="3065" y="4568"/>
                      <a:pt x="1849" y="6559"/>
                    </a:cubicBezTo>
                    <a:cubicBezTo>
                      <a:pt x="644" y="8491"/>
                      <a:pt x="1" y="10720"/>
                      <a:pt x="12" y="13010"/>
                    </a:cubicBezTo>
                    <a:cubicBezTo>
                      <a:pt x="12" y="15299"/>
                      <a:pt x="644" y="17541"/>
                      <a:pt x="1849" y="19484"/>
                    </a:cubicBezTo>
                    <a:cubicBezTo>
                      <a:pt x="3053" y="21488"/>
                      <a:pt x="4746" y="23181"/>
                      <a:pt x="6761" y="24373"/>
                    </a:cubicBezTo>
                    <a:lnTo>
                      <a:pt x="6761" y="24385"/>
                    </a:lnTo>
                    <a:cubicBezTo>
                      <a:pt x="8784" y="25612"/>
                      <a:pt x="11065" y="26226"/>
                      <a:pt x="13346" y="26226"/>
                    </a:cubicBezTo>
                    <a:cubicBezTo>
                      <a:pt x="15611" y="26226"/>
                      <a:pt x="17876" y="25621"/>
                      <a:pt x="19890" y="24409"/>
                    </a:cubicBezTo>
                    <a:cubicBezTo>
                      <a:pt x="21893" y="23240"/>
                      <a:pt x="23574" y="21559"/>
                      <a:pt x="24754" y="19556"/>
                    </a:cubicBezTo>
                    <a:cubicBezTo>
                      <a:pt x="25947" y="17565"/>
                      <a:pt x="26567" y="15299"/>
                      <a:pt x="26555" y="12986"/>
                    </a:cubicBezTo>
                    <a:cubicBezTo>
                      <a:pt x="26567" y="10708"/>
                      <a:pt x="25947" y="8479"/>
                      <a:pt x="24766" y="6547"/>
                    </a:cubicBezTo>
                    <a:cubicBezTo>
                      <a:pt x="23598" y="4568"/>
                      <a:pt x="21940" y="2934"/>
                      <a:pt x="19961" y="1777"/>
                    </a:cubicBezTo>
                    <a:cubicBezTo>
                      <a:pt x="18001" y="608"/>
                      <a:pt x="15760" y="1"/>
                      <a:pt x="13481" y="1"/>
                    </a:cubicBezTo>
                    <a:cubicBezTo>
                      <a:pt x="13459" y="1"/>
                      <a:pt x="13437" y="1"/>
                      <a:pt x="13415" y="1"/>
                    </a:cubicBezTo>
                    <a:cubicBezTo>
                      <a:pt x="13393" y="1"/>
                      <a:pt x="13370" y="1"/>
                      <a:pt x="13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5" name="Google Shape;1005;p46"/>
              <p:cNvSpPr/>
              <p:nvPr/>
            </p:nvSpPr>
            <p:spPr>
              <a:xfrm>
                <a:off x="2458500" y="3040875"/>
                <a:ext cx="184975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4455" extrusionOk="0">
                    <a:moveTo>
                      <a:pt x="1019" y="1"/>
                    </a:moveTo>
                    <a:cubicBezTo>
                      <a:pt x="848" y="1"/>
                      <a:pt x="708" y="92"/>
                      <a:pt x="597" y="317"/>
                    </a:cubicBezTo>
                    <a:cubicBezTo>
                      <a:pt x="1" y="1521"/>
                      <a:pt x="1336" y="4419"/>
                      <a:pt x="1300" y="4455"/>
                    </a:cubicBezTo>
                    <a:cubicBezTo>
                      <a:pt x="1300" y="4455"/>
                      <a:pt x="7398" y="1587"/>
                      <a:pt x="5328" y="1587"/>
                    </a:cubicBezTo>
                    <a:cubicBezTo>
                      <a:pt x="5275" y="1587"/>
                      <a:pt x="5216" y="1589"/>
                      <a:pt x="5152" y="1593"/>
                    </a:cubicBezTo>
                    <a:cubicBezTo>
                      <a:pt x="5078" y="1597"/>
                      <a:pt x="5006" y="1599"/>
                      <a:pt x="4935" y="1599"/>
                    </a:cubicBezTo>
                    <a:cubicBezTo>
                      <a:pt x="2985" y="1599"/>
                      <a:pt x="1733" y="1"/>
                      <a:pt x="10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6" name="Google Shape;1006;p46"/>
              <p:cNvSpPr/>
              <p:nvPr/>
            </p:nvSpPr>
            <p:spPr>
              <a:xfrm>
                <a:off x="2823875" y="3040875"/>
                <a:ext cx="184950" cy="111375"/>
              </a:xfrm>
              <a:custGeom>
                <a:avLst/>
                <a:gdLst/>
                <a:ahLst/>
                <a:cxnLst/>
                <a:rect l="l" t="t" r="r" b="b"/>
                <a:pathLst>
                  <a:path w="7398" h="4455" extrusionOk="0">
                    <a:moveTo>
                      <a:pt x="6380" y="1"/>
                    </a:moveTo>
                    <a:cubicBezTo>
                      <a:pt x="5668" y="1"/>
                      <a:pt x="4422" y="1599"/>
                      <a:pt x="2464" y="1599"/>
                    </a:cubicBezTo>
                    <a:cubicBezTo>
                      <a:pt x="2393" y="1599"/>
                      <a:pt x="2320" y="1597"/>
                      <a:pt x="2246" y="1593"/>
                    </a:cubicBezTo>
                    <a:cubicBezTo>
                      <a:pt x="2182" y="1589"/>
                      <a:pt x="2123" y="1587"/>
                      <a:pt x="2070" y="1587"/>
                    </a:cubicBezTo>
                    <a:cubicBezTo>
                      <a:pt x="0" y="1587"/>
                      <a:pt x="6109" y="4455"/>
                      <a:pt x="6109" y="4455"/>
                    </a:cubicBezTo>
                    <a:cubicBezTo>
                      <a:pt x="6074" y="4419"/>
                      <a:pt x="7397" y="1521"/>
                      <a:pt x="6801" y="317"/>
                    </a:cubicBezTo>
                    <a:cubicBezTo>
                      <a:pt x="6690" y="92"/>
                      <a:pt x="6550" y="1"/>
                      <a:pt x="63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07" name="Google Shape;1007;p46"/>
            <p:cNvSpPr/>
            <p:nvPr/>
          </p:nvSpPr>
          <p:spPr>
            <a:xfrm>
              <a:off x="2575767" y="3074189"/>
              <a:ext cx="159364" cy="136261"/>
            </a:xfrm>
            <a:custGeom>
              <a:avLst/>
              <a:gdLst/>
              <a:ahLst/>
              <a:cxnLst/>
              <a:rect l="l" t="t" r="r" b="b"/>
              <a:pathLst>
                <a:path w="9325" h="7972" extrusionOk="0">
                  <a:moveTo>
                    <a:pt x="5330" y="0"/>
                  </a:moveTo>
                  <a:cubicBezTo>
                    <a:pt x="1777" y="0"/>
                    <a:pt x="0" y="4293"/>
                    <a:pt x="2516" y="6797"/>
                  </a:cubicBezTo>
                  <a:cubicBezTo>
                    <a:pt x="3275" y="7563"/>
                    <a:pt x="4295" y="7972"/>
                    <a:pt x="5334" y="7972"/>
                  </a:cubicBezTo>
                  <a:cubicBezTo>
                    <a:pt x="5847" y="7972"/>
                    <a:pt x="6364" y="7872"/>
                    <a:pt x="6856" y="7667"/>
                  </a:cubicBezTo>
                  <a:cubicBezTo>
                    <a:pt x="8347" y="7047"/>
                    <a:pt x="9325" y="5593"/>
                    <a:pt x="9325" y="3983"/>
                  </a:cubicBezTo>
                  <a:cubicBezTo>
                    <a:pt x="9325" y="1777"/>
                    <a:pt x="7536" y="0"/>
                    <a:pt x="533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46"/>
            <p:cNvSpPr/>
            <p:nvPr/>
          </p:nvSpPr>
          <p:spPr>
            <a:xfrm>
              <a:off x="2692532" y="3074189"/>
              <a:ext cx="159364" cy="136279"/>
            </a:xfrm>
            <a:custGeom>
              <a:avLst/>
              <a:gdLst/>
              <a:ahLst/>
              <a:cxnLst/>
              <a:rect l="l" t="t" r="r" b="b"/>
              <a:pathLst>
                <a:path w="9325" h="7973" extrusionOk="0">
                  <a:moveTo>
                    <a:pt x="5330" y="0"/>
                  </a:moveTo>
                  <a:cubicBezTo>
                    <a:pt x="1777" y="0"/>
                    <a:pt x="1" y="4293"/>
                    <a:pt x="2505" y="6809"/>
                  </a:cubicBezTo>
                  <a:cubicBezTo>
                    <a:pt x="3270" y="7567"/>
                    <a:pt x="4292" y="7972"/>
                    <a:pt x="5331" y="7972"/>
                  </a:cubicBezTo>
                  <a:cubicBezTo>
                    <a:pt x="5845" y="7972"/>
                    <a:pt x="6363" y="7873"/>
                    <a:pt x="6857" y="7667"/>
                  </a:cubicBezTo>
                  <a:cubicBezTo>
                    <a:pt x="8347" y="7047"/>
                    <a:pt x="9325" y="5593"/>
                    <a:pt x="9325" y="3983"/>
                  </a:cubicBezTo>
                  <a:cubicBezTo>
                    <a:pt x="9325" y="1777"/>
                    <a:pt x="7536" y="0"/>
                    <a:pt x="5330" y="0"/>
                  </a:cubicBezTo>
                  <a:close/>
                </a:path>
              </a:pathLst>
            </a:custGeom>
            <a:solidFill>
              <a:srgbClr val="FF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46"/>
            <p:cNvSpPr/>
            <p:nvPr/>
          </p:nvSpPr>
          <p:spPr>
            <a:xfrm>
              <a:off x="2653411" y="3138180"/>
              <a:ext cx="14065" cy="21827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406" y="0"/>
                  </a:moveTo>
                  <a:cubicBezTo>
                    <a:pt x="179" y="0"/>
                    <a:pt x="0" y="275"/>
                    <a:pt x="0" y="632"/>
                  </a:cubicBezTo>
                  <a:cubicBezTo>
                    <a:pt x="0" y="990"/>
                    <a:pt x="179" y="1276"/>
                    <a:pt x="406" y="1276"/>
                  </a:cubicBezTo>
                  <a:cubicBezTo>
                    <a:pt x="632" y="1276"/>
                    <a:pt x="823" y="990"/>
                    <a:pt x="823" y="632"/>
                  </a:cubicBezTo>
                  <a:cubicBezTo>
                    <a:pt x="823" y="287"/>
                    <a:pt x="632" y="0"/>
                    <a:pt x="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46"/>
            <p:cNvSpPr/>
            <p:nvPr/>
          </p:nvSpPr>
          <p:spPr>
            <a:xfrm>
              <a:off x="2776705" y="3138180"/>
              <a:ext cx="14065" cy="21827"/>
            </a:xfrm>
            <a:custGeom>
              <a:avLst/>
              <a:gdLst/>
              <a:ahLst/>
              <a:cxnLst/>
              <a:rect l="l" t="t" r="r" b="b"/>
              <a:pathLst>
                <a:path w="823" h="1277" extrusionOk="0">
                  <a:moveTo>
                    <a:pt x="405" y="0"/>
                  </a:moveTo>
                  <a:cubicBezTo>
                    <a:pt x="179" y="0"/>
                    <a:pt x="0" y="275"/>
                    <a:pt x="0" y="632"/>
                  </a:cubicBezTo>
                  <a:cubicBezTo>
                    <a:pt x="0" y="990"/>
                    <a:pt x="179" y="1276"/>
                    <a:pt x="405" y="1276"/>
                  </a:cubicBezTo>
                  <a:cubicBezTo>
                    <a:pt x="632" y="1276"/>
                    <a:pt x="823" y="990"/>
                    <a:pt x="823" y="632"/>
                  </a:cubicBezTo>
                  <a:cubicBezTo>
                    <a:pt x="823" y="287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46"/>
            <p:cNvSpPr/>
            <p:nvPr/>
          </p:nvSpPr>
          <p:spPr>
            <a:xfrm>
              <a:off x="2684055" y="3157425"/>
              <a:ext cx="74119" cy="43757"/>
            </a:xfrm>
            <a:custGeom>
              <a:avLst/>
              <a:gdLst/>
              <a:ahLst/>
              <a:cxnLst/>
              <a:rect l="l" t="t" r="r" b="b"/>
              <a:pathLst>
                <a:path w="4337" h="2560" extrusionOk="0">
                  <a:moveTo>
                    <a:pt x="2482" y="0"/>
                  </a:moveTo>
                  <a:cubicBezTo>
                    <a:pt x="1704" y="0"/>
                    <a:pt x="914" y="270"/>
                    <a:pt x="914" y="270"/>
                  </a:cubicBezTo>
                  <a:cubicBezTo>
                    <a:pt x="1" y="483"/>
                    <a:pt x="1882" y="2559"/>
                    <a:pt x="2173" y="2559"/>
                  </a:cubicBezTo>
                  <a:cubicBezTo>
                    <a:pt x="2175" y="2559"/>
                    <a:pt x="2176" y="2559"/>
                    <a:pt x="2178" y="2559"/>
                  </a:cubicBezTo>
                  <a:cubicBezTo>
                    <a:pt x="2881" y="2499"/>
                    <a:pt x="4336" y="746"/>
                    <a:pt x="3466" y="222"/>
                  </a:cubicBezTo>
                  <a:cubicBezTo>
                    <a:pt x="3192" y="57"/>
                    <a:pt x="2838" y="0"/>
                    <a:pt x="2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46"/>
            <p:cNvSpPr/>
            <p:nvPr/>
          </p:nvSpPr>
          <p:spPr>
            <a:xfrm>
              <a:off x="2366700" y="3382050"/>
              <a:ext cx="229850" cy="120925"/>
            </a:xfrm>
            <a:custGeom>
              <a:avLst/>
              <a:gdLst/>
              <a:ahLst/>
              <a:cxnLst/>
              <a:rect l="l" t="t" r="r" b="b"/>
              <a:pathLst>
                <a:path w="9194" h="4837" extrusionOk="0">
                  <a:moveTo>
                    <a:pt x="1383" y="1"/>
                  </a:moveTo>
                  <a:cubicBezTo>
                    <a:pt x="1383" y="1"/>
                    <a:pt x="0" y="2541"/>
                    <a:pt x="1371" y="3483"/>
                  </a:cubicBezTo>
                  <a:cubicBezTo>
                    <a:pt x="1562" y="3616"/>
                    <a:pt x="1734" y="3674"/>
                    <a:pt x="1888" y="3674"/>
                  </a:cubicBezTo>
                  <a:cubicBezTo>
                    <a:pt x="2833" y="3674"/>
                    <a:pt x="3124" y="1515"/>
                    <a:pt x="3124" y="1515"/>
                  </a:cubicBezTo>
                  <a:lnTo>
                    <a:pt x="3124" y="1515"/>
                  </a:lnTo>
                  <a:cubicBezTo>
                    <a:pt x="3124" y="1515"/>
                    <a:pt x="2963" y="4248"/>
                    <a:pt x="4398" y="4248"/>
                  </a:cubicBezTo>
                  <a:cubicBezTo>
                    <a:pt x="4422" y="4248"/>
                    <a:pt x="4447" y="4247"/>
                    <a:pt x="4472" y="4246"/>
                  </a:cubicBezTo>
                  <a:cubicBezTo>
                    <a:pt x="5974" y="4162"/>
                    <a:pt x="6046" y="1634"/>
                    <a:pt x="6046" y="1634"/>
                  </a:cubicBezTo>
                  <a:cubicBezTo>
                    <a:pt x="6046" y="1634"/>
                    <a:pt x="6464" y="4837"/>
                    <a:pt x="7743" y="4837"/>
                  </a:cubicBezTo>
                  <a:cubicBezTo>
                    <a:pt x="7777" y="4837"/>
                    <a:pt x="7811" y="4835"/>
                    <a:pt x="7846" y="4830"/>
                  </a:cubicBezTo>
                  <a:cubicBezTo>
                    <a:pt x="9194" y="4663"/>
                    <a:pt x="8764" y="2064"/>
                    <a:pt x="8764" y="2064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3" name="Google Shape;1013;p46"/>
            <p:cNvSpPr/>
            <p:nvPr/>
          </p:nvSpPr>
          <p:spPr>
            <a:xfrm>
              <a:off x="2368475" y="3381050"/>
              <a:ext cx="225100" cy="122950"/>
            </a:xfrm>
            <a:custGeom>
              <a:avLst/>
              <a:gdLst/>
              <a:ahLst/>
              <a:cxnLst/>
              <a:rect l="l" t="t" r="r" b="b"/>
              <a:pathLst>
                <a:path w="9004" h="4918" extrusionOk="0">
                  <a:moveTo>
                    <a:pt x="1311" y="0"/>
                  </a:moveTo>
                  <a:cubicBezTo>
                    <a:pt x="1299" y="0"/>
                    <a:pt x="1285" y="9"/>
                    <a:pt x="1277" y="17"/>
                  </a:cubicBezTo>
                  <a:cubicBezTo>
                    <a:pt x="1050" y="458"/>
                    <a:pt x="871" y="923"/>
                    <a:pt x="752" y="1412"/>
                  </a:cubicBezTo>
                  <a:cubicBezTo>
                    <a:pt x="537" y="2414"/>
                    <a:pt x="704" y="3153"/>
                    <a:pt x="1277" y="3546"/>
                  </a:cubicBezTo>
                  <a:cubicBezTo>
                    <a:pt x="1465" y="3688"/>
                    <a:pt x="1648" y="3757"/>
                    <a:pt x="1820" y="3757"/>
                  </a:cubicBezTo>
                  <a:cubicBezTo>
                    <a:pt x="1908" y="3757"/>
                    <a:pt x="1994" y="3738"/>
                    <a:pt x="2076" y="3701"/>
                  </a:cubicBezTo>
                  <a:cubicBezTo>
                    <a:pt x="2612" y="3463"/>
                    <a:pt x="2898" y="2545"/>
                    <a:pt x="3018" y="1996"/>
                  </a:cubicBezTo>
                  <a:cubicBezTo>
                    <a:pt x="3029" y="2557"/>
                    <a:pt x="3137" y="3546"/>
                    <a:pt x="3626" y="4035"/>
                  </a:cubicBezTo>
                  <a:cubicBezTo>
                    <a:pt x="3810" y="4230"/>
                    <a:pt x="4063" y="4337"/>
                    <a:pt x="4331" y="4337"/>
                  </a:cubicBezTo>
                  <a:cubicBezTo>
                    <a:pt x="4358" y="4337"/>
                    <a:pt x="4385" y="4336"/>
                    <a:pt x="4413" y="4333"/>
                  </a:cubicBezTo>
                  <a:cubicBezTo>
                    <a:pt x="5617" y="4262"/>
                    <a:pt x="5915" y="2676"/>
                    <a:pt x="5998" y="1996"/>
                  </a:cubicBezTo>
                  <a:cubicBezTo>
                    <a:pt x="6070" y="2449"/>
                    <a:pt x="6189" y="2903"/>
                    <a:pt x="6332" y="3344"/>
                  </a:cubicBezTo>
                  <a:cubicBezTo>
                    <a:pt x="6690" y="4393"/>
                    <a:pt x="7143" y="4918"/>
                    <a:pt x="7680" y="4918"/>
                  </a:cubicBezTo>
                  <a:lnTo>
                    <a:pt x="7787" y="4918"/>
                  </a:lnTo>
                  <a:cubicBezTo>
                    <a:pt x="8049" y="4882"/>
                    <a:pt x="8276" y="4751"/>
                    <a:pt x="8431" y="4536"/>
                  </a:cubicBezTo>
                  <a:cubicBezTo>
                    <a:pt x="9003" y="3773"/>
                    <a:pt x="8753" y="2175"/>
                    <a:pt x="8741" y="2104"/>
                  </a:cubicBezTo>
                  <a:cubicBezTo>
                    <a:pt x="8736" y="2083"/>
                    <a:pt x="8719" y="2073"/>
                    <a:pt x="8703" y="2073"/>
                  </a:cubicBezTo>
                  <a:cubicBezTo>
                    <a:pt x="8682" y="2073"/>
                    <a:pt x="8663" y="2089"/>
                    <a:pt x="8669" y="2116"/>
                  </a:cubicBezTo>
                  <a:cubicBezTo>
                    <a:pt x="8669" y="2139"/>
                    <a:pt x="8920" y="3749"/>
                    <a:pt x="8371" y="4488"/>
                  </a:cubicBezTo>
                  <a:cubicBezTo>
                    <a:pt x="8228" y="4691"/>
                    <a:pt x="8014" y="4810"/>
                    <a:pt x="7775" y="4846"/>
                  </a:cubicBezTo>
                  <a:lnTo>
                    <a:pt x="7680" y="4846"/>
                  </a:lnTo>
                  <a:cubicBezTo>
                    <a:pt x="6452" y="4846"/>
                    <a:pt x="6022" y="1698"/>
                    <a:pt x="6022" y="1662"/>
                  </a:cubicBezTo>
                  <a:cubicBezTo>
                    <a:pt x="6022" y="1639"/>
                    <a:pt x="6001" y="1627"/>
                    <a:pt x="5981" y="1627"/>
                  </a:cubicBezTo>
                  <a:cubicBezTo>
                    <a:pt x="5960" y="1627"/>
                    <a:pt x="5939" y="1639"/>
                    <a:pt x="5939" y="1662"/>
                  </a:cubicBezTo>
                  <a:cubicBezTo>
                    <a:pt x="5939" y="1686"/>
                    <a:pt x="5867" y="4155"/>
                    <a:pt x="4401" y="4250"/>
                  </a:cubicBezTo>
                  <a:cubicBezTo>
                    <a:pt x="4376" y="4252"/>
                    <a:pt x="4352" y="4253"/>
                    <a:pt x="4328" y="4253"/>
                  </a:cubicBezTo>
                  <a:cubicBezTo>
                    <a:pt x="4088" y="4253"/>
                    <a:pt x="3846" y="4149"/>
                    <a:pt x="3673" y="3976"/>
                  </a:cubicBezTo>
                  <a:cubicBezTo>
                    <a:pt x="2994" y="3296"/>
                    <a:pt x="3089" y="1567"/>
                    <a:pt x="3089" y="1555"/>
                  </a:cubicBezTo>
                  <a:cubicBezTo>
                    <a:pt x="3101" y="1531"/>
                    <a:pt x="3077" y="1519"/>
                    <a:pt x="3065" y="1519"/>
                  </a:cubicBezTo>
                  <a:cubicBezTo>
                    <a:pt x="3041" y="1519"/>
                    <a:pt x="3018" y="1531"/>
                    <a:pt x="3018" y="1543"/>
                  </a:cubicBezTo>
                  <a:cubicBezTo>
                    <a:pt x="3018" y="1567"/>
                    <a:pt x="2779" y="3308"/>
                    <a:pt x="2052" y="3630"/>
                  </a:cubicBezTo>
                  <a:cubicBezTo>
                    <a:pt x="1980" y="3662"/>
                    <a:pt x="1905" y="3678"/>
                    <a:pt x="1826" y="3678"/>
                  </a:cubicBezTo>
                  <a:cubicBezTo>
                    <a:pt x="1669" y="3678"/>
                    <a:pt x="1499" y="3614"/>
                    <a:pt x="1324" y="3487"/>
                  </a:cubicBezTo>
                  <a:cubicBezTo>
                    <a:pt x="1" y="2569"/>
                    <a:pt x="1324" y="77"/>
                    <a:pt x="1336" y="53"/>
                  </a:cubicBezTo>
                  <a:cubicBezTo>
                    <a:pt x="1348" y="41"/>
                    <a:pt x="1348" y="17"/>
                    <a:pt x="1324" y="5"/>
                  </a:cubicBezTo>
                  <a:cubicBezTo>
                    <a:pt x="1321" y="2"/>
                    <a:pt x="131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4" name="Google Shape;1014;p46"/>
            <p:cNvSpPr/>
            <p:nvPr/>
          </p:nvSpPr>
          <p:spPr>
            <a:xfrm>
              <a:off x="2467750" y="3517625"/>
              <a:ext cx="151450" cy="70100"/>
            </a:xfrm>
            <a:custGeom>
              <a:avLst/>
              <a:gdLst/>
              <a:ahLst/>
              <a:cxnLst/>
              <a:rect l="l" t="t" r="r" b="b"/>
              <a:pathLst>
                <a:path w="6058" h="2804" extrusionOk="0">
                  <a:moveTo>
                    <a:pt x="5844" y="0"/>
                  </a:moveTo>
                  <a:cubicBezTo>
                    <a:pt x="5840" y="0"/>
                    <a:pt x="5836" y="1"/>
                    <a:pt x="5831" y="3"/>
                  </a:cubicBezTo>
                  <a:cubicBezTo>
                    <a:pt x="5819" y="3"/>
                    <a:pt x="5795" y="15"/>
                    <a:pt x="5807" y="39"/>
                  </a:cubicBezTo>
                  <a:cubicBezTo>
                    <a:pt x="5807" y="63"/>
                    <a:pt x="5974" y="1923"/>
                    <a:pt x="5354" y="2543"/>
                  </a:cubicBezTo>
                  <a:cubicBezTo>
                    <a:pt x="5236" y="2661"/>
                    <a:pt x="5076" y="2731"/>
                    <a:pt x="4910" y="2731"/>
                  </a:cubicBezTo>
                  <a:cubicBezTo>
                    <a:pt x="4875" y="2731"/>
                    <a:pt x="4841" y="2728"/>
                    <a:pt x="4806" y="2722"/>
                  </a:cubicBezTo>
                  <a:cubicBezTo>
                    <a:pt x="3530" y="2591"/>
                    <a:pt x="2767" y="552"/>
                    <a:pt x="2767" y="528"/>
                  </a:cubicBezTo>
                  <a:cubicBezTo>
                    <a:pt x="2767" y="516"/>
                    <a:pt x="2743" y="504"/>
                    <a:pt x="2719" y="504"/>
                  </a:cubicBezTo>
                  <a:cubicBezTo>
                    <a:pt x="2707" y="516"/>
                    <a:pt x="2695" y="528"/>
                    <a:pt x="2695" y="552"/>
                  </a:cubicBezTo>
                  <a:cubicBezTo>
                    <a:pt x="2767" y="850"/>
                    <a:pt x="2791" y="1160"/>
                    <a:pt x="2767" y="1470"/>
                  </a:cubicBezTo>
                  <a:cubicBezTo>
                    <a:pt x="2695" y="2102"/>
                    <a:pt x="2409" y="2519"/>
                    <a:pt x="1884" y="2698"/>
                  </a:cubicBezTo>
                  <a:cubicBezTo>
                    <a:pt x="1799" y="2718"/>
                    <a:pt x="1712" y="2728"/>
                    <a:pt x="1625" y="2728"/>
                  </a:cubicBezTo>
                  <a:cubicBezTo>
                    <a:pt x="1350" y="2728"/>
                    <a:pt x="1077" y="2629"/>
                    <a:pt x="859" y="2448"/>
                  </a:cubicBezTo>
                  <a:cubicBezTo>
                    <a:pt x="72" y="1768"/>
                    <a:pt x="108" y="51"/>
                    <a:pt x="108" y="39"/>
                  </a:cubicBezTo>
                  <a:cubicBezTo>
                    <a:pt x="108" y="15"/>
                    <a:pt x="96" y="3"/>
                    <a:pt x="72" y="3"/>
                  </a:cubicBezTo>
                  <a:cubicBezTo>
                    <a:pt x="48" y="3"/>
                    <a:pt x="36" y="15"/>
                    <a:pt x="36" y="39"/>
                  </a:cubicBezTo>
                  <a:cubicBezTo>
                    <a:pt x="36" y="110"/>
                    <a:pt x="0" y="1804"/>
                    <a:pt x="811" y="2507"/>
                  </a:cubicBezTo>
                  <a:cubicBezTo>
                    <a:pt x="1037" y="2696"/>
                    <a:pt x="1323" y="2804"/>
                    <a:pt x="1620" y="2804"/>
                  </a:cubicBezTo>
                  <a:cubicBezTo>
                    <a:pt x="1715" y="2804"/>
                    <a:pt x="1812" y="2793"/>
                    <a:pt x="1908" y="2770"/>
                  </a:cubicBezTo>
                  <a:cubicBezTo>
                    <a:pt x="2874" y="2436"/>
                    <a:pt x="2886" y="1386"/>
                    <a:pt x="2826" y="862"/>
                  </a:cubicBezTo>
                  <a:lnTo>
                    <a:pt x="2826" y="862"/>
                  </a:lnTo>
                  <a:cubicBezTo>
                    <a:pt x="2946" y="1124"/>
                    <a:pt x="3089" y="1374"/>
                    <a:pt x="3244" y="1613"/>
                  </a:cubicBezTo>
                  <a:cubicBezTo>
                    <a:pt x="3709" y="2328"/>
                    <a:pt x="4245" y="2734"/>
                    <a:pt x="4794" y="2793"/>
                  </a:cubicBezTo>
                  <a:lnTo>
                    <a:pt x="4889" y="2793"/>
                  </a:lnTo>
                  <a:cubicBezTo>
                    <a:pt x="4903" y="2794"/>
                    <a:pt x="4917" y="2795"/>
                    <a:pt x="4930" y="2795"/>
                  </a:cubicBezTo>
                  <a:cubicBezTo>
                    <a:pt x="5107" y="2795"/>
                    <a:pt x="5281" y="2723"/>
                    <a:pt x="5414" y="2591"/>
                  </a:cubicBezTo>
                  <a:cubicBezTo>
                    <a:pt x="6058" y="1959"/>
                    <a:pt x="5879" y="110"/>
                    <a:pt x="5879" y="39"/>
                  </a:cubicBezTo>
                  <a:cubicBezTo>
                    <a:pt x="5879" y="19"/>
                    <a:pt x="5863" y="0"/>
                    <a:pt x="5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46"/>
            <p:cNvSpPr/>
            <p:nvPr/>
          </p:nvSpPr>
          <p:spPr>
            <a:xfrm>
              <a:off x="2867200" y="3382050"/>
              <a:ext cx="229850" cy="120925"/>
            </a:xfrm>
            <a:custGeom>
              <a:avLst/>
              <a:gdLst/>
              <a:ahLst/>
              <a:cxnLst/>
              <a:rect l="l" t="t" r="r" b="b"/>
              <a:pathLst>
                <a:path w="9194" h="4837" extrusionOk="0">
                  <a:moveTo>
                    <a:pt x="7822" y="1"/>
                  </a:moveTo>
                  <a:lnTo>
                    <a:pt x="418" y="2064"/>
                  </a:lnTo>
                  <a:cubicBezTo>
                    <a:pt x="418" y="2064"/>
                    <a:pt x="0" y="4663"/>
                    <a:pt x="1348" y="4830"/>
                  </a:cubicBezTo>
                  <a:cubicBezTo>
                    <a:pt x="1383" y="4835"/>
                    <a:pt x="1417" y="4837"/>
                    <a:pt x="1450" y="4837"/>
                  </a:cubicBezTo>
                  <a:cubicBezTo>
                    <a:pt x="2718" y="4837"/>
                    <a:pt x="3148" y="1634"/>
                    <a:pt x="3148" y="1634"/>
                  </a:cubicBezTo>
                  <a:cubicBezTo>
                    <a:pt x="3148" y="1634"/>
                    <a:pt x="3208" y="4162"/>
                    <a:pt x="4722" y="4246"/>
                  </a:cubicBezTo>
                  <a:cubicBezTo>
                    <a:pt x="4747" y="4247"/>
                    <a:pt x="4772" y="4248"/>
                    <a:pt x="4796" y="4248"/>
                  </a:cubicBezTo>
                  <a:cubicBezTo>
                    <a:pt x="6231" y="4248"/>
                    <a:pt x="6070" y="1516"/>
                    <a:pt x="6070" y="1515"/>
                  </a:cubicBezTo>
                  <a:lnTo>
                    <a:pt x="6070" y="1515"/>
                  </a:lnTo>
                  <a:cubicBezTo>
                    <a:pt x="6070" y="1516"/>
                    <a:pt x="6361" y="3674"/>
                    <a:pt x="7306" y="3674"/>
                  </a:cubicBezTo>
                  <a:cubicBezTo>
                    <a:pt x="7460" y="3674"/>
                    <a:pt x="7632" y="3616"/>
                    <a:pt x="7822" y="3483"/>
                  </a:cubicBezTo>
                  <a:cubicBezTo>
                    <a:pt x="9194" y="2541"/>
                    <a:pt x="7822" y="1"/>
                    <a:pt x="7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46"/>
            <p:cNvSpPr/>
            <p:nvPr/>
          </p:nvSpPr>
          <p:spPr>
            <a:xfrm>
              <a:off x="2870175" y="3381350"/>
              <a:ext cx="225100" cy="122650"/>
            </a:xfrm>
            <a:custGeom>
              <a:avLst/>
              <a:gdLst/>
              <a:ahLst/>
              <a:cxnLst/>
              <a:rect l="l" t="t" r="r" b="b"/>
              <a:pathLst>
                <a:path w="9004" h="4906" extrusionOk="0">
                  <a:moveTo>
                    <a:pt x="7691" y="0"/>
                  </a:moveTo>
                  <a:cubicBezTo>
                    <a:pt x="7687" y="0"/>
                    <a:pt x="7683" y="2"/>
                    <a:pt x="7680" y="5"/>
                  </a:cubicBezTo>
                  <a:cubicBezTo>
                    <a:pt x="7656" y="17"/>
                    <a:pt x="7656" y="41"/>
                    <a:pt x="7668" y="65"/>
                  </a:cubicBezTo>
                  <a:cubicBezTo>
                    <a:pt x="7680" y="88"/>
                    <a:pt x="9003" y="2569"/>
                    <a:pt x="7680" y="3499"/>
                  </a:cubicBezTo>
                  <a:cubicBezTo>
                    <a:pt x="7506" y="3617"/>
                    <a:pt x="7343" y="3678"/>
                    <a:pt x="7187" y="3678"/>
                  </a:cubicBezTo>
                  <a:cubicBezTo>
                    <a:pt x="7107" y="3678"/>
                    <a:pt x="7029" y="3662"/>
                    <a:pt x="6952" y="3630"/>
                  </a:cubicBezTo>
                  <a:cubicBezTo>
                    <a:pt x="6225" y="3308"/>
                    <a:pt x="5986" y="1567"/>
                    <a:pt x="5986" y="1555"/>
                  </a:cubicBezTo>
                  <a:cubicBezTo>
                    <a:pt x="5986" y="1531"/>
                    <a:pt x="5969" y="1519"/>
                    <a:pt x="5951" y="1519"/>
                  </a:cubicBezTo>
                  <a:cubicBezTo>
                    <a:pt x="5933" y="1519"/>
                    <a:pt x="5915" y="1531"/>
                    <a:pt x="5915" y="1555"/>
                  </a:cubicBezTo>
                  <a:cubicBezTo>
                    <a:pt x="5915" y="1567"/>
                    <a:pt x="6010" y="3296"/>
                    <a:pt x="5331" y="3976"/>
                  </a:cubicBezTo>
                  <a:cubicBezTo>
                    <a:pt x="5159" y="4147"/>
                    <a:pt x="4930" y="4242"/>
                    <a:pt x="4686" y="4242"/>
                  </a:cubicBezTo>
                  <a:cubicBezTo>
                    <a:pt x="4659" y="4242"/>
                    <a:pt x="4631" y="4240"/>
                    <a:pt x="4603" y="4238"/>
                  </a:cubicBezTo>
                  <a:cubicBezTo>
                    <a:pt x="3137" y="4154"/>
                    <a:pt x="3065" y="1686"/>
                    <a:pt x="3065" y="1662"/>
                  </a:cubicBezTo>
                  <a:cubicBezTo>
                    <a:pt x="3059" y="1644"/>
                    <a:pt x="3041" y="1636"/>
                    <a:pt x="3025" y="1636"/>
                  </a:cubicBezTo>
                  <a:cubicBezTo>
                    <a:pt x="3008" y="1636"/>
                    <a:pt x="2994" y="1644"/>
                    <a:pt x="2994" y="1662"/>
                  </a:cubicBezTo>
                  <a:cubicBezTo>
                    <a:pt x="2982" y="1697"/>
                    <a:pt x="2551" y="4840"/>
                    <a:pt x="1323" y="4840"/>
                  </a:cubicBezTo>
                  <a:cubicBezTo>
                    <a:pt x="1292" y="4840"/>
                    <a:pt x="1261" y="4838"/>
                    <a:pt x="1229" y="4834"/>
                  </a:cubicBezTo>
                  <a:cubicBezTo>
                    <a:pt x="990" y="4810"/>
                    <a:pt x="776" y="4679"/>
                    <a:pt x="633" y="4476"/>
                  </a:cubicBezTo>
                  <a:cubicBezTo>
                    <a:pt x="84" y="3749"/>
                    <a:pt x="334" y="2127"/>
                    <a:pt x="334" y="2115"/>
                  </a:cubicBezTo>
                  <a:cubicBezTo>
                    <a:pt x="334" y="2092"/>
                    <a:pt x="323" y="2068"/>
                    <a:pt x="311" y="2068"/>
                  </a:cubicBezTo>
                  <a:cubicBezTo>
                    <a:pt x="287" y="2068"/>
                    <a:pt x="263" y="2080"/>
                    <a:pt x="263" y="2104"/>
                  </a:cubicBezTo>
                  <a:cubicBezTo>
                    <a:pt x="251" y="2163"/>
                    <a:pt x="1" y="3761"/>
                    <a:pt x="573" y="4524"/>
                  </a:cubicBezTo>
                  <a:cubicBezTo>
                    <a:pt x="728" y="4739"/>
                    <a:pt x="966" y="4882"/>
                    <a:pt x="1229" y="4906"/>
                  </a:cubicBezTo>
                  <a:lnTo>
                    <a:pt x="1324" y="4906"/>
                  </a:lnTo>
                  <a:cubicBezTo>
                    <a:pt x="1861" y="4906"/>
                    <a:pt x="2314" y="4381"/>
                    <a:pt x="2672" y="3356"/>
                  </a:cubicBezTo>
                  <a:cubicBezTo>
                    <a:pt x="2815" y="2914"/>
                    <a:pt x="2934" y="2461"/>
                    <a:pt x="3017" y="1996"/>
                  </a:cubicBezTo>
                  <a:cubicBezTo>
                    <a:pt x="3089" y="2688"/>
                    <a:pt x="3387" y="4262"/>
                    <a:pt x="4603" y="4333"/>
                  </a:cubicBezTo>
                  <a:cubicBezTo>
                    <a:pt x="4629" y="4336"/>
                    <a:pt x="4656" y="4337"/>
                    <a:pt x="4682" y="4337"/>
                  </a:cubicBezTo>
                  <a:cubicBezTo>
                    <a:pt x="4941" y="4337"/>
                    <a:pt x="5194" y="4230"/>
                    <a:pt x="5378" y="4035"/>
                  </a:cubicBezTo>
                  <a:cubicBezTo>
                    <a:pt x="5867" y="3546"/>
                    <a:pt x="5974" y="2569"/>
                    <a:pt x="5986" y="1996"/>
                  </a:cubicBezTo>
                  <a:cubicBezTo>
                    <a:pt x="6118" y="2545"/>
                    <a:pt x="6392" y="3475"/>
                    <a:pt x="6928" y="3701"/>
                  </a:cubicBezTo>
                  <a:cubicBezTo>
                    <a:pt x="7011" y="3739"/>
                    <a:pt x="7098" y="3757"/>
                    <a:pt x="7188" y="3757"/>
                  </a:cubicBezTo>
                  <a:cubicBezTo>
                    <a:pt x="7358" y="3757"/>
                    <a:pt x="7540" y="3691"/>
                    <a:pt x="7727" y="3558"/>
                  </a:cubicBezTo>
                  <a:cubicBezTo>
                    <a:pt x="8300" y="3153"/>
                    <a:pt x="8478" y="2414"/>
                    <a:pt x="8252" y="1412"/>
                  </a:cubicBezTo>
                  <a:cubicBezTo>
                    <a:pt x="8133" y="935"/>
                    <a:pt x="7954" y="470"/>
                    <a:pt x="7727" y="29"/>
                  </a:cubicBezTo>
                  <a:cubicBezTo>
                    <a:pt x="7719" y="11"/>
                    <a:pt x="7703" y="0"/>
                    <a:pt x="7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46"/>
            <p:cNvSpPr/>
            <p:nvPr/>
          </p:nvSpPr>
          <p:spPr>
            <a:xfrm>
              <a:off x="2844850" y="3517400"/>
              <a:ext cx="151750" cy="70200"/>
            </a:xfrm>
            <a:custGeom>
              <a:avLst/>
              <a:gdLst/>
              <a:ahLst/>
              <a:cxnLst/>
              <a:rect l="l" t="t" r="r" b="b"/>
              <a:pathLst>
                <a:path w="6070" h="2808" extrusionOk="0">
                  <a:moveTo>
                    <a:pt x="227" y="0"/>
                  </a:moveTo>
                  <a:cubicBezTo>
                    <a:pt x="203" y="0"/>
                    <a:pt x="179" y="12"/>
                    <a:pt x="179" y="36"/>
                  </a:cubicBezTo>
                  <a:cubicBezTo>
                    <a:pt x="179" y="108"/>
                    <a:pt x="0" y="1956"/>
                    <a:pt x="644" y="2588"/>
                  </a:cubicBezTo>
                  <a:cubicBezTo>
                    <a:pt x="767" y="2722"/>
                    <a:pt x="942" y="2803"/>
                    <a:pt x="1121" y="2803"/>
                  </a:cubicBezTo>
                  <a:cubicBezTo>
                    <a:pt x="1133" y="2803"/>
                    <a:pt x="1145" y="2803"/>
                    <a:pt x="1157" y="2802"/>
                  </a:cubicBezTo>
                  <a:lnTo>
                    <a:pt x="1264" y="2802"/>
                  </a:lnTo>
                  <a:cubicBezTo>
                    <a:pt x="1813" y="2743"/>
                    <a:pt x="2349" y="2337"/>
                    <a:pt x="2814" y="1622"/>
                  </a:cubicBezTo>
                  <a:cubicBezTo>
                    <a:pt x="2969" y="1383"/>
                    <a:pt x="3112" y="1121"/>
                    <a:pt x="3231" y="859"/>
                  </a:cubicBezTo>
                  <a:lnTo>
                    <a:pt x="3231" y="859"/>
                  </a:lnTo>
                  <a:cubicBezTo>
                    <a:pt x="3172" y="1395"/>
                    <a:pt x="3184" y="2433"/>
                    <a:pt x="4150" y="2779"/>
                  </a:cubicBezTo>
                  <a:cubicBezTo>
                    <a:pt x="4242" y="2798"/>
                    <a:pt x="4335" y="2808"/>
                    <a:pt x="4428" y="2808"/>
                  </a:cubicBezTo>
                  <a:cubicBezTo>
                    <a:pt x="4728" y="2808"/>
                    <a:pt x="5019" y="2705"/>
                    <a:pt x="5247" y="2504"/>
                  </a:cubicBezTo>
                  <a:cubicBezTo>
                    <a:pt x="6069" y="1801"/>
                    <a:pt x="6022" y="108"/>
                    <a:pt x="6022" y="36"/>
                  </a:cubicBezTo>
                  <a:cubicBezTo>
                    <a:pt x="6022" y="12"/>
                    <a:pt x="6010" y="0"/>
                    <a:pt x="5986" y="0"/>
                  </a:cubicBezTo>
                  <a:cubicBezTo>
                    <a:pt x="5962" y="0"/>
                    <a:pt x="5950" y="24"/>
                    <a:pt x="5950" y="36"/>
                  </a:cubicBezTo>
                  <a:cubicBezTo>
                    <a:pt x="5950" y="60"/>
                    <a:pt x="5986" y="1777"/>
                    <a:pt x="5199" y="2457"/>
                  </a:cubicBezTo>
                  <a:cubicBezTo>
                    <a:pt x="4981" y="2638"/>
                    <a:pt x="4708" y="2737"/>
                    <a:pt x="4432" y="2737"/>
                  </a:cubicBezTo>
                  <a:cubicBezTo>
                    <a:pt x="4346" y="2737"/>
                    <a:pt x="4259" y="2727"/>
                    <a:pt x="4173" y="2707"/>
                  </a:cubicBezTo>
                  <a:cubicBezTo>
                    <a:pt x="3649" y="2516"/>
                    <a:pt x="3351" y="2111"/>
                    <a:pt x="3291" y="1467"/>
                  </a:cubicBezTo>
                  <a:cubicBezTo>
                    <a:pt x="3267" y="1169"/>
                    <a:pt x="3291" y="859"/>
                    <a:pt x="3363" y="549"/>
                  </a:cubicBezTo>
                  <a:cubicBezTo>
                    <a:pt x="3363" y="537"/>
                    <a:pt x="3351" y="513"/>
                    <a:pt x="3339" y="513"/>
                  </a:cubicBezTo>
                  <a:cubicBezTo>
                    <a:pt x="3332" y="510"/>
                    <a:pt x="3326" y="508"/>
                    <a:pt x="3320" y="508"/>
                  </a:cubicBezTo>
                  <a:cubicBezTo>
                    <a:pt x="3304" y="508"/>
                    <a:pt x="3291" y="519"/>
                    <a:pt x="3291" y="537"/>
                  </a:cubicBezTo>
                  <a:cubicBezTo>
                    <a:pt x="3279" y="549"/>
                    <a:pt x="2528" y="2588"/>
                    <a:pt x="1252" y="2731"/>
                  </a:cubicBezTo>
                  <a:cubicBezTo>
                    <a:pt x="1226" y="2734"/>
                    <a:pt x="1201" y="2735"/>
                    <a:pt x="1175" y="2735"/>
                  </a:cubicBezTo>
                  <a:cubicBezTo>
                    <a:pt x="999" y="2735"/>
                    <a:pt x="829" y="2665"/>
                    <a:pt x="704" y="2540"/>
                  </a:cubicBezTo>
                  <a:cubicBezTo>
                    <a:pt x="84" y="1932"/>
                    <a:pt x="250" y="60"/>
                    <a:pt x="250" y="48"/>
                  </a:cubicBezTo>
                  <a:cubicBezTo>
                    <a:pt x="262" y="24"/>
                    <a:pt x="239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8" name="Google Shape;1018;p46"/>
          <p:cNvGrpSpPr/>
          <p:nvPr/>
        </p:nvGrpSpPr>
        <p:grpSpPr>
          <a:xfrm>
            <a:off x="6400723" y="4660454"/>
            <a:ext cx="1092291" cy="1229661"/>
            <a:chOff x="4030975" y="2964725"/>
            <a:chExt cx="678775" cy="762250"/>
          </a:xfrm>
        </p:grpSpPr>
        <p:sp>
          <p:nvSpPr>
            <p:cNvPr id="1019" name="Google Shape;1019;p46"/>
            <p:cNvSpPr/>
            <p:nvPr/>
          </p:nvSpPr>
          <p:spPr>
            <a:xfrm>
              <a:off x="4163925" y="3073225"/>
              <a:ext cx="545825" cy="653750"/>
            </a:xfrm>
            <a:custGeom>
              <a:avLst/>
              <a:gdLst/>
              <a:ahLst/>
              <a:cxnLst/>
              <a:rect l="l" t="t" r="r" b="b"/>
              <a:pathLst>
                <a:path w="21833" h="26150" extrusionOk="0">
                  <a:moveTo>
                    <a:pt x="20104" y="1"/>
                  </a:moveTo>
                  <a:lnTo>
                    <a:pt x="12878" y="2159"/>
                  </a:lnTo>
                  <a:cubicBezTo>
                    <a:pt x="13355" y="3721"/>
                    <a:pt x="13725" y="5307"/>
                    <a:pt x="13975" y="6928"/>
                  </a:cubicBezTo>
                  <a:cubicBezTo>
                    <a:pt x="14214" y="8383"/>
                    <a:pt x="14345" y="9850"/>
                    <a:pt x="14369" y="11328"/>
                  </a:cubicBezTo>
                  <a:cubicBezTo>
                    <a:pt x="14369" y="13713"/>
                    <a:pt x="14059" y="15633"/>
                    <a:pt x="13439" y="17100"/>
                  </a:cubicBezTo>
                  <a:cubicBezTo>
                    <a:pt x="12819" y="18554"/>
                    <a:pt x="11984" y="19282"/>
                    <a:pt x="10923" y="19294"/>
                  </a:cubicBezTo>
                  <a:cubicBezTo>
                    <a:pt x="9766" y="19282"/>
                    <a:pt x="8908" y="18554"/>
                    <a:pt x="8323" y="17100"/>
                  </a:cubicBezTo>
                  <a:cubicBezTo>
                    <a:pt x="7751" y="15633"/>
                    <a:pt x="7465" y="13713"/>
                    <a:pt x="7465" y="11328"/>
                  </a:cubicBezTo>
                  <a:cubicBezTo>
                    <a:pt x="7489" y="9850"/>
                    <a:pt x="7620" y="8383"/>
                    <a:pt x="7858" y="6928"/>
                  </a:cubicBezTo>
                  <a:cubicBezTo>
                    <a:pt x="8109" y="5319"/>
                    <a:pt x="8478" y="3721"/>
                    <a:pt x="8955" y="2159"/>
                  </a:cubicBezTo>
                  <a:lnTo>
                    <a:pt x="1717" y="13"/>
                  </a:lnTo>
                  <a:cubicBezTo>
                    <a:pt x="573" y="3327"/>
                    <a:pt x="0" y="7143"/>
                    <a:pt x="0" y="11460"/>
                  </a:cubicBezTo>
                  <a:cubicBezTo>
                    <a:pt x="0" y="14357"/>
                    <a:pt x="430" y="16909"/>
                    <a:pt x="1288" y="19127"/>
                  </a:cubicBezTo>
                  <a:cubicBezTo>
                    <a:pt x="2159" y="21332"/>
                    <a:pt x="3411" y="23061"/>
                    <a:pt x="5056" y="24302"/>
                  </a:cubicBezTo>
                  <a:cubicBezTo>
                    <a:pt x="6686" y="25530"/>
                    <a:pt x="8632" y="26150"/>
                    <a:pt x="10882" y="26150"/>
                  </a:cubicBezTo>
                  <a:cubicBezTo>
                    <a:pt x="10904" y="26150"/>
                    <a:pt x="10925" y="26150"/>
                    <a:pt x="10947" y="26150"/>
                  </a:cubicBezTo>
                  <a:cubicBezTo>
                    <a:pt x="13176" y="26150"/>
                    <a:pt x="15120" y="25554"/>
                    <a:pt x="16753" y="24337"/>
                  </a:cubicBezTo>
                  <a:cubicBezTo>
                    <a:pt x="18399" y="23133"/>
                    <a:pt x="19651" y="21428"/>
                    <a:pt x="20521" y="19210"/>
                  </a:cubicBezTo>
                  <a:cubicBezTo>
                    <a:pt x="21392" y="17004"/>
                    <a:pt x="21833" y="14417"/>
                    <a:pt x="21833" y="11448"/>
                  </a:cubicBezTo>
                  <a:cubicBezTo>
                    <a:pt x="21833" y="7131"/>
                    <a:pt x="21261" y="3316"/>
                    <a:pt x="20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46"/>
            <p:cNvSpPr/>
            <p:nvPr/>
          </p:nvSpPr>
          <p:spPr>
            <a:xfrm>
              <a:off x="4030975" y="3059600"/>
              <a:ext cx="361325" cy="191150"/>
            </a:xfrm>
            <a:custGeom>
              <a:avLst/>
              <a:gdLst/>
              <a:ahLst/>
              <a:cxnLst/>
              <a:rect l="l" t="t" r="r" b="b"/>
              <a:pathLst>
                <a:path w="14453" h="7646" extrusionOk="0">
                  <a:moveTo>
                    <a:pt x="9239" y="1"/>
                  </a:moveTo>
                  <a:cubicBezTo>
                    <a:pt x="7943" y="1"/>
                    <a:pt x="6582" y="438"/>
                    <a:pt x="6582" y="438"/>
                  </a:cubicBezTo>
                  <a:cubicBezTo>
                    <a:pt x="6582" y="438"/>
                    <a:pt x="3029" y="2120"/>
                    <a:pt x="704" y="3741"/>
                  </a:cubicBezTo>
                  <a:cubicBezTo>
                    <a:pt x="0" y="4230"/>
                    <a:pt x="394" y="6591"/>
                    <a:pt x="2278" y="7271"/>
                  </a:cubicBezTo>
                  <a:cubicBezTo>
                    <a:pt x="3033" y="7538"/>
                    <a:pt x="3741" y="7645"/>
                    <a:pt x="4420" y="7645"/>
                  </a:cubicBezTo>
                  <a:cubicBezTo>
                    <a:pt x="6100" y="7645"/>
                    <a:pt x="7599" y="6992"/>
                    <a:pt x="9170" y="6508"/>
                  </a:cubicBezTo>
                  <a:cubicBezTo>
                    <a:pt x="14452" y="4886"/>
                    <a:pt x="12043" y="2108"/>
                    <a:pt x="11340" y="868"/>
                  </a:cubicBezTo>
                  <a:cubicBezTo>
                    <a:pt x="10960" y="200"/>
                    <a:pt x="10114" y="1"/>
                    <a:pt x="9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46"/>
            <p:cNvSpPr/>
            <p:nvPr/>
          </p:nvSpPr>
          <p:spPr>
            <a:xfrm>
              <a:off x="4156175" y="3011675"/>
              <a:ext cx="64700" cy="74400"/>
            </a:xfrm>
            <a:custGeom>
              <a:avLst/>
              <a:gdLst/>
              <a:ahLst/>
              <a:cxnLst/>
              <a:rect l="l" t="t" r="r" b="b"/>
              <a:pathLst>
                <a:path w="2588" h="2976" extrusionOk="0">
                  <a:moveTo>
                    <a:pt x="886" y="0"/>
                  </a:moveTo>
                  <a:cubicBezTo>
                    <a:pt x="813" y="0"/>
                    <a:pt x="744" y="28"/>
                    <a:pt x="680" y="90"/>
                  </a:cubicBezTo>
                  <a:cubicBezTo>
                    <a:pt x="0" y="722"/>
                    <a:pt x="1682" y="2975"/>
                    <a:pt x="1682" y="2975"/>
                  </a:cubicBezTo>
                  <a:lnTo>
                    <a:pt x="2588" y="2487"/>
                  </a:lnTo>
                  <a:cubicBezTo>
                    <a:pt x="2588" y="2487"/>
                    <a:pt x="1574" y="0"/>
                    <a:pt x="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46"/>
            <p:cNvSpPr/>
            <p:nvPr/>
          </p:nvSpPr>
          <p:spPr>
            <a:xfrm>
              <a:off x="4216400" y="3044375"/>
              <a:ext cx="206025" cy="239000"/>
            </a:xfrm>
            <a:custGeom>
              <a:avLst/>
              <a:gdLst/>
              <a:ahLst/>
              <a:cxnLst/>
              <a:rect l="l" t="t" r="r" b="b"/>
              <a:pathLst>
                <a:path w="8241" h="9560" extrusionOk="0">
                  <a:moveTo>
                    <a:pt x="3364" y="0"/>
                  </a:moveTo>
                  <a:cubicBezTo>
                    <a:pt x="1623" y="0"/>
                    <a:pt x="0" y="761"/>
                    <a:pt x="0" y="761"/>
                  </a:cubicBezTo>
                  <a:cubicBezTo>
                    <a:pt x="0" y="761"/>
                    <a:pt x="3029" y="845"/>
                    <a:pt x="3661" y="1179"/>
                  </a:cubicBezTo>
                  <a:cubicBezTo>
                    <a:pt x="4293" y="1512"/>
                    <a:pt x="4817" y="4589"/>
                    <a:pt x="4853" y="6723"/>
                  </a:cubicBezTo>
                  <a:cubicBezTo>
                    <a:pt x="4889" y="8858"/>
                    <a:pt x="5998" y="9418"/>
                    <a:pt x="5998" y="9418"/>
                  </a:cubicBezTo>
                  <a:cubicBezTo>
                    <a:pt x="5998" y="9418"/>
                    <a:pt x="6278" y="9560"/>
                    <a:pt x="6629" y="9560"/>
                  </a:cubicBezTo>
                  <a:cubicBezTo>
                    <a:pt x="6960" y="9560"/>
                    <a:pt x="7353" y="9433"/>
                    <a:pt x="7631" y="8941"/>
                  </a:cubicBezTo>
                  <a:cubicBezTo>
                    <a:pt x="8018" y="8256"/>
                    <a:pt x="7338" y="7197"/>
                    <a:pt x="6857" y="6581"/>
                  </a:cubicBezTo>
                  <a:lnTo>
                    <a:pt x="6857" y="6581"/>
                  </a:lnTo>
                  <a:cubicBezTo>
                    <a:pt x="6955" y="6654"/>
                    <a:pt x="7065" y="6706"/>
                    <a:pt x="7177" y="6706"/>
                  </a:cubicBezTo>
                  <a:cubicBezTo>
                    <a:pt x="7372" y="6706"/>
                    <a:pt x="7576" y="6552"/>
                    <a:pt x="7751" y="6091"/>
                  </a:cubicBezTo>
                  <a:cubicBezTo>
                    <a:pt x="8241" y="4788"/>
                    <a:pt x="6734" y="4349"/>
                    <a:pt x="6532" y="4296"/>
                  </a:cubicBezTo>
                  <a:lnTo>
                    <a:pt x="6532" y="4296"/>
                  </a:lnTo>
                  <a:cubicBezTo>
                    <a:pt x="6572" y="4295"/>
                    <a:pt x="6616" y="4293"/>
                    <a:pt x="6665" y="4291"/>
                  </a:cubicBezTo>
                  <a:cubicBezTo>
                    <a:pt x="7524" y="4255"/>
                    <a:pt x="8239" y="2776"/>
                    <a:pt x="6022" y="880"/>
                  </a:cubicBezTo>
                  <a:cubicBezTo>
                    <a:pt x="5254" y="217"/>
                    <a:pt x="4292" y="0"/>
                    <a:pt x="3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46"/>
            <p:cNvSpPr/>
            <p:nvPr/>
          </p:nvSpPr>
          <p:spPr>
            <a:xfrm>
              <a:off x="4275125" y="3011675"/>
              <a:ext cx="64700" cy="74400"/>
            </a:xfrm>
            <a:custGeom>
              <a:avLst/>
              <a:gdLst/>
              <a:ahLst/>
              <a:cxnLst/>
              <a:rect l="l" t="t" r="r" b="b"/>
              <a:pathLst>
                <a:path w="2588" h="2976" extrusionOk="0">
                  <a:moveTo>
                    <a:pt x="1702" y="0"/>
                  </a:moveTo>
                  <a:cubicBezTo>
                    <a:pt x="1014" y="0"/>
                    <a:pt x="0" y="2487"/>
                    <a:pt x="0" y="2487"/>
                  </a:cubicBezTo>
                  <a:lnTo>
                    <a:pt x="906" y="2975"/>
                  </a:lnTo>
                  <a:cubicBezTo>
                    <a:pt x="906" y="2975"/>
                    <a:pt x="2588" y="722"/>
                    <a:pt x="1908" y="90"/>
                  </a:cubicBezTo>
                  <a:cubicBezTo>
                    <a:pt x="1844" y="28"/>
                    <a:pt x="1775" y="0"/>
                    <a:pt x="17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46"/>
            <p:cNvSpPr/>
            <p:nvPr/>
          </p:nvSpPr>
          <p:spPr>
            <a:xfrm>
              <a:off x="4156175" y="3139400"/>
              <a:ext cx="16425" cy="22400"/>
            </a:xfrm>
            <a:custGeom>
              <a:avLst/>
              <a:gdLst/>
              <a:ahLst/>
              <a:cxnLst/>
              <a:rect l="l" t="t" r="r" b="b"/>
              <a:pathLst>
                <a:path w="657" h="896" extrusionOk="0">
                  <a:moveTo>
                    <a:pt x="334" y="1"/>
                  </a:moveTo>
                  <a:cubicBezTo>
                    <a:pt x="155" y="1"/>
                    <a:pt x="0" y="203"/>
                    <a:pt x="0" y="454"/>
                  </a:cubicBezTo>
                  <a:cubicBezTo>
                    <a:pt x="0" y="692"/>
                    <a:pt x="155" y="895"/>
                    <a:pt x="334" y="895"/>
                  </a:cubicBezTo>
                  <a:cubicBezTo>
                    <a:pt x="513" y="895"/>
                    <a:pt x="656" y="704"/>
                    <a:pt x="656" y="454"/>
                  </a:cubicBezTo>
                  <a:cubicBezTo>
                    <a:pt x="656" y="203"/>
                    <a:pt x="513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46"/>
            <p:cNvSpPr/>
            <p:nvPr/>
          </p:nvSpPr>
          <p:spPr>
            <a:xfrm>
              <a:off x="4153200" y="3166225"/>
              <a:ext cx="37275" cy="18825"/>
            </a:xfrm>
            <a:custGeom>
              <a:avLst/>
              <a:gdLst/>
              <a:ahLst/>
              <a:cxnLst/>
              <a:rect l="l" t="t" r="r" b="b"/>
              <a:pathLst>
                <a:path w="1491" h="753" extrusionOk="0">
                  <a:moveTo>
                    <a:pt x="751" y="1"/>
                  </a:moveTo>
                  <a:cubicBezTo>
                    <a:pt x="334" y="1"/>
                    <a:pt x="0" y="168"/>
                    <a:pt x="0" y="382"/>
                  </a:cubicBezTo>
                  <a:cubicBezTo>
                    <a:pt x="0" y="585"/>
                    <a:pt x="334" y="752"/>
                    <a:pt x="751" y="752"/>
                  </a:cubicBezTo>
                  <a:cubicBezTo>
                    <a:pt x="1169" y="752"/>
                    <a:pt x="1491" y="585"/>
                    <a:pt x="1491" y="382"/>
                  </a:cubicBezTo>
                  <a:cubicBezTo>
                    <a:pt x="1491" y="168"/>
                    <a:pt x="1169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46"/>
            <p:cNvSpPr/>
            <p:nvPr/>
          </p:nvSpPr>
          <p:spPr>
            <a:xfrm>
              <a:off x="4082550" y="3167925"/>
              <a:ext cx="22875" cy="27675"/>
            </a:xfrm>
            <a:custGeom>
              <a:avLst/>
              <a:gdLst/>
              <a:ahLst/>
              <a:cxnLst/>
              <a:rect l="l" t="t" r="r" b="b"/>
              <a:pathLst>
                <a:path w="915" h="1107" extrusionOk="0">
                  <a:moveTo>
                    <a:pt x="532" y="0"/>
                  </a:moveTo>
                  <a:cubicBezTo>
                    <a:pt x="519" y="0"/>
                    <a:pt x="504" y="2"/>
                    <a:pt x="489" y="4"/>
                  </a:cubicBezTo>
                  <a:cubicBezTo>
                    <a:pt x="0" y="112"/>
                    <a:pt x="131" y="827"/>
                    <a:pt x="286" y="1042"/>
                  </a:cubicBezTo>
                  <a:cubicBezTo>
                    <a:pt x="321" y="1087"/>
                    <a:pt x="356" y="1107"/>
                    <a:pt x="392" y="1107"/>
                  </a:cubicBezTo>
                  <a:cubicBezTo>
                    <a:pt x="656" y="1107"/>
                    <a:pt x="914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46"/>
            <p:cNvSpPr/>
            <p:nvPr/>
          </p:nvSpPr>
          <p:spPr>
            <a:xfrm>
              <a:off x="4047075" y="3168050"/>
              <a:ext cx="24675" cy="27500"/>
            </a:xfrm>
            <a:custGeom>
              <a:avLst/>
              <a:gdLst/>
              <a:ahLst/>
              <a:cxnLst/>
              <a:rect l="l" t="t" r="r" b="b"/>
              <a:pathLst>
                <a:path w="987" h="1100" extrusionOk="0">
                  <a:moveTo>
                    <a:pt x="506" y="0"/>
                  </a:moveTo>
                  <a:cubicBezTo>
                    <a:pt x="474" y="0"/>
                    <a:pt x="441" y="11"/>
                    <a:pt x="406" y="35"/>
                  </a:cubicBezTo>
                  <a:cubicBezTo>
                    <a:pt x="0" y="321"/>
                    <a:pt x="394" y="941"/>
                    <a:pt x="620" y="1073"/>
                  </a:cubicBezTo>
                  <a:cubicBezTo>
                    <a:pt x="652" y="1091"/>
                    <a:pt x="680" y="1100"/>
                    <a:pt x="705" y="1100"/>
                  </a:cubicBezTo>
                  <a:cubicBezTo>
                    <a:pt x="987" y="1100"/>
                    <a:pt x="82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28" name="Google Shape;1028;p46"/>
            <p:cNvGrpSpPr/>
            <p:nvPr/>
          </p:nvGrpSpPr>
          <p:grpSpPr>
            <a:xfrm>
              <a:off x="4186575" y="2964725"/>
              <a:ext cx="64125" cy="124625"/>
              <a:chOff x="4186575" y="2964725"/>
              <a:chExt cx="64125" cy="124625"/>
            </a:xfrm>
          </p:grpSpPr>
          <p:sp>
            <p:nvSpPr>
              <p:cNvPr id="1029" name="Google Shape;1029;p46"/>
              <p:cNvSpPr/>
              <p:nvPr/>
            </p:nvSpPr>
            <p:spPr>
              <a:xfrm>
                <a:off x="4186575" y="2964725"/>
                <a:ext cx="64125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4985" extrusionOk="0">
                    <a:moveTo>
                      <a:pt x="406" y="1"/>
                    </a:moveTo>
                    <a:cubicBezTo>
                      <a:pt x="360" y="1"/>
                      <a:pt x="324" y="38"/>
                      <a:pt x="299" y="120"/>
                    </a:cubicBezTo>
                    <a:cubicBezTo>
                      <a:pt x="1" y="1109"/>
                      <a:pt x="1348" y="4758"/>
                      <a:pt x="1324" y="4985"/>
                    </a:cubicBezTo>
                    <a:lnTo>
                      <a:pt x="2564" y="4520"/>
                    </a:lnTo>
                    <a:cubicBezTo>
                      <a:pt x="2564" y="4520"/>
                      <a:pt x="911" y="1"/>
                      <a:pt x="406" y="1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4213700" y="3047900"/>
                <a:ext cx="2745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66" extrusionOk="0">
                    <a:moveTo>
                      <a:pt x="1074" y="0"/>
                    </a:moveTo>
                    <a:cubicBezTo>
                      <a:pt x="1050" y="0"/>
                      <a:pt x="1026" y="0"/>
                      <a:pt x="1026" y="24"/>
                    </a:cubicBezTo>
                    <a:cubicBezTo>
                      <a:pt x="766" y="786"/>
                      <a:pt x="364" y="881"/>
                      <a:pt x="171" y="881"/>
                    </a:cubicBezTo>
                    <a:cubicBezTo>
                      <a:pt x="107" y="881"/>
                      <a:pt x="66" y="871"/>
                      <a:pt x="60" y="871"/>
                    </a:cubicBezTo>
                    <a:cubicBezTo>
                      <a:pt x="36" y="871"/>
                      <a:pt x="13" y="883"/>
                      <a:pt x="13" y="906"/>
                    </a:cubicBezTo>
                    <a:cubicBezTo>
                      <a:pt x="1" y="918"/>
                      <a:pt x="13" y="942"/>
                      <a:pt x="36" y="954"/>
                    </a:cubicBezTo>
                    <a:cubicBezTo>
                      <a:pt x="76" y="962"/>
                      <a:pt x="117" y="966"/>
                      <a:pt x="159" y="966"/>
                    </a:cubicBezTo>
                    <a:cubicBezTo>
                      <a:pt x="242" y="966"/>
                      <a:pt x="327" y="950"/>
                      <a:pt x="406" y="918"/>
                    </a:cubicBezTo>
                    <a:cubicBezTo>
                      <a:pt x="621" y="835"/>
                      <a:pt x="895" y="608"/>
                      <a:pt x="1098" y="48"/>
                    </a:cubicBezTo>
                    <a:cubicBezTo>
                      <a:pt x="1098" y="36"/>
                      <a:pt x="1086" y="12"/>
                      <a:pt x="1074" y="0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4205050" y="3025425"/>
                <a:ext cx="27450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71" extrusionOk="0">
                    <a:moveTo>
                      <a:pt x="1055" y="0"/>
                    </a:moveTo>
                    <a:cubicBezTo>
                      <a:pt x="1039" y="0"/>
                      <a:pt x="1026" y="11"/>
                      <a:pt x="1026" y="29"/>
                    </a:cubicBezTo>
                    <a:cubicBezTo>
                      <a:pt x="766" y="791"/>
                      <a:pt x="364" y="886"/>
                      <a:pt x="171" y="886"/>
                    </a:cubicBezTo>
                    <a:cubicBezTo>
                      <a:pt x="108" y="886"/>
                      <a:pt x="66" y="875"/>
                      <a:pt x="61" y="875"/>
                    </a:cubicBezTo>
                    <a:cubicBezTo>
                      <a:pt x="37" y="875"/>
                      <a:pt x="13" y="887"/>
                      <a:pt x="13" y="911"/>
                    </a:cubicBezTo>
                    <a:cubicBezTo>
                      <a:pt x="1" y="923"/>
                      <a:pt x="13" y="947"/>
                      <a:pt x="37" y="959"/>
                    </a:cubicBezTo>
                    <a:cubicBezTo>
                      <a:pt x="76" y="967"/>
                      <a:pt x="118" y="971"/>
                      <a:pt x="159" y="971"/>
                    </a:cubicBezTo>
                    <a:cubicBezTo>
                      <a:pt x="242" y="971"/>
                      <a:pt x="327" y="955"/>
                      <a:pt x="406" y="923"/>
                    </a:cubicBezTo>
                    <a:cubicBezTo>
                      <a:pt x="633" y="840"/>
                      <a:pt x="907" y="613"/>
                      <a:pt x="1098" y="53"/>
                    </a:cubicBezTo>
                    <a:cubicBezTo>
                      <a:pt x="1098" y="29"/>
                      <a:pt x="1098" y="17"/>
                      <a:pt x="1074" y="5"/>
                    </a:cubicBezTo>
                    <a:cubicBezTo>
                      <a:pt x="1068" y="2"/>
                      <a:pt x="1061" y="0"/>
                      <a:pt x="1055" y="0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4199825" y="3002750"/>
                <a:ext cx="24050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14" extrusionOk="0">
                    <a:moveTo>
                      <a:pt x="919" y="1"/>
                    </a:moveTo>
                    <a:cubicBezTo>
                      <a:pt x="902" y="1"/>
                      <a:pt x="890" y="12"/>
                      <a:pt x="890" y="30"/>
                    </a:cubicBezTo>
                    <a:cubicBezTo>
                      <a:pt x="782" y="423"/>
                      <a:pt x="615" y="673"/>
                      <a:pt x="413" y="781"/>
                    </a:cubicBezTo>
                    <a:cubicBezTo>
                      <a:pt x="339" y="821"/>
                      <a:pt x="255" y="840"/>
                      <a:pt x="171" y="840"/>
                    </a:cubicBezTo>
                    <a:cubicBezTo>
                      <a:pt x="132" y="840"/>
                      <a:pt x="93" y="836"/>
                      <a:pt x="55" y="828"/>
                    </a:cubicBezTo>
                    <a:cubicBezTo>
                      <a:pt x="50" y="825"/>
                      <a:pt x="45" y="824"/>
                      <a:pt x="41" y="824"/>
                    </a:cubicBezTo>
                    <a:cubicBezTo>
                      <a:pt x="14" y="824"/>
                      <a:pt x="0" y="878"/>
                      <a:pt x="31" y="888"/>
                    </a:cubicBezTo>
                    <a:cubicBezTo>
                      <a:pt x="86" y="905"/>
                      <a:pt x="142" y="914"/>
                      <a:pt x="196" y="914"/>
                    </a:cubicBezTo>
                    <a:cubicBezTo>
                      <a:pt x="258" y="914"/>
                      <a:pt x="319" y="902"/>
                      <a:pt x="377" y="876"/>
                    </a:cubicBezTo>
                    <a:cubicBezTo>
                      <a:pt x="401" y="876"/>
                      <a:pt x="413" y="864"/>
                      <a:pt x="436" y="852"/>
                    </a:cubicBezTo>
                    <a:cubicBezTo>
                      <a:pt x="675" y="733"/>
                      <a:pt x="842" y="459"/>
                      <a:pt x="961" y="41"/>
                    </a:cubicBezTo>
                    <a:cubicBezTo>
                      <a:pt x="961" y="30"/>
                      <a:pt x="949" y="6"/>
                      <a:pt x="937" y="6"/>
                    </a:cubicBezTo>
                    <a:cubicBezTo>
                      <a:pt x="931" y="2"/>
                      <a:pt x="925" y="1"/>
                      <a:pt x="919" y="1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3" name="Google Shape;1033;p46"/>
              <p:cNvSpPr/>
              <p:nvPr/>
            </p:nvSpPr>
            <p:spPr>
              <a:xfrm>
                <a:off x="4192750" y="2981725"/>
                <a:ext cx="20575" cy="16074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15" extrusionOk="0">
                    <a:moveTo>
                      <a:pt x="926" y="1"/>
                    </a:moveTo>
                    <a:cubicBezTo>
                      <a:pt x="911" y="1"/>
                      <a:pt x="893" y="10"/>
                      <a:pt x="883" y="31"/>
                    </a:cubicBezTo>
                    <a:cubicBezTo>
                      <a:pt x="776" y="424"/>
                      <a:pt x="621" y="675"/>
                      <a:pt x="406" y="782"/>
                    </a:cubicBezTo>
                    <a:cubicBezTo>
                      <a:pt x="333" y="823"/>
                      <a:pt x="254" y="841"/>
                      <a:pt x="173" y="841"/>
                    </a:cubicBezTo>
                    <a:cubicBezTo>
                      <a:pt x="136" y="841"/>
                      <a:pt x="98" y="837"/>
                      <a:pt x="60" y="830"/>
                    </a:cubicBezTo>
                    <a:cubicBezTo>
                      <a:pt x="54" y="827"/>
                      <a:pt x="48" y="825"/>
                      <a:pt x="42" y="825"/>
                    </a:cubicBezTo>
                    <a:cubicBezTo>
                      <a:pt x="25" y="825"/>
                      <a:pt x="13" y="836"/>
                      <a:pt x="13" y="854"/>
                    </a:cubicBezTo>
                    <a:cubicBezTo>
                      <a:pt x="1" y="866"/>
                      <a:pt x="13" y="889"/>
                      <a:pt x="36" y="889"/>
                    </a:cubicBezTo>
                    <a:cubicBezTo>
                      <a:pt x="86" y="906"/>
                      <a:pt x="139" y="915"/>
                      <a:pt x="191" y="915"/>
                    </a:cubicBezTo>
                    <a:cubicBezTo>
                      <a:pt x="252" y="915"/>
                      <a:pt x="313" y="903"/>
                      <a:pt x="370" y="877"/>
                    </a:cubicBezTo>
                    <a:cubicBezTo>
                      <a:pt x="394" y="866"/>
                      <a:pt x="418" y="866"/>
                      <a:pt x="442" y="854"/>
                    </a:cubicBezTo>
                    <a:cubicBezTo>
                      <a:pt x="668" y="734"/>
                      <a:pt x="847" y="460"/>
                      <a:pt x="955" y="43"/>
                    </a:cubicBezTo>
                    <a:cubicBezTo>
                      <a:pt x="961" y="16"/>
                      <a:pt x="945" y="1"/>
                      <a:pt x="926" y="1"/>
                    </a:cubicBezTo>
                    <a:close/>
                  </a:path>
                </a:pathLst>
              </a:custGeom>
              <a:solidFill>
                <a:srgbClr val="B4B2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4915245" y="2514600"/>
            <a:ext cx="2308674" cy="1091200"/>
          </a:xfrm>
        </p:spPr>
        <p:txBody>
          <a:bodyPr/>
          <a:lstStyle/>
          <a:p>
            <a:r>
              <a:rPr lang="en-US" sz="6000" dirty="0" err="1">
                <a:latin typeface="+mj-lt"/>
              </a:rPr>
              <a:t>Khởi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động</a:t>
            </a:r>
            <a:endParaRPr lang="en-US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20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81" y="227862"/>
            <a:ext cx="7023488" cy="640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32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948614" y="1828800"/>
            <a:ext cx="10264543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1: </a:t>
            </a:r>
            <a:br>
              <a:rPr lang="en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271919" y="6019800"/>
            <a:ext cx="1415511" cy="57568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600" dirty="0"/>
              <a:t>S/9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6" y="372705"/>
            <a:ext cx="10506559" cy="1322284"/>
          </a:xfrm>
        </p:spPr>
        <p:txBody>
          <a:bodyPr/>
          <a:lstStyle/>
          <a:p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26" y="1829592"/>
            <a:ext cx="10506559" cy="4340573"/>
          </a:xfrm>
        </p:spPr>
        <p:txBody>
          <a:bodyPr/>
          <a:lstStyle/>
          <a:p>
            <a:endParaRPr lang="en-US" b="1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ED78B9-4572-4894-ACBB-FB18C12AD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83"/>
            <a:ext cx="12161838" cy="6841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807" y="614317"/>
            <a:ext cx="8403696" cy="62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hai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17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11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7246" y="1300770"/>
            <a:ext cx="5903423" cy="62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Tiếng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endParaRPr lang="en-US" sz="3491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6497" y="1996867"/>
            <a:ext cx="6977899" cy="62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 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: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Chuyện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bốn</a:t>
            </a:r>
            <a:r>
              <a:rPr lang="en-US" sz="3491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491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mùa</a:t>
            </a:r>
            <a:endParaRPr lang="en-US" sz="3491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3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474" y="624225"/>
            <a:ext cx="935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thời tiết ngày hôm nay tại nơi em ở.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9" y="352100"/>
            <a:ext cx="14573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42" y="1828800"/>
            <a:ext cx="7855354" cy="3549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274479" y="685800"/>
            <a:ext cx="11612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sung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cỗ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bùng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r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3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Tĩnh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indent="457200" algn="just"/>
            <a:endParaRPr lang="en-US" sz="23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917360" y="76200"/>
            <a:ext cx="1032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28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1649" y="1108364"/>
            <a:ext cx="688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5930" y="1828800"/>
            <a:ext cx="1327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263175" y="1809337"/>
            <a:ext cx="102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74735" y="2514600"/>
            <a:ext cx="961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63175" y="3200400"/>
            <a:ext cx="1846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04319" y="4953000"/>
            <a:ext cx="2031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43352" y="5990772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062119" y="599440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89545" y="6364512"/>
            <a:ext cx="774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274479" y="685800"/>
            <a:ext cx="116128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sung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xen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Thu,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đêm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trăng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rằm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rước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cỗ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chẳng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ai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thỉ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bập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bùng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sàn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giấc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just"/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indent="457200" algn="just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ngọt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Thu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tựu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ấp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ủ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mầm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23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xuân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chồi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nảy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ích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indent="457200" algn="r"/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3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Nguyên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3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Tĩnh</a:t>
            </a:r>
            <a:r>
              <a:rPr lang="en-US" sz="23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  <a:p>
            <a:pPr indent="457200" algn="just"/>
            <a:endParaRPr lang="en-US" sz="23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E3D26-0FBF-489D-9BF9-77F94C02DE90}"/>
              </a:ext>
            </a:extLst>
          </p:cNvPr>
          <p:cNvSpPr txBox="1"/>
          <p:nvPr/>
        </p:nvSpPr>
        <p:spPr>
          <a:xfrm>
            <a:off x="917360" y="76200"/>
            <a:ext cx="1032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8E1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 BỐN MÙA</a:t>
            </a:r>
            <a:endParaRPr lang="en-US" sz="2800" b="1" dirty="0">
              <a:solidFill>
                <a:srgbClr val="FF8E1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22645" y="1108364"/>
            <a:ext cx="6889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5930" y="1828800"/>
            <a:ext cx="1327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263175" y="1809337"/>
            <a:ext cx="1022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74735" y="2514600"/>
            <a:ext cx="961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321231" y="3200400"/>
            <a:ext cx="18469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63838" y="4938486"/>
            <a:ext cx="2103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65217" y="6005286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17864" y="5994400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2248</Words>
  <Application>Microsoft Office PowerPoint</Application>
  <PresentationFormat>Custom</PresentationFormat>
  <Paragraphs>178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Arial-Rounded</vt:lpstr>
      <vt:lpstr>Roboto Condensed Light</vt:lpstr>
      <vt:lpstr>Delius Unicase</vt:lpstr>
      <vt:lpstr>等线 Light</vt:lpstr>
      <vt:lpstr>Livvic</vt:lpstr>
      <vt:lpstr>等线</vt:lpstr>
      <vt:lpstr>Comfortaa</vt:lpstr>
      <vt:lpstr>HP001 4 hàng</vt:lpstr>
      <vt:lpstr>Arial Rounded MT Bold</vt:lpstr>
      <vt:lpstr>Arial</vt:lpstr>
      <vt:lpstr>Chewy</vt:lpstr>
      <vt:lpstr>Response to Intervention: The Alphabet by Slidesgo</vt:lpstr>
      <vt:lpstr>千图网拥有20W+精美PPT模板 更多PPT模板下载至：www.58pic.com/office/ppt​​</vt:lpstr>
      <vt:lpstr>PowerPoint Presentation</vt:lpstr>
      <vt:lpstr>PowerPoint Presentation</vt:lpstr>
      <vt:lpstr>Khởi động</vt:lpstr>
      <vt:lpstr>PowerPoint Presentation</vt:lpstr>
      <vt:lpstr>Bài 1:  CHUYỆN BỐN MÙA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  <vt:lpstr>Find the shape</vt:lpstr>
      <vt:lpstr>Meet the vowels!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21</cp:revision>
  <dcterms:modified xsi:type="dcterms:W3CDTF">2022-01-17T02:33:15Z</dcterms:modified>
</cp:coreProperties>
</file>