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wav" ContentType="audio/x-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87" r:id="rId2"/>
  </p:sldMasterIdLst>
  <p:notesMasterIdLst>
    <p:notesMasterId r:id="rId5"/>
  </p:notesMasterIdLst>
  <p:sldIdLst>
    <p:sldId id="297" r:id="rId3"/>
    <p:sldId id="267" r:id="rId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70" d="100"/>
          <a:sy n="70" d="100"/>
        </p:scale>
        <p:origin x="73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26C43A9-2F4C-41FE-BAA1-068888103A83}" type="datetimeFigureOut">
              <a:rPr lang="en-US" smtClean="0"/>
              <a:t>4/23/2026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8BF734D-E192-4D8D-9071-403D9235B6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04398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2" y="2130429"/>
            <a:ext cx="10363200" cy="14700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2" y="3886200"/>
            <a:ext cx="85344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1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77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3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69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59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55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1" y="6356353"/>
            <a:ext cx="2844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406E9206-D2D6-4057-92D4-39C87A03E66D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4/23/2026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2" y="6356353"/>
            <a:ext cx="3860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1" y="6356353"/>
            <a:ext cx="2844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62559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2"/>
            <a:ext cx="7315200" cy="566739"/>
          </a:xfrm>
          <a:prstGeom prst="rect">
            <a:avLst/>
          </a:prstGeom>
        </p:spPr>
        <p:txBody>
          <a:bodyPr anchor="b"/>
          <a:lstStyle>
            <a:lvl1pPr algn="l">
              <a:defRPr sz="27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7"/>
            <a:ext cx="73152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300"/>
            </a:lvl1pPr>
            <a:lvl2pPr marL="609600" indent="0">
              <a:buNone/>
              <a:defRPr sz="3800"/>
            </a:lvl2pPr>
            <a:lvl3pPr marL="1219200" indent="0">
              <a:buNone/>
              <a:defRPr sz="3200"/>
            </a:lvl3pPr>
            <a:lvl4pPr marL="1828165" indent="0">
              <a:buNone/>
              <a:defRPr sz="2700"/>
            </a:lvl4pPr>
            <a:lvl5pPr marL="2437765" indent="0">
              <a:buNone/>
              <a:defRPr sz="2700"/>
            </a:lvl5pPr>
            <a:lvl6pPr marL="3047365" indent="0">
              <a:buNone/>
              <a:defRPr sz="2700"/>
            </a:lvl6pPr>
            <a:lvl7pPr marL="3656965" indent="0">
              <a:buNone/>
              <a:defRPr sz="2700"/>
            </a:lvl7pPr>
            <a:lvl8pPr marL="4265930" indent="0">
              <a:buNone/>
              <a:defRPr sz="2700"/>
            </a:lvl8pPr>
            <a:lvl9pPr marL="4875530" indent="0">
              <a:buNone/>
              <a:defRPr sz="27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41"/>
            <a:ext cx="7315200" cy="8048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900"/>
            </a:lvl1pPr>
            <a:lvl2pPr marL="609600" indent="0">
              <a:buNone/>
              <a:defRPr sz="1600"/>
            </a:lvl2pPr>
            <a:lvl3pPr marL="1219200" indent="0">
              <a:buNone/>
              <a:defRPr sz="1400"/>
            </a:lvl3pPr>
            <a:lvl4pPr marL="1828165" indent="0">
              <a:buNone/>
              <a:defRPr sz="1200"/>
            </a:lvl4pPr>
            <a:lvl5pPr marL="2437765" indent="0">
              <a:buNone/>
              <a:defRPr sz="1200"/>
            </a:lvl5pPr>
            <a:lvl6pPr marL="3047365" indent="0">
              <a:buNone/>
              <a:defRPr sz="1200"/>
            </a:lvl6pPr>
            <a:lvl7pPr marL="3656965" indent="0">
              <a:buNone/>
              <a:defRPr sz="1200"/>
            </a:lvl7pPr>
            <a:lvl8pPr marL="4265930" indent="0">
              <a:buNone/>
              <a:defRPr sz="1200"/>
            </a:lvl8pPr>
            <a:lvl9pPr marL="4875530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9601" y="6356353"/>
            <a:ext cx="2844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E257577C-F53D-4BB9-9408-EB84DEB3CD80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4/23/2026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65602" y="6356353"/>
            <a:ext cx="3860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737601" y="6356353"/>
            <a:ext cx="2844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74503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4640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1" y="1600202"/>
            <a:ext cx="109728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1" y="6356353"/>
            <a:ext cx="2844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77D58058-BD14-4845-947D-4A9B79A00D09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4/23/2026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2" y="6356353"/>
            <a:ext cx="3860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1" y="6356353"/>
            <a:ext cx="2844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281936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1" y="274640"/>
            <a:ext cx="27432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2" y="274640"/>
            <a:ext cx="80264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1" y="6356353"/>
            <a:ext cx="2844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18ECB469-C949-4E3F-B0CB-0C15DA7B7F92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4/23/2026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2" y="6356353"/>
            <a:ext cx="3860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1" y="6356353"/>
            <a:ext cx="2844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416299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094602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7374757"/>
      </p:ext>
    </p:extLst>
  </p:cSld>
  <p:clrMapOvr>
    <a:masterClrMapping/>
  </p:clrMapOvr>
  <p:transition spd="slow"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1420283"/>
            <a:ext cx="5181600" cy="98001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2590800"/>
            <a:ext cx="4267200" cy="11684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048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096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9144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2192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5240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8288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1337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4385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4/23/2026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266622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4/23/2026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59419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1542" y="2937934"/>
            <a:ext cx="5181600" cy="908050"/>
          </a:xfrm>
        </p:spPr>
        <p:txBody>
          <a:bodyPr anchor="t"/>
          <a:lstStyle>
            <a:lvl1pPr algn="l">
              <a:defRPr sz="2667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1542" y="1937809"/>
            <a:ext cx="5181600" cy="1000125"/>
          </a:xfrm>
        </p:spPr>
        <p:txBody>
          <a:bodyPr anchor="b"/>
          <a:lstStyle>
            <a:lvl1pPr marL="0" indent="0">
              <a:buNone/>
              <a:defRPr sz="1333">
                <a:solidFill>
                  <a:schemeClr val="tx1">
                    <a:tint val="75000"/>
                  </a:schemeClr>
                </a:solidFill>
              </a:defRPr>
            </a:lvl1pPr>
            <a:lvl2pPr marL="30481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2pPr>
            <a:lvl3pPr marL="609630" indent="0">
              <a:buNone/>
              <a:defRPr sz="1067">
                <a:solidFill>
                  <a:schemeClr val="tx1">
                    <a:tint val="75000"/>
                  </a:schemeClr>
                </a:solidFill>
              </a:defRPr>
            </a:lvl3pPr>
            <a:lvl4pPr marL="914446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4pPr>
            <a:lvl5pPr marL="1219261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5pPr>
            <a:lvl6pPr marL="1524076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6pPr>
            <a:lvl7pPr marL="1828891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7pPr>
            <a:lvl8pPr marL="2133707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8pPr>
            <a:lvl9pPr marL="2438522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4/23/2026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895971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066800"/>
            <a:ext cx="2692400" cy="3017309"/>
          </a:xfrm>
        </p:spPr>
        <p:txBody>
          <a:bodyPr/>
          <a:lstStyle>
            <a:lvl1pPr>
              <a:defRPr sz="1867"/>
            </a:lvl1pPr>
            <a:lvl2pPr>
              <a:defRPr sz="1600"/>
            </a:lvl2pPr>
            <a:lvl3pPr>
              <a:defRPr sz="1333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98800" y="1066800"/>
            <a:ext cx="2692400" cy="3017309"/>
          </a:xfrm>
        </p:spPr>
        <p:txBody>
          <a:bodyPr/>
          <a:lstStyle>
            <a:lvl1pPr>
              <a:defRPr sz="1867"/>
            </a:lvl1pPr>
            <a:lvl2pPr>
              <a:defRPr sz="1600"/>
            </a:lvl2pPr>
            <a:lvl3pPr>
              <a:defRPr sz="1333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4/23/2026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715445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1023409"/>
            <a:ext cx="2693459" cy="426508"/>
          </a:xfrm>
        </p:spPr>
        <p:txBody>
          <a:bodyPr anchor="b"/>
          <a:lstStyle>
            <a:lvl1pPr marL="0" indent="0">
              <a:buNone/>
              <a:defRPr sz="1600" b="1"/>
            </a:lvl1pPr>
            <a:lvl2pPr marL="304815" indent="0">
              <a:buNone/>
              <a:defRPr sz="1333" b="1"/>
            </a:lvl2pPr>
            <a:lvl3pPr marL="609630" indent="0">
              <a:buNone/>
              <a:defRPr sz="1200" b="1"/>
            </a:lvl3pPr>
            <a:lvl4pPr marL="914446" indent="0">
              <a:buNone/>
              <a:defRPr sz="1067" b="1"/>
            </a:lvl4pPr>
            <a:lvl5pPr marL="1219261" indent="0">
              <a:buNone/>
              <a:defRPr sz="1067" b="1"/>
            </a:lvl5pPr>
            <a:lvl6pPr marL="1524076" indent="0">
              <a:buNone/>
              <a:defRPr sz="1067" b="1"/>
            </a:lvl6pPr>
            <a:lvl7pPr marL="1828891" indent="0">
              <a:buNone/>
              <a:defRPr sz="1067" b="1"/>
            </a:lvl7pPr>
            <a:lvl8pPr marL="2133707" indent="0">
              <a:buNone/>
              <a:defRPr sz="1067" b="1"/>
            </a:lvl8pPr>
            <a:lvl9pPr marL="2438522" indent="0">
              <a:buNone/>
              <a:defRPr sz="106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4800" y="1449917"/>
            <a:ext cx="2693459" cy="2634192"/>
          </a:xfrm>
        </p:spPr>
        <p:txBody>
          <a:bodyPr/>
          <a:lstStyle>
            <a:lvl1pPr>
              <a:defRPr sz="1600"/>
            </a:lvl1pPr>
            <a:lvl2pPr>
              <a:defRPr sz="1333"/>
            </a:lvl2pPr>
            <a:lvl3pPr>
              <a:defRPr sz="1200"/>
            </a:lvl3pPr>
            <a:lvl4pPr>
              <a:defRPr sz="1067"/>
            </a:lvl4pPr>
            <a:lvl5pPr>
              <a:defRPr sz="1067"/>
            </a:lvl5pPr>
            <a:lvl6pPr>
              <a:defRPr sz="1067"/>
            </a:lvl6pPr>
            <a:lvl7pPr>
              <a:defRPr sz="1067"/>
            </a:lvl7pPr>
            <a:lvl8pPr>
              <a:defRPr sz="1067"/>
            </a:lvl8pPr>
            <a:lvl9pPr>
              <a:defRPr sz="10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096684" y="1023409"/>
            <a:ext cx="2694517" cy="426508"/>
          </a:xfrm>
        </p:spPr>
        <p:txBody>
          <a:bodyPr anchor="b"/>
          <a:lstStyle>
            <a:lvl1pPr marL="0" indent="0">
              <a:buNone/>
              <a:defRPr sz="1600" b="1"/>
            </a:lvl1pPr>
            <a:lvl2pPr marL="304815" indent="0">
              <a:buNone/>
              <a:defRPr sz="1333" b="1"/>
            </a:lvl2pPr>
            <a:lvl3pPr marL="609630" indent="0">
              <a:buNone/>
              <a:defRPr sz="1200" b="1"/>
            </a:lvl3pPr>
            <a:lvl4pPr marL="914446" indent="0">
              <a:buNone/>
              <a:defRPr sz="1067" b="1"/>
            </a:lvl4pPr>
            <a:lvl5pPr marL="1219261" indent="0">
              <a:buNone/>
              <a:defRPr sz="1067" b="1"/>
            </a:lvl5pPr>
            <a:lvl6pPr marL="1524076" indent="0">
              <a:buNone/>
              <a:defRPr sz="1067" b="1"/>
            </a:lvl6pPr>
            <a:lvl7pPr marL="1828891" indent="0">
              <a:buNone/>
              <a:defRPr sz="1067" b="1"/>
            </a:lvl7pPr>
            <a:lvl8pPr marL="2133707" indent="0">
              <a:buNone/>
              <a:defRPr sz="1067" b="1"/>
            </a:lvl8pPr>
            <a:lvl9pPr marL="2438522" indent="0">
              <a:buNone/>
              <a:defRPr sz="106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096684" y="1449917"/>
            <a:ext cx="2694517" cy="2634192"/>
          </a:xfrm>
        </p:spPr>
        <p:txBody>
          <a:bodyPr/>
          <a:lstStyle>
            <a:lvl1pPr>
              <a:defRPr sz="1600"/>
            </a:lvl1pPr>
            <a:lvl2pPr>
              <a:defRPr sz="1333"/>
            </a:lvl2pPr>
            <a:lvl3pPr>
              <a:defRPr sz="1200"/>
            </a:lvl3pPr>
            <a:lvl4pPr>
              <a:defRPr sz="1067"/>
            </a:lvl4pPr>
            <a:lvl5pPr>
              <a:defRPr sz="1067"/>
            </a:lvl5pPr>
            <a:lvl6pPr>
              <a:defRPr sz="1067"/>
            </a:lvl6pPr>
            <a:lvl7pPr>
              <a:defRPr sz="1067"/>
            </a:lvl7pPr>
            <a:lvl8pPr>
              <a:defRPr sz="1067"/>
            </a:lvl8pPr>
            <a:lvl9pPr>
              <a:defRPr sz="10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4/23/2026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96542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4640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1" y="1600202"/>
            <a:ext cx="109728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1" y="6356353"/>
            <a:ext cx="2844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C052E9E1-D97D-4C90-BB96-FA1ED58B786F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4/23/2026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2" y="6356353"/>
            <a:ext cx="3860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1" y="6356353"/>
            <a:ext cx="2844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406694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4/23/2026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827041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4/23/2026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996040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82033"/>
            <a:ext cx="2005542" cy="774700"/>
          </a:xfrm>
        </p:spPr>
        <p:txBody>
          <a:bodyPr anchor="b"/>
          <a:lstStyle>
            <a:lvl1pPr algn="l">
              <a:defRPr sz="1333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83367" y="182034"/>
            <a:ext cx="3407833" cy="3902075"/>
          </a:xfrm>
        </p:spPr>
        <p:txBody>
          <a:bodyPr/>
          <a:lstStyle>
            <a:lvl1pPr>
              <a:defRPr sz="2133"/>
            </a:lvl1pPr>
            <a:lvl2pPr>
              <a:defRPr sz="1867"/>
            </a:lvl2pPr>
            <a:lvl3pPr>
              <a:defRPr sz="1600"/>
            </a:lvl3pPr>
            <a:lvl4pPr>
              <a:defRPr sz="1333"/>
            </a:lvl4pPr>
            <a:lvl5pPr>
              <a:defRPr sz="1333"/>
            </a:lvl5pPr>
            <a:lvl6pPr>
              <a:defRPr sz="1333"/>
            </a:lvl6pPr>
            <a:lvl7pPr>
              <a:defRPr sz="1333"/>
            </a:lvl7pPr>
            <a:lvl8pPr>
              <a:defRPr sz="1333"/>
            </a:lvl8pPr>
            <a:lvl9pPr>
              <a:defRPr sz="13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800" y="956734"/>
            <a:ext cx="2005542" cy="3127375"/>
          </a:xfrm>
        </p:spPr>
        <p:txBody>
          <a:bodyPr/>
          <a:lstStyle>
            <a:lvl1pPr marL="0" indent="0">
              <a:buNone/>
              <a:defRPr sz="933"/>
            </a:lvl1pPr>
            <a:lvl2pPr marL="304815" indent="0">
              <a:buNone/>
              <a:defRPr sz="800"/>
            </a:lvl2pPr>
            <a:lvl3pPr marL="609630" indent="0">
              <a:buNone/>
              <a:defRPr sz="667"/>
            </a:lvl3pPr>
            <a:lvl4pPr marL="914446" indent="0">
              <a:buNone/>
              <a:defRPr sz="600"/>
            </a:lvl4pPr>
            <a:lvl5pPr marL="1219261" indent="0">
              <a:buNone/>
              <a:defRPr sz="600"/>
            </a:lvl5pPr>
            <a:lvl6pPr marL="1524076" indent="0">
              <a:buNone/>
              <a:defRPr sz="600"/>
            </a:lvl6pPr>
            <a:lvl7pPr marL="1828891" indent="0">
              <a:buNone/>
              <a:defRPr sz="600"/>
            </a:lvl7pPr>
            <a:lvl8pPr marL="2133707" indent="0">
              <a:buNone/>
              <a:defRPr sz="600"/>
            </a:lvl8pPr>
            <a:lvl9pPr marL="2438522" indent="0">
              <a:buNone/>
              <a:defRPr sz="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4/23/2026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160487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94859" y="3200400"/>
            <a:ext cx="3657600" cy="377825"/>
          </a:xfrm>
        </p:spPr>
        <p:txBody>
          <a:bodyPr anchor="b"/>
          <a:lstStyle>
            <a:lvl1pPr algn="l">
              <a:defRPr sz="1333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194859" y="408517"/>
            <a:ext cx="3657600" cy="2743200"/>
          </a:xfrm>
        </p:spPr>
        <p:txBody>
          <a:bodyPr/>
          <a:lstStyle>
            <a:lvl1pPr marL="0" indent="0">
              <a:buNone/>
              <a:defRPr sz="2133"/>
            </a:lvl1pPr>
            <a:lvl2pPr marL="304815" indent="0">
              <a:buNone/>
              <a:defRPr sz="1867"/>
            </a:lvl2pPr>
            <a:lvl3pPr marL="609630" indent="0">
              <a:buNone/>
              <a:defRPr sz="1600"/>
            </a:lvl3pPr>
            <a:lvl4pPr marL="914446" indent="0">
              <a:buNone/>
              <a:defRPr sz="1333"/>
            </a:lvl4pPr>
            <a:lvl5pPr marL="1219261" indent="0">
              <a:buNone/>
              <a:defRPr sz="1333"/>
            </a:lvl5pPr>
            <a:lvl6pPr marL="1524076" indent="0">
              <a:buNone/>
              <a:defRPr sz="1333"/>
            </a:lvl6pPr>
            <a:lvl7pPr marL="1828891" indent="0">
              <a:buNone/>
              <a:defRPr sz="1333"/>
            </a:lvl7pPr>
            <a:lvl8pPr marL="2133707" indent="0">
              <a:buNone/>
              <a:defRPr sz="1333"/>
            </a:lvl8pPr>
            <a:lvl9pPr marL="2438522" indent="0">
              <a:buNone/>
              <a:defRPr sz="1333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94859" y="3578225"/>
            <a:ext cx="3657600" cy="536575"/>
          </a:xfrm>
        </p:spPr>
        <p:txBody>
          <a:bodyPr/>
          <a:lstStyle>
            <a:lvl1pPr marL="0" indent="0">
              <a:buNone/>
              <a:defRPr sz="933"/>
            </a:lvl1pPr>
            <a:lvl2pPr marL="304815" indent="0">
              <a:buNone/>
              <a:defRPr sz="800"/>
            </a:lvl2pPr>
            <a:lvl3pPr marL="609630" indent="0">
              <a:buNone/>
              <a:defRPr sz="667"/>
            </a:lvl3pPr>
            <a:lvl4pPr marL="914446" indent="0">
              <a:buNone/>
              <a:defRPr sz="600"/>
            </a:lvl4pPr>
            <a:lvl5pPr marL="1219261" indent="0">
              <a:buNone/>
              <a:defRPr sz="600"/>
            </a:lvl5pPr>
            <a:lvl6pPr marL="1524076" indent="0">
              <a:buNone/>
              <a:defRPr sz="600"/>
            </a:lvl6pPr>
            <a:lvl7pPr marL="1828891" indent="0">
              <a:buNone/>
              <a:defRPr sz="600"/>
            </a:lvl7pPr>
            <a:lvl8pPr marL="2133707" indent="0">
              <a:buNone/>
              <a:defRPr sz="600"/>
            </a:lvl8pPr>
            <a:lvl9pPr marL="2438522" indent="0">
              <a:buNone/>
              <a:defRPr sz="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4/23/2026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919756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4/23/2026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281984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419600" y="183092"/>
            <a:ext cx="1371600" cy="3901017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183092"/>
            <a:ext cx="4013200" cy="390101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4/23/2026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12696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6" y="4406902"/>
            <a:ext cx="10363200" cy="1362075"/>
          </a:xfrm>
          <a:prstGeom prst="rect">
            <a:avLst/>
          </a:prstGeom>
        </p:spPr>
        <p:txBody>
          <a:bodyPr anchor="t"/>
          <a:lstStyle>
            <a:lvl1pPr algn="l">
              <a:defRPr sz="54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6" y="2906714"/>
            <a:ext cx="103632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700">
                <a:solidFill>
                  <a:schemeClr val="tx1">
                    <a:tint val="75000"/>
                  </a:schemeClr>
                </a:solidFill>
              </a:defRPr>
            </a:lvl1pPr>
            <a:lvl2pPr marL="6096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200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3pPr>
            <a:lvl4pPr marL="1828165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4pPr>
            <a:lvl5pPr marL="2437765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5pPr>
            <a:lvl6pPr marL="3047365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6pPr>
            <a:lvl7pPr marL="3656965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7pPr>
            <a:lvl8pPr marL="426593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8pPr>
            <a:lvl9pPr marL="487553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1" y="6356353"/>
            <a:ext cx="2844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814779EE-1E16-4CC5-A459-C716090F6017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4/23/2026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2" y="6356353"/>
            <a:ext cx="3860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1" y="6356353"/>
            <a:ext cx="2844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24025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4640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2" y="1600202"/>
            <a:ext cx="5384800" cy="4525963"/>
          </a:xfrm>
          <a:prstGeom prst="rect">
            <a:avLst/>
          </a:prstGeom>
        </p:spPr>
        <p:txBody>
          <a:bodyPr/>
          <a:lstStyle>
            <a:lvl1pPr>
              <a:defRPr sz="3800"/>
            </a:lvl1pPr>
            <a:lvl2pPr>
              <a:defRPr sz="3200"/>
            </a:lvl2pPr>
            <a:lvl3pPr>
              <a:defRPr sz="27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1" y="1600202"/>
            <a:ext cx="5384800" cy="4525963"/>
          </a:xfrm>
          <a:prstGeom prst="rect">
            <a:avLst/>
          </a:prstGeom>
        </p:spPr>
        <p:txBody>
          <a:bodyPr/>
          <a:lstStyle>
            <a:lvl1pPr>
              <a:defRPr sz="3800"/>
            </a:lvl1pPr>
            <a:lvl2pPr>
              <a:defRPr sz="3200"/>
            </a:lvl2pPr>
            <a:lvl3pPr>
              <a:defRPr sz="27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9601" y="6356353"/>
            <a:ext cx="2844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A3311C9F-D64E-4824-A709-CF61DE4E0BDD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4/23/2026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65602" y="6356353"/>
            <a:ext cx="3860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737601" y="6356353"/>
            <a:ext cx="2844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79143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4640"/>
            <a:ext cx="109728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1" y="1535114"/>
            <a:ext cx="5386917" cy="639763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3200" b="1"/>
            </a:lvl1pPr>
            <a:lvl2pPr marL="609600" indent="0">
              <a:buNone/>
              <a:defRPr sz="2700" b="1"/>
            </a:lvl2pPr>
            <a:lvl3pPr marL="1219200" indent="0">
              <a:buNone/>
              <a:defRPr sz="2400" b="1"/>
            </a:lvl3pPr>
            <a:lvl4pPr marL="1828165" indent="0">
              <a:buNone/>
              <a:defRPr sz="2200" b="1"/>
            </a:lvl4pPr>
            <a:lvl5pPr marL="2437765" indent="0">
              <a:buNone/>
              <a:defRPr sz="2200" b="1"/>
            </a:lvl5pPr>
            <a:lvl6pPr marL="3047365" indent="0">
              <a:buNone/>
              <a:defRPr sz="2200" b="1"/>
            </a:lvl6pPr>
            <a:lvl7pPr marL="3656965" indent="0">
              <a:buNone/>
              <a:defRPr sz="2200" b="1"/>
            </a:lvl7pPr>
            <a:lvl8pPr marL="4265930" indent="0">
              <a:buNone/>
              <a:defRPr sz="2200" b="1"/>
            </a:lvl8pPr>
            <a:lvl9pPr marL="4875530" indent="0">
              <a:buNone/>
              <a:defRPr sz="2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1" y="2174877"/>
            <a:ext cx="5386917" cy="3951288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4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73" y="1535114"/>
            <a:ext cx="5389033" cy="639763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3200" b="1"/>
            </a:lvl1pPr>
            <a:lvl2pPr marL="609600" indent="0">
              <a:buNone/>
              <a:defRPr sz="2700" b="1"/>
            </a:lvl2pPr>
            <a:lvl3pPr marL="1219200" indent="0">
              <a:buNone/>
              <a:defRPr sz="2400" b="1"/>
            </a:lvl3pPr>
            <a:lvl4pPr marL="1828165" indent="0">
              <a:buNone/>
              <a:defRPr sz="2200" b="1"/>
            </a:lvl4pPr>
            <a:lvl5pPr marL="2437765" indent="0">
              <a:buNone/>
              <a:defRPr sz="2200" b="1"/>
            </a:lvl5pPr>
            <a:lvl6pPr marL="3047365" indent="0">
              <a:buNone/>
              <a:defRPr sz="2200" b="1"/>
            </a:lvl6pPr>
            <a:lvl7pPr marL="3656965" indent="0">
              <a:buNone/>
              <a:defRPr sz="2200" b="1"/>
            </a:lvl7pPr>
            <a:lvl8pPr marL="4265930" indent="0">
              <a:buNone/>
              <a:defRPr sz="2200" b="1"/>
            </a:lvl8pPr>
            <a:lvl9pPr marL="4875530" indent="0">
              <a:buNone/>
              <a:defRPr sz="2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73" y="2174877"/>
            <a:ext cx="5389033" cy="3951288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4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09601" y="6356353"/>
            <a:ext cx="2844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0A4318BD-B3C6-4D4B-B871-C29490A2E55A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4/23/2026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165602" y="6356353"/>
            <a:ext cx="3860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737601" y="6356353"/>
            <a:ext cx="2844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48272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4640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09601" y="6356353"/>
            <a:ext cx="2844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E14CAFC4-799C-4CDE-B92B-8C262F06CF3E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4/23/2026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165602" y="6356353"/>
            <a:ext cx="3860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737601" y="6356353"/>
            <a:ext cx="2844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34642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圆角矩形 4"/>
          <p:cNvSpPr/>
          <p:nvPr userDrawn="1"/>
        </p:nvSpPr>
        <p:spPr>
          <a:xfrm>
            <a:off x="1139634" y="1031258"/>
            <a:ext cx="9912734" cy="42890"/>
          </a:xfrm>
          <a:prstGeom prst="roundRect">
            <a:avLst>
              <a:gd name="adj" fmla="val 50000"/>
            </a:avLst>
          </a:prstGeom>
          <a:gradFill>
            <a:gsLst>
              <a:gs pos="0">
                <a:schemeClr val="bg1">
                  <a:lumMod val="75000"/>
                </a:schemeClr>
              </a:gs>
              <a:gs pos="100000">
                <a:schemeClr val="bg1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5" tIns="45707" rIns="91415" bIns="45707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SimSun" panose="02010600030101010101" pitchFamily="2" charset="-122"/>
              <a:cs typeface="+mn-cs"/>
            </a:endParaRPr>
          </a:p>
        </p:txBody>
      </p:sp>
      <p:sp>
        <p:nvSpPr>
          <p:cNvPr id="6" name="圆角矩形 5"/>
          <p:cNvSpPr/>
          <p:nvPr userDrawn="1"/>
        </p:nvSpPr>
        <p:spPr>
          <a:xfrm>
            <a:off x="5900057" y="6451899"/>
            <a:ext cx="391889" cy="22010"/>
          </a:xfrm>
          <a:prstGeom prst="roundRect">
            <a:avLst>
              <a:gd name="adj" fmla="val 50000"/>
            </a:avLst>
          </a:prstGeom>
          <a:gradFill>
            <a:gsLst>
              <a:gs pos="0">
                <a:schemeClr val="bg1">
                  <a:lumMod val="75000"/>
                </a:schemeClr>
              </a:gs>
              <a:gs pos="100000">
                <a:schemeClr val="bg1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5" tIns="45707" rIns="91415" bIns="45707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SimSun" panose="02010600030101010101" pitchFamily="2" charset="-122"/>
              <a:cs typeface="+mn-cs"/>
            </a:endParaRP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>
          <a:xfrm>
            <a:off x="609601" y="6356353"/>
            <a:ext cx="2844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3E729073-8FFE-4F18-B513-07581FC6638E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4/23/2026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4673601" y="6396227"/>
            <a:ext cx="2844800" cy="365125"/>
          </a:xfrm>
          <a:prstGeom prst="rect">
            <a:avLst/>
          </a:prstGeom>
        </p:spPr>
        <p:txBody>
          <a:bodyPr/>
          <a:lstStyle>
            <a:lvl1pPr algn="ctr">
              <a:defRPr>
                <a:latin typeface="ITC Avant Garde Std Bk" panose="020B0502020202020204" pitchFamily="34" charset="0"/>
              </a:defRPr>
            </a:lvl1pPr>
          </a:lstStyle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77321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997544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1"/>
          </a:xfrm>
          <a:prstGeom prst="rect">
            <a:avLst/>
          </a:prstGeom>
        </p:spPr>
        <p:txBody>
          <a:bodyPr anchor="b"/>
          <a:lstStyle>
            <a:lvl1pPr algn="l">
              <a:defRPr sz="27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4" y="273054"/>
            <a:ext cx="6815667" cy="5853113"/>
          </a:xfrm>
          <a:prstGeom prst="rect">
            <a:avLst/>
          </a:prstGeom>
        </p:spPr>
        <p:txBody>
          <a:bodyPr/>
          <a:lstStyle>
            <a:lvl1pPr>
              <a:defRPr sz="4300"/>
            </a:lvl1pPr>
            <a:lvl2pPr>
              <a:defRPr sz="3800"/>
            </a:lvl2pPr>
            <a:lvl3pPr>
              <a:defRPr sz="3200"/>
            </a:lvl3pPr>
            <a:lvl4pPr>
              <a:defRPr sz="2700"/>
            </a:lvl4pPr>
            <a:lvl5pPr>
              <a:defRPr sz="2700"/>
            </a:lvl5pPr>
            <a:lvl6pPr>
              <a:defRPr sz="2700"/>
            </a:lvl6pPr>
            <a:lvl7pPr>
              <a:defRPr sz="2700"/>
            </a:lvl7pPr>
            <a:lvl8pPr>
              <a:defRPr sz="2700"/>
            </a:lvl8pPr>
            <a:lvl9pPr>
              <a:defRPr sz="27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3" y="1435105"/>
            <a:ext cx="4011084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900"/>
            </a:lvl1pPr>
            <a:lvl2pPr marL="609600" indent="0">
              <a:buNone/>
              <a:defRPr sz="1600"/>
            </a:lvl2pPr>
            <a:lvl3pPr marL="1219200" indent="0">
              <a:buNone/>
              <a:defRPr sz="1400"/>
            </a:lvl3pPr>
            <a:lvl4pPr marL="1828165" indent="0">
              <a:buNone/>
              <a:defRPr sz="1200"/>
            </a:lvl4pPr>
            <a:lvl5pPr marL="2437765" indent="0">
              <a:buNone/>
              <a:defRPr sz="1200"/>
            </a:lvl5pPr>
            <a:lvl6pPr marL="3047365" indent="0">
              <a:buNone/>
              <a:defRPr sz="1200"/>
            </a:lvl6pPr>
            <a:lvl7pPr marL="3656965" indent="0">
              <a:buNone/>
              <a:defRPr sz="1200"/>
            </a:lvl7pPr>
            <a:lvl8pPr marL="4265930" indent="0">
              <a:buNone/>
              <a:defRPr sz="1200"/>
            </a:lvl8pPr>
            <a:lvl9pPr marL="4875530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9601" y="6356353"/>
            <a:ext cx="2844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43C7FCF6-76BD-4495-B08F-4C059D2BA31F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4/23/2026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65602" y="6356353"/>
            <a:ext cx="3860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737601" y="6356353"/>
            <a:ext cx="2844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36509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5" Type="http://schemas.openxmlformats.org/officeDocument/2006/relationships/slideLayout" Target="../slideLayouts/slideLayout19.xml"/><Relationship Id="rId10" Type="http://schemas.openxmlformats.org/officeDocument/2006/relationships/slideLayout" Target="../slideLayouts/slideLayout24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6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round pink label with white text and a black background&#10;&#10;Description automatically generated">
            <a:extLst>
              <a:ext uri="{FF2B5EF4-FFF2-40B4-BE49-F238E27FC236}">
                <a16:creationId xmlns="" xmlns:a16="http://schemas.microsoft.com/office/drawing/2014/main" id="{3D43FF69-FB4E-CB16-9A7F-8F19F773D7E5}"/>
              </a:ext>
            </a:extLst>
          </p:cNvPr>
          <p:cNvPicPr>
            <a:picLocks noChangeAspect="1"/>
          </p:cNvPicPr>
          <p:nvPr userDrawn="1"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51023" y="0"/>
            <a:ext cx="1451113" cy="14511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43124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</p:sldLayoutIdLst>
  <p:hf hdr="0" ftr="0" dt="0"/>
  <p:txStyles>
    <p:titleStyle>
      <a:lvl1pPr algn="ctr" defTabSz="1219200" rtl="0" eaLnBrk="1" latinLnBrk="0" hangingPunct="1">
        <a:spcBef>
          <a:spcPct val="0"/>
        </a:spcBef>
        <a:buNone/>
        <a:defRPr sz="59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200" indent="-4572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4300" kern="1200">
          <a:solidFill>
            <a:schemeClr val="tx1"/>
          </a:solidFill>
          <a:latin typeface="+mn-lt"/>
          <a:ea typeface="+mn-ea"/>
          <a:cs typeface="+mn-cs"/>
        </a:defRPr>
      </a:lvl1pPr>
      <a:lvl2pPr marL="990600" indent="-3810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–"/>
        <a:defRPr sz="3800" kern="1200">
          <a:solidFill>
            <a:schemeClr val="tx1"/>
          </a:solidFill>
          <a:latin typeface="+mn-lt"/>
          <a:ea typeface="+mn-ea"/>
          <a:cs typeface="+mn-cs"/>
        </a:defRPr>
      </a:lvl2pPr>
      <a:lvl3pPr marL="1523365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2965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42565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»"/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352165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3961765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57073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18033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6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2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165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7765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365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6965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593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553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04800" y="183092"/>
            <a:ext cx="5486400" cy="762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1066800"/>
            <a:ext cx="5486400" cy="301730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04800" y="4237567"/>
            <a:ext cx="1422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4/23/2026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082800" y="4237567"/>
            <a:ext cx="1930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68800" y="4237567"/>
            <a:ext cx="1422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94342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95" r:id="rId8"/>
    <p:sldLayoutId id="2147483696" r:id="rId9"/>
    <p:sldLayoutId id="2147483697" r:id="rId10"/>
    <p:sldLayoutId id="2147483698" r:id="rId11"/>
  </p:sldLayoutIdLst>
  <p:txStyles>
    <p:titleStyle>
      <a:lvl1pPr algn="ctr" defTabSz="609630" rtl="0" eaLnBrk="1" latinLnBrk="0" hangingPunct="1">
        <a:spcBef>
          <a:spcPct val="0"/>
        </a:spcBef>
        <a:buNone/>
        <a:defRPr sz="2933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11" indent="-228611" algn="l" defTabSz="609630" rtl="0" eaLnBrk="1" latinLnBrk="0" hangingPunct="1">
        <a:spcBef>
          <a:spcPct val="20000"/>
        </a:spcBef>
        <a:buFont typeface="Arial" pitchFamily="34" charset="0"/>
        <a:buChar char="•"/>
        <a:defRPr sz="2133" kern="1200">
          <a:solidFill>
            <a:schemeClr val="tx1"/>
          </a:solidFill>
          <a:latin typeface="+mn-lt"/>
          <a:ea typeface="+mn-ea"/>
          <a:cs typeface="+mn-cs"/>
        </a:defRPr>
      </a:lvl1pPr>
      <a:lvl2pPr marL="495325" indent="-190510" algn="l" defTabSz="609630" rtl="0" eaLnBrk="1" latinLnBrk="0" hangingPunct="1">
        <a:spcBef>
          <a:spcPct val="20000"/>
        </a:spcBef>
        <a:buFont typeface="Arial" pitchFamily="34" charset="0"/>
        <a:buChar char="–"/>
        <a:defRPr sz="1867" kern="1200">
          <a:solidFill>
            <a:schemeClr val="tx1"/>
          </a:solidFill>
          <a:latin typeface="+mn-lt"/>
          <a:ea typeface="+mn-ea"/>
          <a:cs typeface="+mn-cs"/>
        </a:defRPr>
      </a:lvl2pPr>
      <a:lvl3pPr marL="762038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66853" indent="-152408" algn="l" defTabSz="609630" rtl="0" eaLnBrk="1" latinLnBrk="0" hangingPunct="1">
        <a:spcBef>
          <a:spcPct val="20000"/>
        </a:spcBef>
        <a:buFont typeface="Arial" pitchFamily="34" charset="0"/>
        <a:buChar char="–"/>
        <a:defRPr sz="1333" kern="1200">
          <a:solidFill>
            <a:schemeClr val="tx1"/>
          </a:solidFill>
          <a:latin typeface="+mn-lt"/>
          <a:ea typeface="+mn-ea"/>
          <a:cs typeface="+mn-cs"/>
        </a:defRPr>
      </a:lvl4pPr>
      <a:lvl5pPr marL="1371669" indent="-152408" algn="l" defTabSz="609630" rtl="0" eaLnBrk="1" latinLnBrk="0" hangingPunct="1">
        <a:spcBef>
          <a:spcPct val="20000"/>
        </a:spcBef>
        <a:buFont typeface="Arial" pitchFamily="34" charset="0"/>
        <a:buChar char="»"/>
        <a:defRPr sz="1333" kern="1200">
          <a:solidFill>
            <a:schemeClr val="tx1"/>
          </a:solidFill>
          <a:latin typeface="+mn-lt"/>
          <a:ea typeface="+mn-ea"/>
          <a:cs typeface="+mn-cs"/>
        </a:defRPr>
      </a:lvl5pPr>
      <a:lvl6pPr marL="1676484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6pPr>
      <a:lvl7pPr marL="1981299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7pPr>
      <a:lvl8pPr marL="2286114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8pPr>
      <a:lvl9pPr marL="2590930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1pPr>
      <a:lvl2pPr marL="304815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2pPr>
      <a:lvl3pPr marL="609630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914446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219261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1524076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91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2133707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2438522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1.xml"/><Relationship Id="rId6" Type="http://schemas.openxmlformats.org/officeDocument/2006/relationships/image" Target="../media/image71.svg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Content Placeholder 4" descr="A picture containing text, stationary, envelope&#10;&#10;Description automatically generated">
            <a:extLst>
              <a:ext uri="{FF2B5EF4-FFF2-40B4-BE49-F238E27FC236}">
                <a16:creationId xmlns="" xmlns:a16="http://schemas.microsoft.com/office/drawing/2014/main" id="{D380EF0C-FF5F-42AB-9A2C-CD7B3B25C81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72" y="0"/>
            <a:ext cx="12192001" cy="6920300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="" xmlns:a16="http://schemas.microsoft.com/office/drawing/2014/main" id="{543C23B5-1CA2-4026-A9A0-892C8A3D0C0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59275" y="1480011"/>
            <a:ext cx="754869" cy="1000529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0539" y="5387848"/>
            <a:ext cx="344239" cy="35493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98" y="-124125"/>
            <a:ext cx="1659447" cy="1659447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="" xmlns:a16="http://schemas.microsoft.com/office/drawing/2014/main" id="{B9DE33A2-8E8F-1047-8F3A-CB9C4610783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634386" y="514350"/>
            <a:ext cx="3283647" cy="1574719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8ACB976E-5DC6-FEB0-C4C1-6084ABED180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959323" y="2010023"/>
            <a:ext cx="6578154" cy="30665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431079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3"/>
          <p:cNvSpPr/>
          <p:nvPr/>
        </p:nvSpPr>
        <p:spPr>
          <a:xfrm>
            <a:off x="1219200" y="274321"/>
            <a:ext cx="9804400" cy="1701804"/>
          </a:xfrm>
          <a:custGeom>
            <a:avLst/>
            <a:gdLst/>
            <a:ahLst/>
            <a:cxnLst/>
            <a:rect l="l" t="t" r="r" b="b"/>
            <a:pathLst>
              <a:path w="3825300" h="1697477">
                <a:moveTo>
                  <a:pt x="0" y="0"/>
                </a:moveTo>
                <a:lnTo>
                  <a:pt x="3825300" y="0"/>
                </a:lnTo>
                <a:lnTo>
                  <a:pt x="3825300" y="1697477"/>
                </a:lnTo>
                <a:lnTo>
                  <a:pt x="0" y="1697477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sp>
        <p:nvSpPr>
          <p:cNvPr id="7" name="TextBox 7"/>
          <p:cNvSpPr txBox="1"/>
          <p:nvPr/>
        </p:nvSpPr>
        <p:spPr>
          <a:xfrm>
            <a:off x="1857551" y="583197"/>
            <a:ext cx="8476899" cy="110799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defTabSz="609630"/>
            <a:r>
              <a:rPr lang="vi-VN" sz="3600" dirty="0">
                <a:solidFill>
                  <a:srgbClr val="FFDE5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e. Biết hoàn cảnh gia đình khó khăn, Lan nói với mẹ: “Mặc lại quần áo cũ vẫn được mẹ ạ”.</a:t>
            </a:r>
            <a:endParaRPr lang="en-US" sz="3600" dirty="0">
              <a:solidFill>
                <a:srgbClr val="FFDE59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17" name="Group 16">
            <a:extLst>
              <a:ext uri="{FF2B5EF4-FFF2-40B4-BE49-F238E27FC236}">
                <a16:creationId xmlns="" xmlns:a16="http://schemas.microsoft.com/office/drawing/2014/main" id="{B1155D66-9CD1-4842-B66C-B7A202B61EC8}"/>
              </a:ext>
            </a:extLst>
          </p:cNvPr>
          <p:cNvGrpSpPr/>
          <p:nvPr/>
        </p:nvGrpSpPr>
        <p:grpSpPr>
          <a:xfrm>
            <a:off x="513080" y="3192713"/>
            <a:ext cx="9210040" cy="2182774"/>
            <a:chOff x="1028700" y="3707030"/>
            <a:chExt cx="6734110" cy="2298015"/>
          </a:xfrm>
        </p:grpSpPr>
        <p:sp>
          <p:nvSpPr>
            <p:cNvPr id="8" name="Freeform 8"/>
            <p:cNvSpPr/>
            <p:nvPr/>
          </p:nvSpPr>
          <p:spPr>
            <a:xfrm>
              <a:off x="1028700" y="3707030"/>
              <a:ext cx="6734110" cy="2298015"/>
            </a:xfrm>
            <a:custGeom>
              <a:avLst/>
              <a:gdLst/>
              <a:ahLst/>
              <a:cxnLst/>
              <a:rect l="l" t="t" r="r" b="b"/>
              <a:pathLst>
                <a:path w="6734110" h="2298015">
                  <a:moveTo>
                    <a:pt x="0" y="0"/>
                  </a:moveTo>
                  <a:lnTo>
                    <a:pt x="6734110" y="0"/>
                  </a:lnTo>
                  <a:lnTo>
                    <a:pt x="6734110" y="2298015"/>
                  </a:lnTo>
                  <a:lnTo>
                    <a:pt x="0" y="229801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="" xmlns:asvg="http://schemas.microsoft.com/office/drawing/2016/SVG/main" r:embed="rId6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9" name="TextBox 9"/>
            <p:cNvSpPr txBox="1"/>
            <p:nvPr/>
          </p:nvSpPr>
          <p:spPr>
            <a:xfrm>
              <a:off x="1385351" y="4222821"/>
              <a:ext cx="5860855" cy="129610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 defTabSz="609630">
                <a:spcBef>
                  <a:spcPct val="0"/>
                </a:spcBef>
              </a:pPr>
              <a:r>
                <a:rPr lang="vi-VN" sz="4000" b="1" dirty="0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Đồng ý. Bạn Lan biết thương bố mẹ, quý </a:t>
              </a:r>
              <a:r>
                <a:rPr lang="en-US" sz="4000" b="1" dirty="0" err="1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trọng</a:t>
              </a:r>
              <a:r>
                <a:rPr lang="vi-VN" sz="4000" b="1" dirty="0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đồ vật của mình.</a:t>
              </a:r>
              <a:endParaRPr lang="en-US" sz="400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3_Office Theme">
  <a:themeElements>
    <a:clrScheme name="炫彩扁平2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FFBF53"/>
      </a:accent1>
      <a:accent2>
        <a:srgbClr val="F17475"/>
      </a:accent2>
      <a:accent3>
        <a:srgbClr val="01B3C5"/>
      </a:accent3>
      <a:accent4>
        <a:srgbClr val="77448C"/>
      </a:accent4>
      <a:accent5>
        <a:srgbClr val="00AF92"/>
      </a:accent5>
      <a:accent6>
        <a:srgbClr val="C65885"/>
      </a:accent6>
      <a:hlink>
        <a:srgbClr val="FCC79F"/>
      </a:hlink>
      <a:folHlink>
        <a:srgbClr val="869FB7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37</TotalTime>
  <Words>43</Words>
  <Application>Microsoft Office PowerPoint</Application>
  <PresentationFormat>Widescreen</PresentationFormat>
  <Paragraphs>2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</vt:i4>
      </vt:variant>
    </vt:vector>
  </HeadingPairs>
  <TitlesOfParts>
    <vt:vector size="9" baseType="lpstr">
      <vt:lpstr>SimSun</vt:lpstr>
      <vt:lpstr>SimSun</vt:lpstr>
      <vt:lpstr>Arial</vt:lpstr>
      <vt:lpstr>Calibri</vt:lpstr>
      <vt:lpstr>ITC Avant Garde Std Bk</vt:lpstr>
      <vt:lpstr>3_Office Theme</vt:lpstr>
      <vt:lpstr>Office Theme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 Tran</dc:creator>
  <cp:lastModifiedBy>Windows User</cp:lastModifiedBy>
  <cp:revision>33</cp:revision>
  <dcterms:created xsi:type="dcterms:W3CDTF">2024-02-06T07:46:58Z</dcterms:created>
  <dcterms:modified xsi:type="dcterms:W3CDTF">2026-04-23T07:16:53Z</dcterms:modified>
</cp:coreProperties>
</file>