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notesMasterIdLst>
    <p:notesMasterId r:id="rId9"/>
  </p:notesMasterIdLst>
  <p:handoutMasterIdLst>
    <p:handoutMasterId r:id="rId10"/>
  </p:handoutMasterIdLst>
  <p:sldIdLst>
    <p:sldId id="257" r:id="rId4"/>
    <p:sldId id="295" r:id="rId5"/>
    <p:sldId id="296" r:id="rId6"/>
    <p:sldId id="501" r:id="rId7"/>
    <p:sldId id="50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00FF00"/>
    <a:srgbClr val="FEDEDE"/>
    <a:srgbClr val="FFCCFF"/>
    <a:srgbClr val="FFFFCC"/>
    <a:srgbClr val="D9ACCF"/>
    <a:srgbClr val="FEFEFF"/>
    <a:srgbClr val="855BA2"/>
    <a:srgbClr val="70408B"/>
    <a:srgbClr val="875E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3259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260ABE3-9145-D3EC-4F28-D84ED4BEB5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22EEFA-0DE1-06AC-08FF-9565310B6C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49697-56AB-4665-801D-7BEC896D9B79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FA6C7F-57A7-F269-FD2E-A051365656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1FE123-D811-9445-2546-28635BEDD4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B35F8-FE39-4CB9-9844-AE02BEAD2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35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5E021-7566-4D7F-A62D-4ADB850A8884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854EF-8C27-4D76-B755-1794355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62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854EF-8C27-4D76-B755-1794355016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3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854EF-8C27-4D76-B755-1794355016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2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6D8895-A2F5-81D7-5EFD-89A27012B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17909EC-D8A5-2380-1728-F44B30367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6EF330-4F30-46A9-9926-674A88A7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64DC4E-15E1-164B-685E-29810EA58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BD44B4-905A-70A6-C41A-C4A7E7713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61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B40B5C-1008-4879-0F1D-CDE4695E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369906-E5A4-A15A-7803-1BF7A041E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EDA232-42D2-BB7D-C5E1-86E90DB1FE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BAF403-6694-0412-12A9-C837436F6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6D9CFD-CD09-0D33-D11F-4702EC88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768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5B7FB5F-4821-3510-D03E-98D063B9A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388E457-7472-BD78-1DE7-2CE1AEB75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18D26C-D678-2593-370E-D1E35A9967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DBB403-8A1E-F840-5CF3-D5BD33D7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CCE5DE-AD7F-DD36-6DBD-339C0C5C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868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0703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695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72019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9896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51218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9689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454312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77652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EA8BAB-953F-7FC0-6A0A-3243D917A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4363CF-8FB3-5416-34A7-442F5711C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65D05A-CBD3-5603-6B78-2EB55F166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6D5C26-AE22-F78E-2557-DDC7E32B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C69081-4FA9-CFB4-40C4-750E72C07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07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9964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72270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46549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20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9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74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44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48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5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5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505B30-2AD8-51C1-F6C1-BF0D0327B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C9D1AF-EDD2-E0EB-2F7A-226C48350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CBAF2E-9249-7484-7274-6C7DC691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8DF08D-4F9B-84BA-0E51-18CF8B1A9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B434F-5F8C-5B04-6AAC-E6A79956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66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13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50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55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91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996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071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D3878-D461-8E99-96DB-C83C69F8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F6120F-1E8A-7D7A-9E10-2D1285BCE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79DDC5-A643-35E4-2126-5D9BB8534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2BDAE6-28FC-4A11-9771-7723763F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87C0E8-AF2E-F79A-1890-5CB0C333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82B85E-4C3E-DF23-09A8-387AA2FD1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51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EFCFB-E07C-E690-DDDE-09BCD932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308FE1-B90C-0201-0AD0-FEDFEAA5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5E08EA-8EC8-FE6C-C2D3-D24A6E6FA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E6AF19-05C5-EE75-D4DE-DD9558EEDE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9CB52A-EABD-E5B0-060F-0D232CE95F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B5460B1-0AEA-A0BC-A1F2-1BD0F716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2A67864-C0DF-0A66-054D-30EB4B499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2557CE-FAB4-B2C1-96AD-31E6AF9B7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793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28D28B-A25A-727F-52EB-0EB01405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9FB9BE-74E5-0520-BE40-3EB709C99C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DD916C1-4286-EB33-6EC6-A903DD4F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B9D2FB-B342-A051-3515-D5BA0968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0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667B087-4609-8432-CE21-C7829A6B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0D468E3-EB72-AE40-D542-F1865A84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DFD0CD-5A0C-5274-9014-F0A602EE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97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C30A6-DC21-AF26-6C15-24DCEDA47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823FB6-ADEC-B4C4-D417-944A31DDC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0F69523-AB53-DBAF-E0E1-93B7550A4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33CC3A-7711-2BF7-D2E7-6604DBA1A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59F250-2702-92EA-BE9C-BE8F48FD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61BFA1-F4E4-9F5D-DDEA-7FDC0BE2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04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D63272-CA08-D47C-4BFA-62A6AA3C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906991D-AE40-0049-1C99-A9D2066C7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1E4AA2-EFD4-1798-614B-505FC63A1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3D01F3-E22D-9F41-DD3E-D376D2D3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39B07-93C7-4970-A76D-D492B751A6B5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35528D-480C-B935-0A15-3EE53A812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E796A2D-9687-9328-2382-8C2723AAE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21C960-F3EB-4352-B858-9DEC58F8E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93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ainting, drawing, fruit, child art&#10;&#10;Description automatically generated">
            <a:extLst>
              <a:ext uri="{FF2B5EF4-FFF2-40B4-BE49-F238E27FC236}">
                <a16:creationId xmlns:a16="http://schemas.microsoft.com/office/drawing/2014/main" xmlns="" id="{573787BA-CC4D-C634-9D80-4856B8203F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F2B29DA-F5C9-E2EF-DB99-C28A9FF1DA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77" y="0"/>
            <a:ext cx="1545210" cy="15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9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01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1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ild art, painting, paint, drawing&#10;&#10;Description automatically generated">
            <a:extLst>
              <a:ext uri="{FF2B5EF4-FFF2-40B4-BE49-F238E27FC236}">
                <a16:creationId xmlns:a16="http://schemas.microsoft.com/office/drawing/2014/main" xmlns="" id="{2B6C4795-565A-139D-CFB7-59D77AFD6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A78FCBF-CAF1-B701-DA2E-A2D0DA5227B5}"/>
              </a:ext>
            </a:extLst>
          </p:cNvPr>
          <p:cNvSpPr/>
          <p:nvPr/>
        </p:nvSpPr>
        <p:spPr>
          <a:xfrm>
            <a:off x="3124200" y="579120"/>
            <a:ext cx="7221995" cy="4511040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xmlns="" id="{37136ACD-9E11-0B29-2621-4B5A3547E81F}"/>
              </a:ext>
            </a:extLst>
          </p:cNvPr>
          <p:cNvSpPr txBox="1"/>
          <p:nvPr/>
        </p:nvSpPr>
        <p:spPr>
          <a:xfrm>
            <a:off x="3922515" y="663730"/>
            <a:ext cx="5748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Thứ</a:t>
            </a:r>
            <a:r>
              <a:rPr lang="en-US" sz="3200" b="1" dirty="0"/>
              <a:t> … </a:t>
            </a:r>
            <a:r>
              <a:rPr lang="en-US" sz="3200" b="1" dirty="0" err="1"/>
              <a:t>ngày</a:t>
            </a:r>
            <a:r>
              <a:rPr lang="en-US" sz="3200" b="1" dirty="0"/>
              <a:t> … </a:t>
            </a:r>
            <a:r>
              <a:rPr lang="en-US" sz="3200" b="1" dirty="0" err="1"/>
              <a:t>tháng</a:t>
            </a:r>
            <a:r>
              <a:rPr lang="en-US" sz="3200" b="1" dirty="0"/>
              <a:t> … </a:t>
            </a:r>
            <a:r>
              <a:rPr lang="en-US" sz="3200" b="1" dirty="0" err="1"/>
              <a:t>năm</a:t>
            </a:r>
            <a:r>
              <a:rPr lang="en-US" sz="3200" b="1" dirty="0"/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C7CABD-4E31-2D89-6289-8FC53107A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02" y="1197826"/>
            <a:ext cx="2712955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5FD4F5-F912-4BB7-3630-D6C3F8121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2966443"/>
            <a:ext cx="6290405" cy="2222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9CC707-576E-409C-0C73-C72482022B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697" y="2295106"/>
            <a:ext cx="311532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026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ild art, painting, paint, drawing&#10;&#10;Description automatically generated">
            <a:extLst>
              <a:ext uri="{FF2B5EF4-FFF2-40B4-BE49-F238E27FC236}">
                <a16:creationId xmlns:a16="http://schemas.microsoft.com/office/drawing/2014/main" xmlns="" id="{2B6C4795-565A-139D-CFB7-59D77AFD6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A95CD04-8C5E-8E31-759A-4933861B8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093"/>
          <a:stretch/>
        </p:blipFill>
        <p:spPr>
          <a:xfrm>
            <a:off x="475147" y="702440"/>
            <a:ext cx="5965004" cy="2877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3C1387-D555-04FE-BB04-D5CF94A802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65"/>
          <a:stretch/>
        </p:blipFill>
        <p:spPr>
          <a:xfrm>
            <a:off x="5165049" y="3429000"/>
            <a:ext cx="5675407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823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drawing, fruit, child art&#10;&#10;Description automatically generated">
            <a:extLst>
              <a:ext uri="{FF2B5EF4-FFF2-40B4-BE49-F238E27FC236}">
                <a16:creationId xmlns:a16="http://schemas.microsoft.com/office/drawing/2014/main" xmlns="" id="{77E25B47-679F-BD44-0651-5ACD598FB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73194EA-CEE9-73EB-0B54-DB07D3A7ACC1}"/>
              </a:ext>
            </a:extLst>
          </p:cNvPr>
          <p:cNvSpPr/>
          <p:nvPr/>
        </p:nvSpPr>
        <p:spPr>
          <a:xfrm>
            <a:off x="152400" y="9144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8E0B527A-E736-DE3A-4ED3-0E50963B3652}"/>
              </a:ext>
            </a:extLst>
          </p:cNvPr>
          <p:cNvSpPr txBox="1"/>
          <p:nvPr/>
        </p:nvSpPr>
        <p:spPr>
          <a:xfrm>
            <a:off x="883920" y="252900"/>
            <a:ext cx="1056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nhận xét về việc sử dụng tiền của các bạn trong các trường hợp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4B3DF0-9497-D8A1-B033-6E2927D16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60" y="1396431"/>
            <a:ext cx="8320973" cy="526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drawing, fruit, child art&#10;&#10;Description automatically generated">
            <a:extLst>
              <a:ext uri="{FF2B5EF4-FFF2-40B4-BE49-F238E27FC236}">
                <a16:creationId xmlns:a16="http://schemas.microsoft.com/office/drawing/2014/main" xmlns="" id="{77E25B47-679F-BD44-0651-5ACD598FB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73194EA-CEE9-73EB-0B54-DB07D3A7ACC1}"/>
              </a:ext>
            </a:extLst>
          </p:cNvPr>
          <p:cNvSpPr/>
          <p:nvPr/>
        </p:nvSpPr>
        <p:spPr>
          <a:xfrm>
            <a:off x="152400" y="9144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8E0B527A-E736-DE3A-4ED3-0E50963B3652}"/>
              </a:ext>
            </a:extLst>
          </p:cNvPr>
          <p:cNvSpPr txBox="1"/>
          <p:nvPr/>
        </p:nvSpPr>
        <p:spPr>
          <a:xfrm>
            <a:off x="883920" y="252900"/>
            <a:ext cx="1056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làm gì nếu ở trong các tình huống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1648D0-08BA-8231-5176-76F66837D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371" y="1293738"/>
            <a:ext cx="7911178" cy="479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drawing, fruit, child art&#10;&#10;Description automatically generated">
            <a:extLst>
              <a:ext uri="{FF2B5EF4-FFF2-40B4-BE49-F238E27FC236}">
                <a16:creationId xmlns:a16="http://schemas.microsoft.com/office/drawing/2014/main" xmlns="" id="{77E25B47-679F-BD44-0651-5ACD598FB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73194EA-CEE9-73EB-0B54-DB07D3A7ACC1}"/>
              </a:ext>
            </a:extLst>
          </p:cNvPr>
          <p:cNvSpPr/>
          <p:nvPr/>
        </p:nvSpPr>
        <p:spPr>
          <a:xfrm>
            <a:off x="152400" y="9144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8E0B527A-E736-DE3A-4ED3-0E50963B3652}"/>
              </a:ext>
            </a:extLst>
          </p:cNvPr>
          <p:cNvSpPr txBox="1"/>
          <p:nvPr/>
        </p:nvSpPr>
        <p:spPr>
          <a:xfrm>
            <a:off x="660636" y="433653"/>
            <a:ext cx="1056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Em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328D45-09D9-4240-1747-E154956CD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918" y="1686921"/>
            <a:ext cx="9977423" cy="372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9308</TotalTime>
  <Words>65</Words>
  <Application>Microsoft Office PowerPoint</Application>
  <PresentationFormat>Widescreen</PresentationFormat>
  <Paragraphs>8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字魂27号-布丁体</vt:lpstr>
      <vt:lpstr>等线</vt:lpstr>
      <vt:lpstr>Office Theme</vt:lpstr>
      <vt:lpstr>自定义设计方案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Windows User</cp:lastModifiedBy>
  <cp:revision>65</cp:revision>
  <dcterms:created xsi:type="dcterms:W3CDTF">2023-06-25T08:24:42Z</dcterms:created>
  <dcterms:modified xsi:type="dcterms:W3CDTF">2026-04-23T06:28:34Z</dcterms:modified>
  <cp:category>9Slide.vn</cp:category>
</cp:coreProperties>
</file>