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15"/>
  </p:notesMasterIdLst>
  <p:sldIdLst>
    <p:sldId id="257" r:id="rId3"/>
    <p:sldId id="297" r:id="rId4"/>
    <p:sldId id="256" r:id="rId5"/>
    <p:sldId id="494" r:id="rId6"/>
    <p:sldId id="289" r:id="rId7"/>
    <p:sldId id="264" r:id="rId8"/>
    <p:sldId id="495" r:id="rId9"/>
    <p:sldId id="497" r:id="rId10"/>
    <p:sldId id="501" r:id="rId11"/>
    <p:sldId id="502" r:id="rId12"/>
    <p:sldId id="505" r:id="rId13"/>
    <p:sldId id="30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88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A2A1A-B713-4E84-9962-1262CD72DD38}" type="datetimeFigureOut">
              <a:rPr lang="en-US" smtClean="0"/>
              <a:t>2/26/2026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4C017C-D147-442A-9703-6277217C1BD4}" type="slidenum">
              <a:rPr lang="en-US" smtClean="0"/>
              <a:t>‹#›</a:t>
            </a:fld>
            <a:endParaRPr lang="en-US"/>
          </a:p>
        </p:txBody>
      </p:sp>
    </p:spTree>
    <p:extLst>
      <p:ext uri="{BB962C8B-B14F-4D97-AF65-F5344CB8AC3E}">
        <p14:creationId xmlns:p14="http://schemas.microsoft.com/office/powerpoint/2010/main" val="2801738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11890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51109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92788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82924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53761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23233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39088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50540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3"/>
        <p:cNvGrpSpPr/>
        <p:nvPr/>
      </p:nvGrpSpPr>
      <p:grpSpPr>
        <a:xfrm>
          <a:off x="0" y="0"/>
          <a:ext cx="0" cy="0"/>
          <a:chOff x="0" y="0"/>
          <a:chExt cx="0" cy="0"/>
        </a:xfrm>
      </p:grpSpPr>
      <p:sp>
        <p:nvSpPr>
          <p:cNvPr id="3284" name="Google Shape;3284;gba81873962_0_5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5" name="Google Shape;3285;gba81873962_0_5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5365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6"/>
        <p:cNvGrpSpPr/>
        <p:nvPr/>
      </p:nvGrpSpPr>
      <p:grpSpPr>
        <a:xfrm>
          <a:off x="0" y="0"/>
          <a:ext cx="0" cy="0"/>
          <a:chOff x="0" y="0"/>
          <a:chExt cx="0" cy="0"/>
        </a:xfrm>
      </p:grpSpPr>
      <p:sp>
        <p:nvSpPr>
          <p:cNvPr id="27" name="Google Shape;27;p4"/>
          <p:cNvSpPr txBox="1">
            <a:spLocks noGrp="1"/>
          </p:cNvSpPr>
          <p:nvPr>
            <p:ph type="body" idx="1"/>
          </p:nvPr>
        </p:nvSpPr>
        <p:spPr>
          <a:xfrm>
            <a:off x="952767" y="1344833"/>
            <a:ext cx="10276800" cy="4796400"/>
          </a:xfrm>
          <a:prstGeom prst="rect">
            <a:avLst/>
          </a:prstGeom>
        </p:spPr>
        <p:txBody>
          <a:bodyPr spcFirstLastPara="1" wrap="square" lIns="91425" tIns="91425" rIns="91425" bIns="91425" anchor="t" anchorCtr="0">
            <a:noAutofit/>
          </a:bodyPr>
          <a:lstStyle>
            <a:lvl1pPr marL="609630" lvl="0" indent="-457223" rtl="0">
              <a:spcBef>
                <a:spcPct val="1000"/>
              </a:spcBef>
              <a:spcAft>
                <a:spcPts val="0"/>
              </a:spcAft>
              <a:buSzPts val="1800"/>
              <a:buChar char="●"/>
              <a:defRPr sz="1600"/>
            </a:lvl1pPr>
            <a:lvl2pPr marL="1219261" lvl="1" indent="-423355" rtl="0">
              <a:spcBef>
                <a:spcPct val="1000"/>
              </a:spcBef>
              <a:spcAft>
                <a:spcPts val="0"/>
              </a:spcAft>
              <a:buSzPts val="1400"/>
              <a:buFont typeface="Arial" panose="020B0604020202020204"/>
              <a:buChar char="○"/>
              <a:defRPr/>
            </a:lvl2pPr>
            <a:lvl3pPr marL="1828891" lvl="2" indent="-423355" rtl="0">
              <a:spcBef>
                <a:spcPct val="1000"/>
              </a:spcBef>
              <a:spcAft>
                <a:spcPts val="0"/>
              </a:spcAft>
              <a:buSzPts val="1400"/>
              <a:buFont typeface="Arial" panose="020B0604020202020204"/>
              <a:buChar char="■"/>
              <a:defRPr/>
            </a:lvl3pPr>
            <a:lvl4pPr marL="2438522" lvl="3" indent="-423355" rtl="0">
              <a:spcBef>
                <a:spcPct val="1000"/>
              </a:spcBef>
              <a:spcAft>
                <a:spcPts val="0"/>
              </a:spcAft>
              <a:buSzPts val="1400"/>
              <a:buFont typeface="Arial" panose="020B0604020202020204"/>
              <a:buChar char="●"/>
              <a:defRPr/>
            </a:lvl4pPr>
            <a:lvl5pPr marL="3048152" lvl="4" indent="-423355" rtl="0">
              <a:spcBef>
                <a:spcPct val="1000"/>
              </a:spcBef>
              <a:spcAft>
                <a:spcPts val="0"/>
              </a:spcAft>
              <a:buSzPts val="1400"/>
              <a:buFont typeface="Arial" panose="020B0604020202020204"/>
              <a:buChar char="○"/>
              <a:defRPr/>
            </a:lvl5pPr>
            <a:lvl6pPr marL="3657783" lvl="5" indent="-423355" rtl="0">
              <a:spcBef>
                <a:spcPct val="1000"/>
              </a:spcBef>
              <a:spcAft>
                <a:spcPts val="0"/>
              </a:spcAft>
              <a:buSzPts val="1400"/>
              <a:buFont typeface="Arial" panose="020B0604020202020204"/>
              <a:buChar char="■"/>
              <a:defRPr/>
            </a:lvl6pPr>
            <a:lvl7pPr marL="4267413" lvl="6" indent="-423355" rtl="0">
              <a:spcBef>
                <a:spcPct val="1000"/>
              </a:spcBef>
              <a:spcAft>
                <a:spcPts val="0"/>
              </a:spcAft>
              <a:buSzPts val="1400"/>
              <a:buFont typeface="Arial" panose="020B0604020202020204"/>
              <a:buChar char="●"/>
              <a:defRPr/>
            </a:lvl7pPr>
            <a:lvl8pPr marL="4877044" lvl="7" indent="-423355" rtl="0">
              <a:spcBef>
                <a:spcPct val="1000"/>
              </a:spcBef>
              <a:spcAft>
                <a:spcPts val="0"/>
              </a:spcAft>
              <a:buSzPts val="1400"/>
              <a:buFont typeface="Arial" panose="020B0604020202020204"/>
              <a:buChar char="○"/>
              <a:defRPr/>
            </a:lvl8pPr>
            <a:lvl9pPr marL="5486674" lvl="8" indent="-423355" rtl="0">
              <a:spcBef>
                <a:spcPct val="1000"/>
              </a:spcBef>
              <a:spcAft>
                <a:spcPts val="0"/>
              </a:spcAft>
              <a:buSzPts val="1400"/>
              <a:buFont typeface="Arial" panose="020B0604020202020204"/>
              <a:buChar char="■"/>
              <a:defRPr/>
            </a:lvl9pPr>
          </a:lstStyle>
          <a:p>
            <a:endParaRPr/>
          </a:p>
        </p:txBody>
      </p:sp>
      <p:sp>
        <p:nvSpPr>
          <p:cNvPr id="28" name="Google Shape;28;p4"/>
          <p:cNvSpPr txBox="1">
            <a:spLocks noGrp="1"/>
          </p:cNvSpPr>
          <p:nvPr>
            <p:ph type="title"/>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
        <p:nvSpPr>
          <p:cNvPr id="29" name="Google Shape;29;p4"/>
          <p:cNvSpPr/>
          <p:nvPr/>
        </p:nvSpPr>
        <p:spPr>
          <a:xfrm rot="6085008">
            <a:off x="10159651" y="2952827"/>
            <a:ext cx="5370403" cy="3031896"/>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 name="Google Shape;30;p4"/>
          <p:cNvSpPr/>
          <p:nvPr/>
        </p:nvSpPr>
        <p:spPr>
          <a:xfrm>
            <a:off x="-993743" y="-2237621"/>
            <a:ext cx="4985796" cy="3416964"/>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1" name="Google Shape;31;p4"/>
          <p:cNvSpPr/>
          <p:nvPr/>
        </p:nvSpPr>
        <p:spPr>
          <a:xfrm>
            <a:off x="-53767" y="6386100"/>
            <a:ext cx="2578000" cy="13972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274202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65"/>
        <p:cNvGrpSpPr/>
        <p:nvPr/>
      </p:nvGrpSpPr>
      <p:grpSpPr>
        <a:xfrm>
          <a:off x="0" y="0"/>
          <a:ext cx="0" cy="0"/>
          <a:chOff x="0" y="0"/>
          <a:chExt cx="0" cy="0"/>
        </a:xfrm>
      </p:grpSpPr>
      <p:sp>
        <p:nvSpPr>
          <p:cNvPr id="166" name="Google Shape;166;p20"/>
          <p:cNvSpPr txBox="1">
            <a:spLocks noGrp="1"/>
          </p:cNvSpPr>
          <p:nvPr>
            <p:ph type="subTitle" idx="1"/>
          </p:nvPr>
        </p:nvSpPr>
        <p:spPr>
          <a:xfrm>
            <a:off x="916685" y="4154900"/>
            <a:ext cx="2515600" cy="49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7"/>
            </a:lvl1pPr>
            <a:lvl2pPr lvl="1" algn="ctr" rtl="0">
              <a:spcBef>
                <a:spcPct val="1000"/>
              </a:spcBef>
              <a:spcAft>
                <a:spcPts val="0"/>
              </a:spcAft>
              <a:buNone/>
              <a:defRPr sz="2667"/>
            </a:lvl2pPr>
            <a:lvl3pPr lvl="2" algn="ctr" rtl="0">
              <a:spcBef>
                <a:spcPct val="1000"/>
              </a:spcBef>
              <a:spcAft>
                <a:spcPts val="0"/>
              </a:spcAft>
              <a:buNone/>
              <a:defRPr sz="2667"/>
            </a:lvl3pPr>
            <a:lvl4pPr lvl="3" algn="ctr" rtl="0">
              <a:spcBef>
                <a:spcPct val="1000"/>
              </a:spcBef>
              <a:spcAft>
                <a:spcPts val="0"/>
              </a:spcAft>
              <a:buNone/>
              <a:defRPr sz="2667"/>
            </a:lvl4pPr>
            <a:lvl5pPr lvl="4" algn="ctr" rtl="0">
              <a:spcBef>
                <a:spcPct val="1000"/>
              </a:spcBef>
              <a:spcAft>
                <a:spcPts val="0"/>
              </a:spcAft>
              <a:buNone/>
              <a:defRPr sz="2667"/>
            </a:lvl5pPr>
            <a:lvl6pPr lvl="5" algn="ctr" rtl="0">
              <a:spcBef>
                <a:spcPct val="1000"/>
              </a:spcBef>
              <a:spcAft>
                <a:spcPts val="0"/>
              </a:spcAft>
              <a:buNone/>
              <a:defRPr sz="2667"/>
            </a:lvl6pPr>
            <a:lvl7pPr lvl="6" algn="ctr" rtl="0">
              <a:spcBef>
                <a:spcPct val="1000"/>
              </a:spcBef>
              <a:spcAft>
                <a:spcPts val="0"/>
              </a:spcAft>
              <a:buNone/>
              <a:defRPr sz="2667"/>
            </a:lvl7pPr>
            <a:lvl8pPr lvl="7" algn="ctr" rtl="0">
              <a:spcBef>
                <a:spcPct val="1000"/>
              </a:spcBef>
              <a:spcAft>
                <a:spcPts val="0"/>
              </a:spcAft>
              <a:buNone/>
              <a:defRPr sz="2667"/>
            </a:lvl8pPr>
            <a:lvl9pPr lvl="8" algn="ctr" rtl="0">
              <a:spcBef>
                <a:spcPct val="1000"/>
              </a:spcBef>
              <a:spcAft>
                <a:spcPts val="0"/>
              </a:spcAft>
              <a:buNone/>
              <a:defRPr sz="2667"/>
            </a:lvl9pPr>
          </a:lstStyle>
          <a:p>
            <a:endParaRPr/>
          </a:p>
        </p:txBody>
      </p:sp>
      <p:sp>
        <p:nvSpPr>
          <p:cNvPr id="167" name="Google Shape;167;p20"/>
          <p:cNvSpPr txBox="1">
            <a:spLocks noGrp="1"/>
          </p:cNvSpPr>
          <p:nvPr>
            <p:ph type="subTitle" idx="2"/>
          </p:nvPr>
        </p:nvSpPr>
        <p:spPr>
          <a:xfrm>
            <a:off x="1007885"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68" name="Google Shape;168;p20"/>
          <p:cNvSpPr txBox="1">
            <a:spLocks noGrp="1"/>
          </p:cNvSpPr>
          <p:nvPr>
            <p:ph type="subTitle" idx="3"/>
          </p:nvPr>
        </p:nvSpPr>
        <p:spPr>
          <a:xfrm>
            <a:off x="8759715" y="4154900"/>
            <a:ext cx="2515600" cy="49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7"/>
            </a:lvl1pPr>
            <a:lvl2pPr lvl="1" algn="ctr" rtl="0">
              <a:spcBef>
                <a:spcPct val="1000"/>
              </a:spcBef>
              <a:spcAft>
                <a:spcPts val="0"/>
              </a:spcAft>
              <a:buNone/>
              <a:defRPr sz="2667"/>
            </a:lvl2pPr>
            <a:lvl3pPr lvl="2" algn="ctr" rtl="0">
              <a:spcBef>
                <a:spcPct val="1000"/>
              </a:spcBef>
              <a:spcAft>
                <a:spcPts val="0"/>
              </a:spcAft>
              <a:buNone/>
              <a:defRPr sz="2667"/>
            </a:lvl3pPr>
            <a:lvl4pPr lvl="3" algn="ctr" rtl="0">
              <a:spcBef>
                <a:spcPct val="1000"/>
              </a:spcBef>
              <a:spcAft>
                <a:spcPts val="0"/>
              </a:spcAft>
              <a:buNone/>
              <a:defRPr sz="2667"/>
            </a:lvl4pPr>
            <a:lvl5pPr lvl="4" algn="ctr" rtl="0">
              <a:spcBef>
                <a:spcPct val="1000"/>
              </a:spcBef>
              <a:spcAft>
                <a:spcPts val="0"/>
              </a:spcAft>
              <a:buNone/>
              <a:defRPr sz="2667"/>
            </a:lvl5pPr>
            <a:lvl6pPr lvl="5" algn="ctr" rtl="0">
              <a:spcBef>
                <a:spcPct val="1000"/>
              </a:spcBef>
              <a:spcAft>
                <a:spcPts val="0"/>
              </a:spcAft>
              <a:buNone/>
              <a:defRPr sz="2667"/>
            </a:lvl6pPr>
            <a:lvl7pPr lvl="6" algn="ctr" rtl="0">
              <a:spcBef>
                <a:spcPct val="1000"/>
              </a:spcBef>
              <a:spcAft>
                <a:spcPts val="0"/>
              </a:spcAft>
              <a:buNone/>
              <a:defRPr sz="2667"/>
            </a:lvl7pPr>
            <a:lvl8pPr lvl="7" algn="ctr" rtl="0">
              <a:spcBef>
                <a:spcPct val="1000"/>
              </a:spcBef>
              <a:spcAft>
                <a:spcPts val="0"/>
              </a:spcAft>
              <a:buNone/>
              <a:defRPr sz="2667"/>
            </a:lvl8pPr>
            <a:lvl9pPr lvl="8" algn="ctr" rtl="0">
              <a:spcBef>
                <a:spcPct val="1000"/>
              </a:spcBef>
              <a:spcAft>
                <a:spcPts val="0"/>
              </a:spcAft>
              <a:buNone/>
              <a:defRPr sz="2667"/>
            </a:lvl9pPr>
          </a:lstStyle>
          <a:p>
            <a:endParaRPr/>
          </a:p>
        </p:txBody>
      </p:sp>
      <p:sp>
        <p:nvSpPr>
          <p:cNvPr id="169" name="Google Shape;169;p20"/>
          <p:cNvSpPr txBox="1">
            <a:spLocks noGrp="1"/>
          </p:cNvSpPr>
          <p:nvPr>
            <p:ph type="subTitle" idx="4"/>
          </p:nvPr>
        </p:nvSpPr>
        <p:spPr>
          <a:xfrm>
            <a:off x="8850917"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70" name="Google Shape;170;p20"/>
          <p:cNvSpPr txBox="1">
            <a:spLocks noGrp="1"/>
          </p:cNvSpPr>
          <p:nvPr>
            <p:ph type="subTitle" idx="5"/>
          </p:nvPr>
        </p:nvSpPr>
        <p:spPr>
          <a:xfrm>
            <a:off x="3531028" y="4164900"/>
            <a:ext cx="2515600" cy="47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7"/>
            </a:lvl1pPr>
            <a:lvl2pPr lvl="1" algn="ctr" rtl="0">
              <a:spcBef>
                <a:spcPct val="1000"/>
              </a:spcBef>
              <a:spcAft>
                <a:spcPts val="0"/>
              </a:spcAft>
              <a:buNone/>
              <a:defRPr sz="2667"/>
            </a:lvl2pPr>
            <a:lvl3pPr lvl="2" algn="ctr" rtl="0">
              <a:spcBef>
                <a:spcPct val="1000"/>
              </a:spcBef>
              <a:spcAft>
                <a:spcPts val="0"/>
              </a:spcAft>
              <a:buNone/>
              <a:defRPr sz="2667"/>
            </a:lvl3pPr>
            <a:lvl4pPr lvl="3" algn="ctr" rtl="0">
              <a:spcBef>
                <a:spcPct val="1000"/>
              </a:spcBef>
              <a:spcAft>
                <a:spcPts val="0"/>
              </a:spcAft>
              <a:buNone/>
              <a:defRPr sz="2667"/>
            </a:lvl4pPr>
            <a:lvl5pPr lvl="4" algn="ctr" rtl="0">
              <a:spcBef>
                <a:spcPct val="1000"/>
              </a:spcBef>
              <a:spcAft>
                <a:spcPts val="0"/>
              </a:spcAft>
              <a:buNone/>
              <a:defRPr sz="2667"/>
            </a:lvl5pPr>
            <a:lvl6pPr lvl="5" algn="ctr" rtl="0">
              <a:spcBef>
                <a:spcPct val="1000"/>
              </a:spcBef>
              <a:spcAft>
                <a:spcPts val="0"/>
              </a:spcAft>
              <a:buNone/>
              <a:defRPr sz="2667"/>
            </a:lvl6pPr>
            <a:lvl7pPr lvl="6" algn="ctr" rtl="0">
              <a:spcBef>
                <a:spcPct val="1000"/>
              </a:spcBef>
              <a:spcAft>
                <a:spcPts val="0"/>
              </a:spcAft>
              <a:buNone/>
              <a:defRPr sz="2667"/>
            </a:lvl7pPr>
            <a:lvl8pPr lvl="7" algn="ctr" rtl="0">
              <a:spcBef>
                <a:spcPct val="1000"/>
              </a:spcBef>
              <a:spcAft>
                <a:spcPts val="0"/>
              </a:spcAft>
              <a:buNone/>
              <a:defRPr sz="2667"/>
            </a:lvl8pPr>
            <a:lvl9pPr lvl="8" algn="ctr" rtl="0">
              <a:spcBef>
                <a:spcPct val="1000"/>
              </a:spcBef>
              <a:spcAft>
                <a:spcPts val="0"/>
              </a:spcAft>
              <a:buNone/>
              <a:defRPr sz="2667"/>
            </a:lvl9pPr>
          </a:lstStyle>
          <a:p>
            <a:endParaRPr/>
          </a:p>
        </p:txBody>
      </p:sp>
      <p:sp>
        <p:nvSpPr>
          <p:cNvPr id="171" name="Google Shape;171;p20"/>
          <p:cNvSpPr txBox="1">
            <a:spLocks noGrp="1"/>
          </p:cNvSpPr>
          <p:nvPr>
            <p:ph type="subTitle" idx="6"/>
          </p:nvPr>
        </p:nvSpPr>
        <p:spPr>
          <a:xfrm>
            <a:off x="3622229"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72" name="Google Shape;172;p20"/>
          <p:cNvSpPr txBox="1">
            <a:spLocks noGrp="1"/>
          </p:cNvSpPr>
          <p:nvPr>
            <p:ph type="subTitle" idx="7"/>
          </p:nvPr>
        </p:nvSpPr>
        <p:spPr>
          <a:xfrm>
            <a:off x="6145372" y="4164900"/>
            <a:ext cx="2515600" cy="47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7"/>
            </a:lvl1pPr>
            <a:lvl2pPr lvl="1" algn="ctr" rtl="0">
              <a:spcBef>
                <a:spcPct val="1000"/>
              </a:spcBef>
              <a:spcAft>
                <a:spcPts val="0"/>
              </a:spcAft>
              <a:buNone/>
              <a:defRPr sz="2667"/>
            </a:lvl2pPr>
            <a:lvl3pPr lvl="2" algn="ctr" rtl="0">
              <a:spcBef>
                <a:spcPct val="1000"/>
              </a:spcBef>
              <a:spcAft>
                <a:spcPts val="0"/>
              </a:spcAft>
              <a:buNone/>
              <a:defRPr sz="2667"/>
            </a:lvl3pPr>
            <a:lvl4pPr lvl="3" algn="ctr" rtl="0">
              <a:spcBef>
                <a:spcPct val="1000"/>
              </a:spcBef>
              <a:spcAft>
                <a:spcPts val="0"/>
              </a:spcAft>
              <a:buNone/>
              <a:defRPr sz="2667"/>
            </a:lvl4pPr>
            <a:lvl5pPr lvl="4" algn="ctr" rtl="0">
              <a:spcBef>
                <a:spcPct val="1000"/>
              </a:spcBef>
              <a:spcAft>
                <a:spcPts val="0"/>
              </a:spcAft>
              <a:buNone/>
              <a:defRPr sz="2667"/>
            </a:lvl5pPr>
            <a:lvl6pPr lvl="5" algn="ctr" rtl="0">
              <a:spcBef>
                <a:spcPct val="1000"/>
              </a:spcBef>
              <a:spcAft>
                <a:spcPts val="0"/>
              </a:spcAft>
              <a:buNone/>
              <a:defRPr sz="2667"/>
            </a:lvl6pPr>
            <a:lvl7pPr lvl="6" algn="ctr" rtl="0">
              <a:spcBef>
                <a:spcPct val="1000"/>
              </a:spcBef>
              <a:spcAft>
                <a:spcPts val="0"/>
              </a:spcAft>
              <a:buNone/>
              <a:defRPr sz="2667"/>
            </a:lvl7pPr>
            <a:lvl8pPr lvl="7" algn="ctr" rtl="0">
              <a:spcBef>
                <a:spcPct val="1000"/>
              </a:spcBef>
              <a:spcAft>
                <a:spcPts val="0"/>
              </a:spcAft>
              <a:buNone/>
              <a:defRPr sz="2667"/>
            </a:lvl8pPr>
            <a:lvl9pPr lvl="8" algn="ctr" rtl="0">
              <a:spcBef>
                <a:spcPct val="1000"/>
              </a:spcBef>
              <a:spcAft>
                <a:spcPts val="0"/>
              </a:spcAft>
              <a:buNone/>
              <a:defRPr sz="2667"/>
            </a:lvl9pPr>
          </a:lstStyle>
          <a:p>
            <a:endParaRPr/>
          </a:p>
        </p:txBody>
      </p:sp>
      <p:sp>
        <p:nvSpPr>
          <p:cNvPr id="173" name="Google Shape;173;p20"/>
          <p:cNvSpPr txBox="1">
            <a:spLocks noGrp="1"/>
          </p:cNvSpPr>
          <p:nvPr>
            <p:ph type="subTitle" idx="8"/>
          </p:nvPr>
        </p:nvSpPr>
        <p:spPr>
          <a:xfrm>
            <a:off x="6236573"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74" name="Google Shape;174;p20"/>
          <p:cNvSpPr/>
          <p:nvPr/>
        </p:nvSpPr>
        <p:spPr>
          <a:xfrm rot="-964807" flipH="1">
            <a:off x="9230901" y="6140368"/>
            <a:ext cx="3511307" cy="252618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5" name="Google Shape;175;p20"/>
          <p:cNvSpPr/>
          <p:nvPr/>
        </p:nvSpPr>
        <p:spPr>
          <a:xfrm rot="1132585" flipH="1">
            <a:off x="-1027629" y="-387184"/>
            <a:ext cx="2884037" cy="2697623"/>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6" name="Google Shape;176;p20"/>
          <p:cNvSpPr/>
          <p:nvPr/>
        </p:nvSpPr>
        <p:spPr>
          <a:xfrm flipH="1">
            <a:off x="6737074" y="-1844934"/>
            <a:ext cx="6818293" cy="2970155"/>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7" name="Google Shape;177;p20"/>
          <p:cNvSpPr/>
          <p:nvPr/>
        </p:nvSpPr>
        <p:spPr>
          <a:xfrm rot="2700000" flipH="1">
            <a:off x="-2604226" y="5849863"/>
            <a:ext cx="5370331" cy="244171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8" name="Google Shape;178;p20"/>
          <p:cNvSpPr txBox="1">
            <a:spLocks noGrp="1"/>
          </p:cNvSpPr>
          <p:nvPr>
            <p:ph type="title"/>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183626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
  <p:cSld name="Title and six columns ">
    <p:spTree>
      <p:nvGrpSpPr>
        <p:cNvPr id="1" name="Shape 186"/>
        <p:cNvGrpSpPr/>
        <p:nvPr/>
      </p:nvGrpSpPr>
      <p:grpSpPr>
        <a:xfrm>
          <a:off x="0" y="0"/>
          <a:ext cx="0" cy="0"/>
          <a:chOff x="0" y="0"/>
          <a:chExt cx="0" cy="0"/>
        </a:xfrm>
      </p:grpSpPr>
      <p:sp>
        <p:nvSpPr>
          <p:cNvPr id="187" name="Google Shape;187;p22"/>
          <p:cNvSpPr/>
          <p:nvPr/>
        </p:nvSpPr>
        <p:spPr>
          <a:xfrm rot="-5400000" flipH="1">
            <a:off x="-606677" y="5581788"/>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188" name="Google Shape;188;p22"/>
          <p:cNvSpPr/>
          <p:nvPr/>
        </p:nvSpPr>
        <p:spPr>
          <a:xfrm rot="10095794" flipH="1">
            <a:off x="7369109" y="6208870"/>
            <a:ext cx="4850400" cy="2800813"/>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189" name="Google Shape;189;p22"/>
          <p:cNvSpPr/>
          <p:nvPr/>
        </p:nvSpPr>
        <p:spPr>
          <a:xfrm rot="-5601006" flipH="1">
            <a:off x="10452091" y="290859"/>
            <a:ext cx="4453796" cy="2677136"/>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0" name="Google Shape;190;p22"/>
          <p:cNvSpPr/>
          <p:nvPr/>
        </p:nvSpPr>
        <p:spPr>
          <a:xfrm flipH="1">
            <a:off x="-1250177" y="-7786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1" name="Google Shape;191;p22"/>
          <p:cNvSpPr txBox="1">
            <a:spLocks noGrp="1"/>
          </p:cNvSpPr>
          <p:nvPr>
            <p:ph type="ctrTitle"/>
          </p:nvPr>
        </p:nvSpPr>
        <p:spPr>
          <a:xfrm>
            <a:off x="2125703" y="1711967"/>
            <a:ext cx="2175200" cy="486400"/>
          </a:xfrm>
          <a:prstGeom prst="rect">
            <a:avLst/>
          </a:prstGeom>
          <a:ln>
            <a:noFill/>
          </a:ln>
        </p:spPr>
        <p:txBody>
          <a:bodyPr spcFirstLastPara="1" wrap="square" lIns="91425" tIns="91425" rIns="91425" bIns="91425" anchor="t" anchorCtr="0">
            <a:noAutofit/>
          </a:bodyPr>
          <a:lstStyle>
            <a:lvl1pPr lvl="0" algn="l" rtl="0">
              <a:spcBef>
                <a:spcPct val="1000"/>
              </a:spcBef>
              <a:spcAft>
                <a:spcPts val="0"/>
              </a:spcAft>
              <a:buClr>
                <a:schemeClr val="dk1"/>
              </a:buClr>
              <a:buSzPts val="2000"/>
              <a:buNone/>
              <a:defRPr sz="2667">
                <a:solidFill>
                  <a:schemeClr val="dk1"/>
                </a:solidFill>
              </a:defRPr>
            </a:lvl1pPr>
            <a:lvl2pPr lvl="1" rtl="0">
              <a:spcBef>
                <a:spcPct val="1000"/>
              </a:spcBef>
              <a:spcAft>
                <a:spcPts val="0"/>
              </a:spcAft>
              <a:buClr>
                <a:schemeClr val="dk1"/>
              </a:buClr>
              <a:buSzPts val="2000"/>
              <a:buNone/>
              <a:defRPr sz="2667">
                <a:solidFill>
                  <a:schemeClr val="dk1"/>
                </a:solidFill>
              </a:defRPr>
            </a:lvl2pPr>
            <a:lvl3pPr lvl="2" rtl="0">
              <a:spcBef>
                <a:spcPct val="1000"/>
              </a:spcBef>
              <a:spcAft>
                <a:spcPts val="0"/>
              </a:spcAft>
              <a:buClr>
                <a:schemeClr val="dk1"/>
              </a:buClr>
              <a:buSzPts val="2000"/>
              <a:buNone/>
              <a:defRPr sz="2667">
                <a:solidFill>
                  <a:schemeClr val="dk1"/>
                </a:solidFill>
              </a:defRPr>
            </a:lvl3pPr>
            <a:lvl4pPr lvl="3" rtl="0">
              <a:spcBef>
                <a:spcPct val="1000"/>
              </a:spcBef>
              <a:spcAft>
                <a:spcPts val="0"/>
              </a:spcAft>
              <a:buClr>
                <a:schemeClr val="dk1"/>
              </a:buClr>
              <a:buSzPts val="2000"/>
              <a:buNone/>
              <a:defRPr sz="2667">
                <a:solidFill>
                  <a:schemeClr val="dk1"/>
                </a:solidFill>
              </a:defRPr>
            </a:lvl4pPr>
            <a:lvl5pPr lvl="4" rtl="0">
              <a:spcBef>
                <a:spcPct val="1000"/>
              </a:spcBef>
              <a:spcAft>
                <a:spcPts val="0"/>
              </a:spcAft>
              <a:buClr>
                <a:schemeClr val="dk1"/>
              </a:buClr>
              <a:buSzPts val="2000"/>
              <a:buNone/>
              <a:defRPr sz="2667">
                <a:solidFill>
                  <a:schemeClr val="dk1"/>
                </a:solidFill>
              </a:defRPr>
            </a:lvl5pPr>
            <a:lvl6pPr lvl="5" rtl="0">
              <a:spcBef>
                <a:spcPct val="1000"/>
              </a:spcBef>
              <a:spcAft>
                <a:spcPts val="0"/>
              </a:spcAft>
              <a:buClr>
                <a:schemeClr val="dk1"/>
              </a:buClr>
              <a:buSzPts val="2000"/>
              <a:buNone/>
              <a:defRPr sz="2667">
                <a:solidFill>
                  <a:schemeClr val="dk1"/>
                </a:solidFill>
              </a:defRPr>
            </a:lvl6pPr>
            <a:lvl7pPr lvl="6" rtl="0">
              <a:spcBef>
                <a:spcPct val="1000"/>
              </a:spcBef>
              <a:spcAft>
                <a:spcPts val="0"/>
              </a:spcAft>
              <a:buClr>
                <a:schemeClr val="dk1"/>
              </a:buClr>
              <a:buSzPts val="2000"/>
              <a:buNone/>
              <a:defRPr sz="2667">
                <a:solidFill>
                  <a:schemeClr val="dk1"/>
                </a:solidFill>
              </a:defRPr>
            </a:lvl7pPr>
            <a:lvl8pPr lvl="7" rtl="0">
              <a:spcBef>
                <a:spcPct val="1000"/>
              </a:spcBef>
              <a:spcAft>
                <a:spcPts val="0"/>
              </a:spcAft>
              <a:buClr>
                <a:schemeClr val="dk1"/>
              </a:buClr>
              <a:buSzPts val="2000"/>
              <a:buNone/>
              <a:defRPr sz="2667">
                <a:solidFill>
                  <a:schemeClr val="dk1"/>
                </a:solidFill>
              </a:defRPr>
            </a:lvl8pPr>
            <a:lvl9pPr lvl="8" rtl="0">
              <a:spcBef>
                <a:spcPct val="1000"/>
              </a:spcBef>
              <a:spcAft>
                <a:spcPts val="0"/>
              </a:spcAft>
              <a:buClr>
                <a:schemeClr val="dk1"/>
              </a:buClr>
              <a:buSzPts val="2000"/>
              <a:buNone/>
              <a:defRPr sz="2667">
                <a:solidFill>
                  <a:schemeClr val="dk1"/>
                </a:solidFill>
              </a:defRPr>
            </a:lvl9pPr>
          </a:lstStyle>
          <a:p>
            <a:endParaRPr/>
          </a:p>
        </p:txBody>
      </p:sp>
      <p:sp>
        <p:nvSpPr>
          <p:cNvPr id="192" name="Google Shape;192;p22"/>
          <p:cNvSpPr txBox="1">
            <a:spLocks noGrp="1"/>
          </p:cNvSpPr>
          <p:nvPr>
            <p:ph type="subTitle" idx="1"/>
          </p:nvPr>
        </p:nvSpPr>
        <p:spPr>
          <a:xfrm>
            <a:off x="2125700" y="2125333"/>
            <a:ext cx="2639600" cy="796000"/>
          </a:xfrm>
          <a:prstGeom prst="rect">
            <a:avLst/>
          </a:prstGeom>
        </p:spPr>
        <p:txBody>
          <a:bodyPr spcFirstLastPara="1" wrap="square" lIns="91425" tIns="91425" rIns="91425" bIns="91425" anchor="t" anchorCtr="0">
            <a:noAutofit/>
          </a:bodyPr>
          <a:lstStyle>
            <a:lvl1pPr lvl="0"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3" name="Google Shape;193;p22"/>
          <p:cNvSpPr txBox="1">
            <a:spLocks noGrp="1"/>
          </p:cNvSpPr>
          <p:nvPr>
            <p:ph type="ctrTitle" idx="2"/>
          </p:nvPr>
        </p:nvSpPr>
        <p:spPr>
          <a:xfrm>
            <a:off x="2125703" y="3305324"/>
            <a:ext cx="2175200" cy="486400"/>
          </a:xfrm>
          <a:prstGeom prst="rect">
            <a:avLst/>
          </a:prstGeom>
          <a:ln>
            <a:noFill/>
          </a:ln>
        </p:spPr>
        <p:txBody>
          <a:bodyPr spcFirstLastPara="1" wrap="square" lIns="91425" tIns="91425" rIns="91425" bIns="91425" anchor="t" anchorCtr="0">
            <a:noAutofit/>
          </a:bodyPr>
          <a:lstStyle>
            <a:lvl1pPr lvl="0" algn="l" rtl="0">
              <a:spcBef>
                <a:spcPct val="1000"/>
              </a:spcBef>
              <a:spcAft>
                <a:spcPts val="0"/>
              </a:spcAft>
              <a:buSzPts val="2000"/>
              <a:buNone/>
              <a:defRPr sz="2667"/>
            </a:lvl1pPr>
            <a:lvl2pPr lvl="1" rtl="0">
              <a:spcBef>
                <a:spcPct val="1000"/>
              </a:spcBef>
              <a:spcAft>
                <a:spcPts val="0"/>
              </a:spcAft>
              <a:buSzPts val="2000"/>
              <a:buNone/>
              <a:defRPr sz="2667"/>
            </a:lvl2pPr>
            <a:lvl3pPr lvl="2" rtl="0">
              <a:spcBef>
                <a:spcPct val="1000"/>
              </a:spcBef>
              <a:spcAft>
                <a:spcPts val="0"/>
              </a:spcAft>
              <a:buSzPts val="2000"/>
              <a:buNone/>
              <a:defRPr sz="2667"/>
            </a:lvl3pPr>
            <a:lvl4pPr lvl="3" rtl="0">
              <a:spcBef>
                <a:spcPct val="1000"/>
              </a:spcBef>
              <a:spcAft>
                <a:spcPts val="0"/>
              </a:spcAft>
              <a:buSzPts val="2000"/>
              <a:buNone/>
              <a:defRPr sz="2667"/>
            </a:lvl4pPr>
            <a:lvl5pPr lvl="4" rtl="0">
              <a:spcBef>
                <a:spcPct val="1000"/>
              </a:spcBef>
              <a:spcAft>
                <a:spcPts val="0"/>
              </a:spcAft>
              <a:buSzPts val="2000"/>
              <a:buNone/>
              <a:defRPr sz="2667"/>
            </a:lvl5pPr>
            <a:lvl6pPr lvl="5" rtl="0">
              <a:spcBef>
                <a:spcPct val="1000"/>
              </a:spcBef>
              <a:spcAft>
                <a:spcPts val="0"/>
              </a:spcAft>
              <a:buSzPts val="2000"/>
              <a:buNone/>
              <a:defRPr sz="2667"/>
            </a:lvl6pPr>
            <a:lvl7pPr lvl="6" rtl="0">
              <a:spcBef>
                <a:spcPct val="1000"/>
              </a:spcBef>
              <a:spcAft>
                <a:spcPts val="0"/>
              </a:spcAft>
              <a:buSzPts val="2000"/>
              <a:buNone/>
              <a:defRPr sz="2667"/>
            </a:lvl7pPr>
            <a:lvl8pPr lvl="7" rtl="0">
              <a:spcBef>
                <a:spcPct val="1000"/>
              </a:spcBef>
              <a:spcAft>
                <a:spcPts val="0"/>
              </a:spcAft>
              <a:buSzPts val="2000"/>
              <a:buNone/>
              <a:defRPr sz="2667"/>
            </a:lvl8pPr>
            <a:lvl9pPr lvl="8" rtl="0">
              <a:spcBef>
                <a:spcPct val="1000"/>
              </a:spcBef>
              <a:spcAft>
                <a:spcPts val="0"/>
              </a:spcAft>
              <a:buSzPts val="2000"/>
              <a:buNone/>
              <a:defRPr sz="2667"/>
            </a:lvl9pPr>
          </a:lstStyle>
          <a:p>
            <a:endParaRPr/>
          </a:p>
        </p:txBody>
      </p:sp>
      <p:sp>
        <p:nvSpPr>
          <p:cNvPr id="194" name="Google Shape;194;p22"/>
          <p:cNvSpPr txBox="1">
            <a:spLocks noGrp="1"/>
          </p:cNvSpPr>
          <p:nvPr>
            <p:ph type="subTitle" idx="3"/>
          </p:nvPr>
        </p:nvSpPr>
        <p:spPr>
          <a:xfrm>
            <a:off x="2131633" y="3722800"/>
            <a:ext cx="2592800" cy="796000"/>
          </a:xfrm>
          <a:prstGeom prst="rect">
            <a:avLst/>
          </a:prstGeom>
        </p:spPr>
        <p:txBody>
          <a:bodyPr spcFirstLastPara="1" wrap="square" lIns="91425" tIns="91425" rIns="91425" bIns="91425" anchor="t" anchorCtr="0">
            <a:noAutofit/>
          </a:bodyPr>
          <a:lstStyle>
            <a:lvl1pPr lvl="0"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5" name="Google Shape;195;p22"/>
          <p:cNvSpPr txBox="1">
            <a:spLocks noGrp="1"/>
          </p:cNvSpPr>
          <p:nvPr>
            <p:ph type="ctrTitle" idx="4"/>
          </p:nvPr>
        </p:nvSpPr>
        <p:spPr>
          <a:xfrm>
            <a:off x="2125703" y="4898697"/>
            <a:ext cx="2175200" cy="486400"/>
          </a:xfrm>
          <a:prstGeom prst="rect">
            <a:avLst/>
          </a:prstGeom>
          <a:ln>
            <a:noFill/>
          </a:ln>
        </p:spPr>
        <p:txBody>
          <a:bodyPr spcFirstLastPara="1" wrap="square" lIns="91425" tIns="91425" rIns="91425" bIns="91425" anchor="t" anchorCtr="0">
            <a:noAutofit/>
          </a:bodyPr>
          <a:lstStyle>
            <a:lvl1pPr lvl="0" algn="l" rtl="0">
              <a:spcBef>
                <a:spcPct val="1000"/>
              </a:spcBef>
              <a:spcAft>
                <a:spcPts val="0"/>
              </a:spcAft>
              <a:buSzPts val="2000"/>
              <a:buNone/>
              <a:defRPr sz="2667"/>
            </a:lvl1pPr>
            <a:lvl2pPr lvl="1" rtl="0">
              <a:spcBef>
                <a:spcPct val="1000"/>
              </a:spcBef>
              <a:spcAft>
                <a:spcPts val="0"/>
              </a:spcAft>
              <a:buSzPts val="2000"/>
              <a:buNone/>
              <a:defRPr sz="2667"/>
            </a:lvl2pPr>
            <a:lvl3pPr lvl="2" rtl="0">
              <a:spcBef>
                <a:spcPct val="1000"/>
              </a:spcBef>
              <a:spcAft>
                <a:spcPts val="0"/>
              </a:spcAft>
              <a:buSzPts val="2000"/>
              <a:buNone/>
              <a:defRPr sz="2667"/>
            </a:lvl3pPr>
            <a:lvl4pPr lvl="3" rtl="0">
              <a:spcBef>
                <a:spcPct val="1000"/>
              </a:spcBef>
              <a:spcAft>
                <a:spcPts val="0"/>
              </a:spcAft>
              <a:buSzPts val="2000"/>
              <a:buNone/>
              <a:defRPr sz="2667"/>
            </a:lvl4pPr>
            <a:lvl5pPr lvl="4" rtl="0">
              <a:spcBef>
                <a:spcPct val="1000"/>
              </a:spcBef>
              <a:spcAft>
                <a:spcPts val="0"/>
              </a:spcAft>
              <a:buSzPts val="2000"/>
              <a:buNone/>
              <a:defRPr sz="2667"/>
            </a:lvl5pPr>
            <a:lvl6pPr lvl="5" rtl="0">
              <a:spcBef>
                <a:spcPct val="1000"/>
              </a:spcBef>
              <a:spcAft>
                <a:spcPts val="0"/>
              </a:spcAft>
              <a:buSzPts val="2000"/>
              <a:buNone/>
              <a:defRPr sz="2667"/>
            </a:lvl6pPr>
            <a:lvl7pPr lvl="6" rtl="0">
              <a:spcBef>
                <a:spcPct val="1000"/>
              </a:spcBef>
              <a:spcAft>
                <a:spcPts val="0"/>
              </a:spcAft>
              <a:buSzPts val="2000"/>
              <a:buNone/>
              <a:defRPr sz="2667"/>
            </a:lvl7pPr>
            <a:lvl8pPr lvl="7" rtl="0">
              <a:spcBef>
                <a:spcPct val="1000"/>
              </a:spcBef>
              <a:spcAft>
                <a:spcPts val="0"/>
              </a:spcAft>
              <a:buSzPts val="2000"/>
              <a:buNone/>
              <a:defRPr sz="2667"/>
            </a:lvl8pPr>
            <a:lvl9pPr lvl="8" rtl="0">
              <a:spcBef>
                <a:spcPct val="1000"/>
              </a:spcBef>
              <a:spcAft>
                <a:spcPts val="0"/>
              </a:spcAft>
              <a:buSzPts val="2000"/>
              <a:buNone/>
              <a:defRPr sz="2667"/>
            </a:lvl9pPr>
          </a:lstStyle>
          <a:p>
            <a:endParaRPr/>
          </a:p>
        </p:txBody>
      </p:sp>
      <p:sp>
        <p:nvSpPr>
          <p:cNvPr id="196" name="Google Shape;196;p22"/>
          <p:cNvSpPr txBox="1">
            <a:spLocks noGrp="1"/>
          </p:cNvSpPr>
          <p:nvPr>
            <p:ph type="subTitle" idx="5"/>
          </p:nvPr>
        </p:nvSpPr>
        <p:spPr>
          <a:xfrm>
            <a:off x="2125700" y="5313500"/>
            <a:ext cx="2645600" cy="796000"/>
          </a:xfrm>
          <a:prstGeom prst="rect">
            <a:avLst/>
          </a:prstGeom>
        </p:spPr>
        <p:txBody>
          <a:bodyPr spcFirstLastPara="1" wrap="square" lIns="91425" tIns="91425" rIns="91425" bIns="91425" anchor="t" anchorCtr="0">
            <a:noAutofit/>
          </a:bodyPr>
          <a:lstStyle>
            <a:lvl1pPr lvl="0"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7" name="Google Shape;197;p22"/>
          <p:cNvSpPr txBox="1">
            <a:spLocks noGrp="1"/>
          </p:cNvSpPr>
          <p:nvPr>
            <p:ph type="ctrTitle" idx="6"/>
          </p:nvPr>
        </p:nvSpPr>
        <p:spPr>
          <a:xfrm>
            <a:off x="7859869" y="1711967"/>
            <a:ext cx="2175200" cy="486400"/>
          </a:xfrm>
          <a:prstGeom prst="rect">
            <a:avLst/>
          </a:prstGeom>
          <a:ln>
            <a:noFill/>
          </a:ln>
        </p:spPr>
        <p:txBody>
          <a:bodyPr spcFirstLastPara="1" wrap="square" lIns="91425" tIns="91425" rIns="91425" bIns="91425" anchor="t" anchorCtr="0">
            <a:noAutofit/>
          </a:bodyPr>
          <a:lstStyle>
            <a:lvl1pPr lvl="0" algn="r" rtl="0">
              <a:spcBef>
                <a:spcPct val="1000"/>
              </a:spcBef>
              <a:spcAft>
                <a:spcPts val="0"/>
              </a:spcAft>
              <a:buClr>
                <a:schemeClr val="dk1"/>
              </a:buClr>
              <a:buSzPts val="2000"/>
              <a:buNone/>
              <a:defRPr sz="2667">
                <a:solidFill>
                  <a:schemeClr val="dk1"/>
                </a:solidFill>
              </a:defRPr>
            </a:lvl1pPr>
            <a:lvl2pPr lvl="1" algn="r" rtl="0">
              <a:spcBef>
                <a:spcPct val="1000"/>
              </a:spcBef>
              <a:spcAft>
                <a:spcPts val="0"/>
              </a:spcAft>
              <a:buClr>
                <a:schemeClr val="dk1"/>
              </a:buClr>
              <a:buSzPts val="2000"/>
              <a:buNone/>
              <a:defRPr sz="2667">
                <a:solidFill>
                  <a:schemeClr val="dk1"/>
                </a:solidFill>
              </a:defRPr>
            </a:lvl2pPr>
            <a:lvl3pPr lvl="2" algn="r" rtl="0">
              <a:spcBef>
                <a:spcPct val="1000"/>
              </a:spcBef>
              <a:spcAft>
                <a:spcPts val="0"/>
              </a:spcAft>
              <a:buClr>
                <a:schemeClr val="dk1"/>
              </a:buClr>
              <a:buSzPts val="2000"/>
              <a:buNone/>
              <a:defRPr sz="2667">
                <a:solidFill>
                  <a:schemeClr val="dk1"/>
                </a:solidFill>
              </a:defRPr>
            </a:lvl3pPr>
            <a:lvl4pPr lvl="3" algn="r" rtl="0">
              <a:spcBef>
                <a:spcPct val="1000"/>
              </a:spcBef>
              <a:spcAft>
                <a:spcPts val="0"/>
              </a:spcAft>
              <a:buClr>
                <a:schemeClr val="dk1"/>
              </a:buClr>
              <a:buSzPts val="2000"/>
              <a:buNone/>
              <a:defRPr sz="2667">
                <a:solidFill>
                  <a:schemeClr val="dk1"/>
                </a:solidFill>
              </a:defRPr>
            </a:lvl4pPr>
            <a:lvl5pPr lvl="4" algn="r" rtl="0">
              <a:spcBef>
                <a:spcPct val="1000"/>
              </a:spcBef>
              <a:spcAft>
                <a:spcPts val="0"/>
              </a:spcAft>
              <a:buClr>
                <a:schemeClr val="dk1"/>
              </a:buClr>
              <a:buSzPts val="2000"/>
              <a:buNone/>
              <a:defRPr sz="2667">
                <a:solidFill>
                  <a:schemeClr val="dk1"/>
                </a:solidFill>
              </a:defRPr>
            </a:lvl5pPr>
            <a:lvl6pPr lvl="5" algn="r" rtl="0">
              <a:spcBef>
                <a:spcPct val="1000"/>
              </a:spcBef>
              <a:spcAft>
                <a:spcPts val="0"/>
              </a:spcAft>
              <a:buClr>
                <a:schemeClr val="dk1"/>
              </a:buClr>
              <a:buSzPts val="2000"/>
              <a:buNone/>
              <a:defRPr sz="2667">
                <a:solidFill>
                  <a:schemeClr val="dk1"/>
                </a:solidFill>
              </a:defRPr>
            </a:lvl6pPr>
            <a:lvl7pPr lvl="6" algn="r" rtl="0">
              <a:spcBef>
                <a:spcPct val="1000"/>
              </a:spcBef>
              <a:spcAft>
                <a:spcPts val="0"/>
              </a:spcAft>
              <a:buClr>
                <a:schemeClr val="dk1"/>
              </a:buClr>
              <a:buSzPts val="2000"/>
              <a:buNone/>
              <a:defRPr sz="2667">
                <a:solidFill>
                  <a:schemeClr val="dk1"/>
                </a:solidFill>
              </a:defRPr>
            </a:lvl7pPr>
            <a:lvl8pPr lvl="7" algn="r" rtl="0">
              <a:spcBef>
                <a:spcPct val="1000"/>
              </a:spcBef>
              <a:spcAft>
                <a:spcPts val="0"/>
              </a:spcAft>
              <a:buClr>
                <a:schemeClr val="dk1"/>
              </a:buClr>
              <a:buSzPts val="2000"/>
              <a:buNone/>
              <a:defRPr sz="2667">
                <a:solidFill>
                  <a:schemeClr val="dk1"/>
                </a:solidFill>
              </a:defRPr>
            </a:lvl8pPr>
            <a:lvl9pPr lvl="8" algn="r" rtl="0">
              <a:spcBef>
                <a:spcPct val="1000"/>
              </a:spcBef>
              <a:spcAft>
                <a:spcPts val="0"/>
              </a:spcAft>
              <a:buClr>
                <a:schemeClr val="dk1"/>
              </a:buClr>
              <a:buSzPts val="2000"/>
              <a:buNone/>
              <a:defRPr sz="2667">
                <a:solidFill>
                  <a:schemeClr val="dk1"/>
                </a:solidFill>
              </a:defRPr>
            </a:lvl9pPr>
          </a:lstStyle>
          <a:p>
            <a:endParaRPr/>
          </a:p>
        </p:txBody>
      </p:sp>
      <p:sp>
        <p:nvSpPr>
          <p:cNvPr id="198" name="Google Shape;198;p22"/>
          <p:cNvSpPr txBox="1">
            <a:spLocks noGrp="1"/>
          </p:cNvSpPr>
          <p:nvPr>
            <p:ph type="subTitle" idx="7"/>
          </p:nvPr>
        </p:nvSpPr>
        <p:spPr>
          <a:xfrm>
            <a:off x="7450633" y="2125333"/>
            <a:ext cx="2592800" cy="796000"/>
          </a:xfrm>
          <a:prstGeom prst="rect">
            <a:avLst/>
          </a:prstGeom>
        </p:spPr>
        <p:txBody>
          <a:bodyPr spcFirstLastPara="1" wrap="square" lIns="91425" tIns="91425" rIns="91425" bIns="91425" anchor="t" anchorCtr="0">
            <a:noAutofit/>
          </a:bodyPr>
          <a:lstStyle>
            <a:lvl1pPr lvl="0" algn="r"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9" name="Google Shape;199;p22"/>
          <p:cNvSpPr txBox="1">
            <a:spLocks noGrp="1"/>
          </p:cNvSpPr>
          <p:nvPr>
            <p:ph type="ctrTitle" idx="8"/>
          </p:nvPr>
        </p:nvSpPr>
        <p:spPr>
          <a:xfrm>
            <a:off x="7859869" y="3305324"/>
            <a:ext cx="2175200" cy="486400"/>
          </a:xfrm>
          <a:prstGeom prst="rect">
            <a:avLst/>
          </a:prstGeom>
          <a:ln>
            <a:noFill/>
          </a:ln>
        </p:spPr>
        <p:txBody>
          <a:bodyPr spcFirstLastPara="1" wrap="square" lIns="91425" tIns="91425" rIns="91425" bIns="91425" anchor="t" anchorCtr="0">
            <a:noAutofit/>
          </a:bodyPr>
          <a:lstStyle>
            <a:lvl1pPr lvl="0" algn="r" rtl="0">
              <a:spcBef>
                <a:spcPct val="1000"/>
              </a:spcBef>
              <a:spcAft>
                <a:spcPts val="0"/>
              </a:spcAft>
              <a:buSzPts val="2000"/>
              <a:buNone/>
              <a:defRPr sz="2667"/>
            </a:lvl1pPr>
            <a:lvl2pPr lvl="1" algn="r" rtl="0">
              <a:spcBef>
                <a:spcPct val="1000"/>
              </a:spcBef>
              <a:spcAft>
                <a:spcPts val="0"/>
              </a:spcAft>
              <a:buSzPts val="2000"/>
              <a:buNone/>
              <a:defRPr sz="2667"/>
            </a:lvl2pPr>
            <a:lvl3pPr lvl="2" algn="r" rtl="0">
              <a:spcBef>
                <a:spcPct val="1000"/>
              </a:spcBef>
              <a:spcAft>
                <a:spcPts val="0"/>
              </a:spcAft>
              <a:buSzPts val="2000"/>
              <a:buNone/>
              <a:defRPr sz="2667"/>
            </a:lvl3pPr>
            <a:lvl4pPr lvl="3" algn="r" rtl="0">
              <a:spcBef>
                <a:spcPct val="1000"/>
              </a:spcBef>
              <a:spcAft>
                <a:spcPts val="0"/>
              </a:spcAft>
              <a:buSzPts val="2000"/>
              <a:buNone/>
              <a:defRPr sz="2667"/>
            </a:lvl4pPr>
            <a:lvl5pPr lvl="4" algn="r" rtl="0">
              <a:spcBef>
                <a:spcPct val="1000"/>
              </a:spcBef>
              <a:spcAft>
                <a:spcPts val="0"/>
              </a:spcAft>
              <a:buSzPts val="2000"/>
              <a:buNone/>
              <a:defRPr sz="2667"/>
            </a:lvl5pPr>
            <a:lvl6pPr lvl="5" algn="r" rtl="0">
              <a:spcBef>
                <a:spcPct val="1000"/>
              </a:spcBef>
              <a:spcAft>
                <a:spcPts val="0"/>
              </a:spcAft>
              <a:buSzPts val="2000"/>
              <a:buNone/>
              <a:defRPr sz="2667"/>
            </a:lvl6pPr>
            <a:lvl7pPr lvl="6" algn="r" rtl="0">
              <a:spcBef>
                <a:spcPct val="1000"/>
              </a:spcBef>
              <a:spcAft>
                <a:spcPts val="0"/>
              </a:spcAft>
              <a:buSzPts val="2000"/>
              <a:buNone/>
              <a:defRPr sz="2667"/>
            </a:lvl7pPr>
            <a:lvl8pPr lvl="7" algn="r" rtl="0">
              <a:spcBef>
                <a:spcPct val="1000"/>
              </a:spcBef>
              <a:spcAft>
                <a:spcPts val="0"/>
              </a:spcAft>
              <a:buSzPts val="2000"/>
              <a:buNone/>
              <a:defRPr sz="2667"/>
            </a:lvl8pPr>
            <a:lvl9pPr lvl="8" algn="r" rtl="0">
              <a:spcBef>
                <a:spcPct val="1000"/>
              </a:spcBef>
              <a:spcAft>
                <a:spcPts val="0"/>
              </a:spcAft>
              <a:buSzPts val="2000"/>
              <a:buNone/>
              <a:defRPr sz="2667"/>
            </a:lvl9pPr>
          </a:lstStyle>
          <a:p>
            <a:endParaRPr/>
          </a:p>
        </p:txBody>
      </p:sp>
      <p:sp>
        <p:nvSpPr>
          <p:cNvPr id="200" name="Google Shape;200;p22"/>
          <p:cNvSpPr txBox="1">
            <a:spLocks noGrp="1"/>
          </p:cNvSpPr>
          <p:nvPr>
            <p:ph type="subTitle" idx="9"/>
          </p:nvPr>
        </p:nvSpPr>
        <p:spPr>
          <a:xfrm>
            <a:off x="7450633" y="3722700"/>
            <a:ext cx="2592800" cy="796000"/>
          </a:xfrm>
          <a:prstGeom prst="rect">
            <a:avLst/>
          </a:prstGeom>
        </p:spPr>
        <p:txBody>
          <a:bodyPr spcFirstLastPara="1" wrap="square" lIns="91425" tIns="91425" rIns="91425" bIns="91425" anchor="t" anchorCtr="0">
            <a:noAutofit/>
          </a:bodyPr>
          <a:lstStyle>
            <a:lvl1pPr lvl="0" algn="r"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201" name="Google Shape;201;p22"/>
          <p:cNvSpPr txBox="1">
            <a:spLocks noGrp="1"/>
          </p:cNvSpPr>
          <p:nvPr>
            <p:ph type="ctrTitle" idx="13"/>
          </p:nvPr>
        </p:nvSpPr>
        <p:spPr>
          <a:xfrm>
            <a:off x="7859869" y="4898697"/>
            <a:ext cx="2175200" cy="486400"/>
          </a:xfrm>
          <a:prstGeom prst="rect">
            <a:avLst/>
          </a:prstGeom>
          <a:ln>
            <a:noFill/>
          </a:ln>
        </p:spPr>
        <p:txBody>
          <a:bodyPr spcFirstLastPara="1" wrap="square" lIns="91425" tIns="91425" rIns="91425" bIns="91425" anchor="t" anchorCtr="0">
            <a:noAutofit/>
          </a:bodyPr>
          <a:lstStyle>
            <a:lvl1pPr lvl="0" algn="r" rtl="0">
              <a:spcBef>
                <a:spcPct val="1000"/>
              </a:spcBef>
              <a:spcAft>
                <a:spcPts val="0"/>
              </a:spcAft>
              <a:buSzPts val="2000"/>
              <a:buNone/>
              <a:defRPr sz="2667"/>
            </a:lvl1pPr>
            <a:lvl2pPr lvl="1" algn="r" rtl="0">
              <a:spcBef>
                <a:spcPct val="1000"/>
              </a:spcBef>
              <a:spcAft>
                <a:spcPts val="0"/>
              </a:spcAft>
              <a:buSzPts val="2000"/>
              <a:buNone/>
              <a:defRPr sz="2667"/>
            </a:lvl2pPr>
            <a:lvl3pPr lvl="2" algn="r" rtl="0">
              <a:spcBef>
                <a:spcPct val="1000"/>
              </a:spcBef>
              <a:spcAft>
                <a:spcPts val="0"/>
              </a:spcAft>
              <a:buSzPts val="2000"/>
              <a:buNone/>
              <a:defRPr sz="2667"/>
            </a:lvl3pPr>
            <a:lvl4pPr lvl="3" algn="r" rtl="0">
              <a:spcBef>
                <a:spcPct val="1000"/>
              </a:spcBef>
              <a:spcAft>
                <a:spcPts val="0"/>
              </a:spcAft>
              <a:buSzPts val="2000"/>
              <a:buNone/>
              <a:defRPr sz="2667"/>
            </a:lvl4pPr>
            <a:lvl5pPr lvl="4" algn="r" rtl="0">
              <a:spcBef>
                <a:spcPct val="1000"/>
              </a:spcBef>
              <a:spcAft>
                <a:spcPts val="0"/>
              </a:spcAft>
              <a:buSzPts val="2000"/>
              <a:buNone/>
              <a:defRPr sz="2667"/>
            </a:lvl5pPr>
            <a:lvl6pPr lvl="5" algn="r" rtl="0">
              <a:spcBef>
                <a:spcPct val="1000"/>
              </a:spcBef>
              <a:spcAft>
                <a:spcPts val="0"/>
              </a:spcAft>
              <a:buSzPts val="2000"/>
              <a:buNone/>
              <a:defRPr sz="2667"/>
            </a:lvl6pPr>
            <a:lvl7pPr lvl="6" algn="r" rtl="0">
              <a:spcBef>
                <a:spcPct val="1000"/>
              </a:spcBef>
              <a:spcAft>
                <a:spcPts val="0"/>
              </a:spcAft>
              <a:buSzPts val="2000"/>
              <a:buNone/>
              <a:defRPr sz="2667"/>
            </a:lvl7pPr>
            <a:lvl8pPr lvl="7" algn="r" rtl="0">
              <a:spcBef>
                <a:spcPct val="1000"/>
              </a:spcBef>
              <a:spcAft>
                <a:spcPts val="0"/>
              </a:spcAft>
              <a:buSzPts val="2000"/>
              <a:buNone/>
              <a:defRPr sz="2667"/>
            </a:lvl8pPr>
            <a:lvl9pPr lvl="8" algn="r" rtl="0">
              <a:spcBef>
                <a:spcPct val="1000"/>
              </a:spcBef>
              <a:spcAft>
                <a:spcPts val="0"/>
              </a:spcAft>
              <a:buSzPts val="2000"/>
              <a:buNone/>
              <a:defRPr sz="2667"/>
            </a:lvl9pPr>
          </a:lstStyle>
          <a:p>
            <a:endParaRPr/>
          </a:p>
        </p:txBody>
      </p:sp>
      <p:sp>
        <p:nvSpPr>
          <p:cNvPr id="202" name="Google Shape;202;p22"/>
          <p:cNvSpPr txBox="1">
            <a:spLocks noGrp="1"/>
          </p:cNvSpPr>
          <p:nvPr>
            <p:ph type="subTitle" idx="14"/>
          </p:nvPr>
        </p:nvSpPr>
        <p:spPr>
          <a:xfrm>
            <a:off x="7450733" y="5313500"/>
            <a:ext cx="2592800" cy="796000"/>
          </a:xfrm>
          <a:prstGeom prst="rect">
            <a:avLst/>
          </a:prstGeom>
        </p:spPr>
        <p:txBody>
          <a:bodyPr spcFirstLastPara="1" wrap="square" lIns="91425" tIns="91425" rIns="91425" bIns="91425" anchor="t" anchorCtr="0">
            <a:noAutofit/>
          </a:bodyPr>
          <a:lstStyle>
            <a:lvl1pPr lvl="0" algn="r"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203" name="Google Shape;203;p22"/>
          <p:cNvSpPr txBox="1">
            <a:spLocks noGrp="1"/>
          </p:cNvSpPr>
          <p:nvPr>
            <p:ph type="title" idx="15"/>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1339634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31"/>
        <p:cNvGrpSpPr/>
        <p:nvPr/>
      </p:nvGrpSpPr>
      <p:grpSpPr>
        <a:xfrm>
          <a:off x="0" y="0"/>
          <a:ext cx="0" cy="0"/>
          <a:chOff x="0" y="0"/>
          <a:chExt cx="0" cy="0"/>
        </a:xfrm>
      </p:grpSpPr>
      <p:sp>
        <p:nvSpPr>
          <p:cNvPr id="232" name="Google Shape;232;p25"/>
          <p:cNvSpPr txBox="1">
            <a:spLocks noGrp="1"/>
          </p:cNvSpPr>
          <p:nvPr>
            <p:ph type="title"/>
          </p:nvPr>
        </p:nvSpPr>
        <p:spPr>
          <a:xfrm>
            <a:off x="6587433" y="2629967"/>
            <a:ext cx="4121600" cy="718800"/>
          </a:xfrm>
          <a:prstGeom prst="rect">
            <a:avLst/>
          </a:prstGeom>
          <a:noFill/>
          <a:ln>
            <a:noFill/>
          </a:ln>
        </p:spPr>
        <p:txBody>
          <a:bodyPr spcFirstLastPara="1" wrap="square" lIns="0" tIns="0" rIns="0" bIns="0" anchor="ctr" anchorCtr="0">
            <a:noAutofit/>
          </a:bodyPr>
          <a:lstStyle>
            <a:lvl1pPr lvl="0" algn="r" rtl="0">
              <a:spcBef>
                <a:spcPct val="1000"/>
              </a:spcBef>
              <a:spcAft>
                <a:spcPts val="0"/>
              </a:spcAft>
              <a:buSzPts val="2200"/>
              <a:buNone/>
              <a:defRPr i="0"/>
            </a:lvl1pPr>
            <a:lvl2pPr lvl="1" algn="r" rtl="0">
              <a:spcBef>
                <a:spcPct val="1000"/>
              </a:spcBef>
              <a:spcAft>
                <a:spcPts val="0"/>
              </a:spcAft>
              <a:buSzPts val="2500"/>
              <a:buNone/>
              <a:defRPr sz="3334"/>
            </a:lvl2pPr>
            <a:lvl3pPr lvl="2" algn="r" rtl="0">
              <a:spcBef>
                <a:spcPct val="1000"/>
              </a:spcBef>
              <a:spcAft>
                <a:spcPts val="0"/>
              </a:spcAft>
              <a:buSzPts val="2500"/>
              <a:buNone/>
              <a:defRPr sz="3334"/>
            </a:lvl3pPr>
            <a:lvl4pPr lvl="3" algn="r" rtl="0">
              <a:spcBef>
                <a:spcPct val="1000"/>
              </a:spcBef>
              <a:spcAft>
                <a:spcPts val="0"/>
              </a:spcAft>
              <a:buSzPts val="2500"/>
              <a:buNone/>
              <a:defRPr sz="3334"/>
            </a:lvl4pPr>
            <a:lvl5pPr lvl="4" algn="r" rtl="0">
              <a:spcBef>
                <a:spcPct val="1000"/>
              </a:spcBef>
              <a:spcAft>
                <a:spcPts val="0"/>
              </a:spcAft>
              <a:buSzPts val="2500"/>
              <a:buNone/>
              <a:defRPr sz="3334"/>
            </a:lvl5pPr>
            <a:lvl6pPr lvl="5" algn="r" rtl="0">
              <a:spcBef>
                <a:spcPct val="1000"/>
              </a:spcBef>
              <a:spcAft>
                <a:spcPts val="0"/>
              </a:spcAft>
              <a:buSzPts val="2500"/>
              <a:buNone/>
              <a:defRPr sz="3334"/>
            </a:lvl6pPr>
            <a:lvl7pPr lvl="6" algn="r" rtl="0">
              <a:spcBef>
                <a:spcPct val="1000"/>
              </a:spcBef>
              <a:spcAft>
                <a:spcPts val="0"/>
              </a:spcAft>
              <a:buSzPts val="2500"/>
              <a:buNone/>
              <a:defRPr sz="3334"/>
            </a:lvl7pPr>
            <a:lvl8pPr lvl="7" algn="r" rtl="0">
              <a:spcBef>
                <a:spcPct val="1000"/>
              </a:spcBef>
              <a:spcAft>
                <a:spcPts val="0"/>
              </a:spcAft>
              <a:buSzPts val="2500"/>
              <a:buNone/>
              <a:defRPr sz="3334"/>
            </a:lvl8pPr>
            <a:lvl9pPr lvl="8" algn="r" rtl="0">
              <a:spcBef>
                <a:spcPct val="1000"/>
              </a:spcBef>
              <a:spcAft>
                <a:spcPts val="0"/>
              </a:spcAft>
              <a:buSzPts val="2500"/>
              <a:buNone/>
              <a:defRPr sz="3334"/>
            </a:lvl9pPr>
          </a:lstStyle>
          <a:p>
            <a:endParaRPr/>
          </a:p>
        </p:txBody>
      </p:sp>
      <p:sp>
        <p:nvSpPr>
          <p:cNvPr id="233" name="Google Shape;233;p25"/>
          <p:cNvSpPr txBox="1">
            <a:spLocks noGrp="1"/>
          </p:cNvSpPr>
          <p:nvPr>
            <p:ph type="subTitle" idx="1"/>
          </p:nvPr>
        </p:nvSpPr>
        <p:spPr>
          <a:xfrm>
            <a:off x="6920633" y="3325867"/>
            <a:ext cx="3788400" cy="1567600"/>
          </a:xfrm>
          <a:prstGeom prst="rect">
            <a:avLst/>
          </a:prstGeom>
        </p:spPr>
        <p:txBody>
          <a:bodyPr spcFirstLastPara="1" wrap="square" lIns="91425" tIns="91425" rIns="91425" bIns="91425" anchor="t" anchorCtr="0">
            <a:noAutofit/>
          </a:bodyPr>
          <a:lstStyle>
            <a:lvl1pPr lvl="0"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34" name="Google Shape;234;p25"/>
          <p:cNvSpPr/>
          <p:nvPr/>
        </p:nvSpPr>
        <p:spPr>
          <a:xfrm flipH="1">
            <a:off x="5597887" y="6248400"/>
            <a:ext cx="5468989"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5" name="Google Shape;235;p25"/>
          <p:cNvSpPr/>
          <p:nvPr/>
        </p:nvSpPr>
        <p:spPr>
          <a:xfrm flipH="1">
            <a:off x="-1477399" y="-375045"/>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6" name="Google Shape;236;p25"/>
          <p:cNvSpPr/>
          <p:nvPr/>
        </p:nvSpPr>
        <p:spPr>
          <a:xfrm flipH="1">
            <a:off x="7554289" y="-1431833"/>
            <a:ext cx="4986064"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7" name="Google Shape;237;p25"/>
          <p:cNvSpPr/>
          <p:nvPr/>
        </p:nvSpPr>
        <p:spPr>
          <a:xfrm rot="4358284" flipH="1">
            <a:off x="-3147527" y="4242296"/>
            <a:ext cx="5370569" cy="244182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680160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
  <p:cSld name="Numbers and text ">
    <p:spTree>
      <p:nvGrpSpPr>
        <p:cNvPr id="1" name="Shape 259"/>
        <p:cNvGrpSpPr/>
        <p:nvPr/>
      </p:nvGrpSpPr>
      <p:grpSpPr>
        <a:xfrm>
          <a:off x="0" y="0"/>
          <a:ext cx="0" cy="0"/>
          <a:chOff x="0" y="0"/>
          <a:chExt cx="0" cy="0"/>
        </a:xfrm>
      </p:grpSpPr>
      <p:sp>
        <p:nvSpPr>
          <p:cNvPr id="260" name="Google Shape;260;p29"/>
          <p:cNvSpPr txBox="1">
            <a:spLocks noGrp="1"/>
          </p:cNvSpPr>
          <p:nvPr>
            <p:ph type="subTitle" idx="1"/>
          </p:nvPr>
        </p:nvSpPr>
        <p:spPr>
          <a:xfrm>
            <a:off x="3777800" y="2144667"/>
            <a:ext cx="4636400" cy="5564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61" name="Google Shape;261;p29"/>
          <p:cNvSpPr txBox="1">
            <a:spLocks noGrp="1"/>
          </p:cNvSpPr>
          <p:nvPr>
            <p:ph type="subTitle" idx="2"/>
          </p:nvPr>
        </p:nvSpPr>
        <p:spPr>
          <a:xfrm>
            <a:off x="3777800" y="3664881"/>
            <a:ext cx="4636400" cy="5564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62" name="Google Shape;262;p29"/>
          <p:cNvSpPr txBox="1">
            <a:spLocks noGrp="1"/>
          </p:cNvSpPr>
          <p:nvPr>
            <p:ph type="subTitle" idx="3"/>
          </p:nvPr>
        </p:nvSpPr>
        <p:spPr>
          <a:xfrm>
            <a:off x="3777800" y="5185700"/>
            <a:ext cx="4636400" cy="5564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63" name="Google Shape;263;p29"/>
          <p:cNvSpPr txBox="1">
            <a:spLocks noGrp="1"/>
          </p:cNvSpPr>
          <p:nvPr>
            <p:ph type="title" hasCustomPrompt="1"/>
          </p:nvPr>
        </p:nvSpPr>
        <p:spPr>
          <a:xfrm>
            <a:off x="3712000" y="1522300"/>
            <a:ext cx="4768000" cy="622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3600"/>
              <a:buNone/>
              <a:defRPr sz="4800"/>
            </a:lvl1pPr>
            <a:lvl2pPr lvl="1" algn="ctr" rtl="0">
              <a:spcBef>
                <a:spcPct val="1000"/>
              </a:spcBef>
              <a:spcAft>
                <a:spcPts val="0"/>
              </a:spcAft>
              <a:buSzPts val="3600"/>
              <a:buNone/>
              <a:defRPr sz="4800"/>
            </a:lvl2pPr>
            <a:lvl3pPr lvl="2" algn="ctr" rtl="0">
              <a:spcBef>
                <a:spcPct val="1000"/>
              </a:spcBef>
              <a:spcAft>
                <a:spcPts val="0"/>
              </a:spcAft>
              <a:buSzPts val="3600"/>
              <a:buNone/>
              <a:defRPr sz="4800"/>
            </a:lvl3pPr>
            <a:lvl4pPr lvl="3" algn="ctr" rtl="0">
              <a:spcBef>
                <a:spcPct val="1000"/>
              </a:spcBef>
              <a:spcAft>
                <a:spcPts val="0"/>
              </a:spcAft>
              <a:buSzPts val="3600"/>
              <a:buNone/>
              <a:defRPr sz="4800"/>
            </a:lvl4pPr>
            <a:lvl5pPr lvl="4" algn="ctr" rtl="0">
              <a:spcBef>
                <a:spcPct val="1000"/>
              </a:spcBef>
              <a:spcAft>
                <a:spcPts val="0"/>
              </a:spcAft>
              <a:buSzPts val="3600"/>
              <a:buNone/>
              <a:defRPr sz="4800"/>
            </a:lvl5pPr>
            <a:lvl6pPr lvl="5" algn="ctr" rtl="0">
              <a:spcBef>
                <a:spcPct val="1000"/>
              </a:spcBef>
              <a:spcAft>
                <a:spcPts val="0"/>
              </a:spcAft>
              <a:buSzPts val="3600"/>
              <a:buNone/>
              <a:defRPr sz="4800"/>
            </a:lvl6pPr>
            <a:lvl7pPr lvl="6" algn="ctr" rtl="0">
              <a:spcBef>
                <a:spcPct val="1000"/>
              </a:spcBef>
              <a:spcAft>
                <a:spcPts val="0"/>
              </a:spcAft>
              <a:buSzPts val="3600"/>
              <a:buNone/>
              <a:defRPr sz="4800"/>
            </a:lvl7pPr>
            <a:lvl8pPr lvl="7" algn="ctr" rtl="0">
              <a:spcBef>
                <a:spcPct val="1000"/>
              </a:spcBef>
              <a:spcAft>
                <a:spcPts val="0"/>
              </a:spcAft>
              <a:buSzPts val="3600"/>
              <a:buNone/>
              <a:defRPr sz="4800"/>
            </a:lvl8pPr>
            <a:lvl9pPr lvl="8" algn="ctr" rtl="0">
              <a:spcBef>
                <a:spcPct val="1000"/>
              </a:spcBef>
              <a:spcAft>
                <a:spcPts val="0"/>
              </a:spcAft>
              <a:buSzPts val="3600"/>
              <a:buNone/>
              <a:defRPr sz="4800"/>
            </a:lvl9pPr>
          </a:lstStyle>
          <a:p>
            <a:r>
              <a:t>xx%</a:t>
            </a:r>
          </a:p>
        </p:txBody>
      </p:sp>
      <p:sp>
        <p:nvSpPr>
          <p:cNvPr id="264" name="Google Shape;264;p29"/>
          <p:cNvSpPr txBox="1">
            <a:spLocks noGrp="1"/>
          </p:cNvSpPr>
          <p:nvPr>
            <p:ph type="title" idx="4" hasCustomPrompt="1"/>
          </p:nvPr>
        </p:nvSpPr>
        <p:spPr>
          <a:xfrm>
            <a:off x="3712000" y="3012667"/>
            <a:ext cx="4768000" cy="622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3600"/>
              <a:buNone/>
              <a:defRPr sz="4800"/>
            </a:lvl1pPr>
            <a:lvl2pPr lvl="1" algn="ctr" rtl="0">
              <a:spcBef>
                <a:spcPct val="1000"/>
              </a:spcBef>
              <a:spcAft>
                <a:spcPts val="0"/>
              </a:spcAft>
              <a:buSzPts val="3600"/>
              <a:buNone/>
              <a:defRPr sz="4800"/>
            </a:lvl2pPr>
            <a:lvl3pPr lvl="2" algn="ctr" rtl="0">
              <a:spcBef>
                <a:spcPct val="1000"/>
              </a:spcBef>
              <a:spcAft>
                <a:spcPts val="0"/>
              </a:spcAft>
              <a:buSzPts val="3600"/>
              <a:buNone/>
              <a:defRPr sz="4800"/>
            </a:lvl3pPr>
            <a:lvl4pPr lvl="3" algn="ctr" rtl="0">
              <a:spcBef>
                <a:spcPct val="1000"/>
              </a:spcBef>
              <a:spcAft>
                <a:spcPts val="0"/>
              </a:spcAft>
              <a:buSzPts val="3600"/>
              <a:buNone/>
              <a:defRPr sz="4800"/>
            </a:lvl4pPr>
            <a:lvl5pPr lvl="4" algn="ctr" rtl="0">
              <a:spcBef>
                <a:spcPct val="1000"/>
              </a:spcBef>
              <a:spcAft>
                <a:spcPts val="0"/>
              </a:spcAft>
              <a:buSzPts val="3600"/>
              <a:buNone/>
              <a:defRPr sz="4800"/>
            </a:lvl5pPr>
            <a:lvl6pPr lvl="5" algn="ctr" rtl="0">
              <a:spcBef>
                <a:spcPct val="1000"/>
              </a:spcBef>
              <a:spcAft>
                <a:spcPts val="0"/>
              </a:spcAft>
              <a:buSzPts val="3600"/>
              <a:buNone/>
              <a:defRPr sz="4800"/>
            </a:lvl6pPr>
            <a:lvl7pPr lvl="6" algn="ctr" rtl="0">
              <a:spcBef>
                <a:spcPct val="1000"/>
              </a:spcBef>
              <a:spcAft>
                <a:spcPts val="0"/>
              </a:spcAft>
              <a:buSzPts val="3600"/>
              <a:buNone/>
              <a:defRPr sz="4800"/>
            </a:lvl7pPr>
            <a:lvl8pPr lvl="7" algn="ctr" rtl="0">
              <a:spcBef>
                <a:spcPct val="1000"/>
              </a:spcBef>
              <a:spcAft>
                <a:spcPts val="0"/>
              </a:spcAft>
              <a:buSzPts val="3600"/>
              <a:buNone/>
              <a:defRPr sz="4800"/>
            </a:lvl8pPr>
            <a:lvl9pPr lvl="8" algn="ctr" rtl="0">
              <a:spcBef>
                <a:spcPct val="1000"/>
              </a:spcBef>
              <a:spcAft>
                <a:spcPts val="0"/>
              </a:spcAft>
              <a:buSzPts val="3600"/>
              <a:buNone/>
              <a:defRPr sz="4800"/>
            </a:lvl9pPr>
          </a:lstStyle>
          <a:p>
            <a:r>
              <a:t>xx%</a:t>
            </a:r>
          </a:p>
        </p:txBody>
      </p:sp>
      <p:sp>
        <p:nvSpPr>
          <p:cNvPr id="265" name="Google Shape;265;p29"/>
          <p:cNvSpPr txBox="1">
            <a:spLocks noGrp="1"/>
          </p:cNvSpPr>
          <p:nvPr>
            <p:ph type="title" idx="5" hasCustomPrompt="1"/>
          </p:nvPr>
        </p:nvSpPr>
        <p:spPr>
          <a:xfrm>
            <a:off x="3712000" y="4563300"/>
            <a:ext cx="4768000" cy="622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3600"/>
              <a:buNone/>
              <a:defRPr sz="4800"/>
            </a:lvl1pPr>
            <a:lvl2pPr lvl="1" algn="ctr" rtl="0">
              <a:spcBef>
                <a:spcPct val="1000"/>
              </a:spcBef>
              <a:spcAft>
                <a:spcPts val="0"/>
              </a:spcAft>
              <a:buSzPts val="3600"/>
              <a:buNone/>
              <a:defRPr sz="4800"/>
            </a:lvl2pPr>
            <a:lvl3pPr lvl="2" algn="ctr" rtl="0">
              <a:spcBef>
                <a:spcPct val="1000"/>
              </a:spcBef>
              <a:spcAft>
                <a:spcPts val="0"/>
              </a:spcAft>
              <a:buSzPts val="3600"/>
              <a:buNone/>
              <a:defRPr sz="4800"/>
            </a:lvl3pPr>
            <a:lvl4pPr lvl="3" algn="ctr" rtl="0">
              <a:spcBef>
                <a:spcPct val="1000"/>
              </a:spcBef>
              <a:spcAft>
                <a:spcPts val="0"/>
              </a:spcAft>
              <a:buSzPts val="3600"/>
              <a:buNone/>
              <a:defRPr sz="4800"/>
            </a:lvl4pPr>
            <a:lvl5pPr lvl="4" algn="ctr" rtl="0">
              <a:spcBef>
                <a:spcPct val="1000"/>
              </a:spcBef>
              <a:spcAft>
                <a:spcPts val="0"/>
              </a:spcAft>
              <a:buSzPts val="3600"/>
              <a:buNone/>
              <a:defRPr sz="4800"/>
            </a:lvl5pPr>
            <a:lvl6pPr lvl="5" algn="ctr" rtl="0">
              <a:spcBef>
                <a:spcPct val="1000"/>
              </a:spcBef>
              <a:spcAft>
                <a:spcPts val="0"/>
              </a:spcAft>
              <a:buSzPts val="3600"/>
              <a:buNone/>
              <a:defRPr sz="4800"/>
            </a:lvl6pPr>
            <a:lvl7pPr lvl="6" algn="ctr" rtl="0">
              <a:spcBef>
                <a:spcPct val="1000"/>
              </a:spcBef>
              <a:spcAft>
                <a:spcPts val="0"/>
              </a:spcAft>
              <a:buSzPts val="3600"/>
              <a:buNone/>
              <a:defRPr sz="4800"/>
            </a:lvl7pPr>
            <a:lvl8pPr lvl="7" algn="ctr" rtl="0">
              <a:spcBef>
                <a:spcPct val="1000"/>
              </a:spcBef>
              <a:spcAft>
                <a:spcPts val="0"/>
              </a:spcAft>
              <a:buSzPts val="3600"/>
              <a:buNone/>
              <a:defRPr sz="4800"/>
            </a:lvl8pPr>
            <a:lvl9pPr lvl="8" algn="ctr" rtl="0">
              <a:spcBef>
                <a:spcPct val="1000"/>
              </a:spcBef>
              <a:spcAft>
                <a:spcPts val="0"/>
              </a:spcAft>
              <a:buSzPts val="3600"/>
              <a:buNone/>
              <a:defRPr sz="4800"/>
            </a:lvl9pPr>
          </a:lstStyle>
          <a:p>
            <a:r>
              <a:t>xx%</a:t>
            </a:r>
          </a:p>
        </p:txBody>
      </p:sp>
      <p:sp>
        <p:nvSpPr>
          <p:cNvPr id="266" name="Google Shape;266;p29"/>
          <p:cNvSpPr/>
          <p:nvPr/>
        </p:nvSpPr>
        <p:spPr>
          <a:xfrm>
            <a:off x="10697355" y="4887507"/>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7" name="Google Shape;267;p29"/>
          <p:cNvSpPr/>
          <p:nvPr/>
        </p:nvSpPr>
        <p:spPr>
          <a:xfrm>
            <a:off x="-1395972" y="5229268"/>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8" name="Google Shape;268;p29"/>
          <p:cNvSpPr/>
          <p:nvPr/>
        </p:nvSpPr>
        <p:spPr>
          <a:xfrm>
            <a:off x="10068167" y="-5661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9" name="Google Shape;269;p29"/>
          <p:cNvSpPr/>
          <p:nvPr/>
        </p:nvSpPr>
        <p:spPr>
          <a:xfrm rot="-2426310">
            <a:off x="-2521711" y="-1352794"/>
            <a:ext cx="4985917" cy="3417047"/>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0" name="Google Shape;270;p29"/>
          <p:cNvSpPr/>
          <p:nvPr/>
        </p:nvSpPr>
        <p:spPr>
          <a:xfrm>
            <a:off x="2143567" y="6278133"/>
            <a:ext cx="7368325" cy="2280792"/>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1" name="Google Shape;271;p29"/>
          <p:cNvSpPr/>
          <p:nvPr/>
        </p:nvSpPr>
        <p:spPr>
          <a:xfrm rot="803305">
            <a:off x="2908943" y="-2322627"/>
            <a:ext cx="5370539" cy="3031965"/>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2693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72"/>
        <p:cNvGrpSpPr/>
        <p:nvPr/>
      </p:nvGrpSpPr>
      <p:grpSpPr>
        <a:xfrm>
          <a:off x="0" y="0"/>
          <a:ext cx="0" cy="0"/>
          <a:chOff x="0" y="0"/>
          <a:chExt cx="0" cy="0"/>
        </a:xfrm>
      </p:grpSpPr>
      <p:sp>
        <p:nvSpPr>
          <p:cNvPr id="273" name="Google Shape;273;p30"/>
          <p:cNvSpPr txBox="1">
            <a:spLocks noGrp="1"/>
          </p:cNvSpPr>
          <p:nvPr>
            <p:ph type="title"/>
          </p:nvPr>
        </p:nvSpPr>
        <p:spPr>
          <a:xfrm>
            <a:off x="1252600" y="1391067"/>
            <a:ext cx="4810000" cy="1213200"/>
          </a:xfrm>
          <a:prstGeom prst="rect">
            <a:avLst/>
          </a:prstGeom>
          <a:noFill/>
          <a:ln>
            <a:noFill/>
          </a:ln>
        </p:spPr>
        <p:txBody>
          <a:bodyPr spcFirstLastPara="1" wrap="square" lIns="0" tIns="0" rIns="0" bIns="0" anchor="b" anchorCtr="0">
            <a:noAutofit/>
          </a:bodyPr>
          <a:lstStyle>
            <a:lvl1pPr lvl="0" rtl="0">
              <a:spcBef>
                <a:spcPct val="1000"/>
              </a:spcBef>
              <a:spcAft>
                <a:spcPts val="0"/>
              </a:spcAft>
              <a:buSzPts val="3300"/>
              <a:buNone/>
              <a:defRPr sz="8000" i="0"/>
            </a:lvl1pPr>
            <a:lvl2pPr lvl="1" rtl="0">
              <a:spcBef>
                <a:spcPct val="1000"/>
              </a:spcBef>
              <a:spcAft>
                <a:spcPts val="0"/>
              </a:spcAft>
              <a:buSzPts val="3300"/>
              <a:buNone/>
              <a:defRPr sz="4400"/>
            </a:lvl2pPr>
            <a:lvl3pPr lvl="2" rtl="0">
              <a:spcBef>
                <a:spcPct val="1000"/>
              </a:spcBef>
              <a:spcAft>
                <a:spcPts val="0"/>
              </a:spcAft>
              <a:buSzPts val="3300"/>
              <a:buNone/>
              <a:defRPr sz="4400"/>
            </a:lvl3pPr>
            <a:lvl4pPr lvl="3" rtl="0">
              <a:spcBef>
                <a:spcPct val="1000"/>
              </a:spcBef>
              <a:spcAft>
                <a:spcPts val="0"/>
              </a:spcAft>
              <a:buSzPts val="3300"/>
              <a:buNone/>
              <a:defRPr sz="4400"/>
            </a:lvl4pPr>
            <a:lvl5pPr lvl="4" rtl="0">
              <a:spcBef>
                <a:spcPct val="1000"/>
              </a:spcBef>
              <a:spcAft>
                <a:spcPts val="0"/>
              </a:spcAft>
              <a:buSzPts val="3300"/>
              <a:buNone/>
              <a:defRPr sz="4400"/>
            </a:lvl5pPr>
            <a:lvl6pPr lvl="5" rtl="0">
              <a:spcBef>
                <a:spcPct val="1000"/>
              </a:spcBef>
              <a:spcAft>
                <a:spcPts val="0"/>
              </a:spcAft>
              <a:buSzPts val="3300"/>
              <a:buNone/>
              <a:defRPr sz="4400"/>
            </a:lvl6pPr>
            <a:lvl7pPr lvl="6" rtl="0">
              <a:spcBef>
                <a:spcPct val="1000"/>
              </a:spcBef>
              <a:spcAft>
                <a:spcPts val="0"/>
              </a:spcAft>
              <a:buSzPts val="3300"/>
              <a:buNone/>
              <a:defRPr sz="4400"/>
            </a:lvl7pPr>
            <a:lvl8pPr lvl="7" rtl="0">
              <a:spcBef>
                <a:spcPct val="1000"/>
              </a:spcBef>
              <a:spcAft>
                <a:spcPts val="0"/>
              </a:spcAft>
              <a:buSzPts val="3300"/>
              <a:buNone/>
              <a:defRPr sz="4400"/>
            </a:lvl8pPr>
            <a:lvl9pPr lvl="8" rtl="0">
              <a:spcBef>
                <a:spcPct val="1000"/>
              </a:spcBef>
              <a:spcAft>
                <a:spcPts val="0"/>
              </a:spcAft>
              <a:buSzPts val="3300"/>
              <a:buNone/>
              <a:defRPr sz="4400"/>
            </a:lvl9pPr>
          </a:lstStyle>
          <a:p>
            <a:endParaRPr/>
          </a:p>
        </p:txBody>
      </p:sp>
      <p:sp>
        <p:nvSpPr>
          <p:cNvPr id="274" name="Google Shape;274;p30"/>
          <p:cNvSpPr txBox="1">
            <a:spLocks noGrp="1"/>
          </p:cNvSpPr>
          <p:nvPr>
            <p:ph type="subTitle" idx="1"/>
          </p:nvPr>
        </p:nvSpPr>
        <p:spPr>
          <a:xfrm>
            <a:off x="1454200" y="3245800"/>
            <a:ext cx="4406800" cy="12132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75" name="Google Shape;275;p30"/>
          <p:cNvSpPr txBox="1">
            <a:spLocks noGrp="1"/>
          </p:cNvSpPr>
          <p:nvPr>
            <p:ph type="subTitle" idx="2"/>
          </p:nvPr>
        </p:nvSpPr>
        <p:spPr>
          <a:xfrm>
            <a:off x="1454200" y="5327384"/>
            <a:ext cx="4406800" cy="5692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9pPr>
          </a:lstStyle>
          <a:p>
            <a:endParaRPr/>
          </a:p>
        </p:txBody>
      </p:sp>
      <p:sp>
        <p:nvSpPr>
          <p:cNvPr id="276" name="Google Shape;276;p30"/>
          <p:cNvSpPr txBox="1"/>
          <p:nvPr/>
        </p:nvSpPr>
        <p:spPr>
          <a:xfrm>
            <a:off x="1709000" y="4549684"/>
            <a:ext cx="3897200" cy="757600"/>
          </a:xfrm>
          <a:prstGeom prst="rect">
            <a:avLst/>
          </a:prstGeom>
          <a:noFill/>
          <a:ln>
            <a:noFill/>
          </a:ln>
        </p:spPr>
        <p:txBody>
          <a:bodyPr spcFirstLastPara="1" wrap="square" lIns="121900" tIns="121900" rIns="121900" bIns="121900" anchor="t" anchorCtr="0">
            <a:noAutofit/>
          </a:bodyPr>
          <a:lstStyle/>
          <a:p>
            <a:pPr marL="0" lvl="0" indent="0" algn="ctr" rtl="0">
              <a:lnSpc>
                <a:spcPct val="114000"/>
              </a:lnSpc>
              <a:spcBef>
                <a:spcPts val="0"/>
              </a:spcBef>
              <a:spcAft>
                <a:spcPts val="0"/>
              </a:spcAft>
              <a:buClr>
                <a:schemeClr val="dk1"/>
              </a:buClr>
              <a:buSzPts val="1100"/>
              <a:buFont typeface="Arial" panose="020B0604020202020204"/>
              <a:buNone/>
            </a:pPr>
            <a:r>
              <a:rPr lang="en-GB" sz="1200">
                <a:solidFill>
                  <a:schemeClr val="dk1"/>
                </a:solidFill>
                <a:latin typeface="Roboto Light" panose="02000000000000000000"/>
                <a:ea typeface="Roboto Light" panose="02000000000000000000"/>
                <a:cs typeface="Roboto Light" panose="02000000000000000000"/>
                <a:sym typeface="Roboto Light" panose="02000000000000000000"/>
              </a:rPr>
              <a:t>CREDITS: This presentation template was created by</a:t>
            </a:r>
            <a:r>
              <a:rPr lang="en-GB" sz="1200" b="1">
                <a:solidFill>
                  <a:schemeClr val="dk1"/>
                </a:solidFill>
                <a:latin typeface="Roboto" panose="02000000000000000000"/>
                <a:ea typeface="Roboto" panose="02000000000000000000"/>
                <a:cs typeface="Roboto" panose="02000000000000000000"/>
                <a:sym typeface="Roboto" panose="02000000000000000000"/>
              </a:rPr>
              <a:t> </a:t>
            </a:r>
            <a:r>
              <a:rPr lang="en-GB" sz="1200" b="1">
                <a:solidFill>
                  <a:schemeClr val="dk1"/>
                </a:solidFill>
                <a:uFill>
                  <a:noFill/>
                </a:uFill>
                <a:latin typeface="Roboto" panose="02000000000000000000"/>
                <a:ea typeface="Roboto" panose="02000000000000000000"/>
                <a:cs typeface="Roboto" panose="02000000000000000000"/>
                <a:sym typeface="Roboto" panose="02000000000000000000"/>
                <a:hlinkClick r:id="rId2"/>
              </a:rPr>
              <a:t>Slidesgo</a:t>
            </a:r>
            <a:r>
              <a:rPr lang="en-GB" sz="1200" b="1">
                <a:solidFill>
                  <a:schemeClr val="dk1"/>
                </a:solidFill>
                <a:latin typeface="Roboto" panose="02000000000000000000"/>
                <a:ea typeface="Roboto" panose="02000000000000000000"/>
                <a:cs typeface="Roboto" panose="02000000000000000000"/>
                <a:sym typeface="Roboto" panose="02000000000000000000"/>
              </a:rPr>
              <a:t>,</a:t>
            </a:r>
            <a:r>
              <a:rPr lang="en-GB" sz="1200">
                <a:solidFill>
                  <a:schemeClr val="dk1"/>
                </a:solidFill>
                <a:latin typeface="Roboto Light" panose="02000000000000000000"/>
                <a:ea typeface="Roboto Light" panose="02000000000000000000"/>
                <a:cs typeface="Roboto Light" panose="02000000000000000000"/>
                <a:sym typeface="Roboto Light" panose="02000000000000000000"/>
              </a:rPr>
              <a:t> including icons by </a:t>
            </a:r>
            <a:r>
              <a:rPr lang="en-GB" sz="1200" b="1">
                <a:solidFill>
                  <a:schemeClr val="dk1"/>
                </a:solidFill>
                <a:uFill>
                  <a:noFill/>
                </a:uFill>
                <a:latin typeface="Roboto" panose="02000000000000000000"/>
                <a:ea typeface="Roboto" panose="02000000000000000000"/>
                <a:cs typeface="Roboto" panose="02000000000000000000"/>
                <a:sym typeface="Roboto" panose="02000000000000000000"/>
                <a:hlinkClick r:id="rId3"/>
              </a:rPr>
              <a:t>Flaticon</a:t>
            </a:r>
            <a:r>
              <a:rPr lang="en-GB" sz="1200" b="1">
                <a:solidFill>
                  <a:schemeClr val="dk1"/>
                </a:solidFill>
                <a:latin typeface="Roboto" panose="02000000000000000000"/>
                <a:ea typeface="Roboto" panose="02000000000000000000"/>
                <a:cs typeface="Roboto" panose="02000000000000000000"/>
                <a:sym typeface="Roboto" panose="02000000000000000000"/>
              </a:rPr>
              <a:t>, </a:t>
            </a:r>
            <a:r>
              <a:rPr lang="en-GB" sz="1200">
                <a:solidFill>
                  <a:schemeClr val="dk1"/>
                </a:solidFill>
                <a:latin typeface="Roboto Light" panose="02000000000000000000"/>
                <a:ea typeface="Roboto Light" panose="02000000000000000000"/>
                <a:cs typeface="Roboto Light" panose="02000000000000000000"/>
                <a:sym typeface="Roboto Light" panose="02000000000000000000"/>
              </a:rPr>
              <a:t>infographics &amp; images by </a:t>
            </a:r>
            <a:r>
              <a:rPr lang="en-GB" sz="1200" b="1">
                <a:solidFill>
                  <a:schemeClr val="dk1"/>
                </a:solidFill>
                <a:uFill>
                  <a:noFill/>
                </a:uFill>
                <a:latin typeface="Roboto" panose="02000000000000000000"/>
                <a:ea typeface="Roboto" panose="02000000000000000000"/>
                <a:cs typeface="Roboto" panose="02000000000000000000"/>
                <a:sym typeface="Roboto" panose="02000000000000000000"/>
                <a:hlinkClick r:id="rId4"/>
              </a:rPr>
              <a:t>Freepik</a:t>
            </a:r>
            <a:r>
              <a:rPr lang="en-GB" sz="1200" b="1">
                <a:solidFill>
                  <a:schemeClr val="dk1"/>
                </a:solidFill>
                <a:latin typeface="Roboto" panose="02000000000000000000"/>
                <a:ea typeface="Roboto" panose="02000000000000000000"/>
                <a:cs typeface="Roboto" panose="02000000000000000000"/>
                <a:sym typeface="Roboto" panose="02000000000000000000"/>
              </a:rPr>
              <a:t> </a:t>
            </a:r>
            <a:endParaRPr sz="1867" b="1">
              <a:solidFill>
                <a:schemeClr val="dk1"/>
              </a:solidFill>
              <a:latin typeface="Roboto" panose="02000000000000000000"/>
              <a:ea typeface="Roboto" panose="02000000000000000000"/>
              <a:cs typeface="Roboto" panose="02000000000000000000"/>
              <a:sym typeface="Roboto" panose="02000000000000000000"/>
            </a:endParaRPr>
          </a:p>
        </p:txBody>
      </p:sp>
      <p:sp>
        <p:nvSpPr>
          <p:cNvPr id="277" name="Google Shape;277;p30"/>
          <p:cNvSpPr/>
          <p:nvPr/>
        </p:nvSpPr>
        <p:spPr>
          <a:xfrm rot="8999987">
            <a:off x="10019401" y="4763415"/>
            <a:ext cx="4059412" cy="3392893"/>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8" name="Google Shape;278;p30"/>
          <p:cNvSpPr/>
          <p:nvPr/>
        </p:nvSpPr>
        <p:spPr>
          <a:xfrm>
            <a:off x="10172072" y="-1051596"/>
            <a:ext cx="3908488" cy="3655856"/>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9" name="Google Shape;279;p30"/>
          <p:cNvSpPr/>
          <p:nvPr/>
        </p:nvSpPr>
        <p:spPr>
          <a:xfrm rot="569462">
            <a:off x="-1919854" y="5906371"/>
            <a:ext cx="5970203" cy="271456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0" name="Google Shape;280;p30"/>
          <p:cNvSpPr/>
          <p:nvPr/>
        </p:nvSpPr>
        <p:spPr>
          <a:xfrm rot="-3863724">
            <a:off x="-3172035" y="-616788"/>
            <a:ext cx="5370415" cy="303191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1" name="Google Shape;281;p30"/>
          <p:cNvSpPr/>
          <p:nvPr/>
        </p:nvSpPr>
        <p:spPr>
          <a:xfrm>
            <a:off x="4072551" y="-2379667"/>
            <a:ext cx="5370544" cy="303192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00389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2"/>
        <p:cNvGrpSpPr/>
        <p:nvPr/>
      </p:nvGrpSpPr>
      <p:grpSpPr>
        <a:xfrm>
          <a:off x="0" y="0"/>
          <a:ext cx="0" cy="0"/>
          <a:chOff x="0" y="0"/>
          <a:chExt cx="0" cy="0"/>
        </a:xfrm>
      </p:grpSpPr>
      <p:sp>
        <p:nvSpPr>
          <p:cNvPr id="283" name="Google Shape;283;p31"/>
          <p:cNvSpPr/>
          <p:nvPr/>
        </p:nvSpPr>
        <p:spPr>
          <a:xfrm>
            <a:off x="9782600" y="6834633"/>
            <a:ext cx="145667" cy="23367"/>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4" name="Google Shape;284;p31"/>
          <p:cNvSpPr/>
          <p:nvPr/>
        </p:nvSpPr>
        <p:spPr>
          <a:xfrm>
            <a:off x="10172055" y="5499273"/>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5" name="Google Shape;285;p31"/>
          <p:cNvSpPr/>
          <p:nvPr/>
        </p:nvSpPr>
        <p:spPr>
          <a:xfrm>
            <a:off x="10408811" y="-912665"/>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6" name="Google Shape;286;p31"/>
          <p:cNvSpPr/>
          <p:nvPr/>
        </p:nvSpPr>
        <p:spPr>
          <a:xfrm rot="-2700000" flipH="1">
            <a:off x="-1696712" y="4284267"/>
            <a:ext cx="2883937" cy="2697528"/>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7" name="Google Shape;287;p31"/>
          <p:cNvSpPr/>
          <p:nvPr/>
        </p:nvSpPr>
        <p:spPr>
          <a:xfrm>
            <a:off x="-76233" y="-2133949"/>
            <a:ext cx="4986064"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8" name="Google Shape;288;p31"/>
          <p:cNvSpPr/>
          <p:nvPr/>
        </p:nvSpPr>
        <p:spPr>
          <a:xfrm>
            <a:off x="2247160" y="6094805"/>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9" name="Google Shape;289;p31"/>
          <p:cNvSpPr/>
          <p:nvPr/>
        </p:nvSpPr>
        <p:spPr>
          <a:xfrm rot="6921510">
            <a:off x="5125668" y="-1618872"/>
            <a:ext cx="5370515" cy="3032159"/>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386449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90"/>
        <p:cNvGrpSpPr/>
        <p:nvPr/>
      </p:nvGrpSpPr>
      <p:grpSpPr>
        <a:xfrm>
          <a:off x="0" y="0"/>
          <a:ext cx="0" cy="0"/>
          <a:chOff x="0" y="0"/>
          <a:chExt cx="0" cy="0"/>
        </a:xfrm>
      </p:grpSpPr>
      <p:sp>
        <p:nvSpPr>
          <p:cNvPr id="291" name="Google Shape;291;p32"/>
          <p:cNvSpPr/>
          <p:nvPr/>
        </p:nvSpPr>
        <p:spPr>
          <a:xfrm rot="8999889">
            <a:off x="10222771" y="5047604"/>
            <a:ext cx="3321253" cy="2775933"/>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2" name="Google Shape;292;p32"/>
          <p:cNvSpPr/>
          <p:nvPr/>
        </p:nvSpPr>
        <p:spPr>
          <a:xfrm>
            <a:off x="10710734" y="-7282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3" name="Google Shape;293;p32"/>
          <p:cNvSpPr/>
          <p:nvPr/>
        </p:nvSpPr>
        <p:spPr>
          <a:xfrm>
            <a:off x="-69068" y="6356803"/>
            <a:ext cx="4393611" cy="199763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4" name="Google Shape;294;p32"/>
          <p:cNvSpPr/>
          <p:nvPr/>
        </p:nvSpPr>
        <p:spPr>
          <a:xfrm rot="-3863648">
            <a:off x="-2717900" y="110813"/>
            <a:ext cx="4400988" cy="2484564"/>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63463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6700" y="303967"/>
            <a:ext cx="9371200" cy="68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106700" y="2488933"/>
            <a:ext cx="5910800" cy="2349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80700-5D63-4E81-AC36-D158E29CA293}" type="datetimeFigureOut">
              <a:rPr lang="en-US" smtClean="0"/>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753451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59DFED-DA48-FEDC-727C-F184C73633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50752F35-BE8A-3165-EEA7-9C675ED911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02EDD93D-27F5-D271-231A-FE58AC30FEED}"/>
              </a:ext>
            </a:extLst>
          </p:cNvPr>
          <p:cNvSpPr>
            <a:spLocks noGrp="1"/>
          </p:cNvSpPr>
          <p:nvPr>
            <p:ph type="dt" sz="half" idx="10"/>
          </p:nvPr>
        </p:nvSpPr>
        <p:spPr/>
        <p:txBody>
          <a:bodyPr/>
          <a:lstStyle/>
          <a:p>
            <a:fld id="{1F062F8B-C29A-4F4A-A8DB-6E1C63C8248D}" type="datetimeFigureOut">
              <a:rPr lang="vi-VN" smtClean="0"/>
              <a:t>26/02/2026</a:t>
            </a:fld>
            <a:endParaRPr lang="vi-VN"/>
          </a:p>
        </p:txBody>
      </p:sp>
      <p:sp>
        <p:nvSpPr>
          <p:cNvPr id="5" name="Footer Placeholder 4">
            <a:extLst>
              <a:ext uri="{FF2B5EF4-FFF2-40B4-BE49-F238E27FC236}">
                <a16:creationId xmlns:a16="http://schemas.microsoft.com/office/drawing/2014/main" xmlns="" id="{3AD8F6CA-EF3D-A7B5-4AF7-DBC5CB96D4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5B485159-ED64-09D2-37B2-E612E6BDC7B1}"/>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610338241"/>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416425-E4CF-6AAD-A784-E82E4386BD2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605F2F86-4468-1E7B-ACFD-0209327BF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6E5FC0D8-2240-26D8-5BCA-0748B4E8D7FD}"/>
              </a:ext>
            </a:extLst>
          </p:cNvPr>
          <p:cNvSpPr>
            <a:spLocks noGrp="1"/>
          </p:cNvSpPr>
          <p:nvPr>
            <p:ph type="dt" sz="half" idx="10"/>
          </p:nvPr>
        </p:nvSpPr>
        <p:spPr/>
        <p:txBody>
          <a:bodyPr/>
          <a:lstStyle/>
          <a:p>
            <a:fld id="{1F062F8B-C29A-4F4A-A8DB-6E1C63C8248D}" type="datetimeFigureOut">
              <a:rPr lang="vi-VN" smtClean="0"/>
              <a:t>26/02/2026</a:t>
            </a:fld>
            <a:endParaRPr lang="vi-VN"/>
          </a:p>
        </p:txBody>
      </p:sp>
      <p:sp>
        <p:nvSpPr>
          <p:cNvPr id="5" name="Footer Placeholder 4">
            <a:extLst>
              <a:ext uri="{FF2B5EF4-FFF2-40B4-BE49-F238E27FC236}">
                <a16:creationId xmlns:a16="http://schemas.microsoft.com/office/drawing/2014/main" xmlns="" id="{E41ECEA1-0B1A-D6CF-C9BA-FADB9E08A4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29F6BEBB-9C91-871F-EC82-0AE9D6ABADAD}"/>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47050562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2"/>
        <p:cNvGrpSpPr/>
        <p:nvPr/>
      </p:nvGrpSpPr>
      <p:grpSpPr>
        <a:xfrm>
          <a:off x="0" y="0"/>
          <a:ext cx="0" cy="0"/>
          <a:chOff x="0" y="0"/>
          <a:chExt cx="0" cy="0"/>
        </a:xfrm>
      </p:grpSpPr>
      <p:sp>
        <p:nvSpPr>
          <p:cNvPr id="43" name="Google Shape;43;p6"/>
          <p:cNvSpPr/>
          <p:nvPr/>
        </p:nvSpPr>
        <p:spPr>
          <a:xfrm>
            <a:off x="9621888" y="5940707"/>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4" name="Google Shape;44;p6"/>
          <p:cNvSpPr/>
          <p:nvPr/>
        </p:nvSpPr>
        <p:spPr>
          <a:xfrm>
            <a:off x="10467534" y="-5661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5" name="Google Shape;45;p6"/>
          <p:cNvSpPr/>
          <p:nvPr/>
        </p:nvSpPr>
        <p:spPr>
          <a:xfrm>
            <a:off x="-7" y="6296638"/>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6" name="Google Shape;46;p6"/>
          <p:cNvSpPr/>
          <p:nvPr/>
        </p:nvSpPr>
        <p:spPr>
          <a:xfrm rot="-3863724">
            <a:off x="-3594935" y="145212"/>
            <a:ext cx="5370415" cy="303191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 name="Google Shape;47;p6"/>
          <p:cNvSpPr/>
          <p:nvPr/>
        </p:nvSpPr>
        <p:spPr>
          <a:xfrm rot="851619">
            <a:off x="2452852" y="-2674528"/>
            <a:ext cx="5370763" cy="303186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8" name="Google Shape;48;p6"/>
          <p:cNvSpPr txBox="1">
            <a:spLocks noGrp="1"/>
          </p:cNvSpPr>
          <p:nvPr>
            <p:ph type="title"/>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1043159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599F6A-31C1-B4F3-B526-0CBDD5E181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18D26619-95FC-A4A2-DA43-BFC07BAD25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0481E77-5A1F-7AB1-68DA-471317E3CD28}"/>
              </a:ext>
            </a:extLst>
          </p:cNvPr>
          <p:cNvSpPr>
            <a:spLocks noGrp="1"/>
          </p:cNvSpPr>
          <p:nvPr>
            <p:ph type="dt" sz="half" idx="10"/>
          </p:nvPr>
        </p:nvSpPr>
        <p:spPr/>
        <p:txBody>
          <a:bodyPr/>
          <a:lstStyle/>
          <a:p>
            <a:fld id="{1F062F8B-C29A-4F4A-A8DB-6E1C63C8248D}" type="datetimeFigureOut">
              <a:rPr lang="vi-VN" smtClean="0"/>
              <a:t>26/02/2026</a:t>
            </a:fld>
            <a:endParaRPr lang="vi-VN"/>
          </a:p>
        </p:txBody>
      </p:sp>
      <p:sp>
        <p:nvSpPr>
          <p:cNvPr id="5" name="Footer Placeholder 4">
            <a:extLst>
              <a:ext uri="{FF2B5EF4-FFF2-40B4-BE49-F238E27FC236}">
                <a16:creationId xmlns:a16="http://schemas.microsoft.com/office/drawing/2014/main" xmlns="" id="{B46398A5-782D-749C-025F-56296890B7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DDB3C515-0C2D-F219-AE1B-E0F7CD0B31AB}"/>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4186269660"/>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883DAF-CEF0-D0F0-55D7-4CECC3C2F65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4151EAF0-8EE7-A2A1-F9D6-682E79B6DC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F42D8229-3168-C1CC-9C11-CA2F4ED592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928277F2-86AF-250C-D14B-2ECB43D37AE1}"/>
              </a:ext>
            </a:extLst>
          </p:cNvPr>
          <p:cNvSpPr>
            <a:spLocks noGrp="1"/>
          </p:cNvSpPr>
          <p:nvPr>
            <p:ph type="dt" sz="half" idx="10"/>
          </p:nvPr>
        </p:nvSpPr>
        <p:spPr/>
        <p:txBody>
          <a:bodyPr/>
          <a:lstStyle/>
          <a:p>
            <a:fld id="{1F062F8B-C29A-4F4A-A8DB-6E1C63C8248D}" type="datetimeFigureOut">
              <a:rPr lang="vi-VN" smtClean="0"/>
              <a:t>26/02/2026</a:t>
            </a:fld>
            <a:endParaRPr lang="vi-VN"/>
          </a:p>
        </p:txBody>
      </p:sp>
      <p:sp>
        <p:nvSpPr>
          <p:cNvPr id="6" name="Footer Placeholder 5">
            <a:extLst>
              <a:ext uri="{FF2B5EF4-FFF2-40B4-BE49-F238E27FC236}">
                <a16:creationId xmlns:a16="http://schemas.microsoft.com/office/drawing/2014/main" xmlns="" id="{89120217-D914-625C-ED49-EF5A3F04917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8678E705-90D1-3322-3F42-00FD7E8851F6}"/>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067391820"/>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7F7E47-F4B4-7F54-7D1B-5A650945ECF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358662D2-A0DB-8EDC-7443-AA34081F54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59C3A36-3E92-98AC-CB9B-49AD8EB94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66B25FCD-7A9B-4010-05D7-5382E2BB0F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8F6BE47-ADB7-2A16-9C17-D1F680D6B1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06644CBA-E466-3C73-022A-CD83B40BE139}"/>
              </a:ext>
            </a:extLst>
          </p:cNvPr>
          <p:cNvSpPr>
            <a:spLocks noGrp="1"/>
          </p:cNvSpPr>
          <p:nvPr>
            <p:ph type="dt" sz="half" idx="10"/>
          </p:nvPr>
        </p:nvSpPr>
        <p:spPr/>
        <p:txBody>
          <a:bodyPr/>
          <a:lstStyle/>
          <a:p>
            <a:fld id="{1F062F8B-C29A-4F4A-A8DB-6E1C63C8248D}" type="datetimeFigureOut">
              <a:rPr lang="vi-VN" smtClean="0"/>
              <a:t>26/02/2026</a:t>
            </a:fld>
            <a:endParaRPr lang="vi-VN"/>
          </a:p>
        </p:txBody>
      </p:sp>
      <p:sp>
        <p:nvSpPr>
          <p:cNvPr id="8" name="Footer Placeholder 7">
            <a:extLst>
              <a:ext uri="{FF2B5EF4-FFF2-40B4-BE49-F238E27FC236}">
                <a16:creationId xmlns:a16="http://schemas.microsoft.com/office/drawing/2014/main" xmlns="" id="{F79DEDC9-C568-4AD7-D7A9-30AED805C2F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B9B1E6DF-DBD6-8A6D-AFE5-F2C2C68E485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422231710"/>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8191B9-E97B-AD00-52A8-4D946AE9335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0AF40718-D92E-9215-1B07-A390CA76F587}"/>
              </a:ext>
            </a:extLst>
          </p:cNvPr>
          <p:cNvSpPr>
            <a:spLocks noGrp="1"/>
          </p:cNvSpPr>
          <p:nvPr>
            <p:ph type="dt" sz="half" idx="10"/>
          </p:nvPr>
        </p:nvSpPr>
        <p:spPr/>
        <p:txBody>
          <a:bodyPr/>
          <a:lstStyle/>
          <a:p>
            <a:fld id="{1F062F8B-C29A-4F4A-A8DB-6E1C63C8248D}" type="datetimeFigureOut">
              <a:rPr lang="vi-VN" smtClean="0"/>
              <a:t>26/02/2026</a:t>
            </a:fld>
            <a:endParaRPr lang="vi-VN"/>
          </a:p>
        </p:txBody>
      </p:sp>
      <p:sp>
        <p:nvSpPr>
          <p:cNvPr id="4" name="Footer Placeholder 3">
            <a:extLst>
              <a:ext uri="{FF2B5EF4-FFF2-40B4-BE49-F238E27FC236}">
                <a16:creationId xmlns:a16="http://schemas.microsoft.com/office/drawing/2014/main" xmlns="" id="{159C5669-2747-FB92-A181-F99F1C6F6CF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AF7CDB73-7258-D7A9-CFF5-A2FF9DDBF6B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649417732"/>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9C7FC82-DBBB-CB9B-1A45-B10A32722DF6}"/>
              </a:ext>
            </a:extLst>
          </p:cNvPr>
          <p:cNvSpPr>
            <a:spLocks noGrp="1"/>
          </p:cNvSpPr>
          <p:nvPr>
            <p:ph type="dt" sz="half" idx="10"/>
          </p:nvPr>
        </p:nvSpPr>
        <p:spPr/>
        <p:txBody>
          <a:bodyPr/>
          <a:lstStyle/>
          <a:p>
            <a:fld id="{1F062F8B-C29A-4F4A-A8DB-6E1C63C8248D}" type="datetimeFigureOut">
              <a:rPr lang="vi-VN" smtClean="0"/>
              <a:t>26/02/2026</a:t>
            </a:fld>
            <a:endParaRPr lang="vi-VN"/>
          </a:p>
        </p:txBody>
      </p:sp>
      <p:sp>
        <p:nvSpPr>
          <p:cNvPr id="3" name="Footer Placeholder 2">
            <a:extLst>
              <a:ext uri="{FF2B5EF4-FFF2-40B4-BE49-F238E27FC236}">
                <a16:creationId xmlns:a16="http://schemas.microsoft.com/office/drawing/2014/main" xmlns="" id="{45976601-3A54-6CD9-B8DE-228C4D9D592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1F22F146-2803-7B37-FAE2-4AB5C3F7FC3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926964973"/>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6EA546-AC04-FF4B-7481-F446E0DE8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09CA9259-2C9C-9E6A-492C-9EC11A54FB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E26A6958-C1A4-F0BD-D52F-4D574D216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368D5BA-826A-E16D-337E-0CDB993B0035}"/>
              </a:ext>
            </a:extLst>
          </p:cNvPr>
          <p:cNvSpPr>
            <a:spLocks noGrp="1"/>
          </p:cNvSpPr>
          <p:nvPr>
            <p:ph type="dt" sz="half" idx="10"/>
          </p:nvPr>
        </p:nvSpPr>
        <p:spPr/>
        <p:txBody>
          <a:bodyPr/>
          <a:lstStyle/>
          <a:p>
            <a:fld id="{1F062F8B-C29A-4F4A-A8DB-6E1C63C8248D}" type="datetimeFigureOut">
              <a:rPr lang="vi-VN" smtClean="0"/>
              <a:t>26/02/2026</a:t>
            </a:fld>
            <a:endParaRPr lang="vi-VN"/>
          </a:p>
        </p:txBody>
      </p:sp>
      <p:sp>
        <p:nvSpPr>
          <p:cNvPr id="6" name="Footer Placeholder 5">
            <a:extLst>
              <a:ext uri="{FF2B5EF4-FFF2-40B4-BE49-F238E27FC236}">
                <a16:creationId xmlns:a16="http://schemas.microsoft.com/office/drawing/2014/main" xmlns="" id="{F9930282-D5B1-CCDA-B67E-00AA95455FE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0D90CEB2-29DA-A98C-8ED6-6FF7CF930F27}"/>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740972071"/>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2868AE-BD2B-8C90-B60C-7F78A690C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FEED1A09-A951-4CF5-4FA7-0AFB319D65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66F6EFED-4669-CBAB-0C4E-D70B3AD12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C1EEE1E-5589-29B2-0819-DC5882B5F289}"/>
              </a:ext>
            </a:extLst>
          </p:cNvPr>
          <p:cNvSpPr>
            <a:spLocks noGrp="1"/>
          </p:cNvSpPr>
          <p:nvPr>
            <p:ph type="dt" sz="half" idx="10"/>
          </p:nvPr>
        </p:nvSpPr>
        <p:spPr/>
        <p:txBody>
          <a:bodyPr/>
          <a:lstStyle/>
          <a:p>
            <a:fld id="{1F062F8B-C29A-4F4A-A8DB-6E1C63C8248D}" type="datetimeFigureOut">
              <a:rPr lang="vi-VN" smtClean="0"/>
              <a:t>26/02/2026</a:t>
            </a:fld>
            <a:endParaRPr lang="vi-VN"/>
          </a:p>
        </p:txBody>
      </p:sp>
      <p:sp>
        <p:nvSpPr>
          <p:cNvPr id="6" name="Footer Placeholder 5">
            <a:extLst>
              <a:ext uri="{FF2B5EF4-FFF2-40B4-BE49-F238E27FC236}">
                <a16:creationId xmlns:a16="http://schemas.microsoft.com/office/drawing/2014/main" xmlns="" id="{ABD390F5-1431-D39A-BC78-5905BC97E50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6574E33E-C1F2-ED34-90D9-5AB40C5B1BF0}"/>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570145673"/>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34516D-61D7-9C7F-2DBC-18164A11176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A5E56DBE-ED17-3382-E034-4AE31F7C1C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88F20A78-D94E-F5D6-0197-AB137213513A}"/>
              </a:ext>
            </a:extLst>
          </p:cNvPr>
          <p:cNvSpPr>
            <a:spLocks noGrp="1"/>
          </p:cNvSpPr>
          <p:nvPr>
            <p:ph type="dt" sz="half" idx="10"/>
          </p:nvPr>
        </p:nvSpPr>
        <p:spPr/>
        <p:txBody>
          <a:bodyPr/>
          <a:lstStyle/>
          <a:p>
            <a:fld id="{1F062F8B-C29A-4F4A-A8DB-6E1C63C8248D}" type="datetimeFigureOut">
              <a:rPr lang="vi-VN" smtClean="0"/>
              <a:t>26/02/2026</a:t>
            </a:fld>
            <a:endParaRPr lang="vi-VN"/>
          </a:p>
        </p:txBody>
      </p:sp>
      <p:sp>
        <p:nvSpPr>
          <p:cNvPr id="5" name="Footer Placeholder 4">
            <a:extLst>
              <a:ext uri="{FF2B5EF4-FFF2-40B4-BE49-F238E27FC236}">
                <a16:creationId xmlns:a16="http://schemas.microsoft.com/office/drawing/2014/main" xmlns="" id="{AB1F5CDD-BF9A-3B66-85C6-4BEBEF1097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678DC60D-A652-8C50-F0A0-1A0321AF485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498127468"/>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657D458-5F27-5714-58F8-C2C872E65C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B39F88FC-AAAB-B7CE-5C2E-F468D1C8F9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D55E813-B7F2-C298-5801-5FD503478992}"/>
              </a:ext>
            </a:extLst>
          </p:cNvPr>
          <p:cNvSpPr>
            <a:spLocks noGrp="1"/>
          </p:cNvSpPr>
          <p:nvPr>
            <p:ph type="dt" sz="half" idx="10"/>
          </p:nvPr>
        </p:nvSpPr>
        <p:spPr/>
        <p:txBody>
          <a:bodyPr/>
          <a:lstStyle/>
          <a:p>
            <a:fld id="{1F062F8B-C29A-4F4A-A8DB-6E1C63C8248D}" type="datetimeFigureOut">
              <a:rPr lang="vi-VN" smtClean="0"/>
              <a:t>26/02/2026</a:t>
            </a:fld>
            <a:endParaRPr lang="vi-VN"/>
          </a:p>
        </p:txBody>
      </p:sp>
      <p:sp>
        <p:nvSpPr>
          <p:cNvPr id="5" name="Footer Placeholder 4">
            <a:extLst>
              <a:ext uri="{FF2B5EF4-FFF2-40B4-BE49-F238E27FC236}">
                <a16:creationId xmlns:a16="http://schemas.microsoft.com/office/drawing/2014/main" xmlns="" id="{227BB139-B483-DE1D-D32D-2B29C092C2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70ACDC7F-7726-B204-29DB-D637C57FE3F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03406745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2372200" y="1942200"/>
            <a:ext cx="7447600" cy="2973600"/>
          </a:xfrm>
          <a:prstGeom prst="rect">
            <a:avLst/>
          </a:prstGeom>
        </p:spPr>
        <p:txBody>
          <a:bodyPr spcFirstLastPara="1" wrap="square" lIns="91425" tIns="91425" rIns="91425" bIns="91425" anchor="ctr" anchorCtr="0">
            <a:noAutofit/>
          </a:bodyPr>
          <a:lstStyle>
            <a:lvl1pPr lvl="0">
              <a:spcBef>
                <a:spcPct val="1000"/>
              </a:spcBef>
              <a:spcAft>
                <a:spcPts val="0"/>
              </a:spcAft>
              <a:buSzPts val="4800"/>
              <a:buNone/>
              <a:defRPr sz="12801"/>
            </a:lvl1pPr>
            <a:lvl2pPr lvl="1">
              <a:spcBef>
                <a:spcPct val="1000"/>
              </a:spcBef>
              <a:spcAft>
                <a:spcPts val="0"/>
              </a:spcAft>
              <a:buSzPts val="4800"/>
              <a:buNone/>
              <a:defRPr sz="6400"/>
            </a:lvl2pPr>
            <a:lvl3pPr lvl="2">
              <a:spcBef>
                <a:spcPct val="1000"/>
              </a:spcBef>
              <a:spcAft>
                <a:spcPts val="0"/>
              </a:spcAft>
              <a:buSzPts val="4800"/>
              <a:buNone/>
              <a:defRPr sz="6400"/>
            </a:lvl3pPr>
            <a:lvl4pPr lvl="3">
              <a:spcBef>
                <a:spcPct val="1000"/>
              </a:spcBef>
              <a:spcAft>
                <a:spcPts val="0"/>
              </a:spcAft>
              <a:buSzPts val="4800"/>
              <a:buNone/>
              <a:defRPr sz="6400"/>
            </a:lvl4pPr>
            <a:lvl5pPr lvl="4">
              <a:spcBef>
                <a:spcPct val="1000"/>
              </a:spcBef>
              <a:spcAft>
                <a:spcPts val="0"/>
              </a:spcAft>
              <a:buSzPts val="4800"/>
              <a:buNone/>
              <a:defRPr sz="6400"/>
            </a:lvl5pPr>
            <a:lvl6pPr lvl="5">
              <a:spcBef>
                <a:spcPct val="1000"/>
              </a:spcBef>
              <a:spcAft>
                <a:spcPts val="0"/>
              </a:spcAft>
              <a:buSzPts val="4800"/>
              <a:buNone/>
              <a:defRPr sz="6400"/>
            </a:lvl6pPr>
            <a:lvl7pPr lvl="6">
              <a:spcBef>
                <a:spcPct val="1000"/>
              </a:spcBef>
              <a:spcAft>
                <a:spcPts val="0"/>
              </a:spcAft>
              <a:buSzPts val="4800"/>
              <a:buNone/>
              <a:defRPr sz="6400"/>
            </a:lvl7pPr>
            <a:lvl8pPr lvl="7">
              <a:spcBef>
                <a:spcPct val="1000"/>
              </a:spcBef>
              <a:spcAft>
                <a:spcPts val="0"/>
              </a:spcAft>
              <a:buSzPts val="4800"/>
              <a:buNone/>
              <a:defRPr sz="6400"/>
            </a:lvl8pPr>
            <a:lvl9pPr lvl="8">
              <a:spcBef>
                <a:spcPct val="1000"/>
              </a:spcBef>
              <a:spcAft>
                <a:spcPts val="0"/>
              </a:spcAft>
              <a:buSzPts val="4800"/>
              <a:buNone/>
              <a:defRPr sz="6400"/>
            </a:lvl9pPr>
          </a:lstStyle>
          <a:p>
            <a:endParaRPr/>
          </a:p>
        </p:txBody>
      </p:sp>
      <p:sp>
        <p:nvSpPr>
          <p:cNvPr id="58" name="Google Shape;58;p8"/>
          <p:cNvSpPr/>
          <p:nvPr/>
        </p:nvSpPr>
        <p:spPr>
          <a:xfrm>
            <a:off x="-1460601" y="4357768"/>
            <a:ext cx="3346441" cy="3417079"/>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 name="Google Shape;59;p8"/>
          <p:cNvSpPr/>
          <p:nvPr/>
        </p:nvSpPr>
        <p:spPr>
          <a:xfrm>
            <a:off x="9819795" y="-492365"/>
            <a:ext cx="3241457" cy="3031940"/>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0" name="Google Shape;60;p8"/>
          <p:cNvSpPr/>
          <p:nvPr/>
        </p:nvSpPr>
        <p:spPr>
          <a:xfrm rot="10800000">
            <a:off x="5441167" y="5454233"/>
            <a:ext cx="6575319"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1" name="Google Shape;61;p8"/>
          <p:cNvSpPr/>
          <p:nvPr/>
        </p:nvSpPr>
        <p:spPr>
          <a:xfrm>
            <a:off x="-273700" y="-1889800"/>
            <a:ext cx="5370544" cy="303192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42051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3127200" y="2173084"/>
            <a:ext cx="5937600" cy="1520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6000"/>
              <a:buNone/>
              <a:defRPr sz="12801" b="0"/>
            </a:lvl1pPr>
            <a:lvl2pPr lvl="1" algn="ctr" rtl="0">
              <a:spcBef>
                <a:spcPct val="1000"/>
              </a:spcBef>
              <a:spcAft>
                <a:spcPts val="0"/>
              </a:spcAft>
              <a:buSzPts val="6000"/>
              <a:buNone/>
              <a:defRPr sz="8000"/>
            </a:lvl2pPr>
            <a:lvl3pPr lvl="2" algn="ctr" rtl="0">
              <a:spcBef>
                <a:spcPct val="1000"/>
              </a:spcBef>
              <a:spcAft>
                <a:spcPts val="0"/>
              </a:spcAft>
              <a:buSzPts val="6000"/>
              <a:buNone/>
              <a:defRPr sz="8000"/>
            </a:lvl3pPr>
            <a:lvl4pPr lvl="3" algn="ctr" rtl="0">
              <a:spcBef>
                <a:spcPct val="1000"/>
              </a:spcBef>
              <a:spcAft>
                <a:spcPts val="0"/>
              </a:spcAft>
              <a:buSzPts val="6000"/>
              <a:buNone/>
              <a:defRPr sz="8000"/>
            </a:lvl4pPr>
            <a:lvl5pPr lvl="4" algn="ctr" rtl="0">
              <a:spcBef>
                <a:spcPct val="1000"/>
              </a:spcBef>
              <a:spcAft>
                <a:spcPts val="0"/>
              </a:spcAft>
              <a:buSzPts val="6000"/>
              <a:buNone/>
              <a:defRPr sz="8000"/>
            </a:lvl5pPr>
            <a:lvl6pPr lvl="5" algn="ctr" rtl="0">
              <a:spcBef>
                <a:spcPct val="1000"/>
              </a:spcBef>
              <a:spcAft>
                <a:spcPts val="0"/>
              </a:spcAft>
              <a:buSzPts val="6000"/>
              <a:buNone/>
              <a:defRPr sz="8000"/>
            </a:lvl6pPr>
            <a:lvl7pPr lvl="6" algn="ctr" rtl="0">
              <a:spcBef>
                <a:spcPct val="1000"/>
              </a:spcBef>
              <a:spcAft>
                <a:spcPts val="0"/>
              </a:spcAft>
              <a:buSzPts val="6000"/>
              <a:buNone/>
              <a:defRPr sz="8000"/>
            </a:lvl7pPr>
            <a:lvl8pPr lvl="7" algn="ctr" rtl="0">
              <a:spcBef>
                <a:spcPct val="1000"/>
              </a:spcBef>
              <a:spcAft>
                <a:spcPts val="0"/>
              </a:spcAft>
              <a:buSzPts val="6000"/>
              <a:buNone/>
              <a:defRPr sz="8000"/>
            </a:lvl8pPr>
            <a:lvl9pPr lvl="8" algn="ctr" rtl="0">
              <a:spcBef>
                <a:spcPct val="1000"/>
              </a:spcBef>
              <a:spcAft>
                <a:spcPts val="0"/>
              </a:spcAft>
              <a:buSzPts val="6000"/>
              <a:buNone/>
              <a:defRPr sz="8000"/>
            </a:lvl9pPr>
          </a:lstStyle>
          <a:p>
            <a:endParaRPr/>
          </a:p>
        </p:txBody>
      </p:sp>
      <p:sp>
        <p:nvSpPr>
          <p:cNvPr id="64" name="Google Shape;64;p9"/>
          <p:cNvSpPr txBox="1">
            <a:spLocks noGrp="1"/>
          </p:cNvSpPr>
          <p:nvPr>
            <p:ph type="subTitle" idx="1"/>
          </p:nvPr>
        </p:nvSpPr>
        <p:spPr>
          <a:xfrm>
            <a:off x="2874800" y="3795084"/>
            <a:ext cx="6442400" cy="8572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65" name="Google Shape;65;p9"/>
          <p:cNvSpPr/>
          <p:nvPr/>
        </p:nvSpPr>
        <p:spPr>
          <a:xfrm>
            <a:off x="10697355" y="4887507"/>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6" name="Google Shape;66;p9"/>
          <p:cNvSpPr/>
          <p:nvPr/>
        </p:nvSpPr>
        <p:spPr>
          <a:xfrm>
            <a:off x="-1395972" y="5229268"/>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7" name="Google Shape;67;p9"/>
          <p:cNvSpPr/>
          <p:nvPr/>
        </p:nvSpPr>
        <p:spPr>
          <a:xfrm rot="10800000">
            <a:off x="10878834" y="-144612"/>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8" name="Google Shape;68;p9"/>
          <p:cNvSpPr/>
          <p:nvPr/>
        </p:nvSpPr>
        <p:spPr>
          <a:xfrm rot="-2426310">
            <a:off x="-2521711" y="-1352794"/>
            <a:ext cx="4985917" cy="3417047"/>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9" name="Google Shape;69;p9"/>
          <p:cNvSpPr/>
          <p:nvPr/>
        </p:nvSpPr>
        <p:spPr>
          <a:xfrm>
            <a:off x="2784227" y="6218772"/>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0" name="Google Shape;70;p9"/>
          <p:cNvSpPr/>
          <p:nvPr/>
        </p:nvSpPr>
        <p:spPr>
          <a:xfrm rot="803305">
            <a:off x="2908943" y="-2322627"/>
            <a:ext cx="5370539" cy="3031965"/>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309218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1"/>
        <p:cNvGrpSpPr/>
        <p:nvPr/>
      </p:nvGrpSpPr>
      <p:grpSpPr>
        <a:xfrm>
          <a:off x="0" y="0"/>
          <a:ext cx="0" cy="0"/>
          <a:chOff x="0" y="0"/>
          <a:chExt cx="0" cy="0"/>
        </a:xfrm>
      </p:grpSpPr>
      <p:sp>
        <p:nvSpPr>
          <p:cNvPr id="72" name="Google Shape;72;p10"/>
          <p:cNvSpPr/>
          <p:nvPr/>
        </p:nvSpPr>
        <p:spPr>
          <a:xfrm rot="-4809157">
            <a:off x="375664" y="-627888"/>
            <a:ext cx="3327872" cy="5472125"/>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3" name="Google Shape;73;p10"/>
          <p:cNvSpPr/>
          <p:nvPr/>
        </p:nvSpPr>
        <p:spPr>
          <a:xfrm rot="10297315">
            <a:off x="8554967" y="4452508"/>
            <a:ext cx="4059529" cy="3392992"/>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4" name="Google Shape;74;p10"/>
          <p:cNvSpPr/>
          <p:nvPr/>
        </p:nvSpPr>
        <p:spPr>
          <a:xfrm rot="362433" flipH="1">
            <a:off x="8968823" y="-1045413"/>
            <a:ext cx="3452149" cy="194899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5" name="Google Shape;75;p10"/>
          <p:cNvSpPr txBox="1">
            <a:spLocks noGrp="1"/>
          </p:cNvSpPr>
          <p:nvPr>
            <p:ph type="body" idx="1"/>
          </p:nvPr>
        </p:nvSpPr>
        <p:spPr>
          <a:xfrm>
            <a:off x="880600" y="1066800"/>
            <a:ext cx="3432400" cy="1456400"/>
          </a:xfrm>
          <a:prstGeom prst="rect">
            <a:avLst/>
          </a:prstGeom>
        </p:spPr>
        <p:txBody>
          <a:bodyPr spcFirstLastPara="1" wrap="square" lIns="91425" tIns="91425" rIns="91425" bIns="91425" anchor="t" anchorCtr="0">
            <a:noAutofit/>
          </a:bodyPr>
          <a:lstStyle>
            <a:lvl1pPr marL="609630" lvl="0" indent="-304815">
              <a:lnSpc>
                <a:spcPct val="100000"/>
              </a:lnSpc>
              <a:spcBef>
                <a:spcPct val="1000"/>
              </a:spcBef>
              <a:spcAft>
                <a:spcPts val="0"/>
              </a:spcAft>
              <a:buSzPts val="1400"/>
              <a:buNone/>
              <a:defRPr sz="3467">
                <a:latin typeface="Chewy" panose="020B0704020202020204"/>
                <a:ea typeface="Chewy" panose="020B0704020202020204"/>
                <a:cs typeface="Chewy" panose="020B0704020202020204"/>
                <a:sym typeface="Chewy" panose="020B0704020202020204"/>
              </a:defRPr>
            </a:lvl1pPr>
          </a:lstStyle>
          <a:p>
            <a:endParaRPr/>
          </a:p>
        </p:txBody>
      </p:sp>
    </p:spTree>
    <p:extLst>
      <p:ext uri="{BB962C8B-B14F-4D97-AF65-F5344CB8AC3E}">
        <p14:creationId xmlns:p14="http://schemas.microsoft.com/office/powerpoint/2010/main" val="70226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6"/>
        <p:cNvGrpSpPr/>
        <p:nvPr/>
      </p:nvGrpSpPr>
      <p:grpSpPr>
        <a:xfrm>
          <a:off x="0" y="0"/>
          <a:ext cx="0" cy="0"/>
          <a:chOff x="0" y="0"/>
          <a:chExt cx="0" cy="0"/>
        </a:xfrm>
      </p:grpSpPr>
      <p:sp>
        <p:nvSpPr>
          <p:cNvPr id="77" name="Google Shape;77;p11"/>
          <p:cNvSpPr txBox="1">
            <a:spLocks noGrp="1"/>
          </p:cNvSpPr>
          <p:nvPr>
            <p:ph type="title" hasCustomPrompt="1"/>
          </p:nvPr>
        </p:nvSpPr>
        <p:spPr>
          <a:xfrm>
            <a:off x="2333000" y="2583900"/>
            <a:ext cx="7526000" cy="1250400"/>
          </a:xfrm>
          <a:prstGeom prst="rect">
            <a:avLst/>
          </a:prstGeom>
        </p:spPr>
        <p:txBody>
          <a:bodyPr spcFirstLastPara="1" wrap="square" lIns="91425" tIns="91425" rIns="91425" bIns="91425" anchor="ctr" anchorCtr="0">
            <a:noAutofit/>
          </a:bodyPr>
          <a:lstStyle>
            <a:lvl1pPr lvl="0">
              <a:spcBef>
                <a:spcPct val="1000"/>
              </a:spcBef>
              <a:spcAft>
                <a:spcPts val="0"/>
              </a:spcAft>
              <a:buSzPts val="12000"/>
              <a:buNone/>
              <a:defRPr sz="10801"/>
            </a:lvl1pPr>
            <a:lvl2pPr lvl="1">
              <a:spcBef>
                <a:spcPct val="1000"/>
              </a:spcBef>
              <a:spcAft>
                <a:spcPts val="0"/>
              </a:spcAft>
              <a:buSzPts val="12000"/>
              <a:buNone/>
              <a:defRPr sz="16001"/>
            </a:lvl2pPr>
            <a:lvl3pPr lvl="2">
              <a:spcBef>
                <a:spcPct val="1000"/>
              </a:spcBef>
              <a:spcAft>
                <a:spcPts val="0"/>
              </a:spcAft>
              <a:buSzPts val="12000"/>
              <a:buNone/>
              <a:defRPr sz="16001"/>
            </a:lvl3pPr>
            <a:lvl4pPr lvl="3">
              <a:spcBef>
                <a:spcPct val="1000"/>
              </a:spcBef>
              <a:spcAft>
                <a:spcPts val="0"/>
              </a:spcAft>
              <a:buSzPts val="12000"/>
              <a:buNone/>
              <a:defRPr sz="16001"/>
            </a:lvl4pPr>
            <a:lvl5pPr lvl="4">
              <a:spcBef>
                <a:spcPct val="1000"/>
              </a:spcBef>
              <a:spcAft>
                <a:spcPts val="0"/>
              </a:spcAft>
              <a:buSzPts val="12000"/>
              <a:buNone/>
              <a:defRPr sz="16001"/>
            </a:lvl5pPr>
            <a:lvl6pPr lvl="5">
              <a:spcBef>
                <a:spcPct val="1000"/>
              </a:spcBef>
              <a:spcAft>
                <a:spcPts val="0"/>
              </a:spcAft>
              <a:buSzPts val="12000"/>
              <a:buNone/>
              <a:defRPr sz="16001"/>
            </a:lvl6pPr>
            <a:lvl7pPr lvl="6">
              <a:spcBef>
                <a:spcPct val="1000"/>
              </a:spcBef>
              <a:spcAft>
                <a:spcPts val="0"/>
              </a:spcAft>
              <a:buSzPts val="12000"/>
              <a:buNone/>
              <a:defRPr sz="16001"/>
            </a:lvl7pPr>
            <a:lvl8pPr lvl="7">
              <a:spcBef>
                <a:spcPct val="1000"/>
              </a:spcBef>
              <a:spcAft>
                <a:spcPts val="0"/>
              </a:spcAft>
              <a:buSzPts val="12000"/>
              <a:buNone/>
              <a:defRPr sz="16001"/>
            </a:lvl8pPr>
            <a:lvl9pPr lvl="8">
              <a:spcBef>
                <a:spcPct val="1000"/>
              </a:spcBef>
              <a:spcAft>
                <a:spcPts val="0"/>
              </a:spcAft>
              <a:buSzPts val="12000"/>
              <a:buNone/>
              <a:defRPr sz="16001"/>
            </a:lvl9pPr>
          </a:lstStyle>
          <a:p>
            <a:r>
              <a:t>xx%</a:t>
            </a:r>
          </a:p>
        </p:txBody>
      </p:sp>
      <p:sp>
        <p:nvSpPr>
          <p:cNvPr id="78" name="Google Shape;78;p11"/>
          <p:cNvSpPr txBox="1">
            <a:spLocks noGrp="1"/>
          </p:cNvSpPr>
          <p:nvPr>
            <p:ph type="body" idx="1"/>
          </p:nvPr>
        </p:nvSpPr>
        <p:spPr>
          <a:xfrm>
            <a:off x="3864000" y="4144433"/>
            <a:ext cx="4464000" cy="707600"/>
          </a:xfrm>
          <a:prstGeom prst="rect">
            <a:avLst/>
          </a:prstGeom>
        </p:spPr>
        <p:txBody>
          <a:bodyPr spcFirstLastPara="1" wrap="square" lIns="91425" tIns="91425" rIns="91425" bIns="91425" anchor="t" anchorCtr="0">
            <a:noAutofit/>
          </a:bodyPr>
          <a:lstStyle>
            <a:lvl1pPr marL="609630" lvl="0" indent="-423355" algn="ctr">
              <a:spcBef>
                <a:spcPct val="1000"/>
              </a:spcBef>
              <a:spcAft>
                <a:spcPts val="0"/>
              </a:spcAft>
              <a:buSzPts val="1400"/>
              <a:buChar char="●"/>
              <a:defRPr sz="2400"/>
            </a:lvl1pPr>
            <a:lvl2pPr marL="1219261" lvl="1" indent="-423355" algn="ctr">
              <a:spcBef>
                <a:spcPct val="1000"/>
              </a:spcBef>
              <a:spcAft>
                <a:spcPts val="0"/>
              </a:spcAft>
              <a:buSzPts val="1400"/>
              <a:buChar char="○"/>
              <a:defRPr/>
            </a:lvl2pPr>
            <a:lvl3pPr marL="1828891" lvl="2" indent="-423355" algn="ctr">
              <a:spcBef>
                <a:spcPct val="1000"/>
              </a:spcBef>
              <a:spcAft>
                <a:spcPts val="0"/>
              </a:spcAft>
              <a:buSzPts val="1400"/>
              <a:buChar char="■"/>
              <a:defRPr/>
            </a:lvl3pPr>
            <a:lvl4pPr marL="2438522" lvl="3" indent="-423355" algn="ctr">
              <a:spcBef>
                <a:spcPct val="1000"/>
              </a:spcBef>
              <a:spcAft>
                <a:spcPts val="0"/>
              </a:spcAft>
              <a:buSzPts val="1400"/>
              <a:buChar char="●"/>
              <a:defRPr/>
            </a:lvl4pPr>
            <a:lvl5pPr marL="3048152" lvl="4" indent="-423355" algn="ctr">
              <a:spcBef>
                <a:spcPct val="1000"/>
              </a:spcBef>
              <a:spcAft>
                <a:spcPts val="0"/>
              </a:spcAft>
              <a:buSzPts val="1400"/>
              <a:buChar char="○"/>
              <a:defRPr/>
            </a:lvl5pPr>
            <a:lvl6pPr marL="3657783" lvl="5" indent="-423355" algn="ctr">
              <a:spcBef>
                <a:spcPct val="1000"/>
              </a:spcBef>
              <a:spcAft>
                <a:spcPts val="0"/>
              </a:spcAft>
              <a:buSzPts val="1400"/>
              <a:buChar char="■"/>
              <a:defRPr/>
            </a:lvl6pPr>
            <a:lvl7pPr marL="4267413" lvl="6" indent="-423355" algn="ctr">
              <a:spcBef>
                <a:spcPct val="1000"/>
              </a:spcBef>
              <a:spcAft>
                <a:spcPts val="0"/>
              </a:spcAft>
              <a:buSzPts val="1400"/>
              <a:buChar char="●"/>
              <a:defRPr/>
            </a:lvl7pPr>
            <a:lvl8pPr marL="4877044" lvl="7" indent="-423355" algn="ctr">
              <a:spcBef>
                <a:spcPct val="1000"/>
              </a:spcBef>
              <a:spcAft>
                <a:spcPts val="0"/>
              </a:spcAft>
              <a:buSzPts val="1400"/>
              <a:buChar char="○"/>
              <a:defRPr/>
            </a:lvl8pPr>
            <a:lvl9pPr marL="5486674" lvl="8" indent="-423355" algn="ctr">
              <a:spcBef>
                <a:spcPct val="1000"/>
              </a:spcBef>
              <a:spcAft>
                <a:spcPts val="0"/>
              </a:spcAft>
              <a:buSzPts val="1400"/>
              <a:buChar char="■"/>
              <a:defRPr/>
            </a:lvl9pPr>
          </a:lstStyle>
          <a:p>
            <a:endParaRPr/>
          </a:p>
        </p:txBody>
      </p:sp>
      <p:sp>
        <p:nvSpPr>
          <p:cNvPr id="79" name="Google Shape;79;p11"/>
          <p:cNvSpPr/>
          <p:nvPr/>
        </p:nvSpPr>
        <p:spPr>
          <a:xfrm>
            <a:off x="10172055" y="5499273"/>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0" name="Google Shape;80;p11"/>
          <p:cNvSpPr/>
          <p:nvPr/>
        </p:nvSpPr>
        <p:spPr>
          <a:xfrm>
            <a:off x="10408811" y="-912665"/>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1" name="Google Shape;81;p11"/>
          <p:cNvSpPr/>
          <p:nvPr/>
        </p:nvSpPr>
        <p:spPr>
          <a:xfrm rot="-1520964" flipH="1">
            <a:off x="-1611305" y="4340672"/>
            <a:ext cx="2884080" cy="2697661"/>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2" name="Google Shape;82;p11"/>
          <p:cNvSpPr/>
          <p:nvPr/>
        </p:nvSpPr>
        <p:spPr>
          <a:xfrm>
            <a:off x="-2747767" y="-1445583"/>
            <a:ext cx="4986064"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3" name="Google Shape;83;p11"/>
          <p:cNvSpPr/>
          <p:nvPr/>
        </p:nvSpPr>
        <p:spPr>
          <a:xfrm>
            <a:off x="2247160" y="6094805"/>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4" name="Google Shape;84;p11"/>
          <p:cNvSpPr/>
          <p:nvPr/>
        </p:nvSpPr>
        <p:spPr>
          <a:xfrm>
            <a:off x="3410733" y="-2060000"/>
            <a:ext cx="5370544" cy="303192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83044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20"/>
        <p:cNvGrpSpPr/>
        <p:nvPr/>
      </p:nvGrpSpPr>
      <p:grpSpPr>
        <a:xfrm>
          <a:off x="0" y="0"/>
          <a:ext cx="0" cy="0"/>
          <a:chOff x="0" y="0"/>
          <a:chExt cx="0" cy="0"/>
        </a:xfrm>
      </p:grpSpPr>
      <p:sp>
        <p:nvSpPr>
          <p:cNvPr id="121" name="Google Shape;121;p16"/>
          <p:cNvSpPr txBox="1">
            <a:spLocks noGrp="1"/>
          </p:cNvSpPr>
          <p:nvPr>
            <p:ph type="subTitle" idx="1"/>
          </p:nvPr>
        </p:nvSpPr>
        <p:spPr>
          <a:xfrm>
            <a:off x="2253820" y="5249633"/>
            <a:ext cx="3097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22" name="Google Shape;122;p16"/>
          <p:cNvSpPr txBox="1">
            <a:spLocks noGrp="1"/>
          </p:cNvSpPr>
          <p:nvPr>
            <p:ph type="title"/>
          </p:nvPr>
        </p:nvSpPr>
        <p:spPr>
          <a:xfrm>
            <a:off x="2792220" y="47140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23" name="Google Shape;123;p16"/>
          <p:cNvSpPr txBox="1">
            <a:spLocks noGrp="1"/>
          </p:cNvSpPr>
          <p:nvPr>
            <p:ph type="subTitle" idx="2"/>
          </p:nvPr>
        </p:nvSpPr>
        <p:spPr>
          <a:xfrm>
            <a:off x="6804853" y="5249633"/>
            <a:ext cx="3097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24" name="Google Shape;124;p16"/>
          <p:cNvSpPr txBox="1">
            <a:spLocks noGrp="1"/>
          </p:cNvSpPr>
          <p:nvPr>
            <p:ph type="title" idx="3"/>
          </p:nvPr>
        </p:nvSpPr>
        <p:spPr>
          <a:xfrm>
            <a:off x="7343253" y="47140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25" name="Google Shape;125;p16"/>
          <p:cNvSpPr/>
          <p:nvPr/>
        </p:nvSpPr>
        <p:spPr>
          <a:xfrm rot="-5400000" flipH="1">
            <a:off x="-606677" y="5581788"/>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126" name="Google Shape;126;p16"/>
          <p:cNvSpPr/>
          <p:nvPr/>
        </p:nvSpPr>
        <p:spPr>
          <a:xfrm rot="10095794" flipH="1">
            <a:off x="7369109" y="6208870"/>
            <a:ext cx="4850400" cy="2800813"/>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127" name="Google Shape;127;p16"/>
          <p:cNvSpPr/>
          <p:nvPr/>
        </p:nvSpPr>
        <p:spPr>
          <a:xfrm rot="-5601006" flipH="1">
            <a:off x="10452091" y="290859"/>
            <a:ext cx="4453796" cy="2677136"/>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8" name="Google Shape;128;p16"/>
          <p:cNvSpPr/>
          <p:nvPr/>
        </p:nvSpPr>
        <p:spPr>
          <a:xfrm flipH="1">
            <a:off x="-1250177" y="-7786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9" name="Google Shape;129;p16"/>
          <p:cNvSpPr txBox="1">
            <a:spLocks noGrp="1"/>
          </p:cNvSpPr>
          <p:nvPr>
            <p:ph type="title" idx="4"/>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102988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30"/>
        <p:cNvGrpSpPr/>
        <p:nvPr/>
      </p:nvGrpSpPr>
      <p:grpSpPr>
        <a:xfrm>
          <a:off x="0" y="0"/>
          <a:ext cx="0" cy="0"/>
          <a:chOff x="0" y="0"/>
          <a:chExt cx="0" cy="0"/>
        </a:xfrm>
      </p:grpSpPr>
      <p:sp>
        <p:nvSpPr>
          <p:cNvPr id="131" name="Google Shape;131;p17"/>
          <p:cNvSpPr txBox="1">
            <a:spLocks noGrp="1"/>
          </p:cNvSpPr>
          <p:nvPr>
            <p:ph type="subTitle" idx="1"/>
          </p:nvPr>
        </p:nvSpPr>
        <p:spPr>
          <a:xfrm>
            <a:off x="7518501" y="3147733"/>
            <a:ext cx="2919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32" name="Google Shape;132;p17"/>
          <p:cNvSpPr txBox="1">
            <a:spLocks noGrp="1"/>
          </p:cNvSpPr>
          <p:nvPr>
            <p:ph type="title"/>
          </p:nvPr>
        </p:nvSpPr>
        <p:spPr>
          <a:xfrm>
            <a:off x="7967901" y="26121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33" name="Google Shape;133;p17"/>
          <p:cNvSpPr txBox="1">
            <a:spLocks noGrp="1"/>
          </p:cNvSpPr>
          <p:nvPr>
            <p:ph type="subTitle" idx="2"/>
          </p:nvPr>
        </p:nvSpPr>
        <p:spPr>
          <a:xfrm>
            <a:off x="7518501" y="5007333"/>
            <a:ext cx="2919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34" name="Google Shape;134;p17"/>
          <p:cNvSpPr txBox="1">
            <a:spLocks noGrp="1"/>
          </p:cNvSpPr>
          <p:nvPr>
            <p:ph type="title" idx="3"/>
          </p:nvPr>
        </p:nvSpPr>
        <p:spPr>
          <a:xfrm>
            <a:off x="7967901" y="44717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35" name="Google Shape;135;p17"/>
          <p:cNvSpPr/>
          <p:nvPr/>
        </p:nvSpPr>
        <p:spPr>
          <a:xfrm rot="-964807" flipH="1">
            <a:off x="9230901" y="6140368"/>
            <a:ext cx="3511307" cy="252618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6" name="Google Shape;136;p17"/>
          <p:cNvSpPr/>
          <p:nvPr/>
        </p:nvSpPr>
        <p:spPr>
          <a:xfrm rot="1132585" flipH="1">
            <a:off x="-1096496" y="-731418"/>
            <a:ext cx="2884037" cy="2697623"/>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7" name="Google Shape;137;p17"/>
          <p:cNvSpPr/>
          <p:nvPr/>
        </p:nvSpPr>
        <p:spPr>
          <a:xfrm flipH="1">
            <a:off x="6737074" y="-1844934"/>
            <a:ext cx="6818293" cy="2970155"/>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8" name="Google Shape;138;p17"/>
          <p:cNvSpPr/>
          <p:nvPr/>
        </p:nvSpPr>
        <p:spPr>
          <a:xfrm rot="2700000" flipH="1">
            <a:off x="-2604226" y="5849863"/>
            <a:ext cx="5370331" cy="244171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9" name="Google Shape;139;p17"/>
          <p:cNvSpPr txBox="1">
            <a:spLocks noGrp="1"/>
          </p:cNvSpPr>
          <p:nvPr>
            <p:ph type="title" idx="4"/>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3149691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140"/>
        <p:cNvGrpSpPr/>
        <p:nvPr/>
      </p:nvGrpSpPr>
      <p:grpSpPr>
        <a:xfrm>
          <a:off x="0" y="0"/>
          <a:ext cx="0" cy="0"/>
          <a:chOff x="0" y="0"/>
          <a:chExt cx="0" cy="0"/>
        </a:xfrm>
      </p:grpSpPr>
      <p:sp>
        <p:nvSpPr>
          <p:cNvPr id="141" name="Google Shape;141;p18"/>
          <p:cNvSpPr/>
          <p:nvPr/>
        </p:nvSpPr>
        <p:spPr>
          <a:xfrm flipH="1">
            <a:off x="11094793" y="6704300"/>
            <a:ext cx="368724"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2" name="Google Shape;142;p18"/>
          <p:cNvSpPr txBox="1">
            <a:spLocks noGrp="1"/>
          </p:cNvSpPr>
          <p:nvPr>
            <p:ph type="subTitle" idx="1"/>
          </p:nvPr>
        </p:nvSpPr>
        <p:spPr>
          <a:xfrm>
            <a:off x="4706999" y="4741633"/>
            <a:ext cx="27780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43" name="Google Shape;143;p18"/>
          <p:cNvSpPr txBox="1">
            <a:spLocks noGrp="1"/>
          </p:cNvSpPr>
          <p:nvPr>
            <p:ph type="title"/>
          </p:nvPr>
        </p:nvSpPr>
        <p:spPr>
          <a:xfrm>
            <a:off x="5085599" y="1754975"/>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44" name="Google Shape;144;p18"/>
          <p:cNvSpPr txBox="1">
            <a:spLocks noGrp="1"/>
          </p:cNvSpPr>
          <p:nvPr>
            <p:ph type="title" idx="2" hasCustomPrompt="1"/>
          </p:nvPr>
        </p:nvSpPr>
        <p:spPr>
          <a:xfrm>
            <a:off x="5195199" y="3211175"/>
            <a:ext cx="1801600" cy="597200"/>
          </a:xfrm>
          <a:prstGeom prst="rect">
            <a:avLst/>
          </a:prstGeom>
        </p:spPr>
        <p:txBody>
          <a:bodyPr spcFirstLastPara="1" wrap="square" lIns="91425" tIns="91425" rIns="91425" bIns="91425" anchor="ctr" anchorCtr="0">
            <a:noAutofit/>
          </a:bodyPr>
          <a:lstStyle>
            <a:lvl1pPr lvl="0" algn="ctr" rtl="0">
              <a:spcBef>
                <a:spcPct val="1000"/>
              </a:spcBef>
              <a:spcAft>
                <a:spcPts val="0"/>
              </a:spcAft>
              <a:buClr>
                <a:schemeClr val="accent2"/>
              </a:buClr>
              <a:buSzPts val="3600"/>
              <a:buNone/>
              <a:defRPr sz="2667"/>
            </a:lvl1pPr>
            <a:lvl2pPr lvl="1" algn="ctr" rtl="0">
              <a:spcBef>
                <a:spcPct val="1000"/>
              </a:spcBef>
              <a:spcAft>
                <a:spcPts val="0"/>
              </a:spcAft>
              <a:buClr>
                <a:schemeClr val="accent2"/>
              </a:buClr>
              <a:buSzPts val="12000"/>
              <a:buNone/>
              <a:defRPr sz="16001">
                <a:solidFill>
                  <a:schemeClr val="accent2"/>
                </a:solidFill>
              </a:defRPr>
            </a:lvl2pPr>
            <a:lvl3pPr lvl="2" algn="ctr" rtl="0">
              <a:spcBef>
                <a:spcPct val="1000"/>
              </a:spcBef>
              <a:spcAft>
                <a:spcPts val="0"/>
              </a:spcAft>
              <a:buClr>
                <a:schemeClr val="accent2"/>
              </a:buClr>
              <a:buSzPts val="12000"/>
              <a:buNone/>
              <a:defRPr sz="16001">
                <a:solidFill>
                  <a:schemeClr val="accent2"/>
                </a:solidFill>
              </a:defRPr>
            </a:lvl3pPr>
            <a:lvl4pPr lvl="3" algn="ctr" rtl="0">
              <a:spcBef>
                <a:spcPct val="1000"/>
              </a:spcBef>
              <a:spcAft>
                <a:spcPts val="0"/>
              </a:spcAft>
              <a:buClr>
                <a:schemeClr val="accent2"/>
              </a:buClr>
              <a:buSzPts val="12000"/>
              <a:buNone/>
              <a:defRPr sz="16001">
                <a:solidFill>
                  <a:schemeClr val="accent2"/>
                </a:solidFill>
              </a:defRPr>
            </a:lvl4pPr>
            <a:lvl5pPr lvl="4" algn="ctr" rtl="0">
              <a:spcBef>
                <a:spcPct val="1000"/>
              </a:spcBef>
              <a:spcAft>
                <a:spcPts val="0"/>
              </a:spcAft>
              <a:buClr>
                <a:schemeClr val="accent2"/>
              </a:buClr>
              <a:buSzPts val="12000"/>
              <a:buNone/>
              <a:defRPr sz="16001">
                <a:solidFill>
                  <a:schemeClr val="accent2"/>
                </a:solidFill>
              </a:defRPr>
            </a:lvl5pPr>
            <a:lvl6pPr lvl="5" algn="ctr" rtl="0">
              <a:spcBef>
                <a:spcPct val="1000"/>
              </a:spcBef>
              <a:spcAft>
                <a:spcPts val="0"/>
              </a:spcAft>
              <a:buClr>
                <a:schemeClr val="accent2"/>
              </a:buClr>
              <a:buSzPts val="12000"/>
              <a:buNone/>
              <a:defRPr sz="16001">
                <a:solidFill>
                  <a:schemeClr val="accent2"/>
                </a:solidFill>
              </a:defRPr>
            </a:lvl6pPr>
            <a:lvl7pPr lvl="6" algn="ctr" rtl="0">
              <a:spcBef>
                <a:spcPct val="1000"/>
              </a:spcBef>
              <a:spcAft>
                <a:spcPts val="0"/>
              </a:spcAft>
              <a:buClr>
                <a:schemeClr val="accent2"/>
              </a:buClr>
              <a:buSzPts val="12000"/>
              <a:buNone/>
              <a:defRPr sz="16001">
                <a:solidFill>
                  <a:schemeClr val="accent2"/>
                </a:solidFill>
              </a:defRPr>
            </a:lvl7pPr>
            <a:lvl8pPr lvl="7" algn="ctr" rtl="0">
              <a:spcBef>
                <a:spcPct val="1000"/>
              </a:spcBef>
              <a:spcAft>
                <a:spcPts val="0"/>
              </a:spcAft>
              <a:buClr>
                <a:schemeClr val="accent2"/>
              </a:buClr>
              <a:buSzPts val="12000"/>
              <a:buNone/>
              <a:defRPr sz="16001">
                <a:solidFill>
                  <a:schemeClr val="accent2"/>
                </a:solidFill>
              </a:defRPr>
            </a:lvl8pPr>
            <a:lvl9pPr lvl="8" algn="ctr" rtl="0">
              <a:spcBef>
                <a:spcPct val="1000"/>
              </a:spcBef>
              <a:spcAft>
                <a:spcPts val="0"/>
              </a:spcAft>
              <a:buClr>
                <a:schemeClr val="accent2"/>
              </a:buClr>
              <a:buSzPts val="12000"/>
              <a:buNone/>
              <a:defRPr sz="16001">
                <a:solidFill>
                  <a:schemeClr val="accent2"/>
                </a:solidFill>
              </a:defRPr>
            </a:lvl9pPr>
          </a:lstStyle>
          <a:p>
            <a:r>
              <a:t>xx%</a:t>
            </a:r>
          </a:p>
        </p:txBody>
      </p:sp>
      <p:sp>
        <p:nvSpPr>
          <p:cNvPr id="145" name="Google Shape;145;p18"/>
          <p:cNvSpPr txBox="1">
            <a:spLocks noGrp="1"/>
          </p:cNvSpPr>
          <p:nvPr>
            <p:ph type="subTitle" idx="3"/>
          </p:nvPr>
        </p:nvSpPr>
        <p:spPr>
          <a:xfrm>
            <a:off x="8053465" y="4741633"/>
            <a:ext cx="27780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46" name="Google Shape;146;p18"/>
          <p:cNvSpPr txBox="1">
            <a:spLocks noGrp="1"/>
          </p:cNvSpPr>
          <p:nvPr>
            <p:ph type="title" idx="4"/>
          </p:nvPr>
        </p:nvSpPr>
        <p:spPr>
          <a:xfrm>
            <a:off x="8432065" y="1754975"/>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47" name="Google Shape;147;p18"/>
          <p:cNvSpPr txBox="1">
            <a:spLocks noGrp="1"/>
          </p:cNvSpPr>
          <p:nvPr>
            <p:ph type="title" idx="5" hasCustomPrompt="1"/>
          </p:nvPr>
        </p:nvSpPr>
        <p:spPr>
          <a:xfrm>
            <a:off x="8541665" y="3211175"/>
            <a:ext cx="1801600" cy="597200"/>
          </a:xfrm>
          <a:prstGeom prst="rect">
            <a:avLst/>
          </a:prstGeom>
        </p:spPr>
        <p:txBody>
          <a:bodyPr spcFirstLastPara="1" wrap="square" lIns="91425" tIns="91425" rIns="91425" bIns="91425" anchor="ctr" anchorCtr="0">
            <a:noAutofit/>
          </a:bodyPr>
          <a:lstStyle>
            <a:lvl1pPr lvl="0" algn="ctr" rtl="0">
              <a:spcBef>
                <a:spcPct val="1000"/>
              </a:spcBef>
              <a:spcAft>
                <a:spcPts val="0"/>
              </a:spcAft>
              <a:buClr>
                <a:schemeClr val="accent2"/>
              </a:buClr>
              <a:buSzPts val="3600"/>
              <a:buNone/>
              <a:defRPr sz="2667"/>
            </a:lvl1pPr>
            <a:lvl2pPr lvl="1" algn="ctr" rtl="0">
              <a:spcBef>
                <a:spcPct val="1000"/>
              </a:spcBef>
              <a:spcAft>
                <a:spcPts val="0"/>
              </a:spcAft>
              <a:buClr>
                <a:schemeClr val="accent2"/>
              </a:buClr>
              <a:buSzPts val="12000"/>
              <a:buNone/>
              <a:defRPr sz="16001">
                <a:solidFill>
                  <a:schemeClr val="accent2"/>
                </a:solidFill>
              </a:defRPr>
            </a:lvl2pPr>
            <a:lvl3pPr lvl="2" algn="ctr" rtl="0">
              <a:spcBef>
                <a:spcPct val="1000"/>
              </a:spcBef>
              <a:spcAft>
                <a:spcPts val="0"/>
              </a:spcAft>
              <a:buClr>
                <a:schemeClr val="accent2"/>
              </a:buClr>
              <a:buSzPts val="12000"/>
              <a:buNone/>
              <a:defRPr sz="16001">
                <a:solidFill>
                  <a:schemeClr val="accent2"/>
                </a:solidFill>
              </a:defRPr>
            </a:lvl3pPr>
            <a:lvl4pPr lvl="3" algn="ctr" rtl="0">
              <a:spcBef>
                <a:spcPct val="1000"/>
              </a:spcBef>
              <a:spcAft>
                <a:spcPts val="0"/>
              </a:spcAft>
              <a:buClr>
                <a:schemeClr val="accent2"/>
              </a:buClr>
              <a:buSzPts val="12000"/>
              <a:buNone/>
              <a:defRPr sz="16001">
                <a:solidFill>
                  <a:schemeClr val="accent2"/>
                </a:solidFill>
              </a:defRPr>
            </a:lvl4pPr>
            <a:lvl5pPr lvl="4" algn="ctr" rtl="0">
              <a:spcBef>
                <a:spcPct val="1000"/>
              </a:spcBef>
              <a:spcAft>
                <a:spcPts val="0"/>
              </a:spcAft>
              <a:buClr>
                <a:schemeClr val="accent2"/>
              </a:buClr>
              <a:buSzPts val="12000"/>
              <a:buNone/>
              <a:defRPr sz="16001">
                <a:solidFill>
                  <a:schemeClr val="accent2"/>
                </a:solidFill>
              </a:defRPr>
            </a:lvl5pPr>
            <a:lvl6pPr lvl="5" algn="ctr" rtl="0">
              <a:spcBef>
                <a:spcPct val="1000"/>
              </a:spcBef>
              <a:spcAft>
                <a:spcPts val="0"/>
              </a:spcAft>
              <a:buClr>
                <a:schemeClr val="accent2"/>
              </a:buClr>
              <a:buSzPts val="12000"/>
              <a:buNone/>
              <a:defRPr sz="16001">
                <a:solidFill>
                  <a:schemeClr val="accent2"/>
                </a:solidFill>
              </a:defRPr>
            </a:lvl6pPr>
            <a:lvl7pPr lvl="6" algn="ctr" rtl="0">
              <a:spcBef>
                <a:spcPct val="1000"/>
              </a:spcBef>
              <a:spcAft>
                <a:spcPts val="0"/>
              </a:spcAft>
              <a:buClr>
                <a:schemeClr val="accent2"/>
              </a:buClr>
              <a:buSzPts val="12000"/>
              <a:buNone/>
              <a:defRPr sz="16001">
                <a:solidFill>
                  <a:schemeClr val="accent2"/>
                </a:solidFill>
              </a:defRPr>
            </a:lvl7pPr>
            <a:lvl8pPr lvl="7" algn="ctr" rtl="0">
              <a:spcBef>
                <a:spcPct val="1000"/>
              </a:spcBef>
              <a:spcAft>
                <a:spcPts val="0"/>
              </a:spcAft>
              <a:buClr>
                <a:schemeClr val="accent2"/>
              </a:buClr>
              <a:buSzPts val="12000"/>
              <a:buNone/>
              <a:defRPr sz="16001">
                <a:solidFill>
                  <a:schemeClr val="accent2"/>
                </a:solidFill>
              </a:defRPr>
            </a:lvl8pPr>
            <a:lvl9pPr lvl="8" algn="ctr" rtl="0">
              <a:spcBef>
                <a:spcPct val="1000"/>
              </a:spcBef>
              <a:spcAft>
                <a:spcPts val="0"/>
              </a:spcAft>
              <a:buClr>
                <a:schemeClr val="accent2"/>
              </a:buClr>
              <a:buSzPts val="12000"/>
              <a:buNone/>
              <a:defRPr sz="16001">
                <a:solidFill>
                  <a:schemeClr val="accent2"/>
                </a:solidFill>
              </a:defRPr>
            </a:lvl9pPr>
          </a:lstStyle>
          <a:p>
            <a:r>
              <a:t>xx%</a:t>
            </a:r>
          </a:p>
        </p:txBody>
      </p:sp>
      <p:sp>
        <p:nvSpPr>
          <p:cNvPr id="148" name="Google Shape;148;p18"/>
          <p:cNvSpPr/>
          <p:nvPr/>
        </p:nvSpPr>
        <p:spPr>
          <a:xfrm>
            <a:off x="10138988" y="6048553"/>
            <a:ext cx="3321220" cy="2775907"/>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9" name="Google Shape;149;p18"/>
          <p:cNvSpPr/>
          <p:nvPr/>
        </p:nvSpPr>
        <p:spPr>
          <a:xfrm>
            <a:off x="10467534" y="-5661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0" name="Google Shape;150;p18"/>
          <p:cNvSpPr/>
          <p:nvPr/>
        </p:nvSpPr>
        <p:spPr>
          <a:xfrm>
            <a:off x="-782468" y="6194669"/>
            <a:ext cx="4393611" cy="199763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1" name="Google Shape;151;p18"/>
          <p:cNvSpPr/>
          <p:nvPr/>
        </p:nvSpPr>
        <p:spPr>
          <a:xfrm rot="-3863648">
            <a:off x="-2572000" y="175647"/>
            <a:ext cx="4400988" cy="2484564"/>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2" name="Google Shape;152;p18"/>
          <p:cNvSpPr txBox="1">
            <a:spLocks noGrp="1"/>
          </p:cNvSpPr>
          <p:nvPr>
            <p:ph type="title" idx="6"/>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851214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FFFD">
            <a:alpha val="71240"/>
          </a:srgbClr>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8143837"/>
      </p:ext>
    </p:extLst>
  </p:cSld>
  <p:clrMap bg1="lt1" tx1="dk1" bg2="dk2" tx2="lt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 id="2147483668" r:id="rId5"/>
    <p:sldLayoutId id="2147483669" r:id="rId6"/>
    <p:sldLayoutId id="2147483672" r:id="rId7"/>
    <p:sldLayoutId id="2147483673" r:id="rId8"/>
    <p:sldLayoutId id="2147483674" r:id="rId9"/>
    <p:sldLayoutId id="2147483676" r:id="rId10"/>
    <p:sldLayoutId id="2147483678" r:id="rId11"/>
    <p:sldLayoutId id="2147483679" r:id="rId12"/>
    <p:sldLayoutId id="2147483682" r:id="rId13"/>
    <p:sldLayoutId id="2147483683" r:id="rId14"/>
    <p:sldLayoutId id="2147483684" r:id="rId15"/>
    <p:sldLayoutId id="2147483685" r:id="rId16"/>
    <p:sldLayoutId id="2147483686" r:id="rId17"/>
  </p:sldLayoutIdLst>
  <p:hf sldNum="0" hdr="0" ftr="0" dt="0"/>
  <p:txStyles>
    <p:titleStyle>
      <a:defPPr marR="0" lvl="0" algn="l" rtl="0">
        <a:lnSpc>
          <a:spcPct val="100000"/>
        </a:lnSpc>
        <a:spcBef>
          <a:spcPts val="0"/>
        </a:spcBef>
        <a:spcAft>
          <a:spcPts val="0"/>
        </a:spcAft>
      </a:defPPr>
      <a:lvl1pPr marR="0" lvl="0"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BE2FF3C-A215-9713-6804-73D1D98F92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7270F61A-222B-868D-45F3-418553AE1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1214C3E4-1B67-7EC4-6738-CF988EAEF8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062F8B-C29A-4F4A-A8DB-6E1C63C8248D}" type="datetimeFigureOut">
              <a:rPr lang="vi-VN" smtClean="0"/>
              <a:t>26/02/2026</a:t>
            </a:fld>
            <a:endParaRPr lang="vi-VN"/>
          </a:p>
        </p:txBody>
      </p:sp>
      <p:sp>
        <p:nvSpPr>
          <p:cNvPr id="5" name="Footer Placeholder 4">
            <a:extLst>
              <a:ext uri="{FF2B5EF4-FFF2-40B4-BE49-F238E27FC236}">
                <a16:creationId xmlns:a16="http://schemas.microsoft.com/office/drawing/2014/main" xmlns="" id="{BD5B5977-6AC2-76F3-83FD-4C3537F377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xmlns="" id="{8D92AA85-5C9B-BA8F-AD6D-918700D253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8E5AF5-9844-4B5F-877D-C7E57D294B62}" type="slidenum">
              <a:rPr lang="vi-VN" smtClean="0"/>
              <a:t>‹#›</a:t>
            </a:fld>
            <a:endParaRPr lang="vi-VN"/>
          </a:p>
        </p:txBody>
      </p:sp>
    </p:spTree>
    <p:extLst>
      <p:ext uri="{BB962C8B-B14F-4D97-AF65-F5344CB8AC3E}">
        <p14:creationId xmlns:p14="http://schemas.microsoft.com/office/powerpoint/2010/main" val="319659093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5.png"/><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42.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xmlns="" id="{C2A835E4-84DE-4350-2C98-D8877D3569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xmlns=""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xmlns="" id="{D215FAEE-1B21-536C-D38D-451A919DFA4F}"/>
              </a:ext>
            </a:extLst>
          </p:cNvPr>
          <p:cNvPicPr>
            <a:picLocks noChangeAspect="1"/>
          </p:cNvPicPr>
          <p:nvPr/>
        </p:nvPicPr>
        <p:blipFill>
          <a:blip r:embed="rId4"/>
          <a:stretch>
            <a:fillRect/>
          </a:stretch>
        </p:blipFill>
        <p:spPr>
          <a:xfrm>
            <a:off x="2140643" y="1282862"/>
            <a:ext cx="7736509" cy="2045554"/>
          </a:xfrm>
          <a:prstGeom prst="rect">
            <a:avLst/>
          </a:prstGeom>
        </p:spPr>
      </p:pic>
    </p:spTree>
    <p:extLst>
      <p:ext uri="{BB962C8B-B14F-4D97-AF65-F5344CB8AC3E}">
        <p14:creationId xmlns:p14="http://schemas.microsoft.com/office/powerpoint/2010/main" val="1200449355"/>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xmlns="" id="{D9F2F6B7-7A7A-1F8C-3EC0-7F8E76838408}"/>
              </a:ext>
            </a:extLst>
          </p:cNvPr>
          <p:cNvPicPr>
            <a:picLocks noChangeAspect="1"/>
          </p:cNvPicPr>
          <p:nvPr/>
        </p:nvPicPr>
        <p:blipFill>
          <a:blip r:embed="rId3" cstate="print">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xmlns=""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xmlns=""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5" name="Picture 4">
            <a:extLst>
              <a:ext uri="{FF2B5EF4-FFF2-40B4-BE49-F238E27FC236}">
                <a16:creationId xmlns:a16="http://schemas.microsoft.com/office/drawing/2014/main" xmlns="" id="{D1EDD51D-4175-1216-FF19-8577A5BF71F4}"/>
              </a:ext>
            </a:extLst>
          </p:cNvPr>
          <p:cNvPicPr>
            <a:picLocks noChangeAspect="1"/>
          </p:cNvPicPr>
          <p:nvPr/>
        </p:nvPicPr>
        <p:blipFill>
          <a:blip r:embed="rId5"/>
          <a:stretch>
            <a:fillRect/>
          </a:stretch>
        </p:blipFill>
        <p:spPr>
          <a:xfrm>
            <a:off x="756920" y="2533332"/>
            <a:ext cx="4099560" cy="2306003"/>
          </a:xfrm>
          <a:prstGeom prst="rect">
            <a:avLst/>
          </a:prstGeom>
        </p:spPr>
      </p:pic>
      <p:pic>
        <p:nvPicPr>
          <p:cNvPr id="13" name="Picture 12">
            <a:extLst>
              <a:ext uri="{FF2B5EF4-FFF2-40B4-BE49-F238E27FC236}">
                <a16:creationId xmlns:a16="http://schemas.microsoft.com/office/drawing/2014/main" xmlns="" id="{257ABFB8-EE6E-7875-AB0A-D241EF6EC4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4702" y="1940560"/>
            <a:ext cx="1391979" cy="1178560"/>
          </a:xfrm>
          <a:prstGeom prst="rect">
            <a:avLst/>
          </a:prstGeom>
        </p:spPr>
      </p:pic>
      <p:sp>
        <p:nvSpPr>
          <p:cNvPr id="14" name="Flowchart: Alternate Process 4">
            <a:extLst>
              <a:ext uri="{FF2B5EF4-FFF2-40B4-BE49-F238E27FC236}">
                <a16:creationId xmlns:a16="http://schemas.microsoft.com/office/drawing/2014/main" xmlns="" id="{40C46CA4-9E24-1456-0043-E012F1F97AD9}"/>
              </a:ext>
            </a:extLst>
          </p:cNvPr>
          <p:cNvSpPr/>
          <p:nvPr/>
        </p:nvSpPr>
        <p:spPr>
          <a:xfrm>
            <a:off x="5364480" y="2032000"/>
            <a:ext cx="5842000" cy="3149599"/>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xmln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200" b="1" kern="0">
                <a:solidFill>
                  <a:srgbClr val="FF0000"/>
                </a:solidFill>
                <a:latin typeface="Calibri" panose="020F0502020204030204" pitchFamily="34" charset="0"/>
                <a:ea typeface="微软雅黑"/>
                <a:cs typeface="Calibri" panose="020F0502020204030204" pitchFamily="34" charset="0"/>
              </a:rPr>
              <a:t>Vì trẻ em cũng như các cá nhân cần được bảo vệ về tính mạng, sức khoẻ, danh dự, nhân phẩm, do vậy mọi trẻ em đều có quyền được bảo vệ khỏi các hình thức xâm hại.</a:t>
            </a:r>
            <a:endParaRPr kumimoji="0" lang="en-US" sz="32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7029498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xmlns="" id="{D9F2F6B7-7A7A-1F8C-3EC0-7F8E76838408}"/>
              </a:ext>
            </a:extLst>
          </p:cNvPr>
          <p:cNvPicPr>
            <a:picLocks noChangeAspect="1"/>
          </p:cNvPicPr>
          <p:nvPr/>
        </p:nvPicPr>
        <p:blipFill>
          <a:blip r:embed="rId3" cstate="print">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xmlns=""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xmlns=""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5" name="Picture 4">
            <a:extLst>
              <a:ext uri="{FF2B5EF4-FFF2-40B4-BE49-F238E27FC236}">
                <a16:creationId xmlns:a16="http://schemas.microsoft.com/office/drawing/2014/main" xmlns="" id="{9CFB2394-037C-5327-4400-71B25DC22565}"/>
              </a:ext>
            </a:extLst>
          </p:cNvPr>
          <p:cNvPicPr>
            <a:picLocks noChangeAspect="1"/>
          </p:cNvPicPr>
          <p:nvPr/>
        </p:nvPicPr>
        <p:blipFill>
          <a:blip r:embed="rId5"/>
          <a:stretch>
            <a:fillRect/>
          </a:stretch>
        </p:blipFill>
        <p:spPr>
          <a:xfrm>
            <a:off x="750887" y="2557462"/>
            <a:ext cx="3781425" cy="2657475"/>
          </a:xfrm>
          <a:prstGeom prst="rect">
            <a:avLst/>
          </a:prstGeom>
        </p:spPr>
      </p:pic>
      <p:pic>
        <p:nvPicPr>
          <p:cNvPr id="10" name="Picture 9">
            <a:extLst>
              <a:ext uri="{FF2B5EF4-FFF2-40B4-BE49-F238E27FC236}">
                <a16:creationId xmlns:a16="http://schemas.microsoft.com/office/drawing/2014/main" xmlns="" id="{257ABFB8-EE6E-7875-AB0A-D241EF6EC4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9902" y="2194560"/>
            <a:ext cx="1391979" cy="1178560"/>
          </a:xfrm>
          <a:prstGeom prst="rect">
            <a:avLst/>
          </a:prstGeom>
        </p:spPr>
      </p:pic>
      <p:sp>
        <p:nvSpPr>
          <p:cNvPr id="11" name="Flowchart: Alternate Process 4">
            <a:extLst>
              <a:ext uri="{FF2B5EF4-FFF2-40B4-BE49-F238E27FC236}">
                <a16:creationId xmlns:a16="http://schemas.microsoft.com/office/drawing/2014/main" xmlns="" id="{40C46CA4-9E24-1456-0043-E012F1F97AD9}"/>
              </a:ext>
            </a:extLst>
          </p:cNvPr>
          <p:cNvSpPr/>
          <p:nvPr/>
        </p:nvSpPr>
        <p:spPr>
          <a:xfrm>
            <a:off x="5303520" y="2702560"/>
            <a:ext cx="5842000" cy="2123439"/>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xmln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600" b="1" kern="0" dirty="0">
                <a:solidFill>
                  <a:srgbClr val="FF0000"/>
                </a:solidFill>
                <a:latin typeface="Calibri" panose="020F0502020204030204" pitchFamily="34" charset="0"/>
                <a:ea typeface="微软雅黑"/>
                <a:cs typeface="Calibri" panose="020F0502020204030204" pitchFamily="34" charset="0"/>
              </a:rPr>
              <a:t>Vì thủ phạm xâm hại trẻ em có thể là bất kì ai, ngay cả bạn bè cùng tuổi.</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4654455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86"/>
        <p:cNvGrpSpPr/>
        <p:nvPr/>
      </p:nvGrpSpPr>
      <p:grpSpPr>
        <a:xfrm>
          <a:off x="0" y="0"/>
          <a:ext cx="0" cy="0"/>
          <a:chOff x="0" y="0"/>
          <a:chExt cx="0" cy="0"/>
        </a:xfrm>
      </p:grpSpPr>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061200" y="2870200"/>
            <a:ext cx="4887807" cy="3768090"/>
          </a:xfrm>
          <a:prstGeom prst="rect">
            <a:avLst/>
          </a:prstGeom>
        </p:spPr>
      </p:pic>
      <p:sp>
        <p:nvSpPr>
          <p:cNvPr id="4" name="Title 3">
            <a:extLst>
              <a:ext uri="{FF2B5EF4-FFF2-40B4-BE49-F238E27FC236}">
                <a16:creationId xmlns:a16="http://schemas.microsoft.com/office/drawing/2014/main" xmlns="" id="{E75B1EAB-039E-6F72-AAC6-A005D02966DA}"/>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xmlns="" id="{94CD71DD-2123-D708-10A1-2629EFF11E9F}"/>
              </a:ext>
            </a:extLst>
          </p:cNvPr>
          <p:cNvPicPr>
            <a:picLocks noChangeAspect="1"/>
          </p:cNvPicPr>
          <p:nvPr/>
        </p:nvPicPr>
        <p:blipFill>
          <a:blip r:embed="rId5"/>
          <a:stretch>
            <a:fillRect/>
          </a:stretch>
        </p:blipFill>
        <p:spPr>
          <a:xfrm>
            <a:off x="128654" y="1621369"/>
            <a:ext cx="8724132" cy="385910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768A75B-4C29-2414-E275-462D8EBA2B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Content Placeholder 8" descr="A yellow wood floor with blue sky and clouds&#10;&#10;Description automatically generated">
            <a:extLst>
              <a:ext uri="{FF2B5EF4-FFF2-40B4-BE49-F238E27FC236}">
                <a16:creationId xmlns:a16="http://schemas.microsoft.com/office/drawing/2014/main" xmlns="" id="{DEFF6EB9-5C32-2CBD-FC1E-22FD00535DB1}"/>
              </a:ext>
            </a:extLst>
          </p:cNvPr>
          <p:cNvPicPr>
            <a:picLocks noChangeAspect="1"/>
          </p:cNvPicPr>
          <p:nvPr/>
        </p:nvPicPr>
        <p:blipFill>
          <a:blip r:embed="rId3" cstate="print">
            <a:extLst>
              <a:ext uri="{28A0092B-C50C-407E-A947-70E740481C1C}">
                <a14:useLocalDpi xmlns:a14="http://schemas.microsoft.com/office/drawing/2010/main" val="0"/>
              </a:ext>
            </a:extLst>
          </a:blip>
          <a:srcRect t="19"/>
          <a:stretch/>
        </p:blipFill>
        <p:spPr>
          <a:xfrm>
            <a:off x="-1504" y="1282"/>
            <a:ext cx="12191980" cy="6856718"/>
          </a:xfrm>
          <a:prstGeom prst="rect">
            <a:avLst/>
          </a:prstGeom>
        </p:spPr>
      </p:pic>
      <p:sp>
        <p:nvSpPr>
          <p:cNvPr id="7" name="Freeform 13">
            <a:extLst>
              <a:ext uri="{FF2B5EF4-FFF2-40B4-BE49-F238E27FC236}">
                <a16:creationId xmlns:a16="http://schemas.microsoft.com/office/drawing/2014/main" xmlns="" id="{D257C2DB-21A5-ACA7-91A2-D7CEE4D17CC6}"/>
              </a:ext>
            </a:extLst>
          </p:cNvPr>
          <p:cNvSpPr/>
          <p:nvPr/>
        </p:nvSpPr>
        <p:spPr>
          <a:xfrm>
            <a:off x="874544" y="2007435"/>
            <a:ext cx="2938503" cy="5518077"/>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Freeform 19">
            <a:extLst>
              <a:ext uri="{FF2B5EF4-FFF2-40B4-BE49-F238E27FC236}">
                <a16:creationId xmlns:a16="http://schemas.microsoft.com/office/drawing/2014/main" xmlns="" id="{FA08EACB-3F20-7B8E-0D58-EA485D823726}"/>
              </a:ext>
            </a:extLst>
          </p:cNvPr>
          <p:cNvSpPr/>
          <p:nvPr/>
        </p:nvSpPr>
        <p:spPr>
          <a:xfrm>
            <a:off x="4011224" y="1"/>
            <a:ext cx="6656776" cy="3271520"/>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xmlns="" id="{2E5D3F1C-C57B-2FE7-EA51-8BF505FE8B59}"/>
              </a:ext>
            </a:extLst>
          </p:cNvPr>
          <p:cNvSpPr txBox="1"/>
          <p:nvPr/>
        </p:nvSpPr>
        <p:spPr>
          <a:xfrm>
            <a:off x="4509262" y="899160"/>
            <a:ext cx="5732018" cy="1754326"/>
          </a:xfrm>
          <a:prstGeom prst="rect">
            <a:avLst/>
          </a:prstGeom>
          <a:noFill/>
        </p:spPr>
        <p:txBody>
          <a:bodyPr wrap="square">
            <a:spAutoFit/>
          </a:bodyPr>
          <a:lstStyle/>
          <a:p>
            <a:pPr algn="ctr"/>
            <a:r>
              <a:rPr lang="vi-VN" sz="3600" b="1" dirty="0">
                <a:solidFill>
                  <a:schemeClr val="bg1"/>
                </a:solidFill>
                <a:latin typeface="Cambria" panose="02040503050406030204" pitchFamily="18" charset="0"/>
                <a:ea typeface="Cambria" panose="02040503050406030204" pitchFamily="18" charset="0"/>
              </a:rPr>
              <a:t>Bài </a:t>
            </a:r>
            <a:r>
              <a:rPr lang="vi-VN" sz="3600" b="1">
                <a:solidFill>
                  <a:schemeClr val="bg1"/>
                </a:solidFill>
                <a:latin typeface="Cambria" panose="02040503050406030204" pitchFamily="18" charset="0"/>
                <a:ea typeface="Cambria" panose="02040503050406030204" pitchFamily="18" charset="0"/>
              </a:rPr>
              <a:t>hát nhắc </a:t>
            </a:r>
            <a:r>
              <a:rPr lang="vi-VN" sz="3600" b="1" dirty="0">
                <a:solidFill>
                  <a:schemeClr val="bg1"/>
                </a:solidFill>
                <a:latin typeface="Cambria" panose="02040503050406030204" pitchFamily="18" charset="0"/>
                <a:ea typeface="Cambria" panose="02040503050406030204" pitchFamily="18" charset="0"/>
              </a:rPr>
              <a:t>chúng </a:t>
            </a:r>
            <a:r>
              <a:rPr lang="vi-VN" sz="3600" b="1">
                <a:solidFill>
                  <a:schemeClr val="bg1"/>
                </a:solidFill>
                <a:latin typeface="Cambria" panose="02040503050406030204" pitchFamily="18" charset="0"/>
                <a:ea typeface="Cambria" panose="02040503050406030204" pitchFamily="18" charset="0"/>
              </a:rPr>
              <a:t>ta để </a:t>
            </a:r>
            <a:r>
              <a:rPr lang="vi-VN" sz="3600" b="1" dirty="0">
                <a:solidFill>
                  <a:schemeClr val="bg1"/>
                </a:solidFill>
                <a:latin typeface="Cambria" panose="02040503050406030204" pitchFamily="18" charset="0"/>
                <a:ea typeface="Cambria" panose="02040503050406030204" pitchFamily="18" charset="0"/>
              </a:rPr>
              <a:t>bảo vệ bản thân chúng ta cần làm gì</a:t>
            </a:r>
            <a:r>
              <a:rPr lang="en-US" sz="3600" b="1" dirty="0">
                <a:solidFill>
                  <a:schemeClr val="bg1"/>
                </a:solidFill>
                <a:latin typeface="Cambria" panose="02040503050406030204" pitchFamily="18" charset="0"/>
                <a:ea typeface="Cambria" panose="02040503050406030204" pitchFamily="18" charset="0"/>
              </a:rPr>
              <a:t>?</a:t>
            </a:r>
            <a:endParaRPr lang="vi-VN" sz="3600" b="1" dirty="0">
              <a:solidFill>
                <a:schemeClr val="bg1"/>
              </a:solidFill>
              <a:latin typeface="Cambria" panose="02040503050406030204" pitchFamily="18" charset="0"/>
              <a:ea typeface="Cambria" panose="02040503050406030204" pitchFamily="18" charset="0"/>
            </a:endParaRPr>
          </a:p>
        </p:txBody>
      </p:sp>
      <p:grpSp>
        <p:nvGrpSpPr>
          <p:cNvPr id="17" name="Group 16">
            <a:extLst>
              <a:ext uri="{FF2B5EF4-FFF2-40B4-BE49-F238E27FC236}">
                <a16:creationId xmlns:a16="http://schemas.microsoft.com/office/drawing/2014/main" xmlns="" id="{947F4203-A653-A5E2-6797-255FBF5D6C9D}"/>
              </a:ext>
            </a:extLst>
          </p:cNvPr>
          <p:cNvGrpSpPr/>
          <p:nvPr/>
        </p:nvGrpSpPr>
        <p:grpSpPr>
          <a:xfrm>
            <a:off x="4180115" y="3556000"/>
            <a:ext cx="7727405" cy="3098800"/>
            <a:chOff x="932650" y="2524306"/>
            <a:chExt cx="8528147" cy="3065176"/>
          </a:xfrm>
        </p:grpSpPr>
        <p:grpSp>
          <p:nvGrpSpPr>
            <p:cNvPr id="18" name="Group 6">
              <a:extLst>
                <a:ext uri="{FF2B5EF4-FFF2-40B4-BE49-F238E27FC236}">
                  <a16:creationId xmlns:a16="http://schemas.microsoft.com/office/drawing/2014/main" xmlns="" id="{E7691E19-70E6-486C-34C0-A6BCD36E3C16}"/>
                </a:ext>
              </a:extLst>
            </p:cNvPr>
            <p:cNvGrpSpPr/>
            <p:nvPr/>
          </p:nvGrpSpPr>
          <p:grpSpPr>
            <a:xfrm>
              <a:off x="932650" y="2524306"/>
              <a:ext cx="8528147" cy="3065176"/>
              <a:chOff x="-32491" y="-14381"/>
              <a:chExt cx="2884830" cy="1036862"/>
            </a:xfrm>
          </p:grpSpPr>
          <p:sp>
            <p:nvSpPr>
              <p:cNvPr id="20" name="Freeform 7">
                <a:extLst>
                  <a:ext uri="{FF2B5EF4-FFF2-40B4-BE49-F238E27FC236}">
                    <a16:creationId xmlns:a16="http://schemas.microsoft.com/office/drawing/2014/main" xmlns="" id="{F8D9BA7C-A93E-6F9E-D792-2DEDACE6F0F3}"/>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chemeClr val="accent5">
                  <a:lumMod val="20000"/>
                  <a:lumOff val="80000"/>
                </a:schemeClr>
              </a:solidFill>
            </p:spPr>
            <p:txBody>
              <a:bodyPr/>
              <a:lstStyle/>
              <a:p>
                <a:endParaRPr lang="en-US" sz="1600">
                  <a:latin typeface="Cambria" panose="02040503050406030204" pitchFamily="18" charset="0"/>
                  <a:ea typeface="Cambria" panose="02040503050406030204" pitchFamily="18" charset="0"/>
                </a:endParaRPr>
              </a:p>
            </p:txBody>
          </p:sp>
        </p:grpSp>
        <p:sp>
          <p:nvSpPr>
            <p:cNvPr id="19" name="TextBox 8">
              <a:extLst>
                <a:ext uri="{FF2B5EF4-FFF2-40B4-BE49-F238E27FC236}">
                  <a16:creationId xmlns:a16="http://schemas.microsoft.com/office/drawing/2014/main" xmlns="" id="{A9248035-66D4-FAC4-3CF7-061E6F4CFC1A}"/>
                </a:ext>
              </a:extLst>
            </p:cNvPr>
            <p:cNvSpPr txBox="1"/>
            <p:nvPr/>
          </p:nvSpPr>
          <p:spPr>
            <a:xfrm>
              <a:off x="1295904" y="2808223"/>
              <a:ext cx="7885371" cy="2435496"/>
            </a:xfrm>
            <a:prstGeom prst="rect">
              <a:avLst/>
            </a:prstGeom>
          </p:spPr>
          <p:txBody>
            <a:bodyPr wrap="square" lIns="0" tIns="0" rIns="0" bIns="0" rtlCol="0" anchor="t">
              <a:spAutoFit/>
            </a:bodyPr>
            <a:lstStyle/>
            <a:p>
              <a:pPr algn="just"/>
              <a:r>
                <a:rPr lang="vi-VN" sz="4000" dirty="0">
                  <a:solidFill>
                    <a:srgbClr val="002060"/>
                  </a:solidFill>
                  <a:latin typeface="Cambria" panose="02040503050406030204" pitchFamily="18" charset="0"/>
                  <a:ea typeface="Cambria" panose="02040503050406030204" pitchFamily="18" charset="0"/>
                </a:rPr>
                <a:t>Bài </a:t>
              </a:r>
              <a:r>
                <a:rPr lang="vi-VN" sz="4000">
                  <a:solidFill>
                    <a:srgbClr val="002060"/>
                  </a:solidFill>
                  <a:latin typeface="Cambria" panose="02040503050406030204" pitchFamily="18" charset="0"/>
                  <a:ea typeface="Cambria" panose="02040503050406030204" pitchFamily="18" charset="0"/>
                </a:rPr>
                <a:t>hát nhắc </a:t>
              </a:r>
              <a:r>
                <a:rPr lang="vi-VN" sz="4000" dirty="0">
                  <a:solidFill>
                    <a:srgbClr val="002060"/>
                  </a:solidFill>
                  <a:latin typeface="Cambria" panose="02040503050406030204" pitchFamily="18" charset="0"/>
                  <a:ea typeface="Cambria" panose="02040503050406030204" pitchFamily="18" charset="0"/>
                </a:rPr>
                <a:t>chúng </a:t>
              </a:r>
              <a:r>
                <a:rPr lang="vi-VN" sz="4000">
                  <a:solidFill>
                    <a:srgbClr val="002060"/>
                  </a:solidFill>
                  <a:latin typeface="Cambria" panose="02040503050406030204" pitchFamily="18" charset="0"/>
                  <a:ea typeface="Cambria" panose="02040503050406030204" pitchFamily="18" charset="0"/>
                </a:rPr>
                <a:t>ta để </a:t>
              </a:r>
              <a:r>
                <a:rPr lang="vi-VN" sz="4000" dirty="0">
                  <a:solidFill>
                    <a:srgbClr val="002060"/>
                  </a:solidFill>
                  <a:latin typeface="Cambria" panose="02040503050406030204" pitchFamily="18" charset="0"/>
                  <a:ea typeface="Cambria" panose="02040503050406030204" pitchFamily="18" charset="0"/>
                </a:rPr>
                <a:t>bảo vệ bản thân chúng ta cần nhớ ba bước: nói không nếu lo sợ; bỏ đi ngay; kể lại với cha mẹ.</a:t>
              </a:r>
              <a:endParaRPr lang="en-US" sz="4000" dirty="0">
                <a:solidFill>
                  <a:srgbClr val="002060"/>
                </a:solidFill>
                <a:latin typeface="Cambria" panose="02040503050406030204" pitchFamily="18" charset="0"/>
                <a:ea typeface="Cambria" panose="02040503050406030204" pitchFamily="18"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FB5092-2ECA-6C28-40CE-959FEE1D38E5}"/>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xmlns="" id="{4AE3EB16-7182-B9AB-8A7D-FC23391404CA}"/>
              </a:ext>
            </a:extLst>
          </p:cNvPr>
          <p:cNvSpPr>
            <a:spLocks noGrp="1"/>
          </p:cNvSpPr>
          <p:nvPr>
            <p:ph type="subTitle" idx="1"/>
          </p:nvPr>
        </p:nvSpPr>
        <p:spPr/>
        <p:txBody>
          <a:bodyPr/>
          <a:lstStyle/>
          <a:p>
            <a:endParaRPr lang="vi-VN"/>
          </a:p>
        </p:txBody>
      </p:sp>
      <p:pic>
        <p:nvPicPr>
          <p:cNvPr id="5" name="Picture 4" descr="A screen shot of a video game&#10;&#10;Description automatically generated">
            <a:extLst>
              <a:ext uri="{FF2B5EF4-FFF2-40B4-BE49-F238E27FC236}">
                <a16:creationId xmlns:a16="http://schemas.microsoft.com/office/drawing/2014/main" xmlns="" id="{0CA49C2A-E4CD-6B33-8601-B949B5CB59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reeform 6">
            <a:extLst>
              <a:ext uri="{FF2B5EF4-FFF2-40B4-BE49-F238E27FC236}">
                <a16:creationId xmlns:a16="http://schemas.microsoft.com/office/drawing/2014/main" xmlns="" id="{6242484D-FA09-5978-C548-1A95FCE90073}"/>
              </a:ext>
            </a:extLst>
          </p:cNvPr>
          <p:cNvSpPr/>
          <p:nvPr/>
        </p:nvSpPr>
        <p:spPr>
          <a:xfrm>
            <a:off x="-168775" y="2827782"/>
            <a:ext cx="4722487" cy="4076255"/>
          </a:xfrm>
          <a:custGeom>
            <a:avLst/>
            <a:gdLst/>
            <a:ahLst/>
            <a:cxnLst/>
            <a:rect l="l" t="t" r="r" b="b"/>
            <a:pathLst>
              <a:path w="3255843" h="2863785">
                <a:moveTo>
                  <a:pt x="0" y="0"/>
                </a:moveTo>
                <a:lnTo>
                  <a:pt x="3255843" y="0"/>
                </a:lnTo>
                <a:lnTo>
                  <a:pt x="3255843" y="2863785"/>
                </a:lnTo>
                <a:lnTo>
                  <a:pt x="0" y="2863785"/>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xmlns="" id="{A8E01CF2-8A22-4B18-6C5F-8ECDF8834363}"/>
              </a:ext>
            </a:extLst>
          </p:cNvPr>
          <p:cNvPicPr>
            <a:picLocks noChangeAspect="1"/>
          </p:cNvPicPr>
          <p:nvPr/>
        </p:nvPicPr>
        <p:blipFill>
          <a:blip r:embed="rId4"/>
          <a:stretch>
            <a:fillRect/>
          </a:stretch>
        </p:blipFill>
        <p:spPr>
          <a:xfrm rot="2057928">
            <a:off x="10163512" y="465878"/>
            <a:ext cx="1008975" cy="908382"/>
          </a:xfrm>
          <a:prstGeom prst="rect">
            <a:avLst/>
          </a:prstGeom>
        </p:spPr>
      </p:pic>
      <p:grpSp>
        <p:nvGrpSpPr>
          <p:cNvPr id="4" name="Group 3">
            <a:extLst>
              <a:ext uri="{FF2B5EF4-FFF2-40B4-BE49-F238E27FC236}">
                <a16:creationId xmlns:a16="http://schemas.microsoft.com/office/drawing/2014/main" xmlns="" id="{2590305A-0BB0-9729-75FE-86F9772A153B}"/>
              </a:ext>
            </a:extLst>
          </p:cNvPr>
          <p:cNvGrpSpPr/>
          <p:nvPr/>
        </p:nvGrpSpPr>
        <p:grpSpPr>
          <a:xfrm flipH="1">
            <a:off x="10650924" y="4277361"/>
            <a:ext cx="1033075" cy="2282504"/>
            <a:chOff x="21867" y="5379"/>
            <a:chExt cx="3905" cy="8159"/>
          </a:xfrm>
        </p:grpSpPr>
        <p:sp>
          <p:nvSpPr>
            <p:cNvPr id="6" name="Google Shape;342;p35">
              <a:extLst>
                <a:ext uri="{FF2B5EF4-FFF2-40B4-BE49-F238E27FC236}">
                  <a16:creationId xmlns:a16="http://schemas.microsoft.com/office/drawing/2014/main" xmlns="" id="{D96A509C-4EBB-0352-F0A5-692CF715D1C7}"/>
                </a:ext>
              </a:extLst>
            </p:cNvPr>
            <p:cNvSpPr/>
            <p:nvPr/>
          </p:nvSpPr>
          <p:spPr>
            <a:xfrm>
              <a:off x="21867" y="11929"/>
              <a:ext cx="1411" cy="1608"/>
            </a:xfrm>
            <a:custGeom>
              <a:avLst/>
              <a:gdLst/>
              <a:ahLst/>
              <a:cxnLst/>
              <a:rect l="l" t="t" r="r" b="b"/>
              <a:pathLst>
                <a:path w="5882" h="6702" extrusionOk="0">
                  <a:moveTo>
                    <a:pt x="2934" y="1"/>
                  </a:moveTo>
                  <a:cubicBezTo>
                    <a:pt x="2360" y="1656"/>
                    <a:pt x="1641" y="3297"/>
                    <a:pt x="458" y="4582"/>
                  </a:cubicBezTo>
                  <a:lnTo>
                    <a:pt x="436" y="4582"/>
                  </a:lnTo>
                  <a:cubicBezTo>
                    <a:pt x="226" y="4669"/>
                    <a:pt x="1" y="4966"/>
                    <a:pt x="15" y="5199"/>
                  </a:cubicBezTo>
                  <a:cubicBezTo>
                    <a:pt x="37" y="5431"/>
                    <a:pt x="240" y="5627"/>
                    <a:pt x="415" y="5772"/>
                  </a:cubicBezTo>
                  <a:cubicBezTo>
                    <a:pt x="821" y="6121"/>
                    <a:pt x="1474" y="6556"/>
                    <a:pt x="2041" y="6665"/>
                  </a:cubicBezTo>
                  <a:cubicBezTo>
                    <a:pt x="2138" y="6685"/>
                    <a:pt x="2210" y="6702"/>
                    <a:pt x="2270" y="6702"/>
                  </a:cubicBezTo>
                  <a:cubicBezTo>
                    <a:pt x="2363" y="6702"/>
                    <a:pt x="2426" y="6662"/>
                    <a:pt x="2505" y="6534"/>
                  </a:cubicBezTo>
                  <a:cubicBezTo>
                    <a:pt x="2614" y="6353"/>
                    <a:pt x="2440" y="6019"/>
                    <a:pt x="2353" y="5830"/>
                  </a:cubicBezTo>
                  <a:cubicBezTo>
                    <a:pt x="2244" y="5605"/>
                    <a:pt x="2113" y="5431"/>
                    <a:pt x="1961" y="5279"/>
                  </a:cubicBezTo>
                  <a:cubicBezTo>
                    <a:pt x="3594" y="4313"/>
                    <a:pt x="4923" y="2759"/>
                    <a:pt x="5881" y="1286"/>
                  </a:cubicBezTo>
                  <a:cubicBezTo>
                    <a:pt x="4886" y="886"/>
                    <a:pt x="3899" y="465"/>
                    <a:pt x="2934" y="1"/>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4" name="Google Shape;343;p35">
              <a:extLst>
                <a:ext uri="{FF2B5EF4-FFF2-40B4-BE49-F238E27FC236}">
                  <a16:creationId xmlns:a16="http://schemas.microsoft.com/office/drawing/2014/main" xmlns="" id="{E34C4D05-DEEB-A88B-8EBF-707269B78925}"/>
                </a:ext>
              </a:extLst>
            </p:cNvPr>
            <p:cNvSpPr/>
            <p:nvPr/>
          </p:nvSpPr>
          <p:spPr>
            <a:xfrm>
              <a:off x="21867" y="13002"/>
              <a:ext cx="628" cy="536"/>
            </a:xfrm>
            <a:custGeom>
              <a:avLst/>
              <a:gdLst/>
              <a:ahLst/>
              <a:cxnLst/>
              <a:rect l="l" t="t" r="r" b="b"/>
              <a:pathLst>
                <a:path w="2615" h="2232" extrusionOk="0">
                  <a:moveTo>
                    <a:pt x="552" y="1"/>
                  </a:moveTo>
                  <a:cubicBezTo>
                    <a:pt x="523" y="37"/>
                    <a:pt x="487" y="73"/>
                    <a:pt x="458" y="110"/>
                  </a:cubicBezTo>
                  <a:lnTo>
                    <a:pt x="436" y="110"/>
                  </a:lnTo>
                  <a:cubicBezTo>
                    <a:pt x="226" y="197"/>
                    <a:pt x="1" y="494"/>
                    <a:pt x="15" y="727"/>
                  </a:cubicBezTo>
                  <a:cubicBezTo>
                    <a:pt x="37" y="959"/>
                    <a:pt x="240" y="1155"/>
                    <a:pt x="415" y="1300"/>
                  </a:cubicBezTo>
                  <a:cubicBezTo>
                    <a:pt x="821" y="1656"/>
                    <a:pt x="1474" y="2084"/>
                    <a:pt x="2041" y="2200"/>
                  </a:cubicBezTo>
                  <a:cubicBezTo>
                    <a:pt x="2135" y="2217"/>
                    <a:pt x="2205" y="2231"/>
                    <a:pt x="2264" y="2231"/>
                  </a:cubicBezTo>
                  <a:cubicBezTo>
                    <a:pt x="2360" y="2231"/>
                    <a:pt x="2424" y="2193"/>
                    <a:pt x="2505" y="2062"/>
                  </a:cubicBezTo>
                  <a:cubicBezTo>
                    <a:pt x="2614" y="1881"/>
                    <a:pt x="2440" y="1540"/>
                    <a:pt x="2346" y="1358"/>
                  </a:cubicBezTo>
                  <a:cubicBezTo>
                    <a:pt x="2244" y="1133"/>
                    <a:pt x="2113" y="959"/>
                    <a:pt x="1961" y="807"/>
                  </a:cubicBezTo>
                  <a:cubicBezTo>
                    <a:pt x="2062" y="748"/>
                    <a:pt x="2164" y="683"/>
                    <a:pt x="2266" y="618"/>
                  </a:cubicBezTo>
                  <a:cubicBezTo>
                    <a:pt x="1678" y="523"/>
                    <a:pt x="1104" y="284"/>
                    <a:pt x="552"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8" name="Google Shape;344;p35">
              <a:extLst>
                <a:ext uri="{FF2B5EF4-FFF2-40B4-BE49-F238E27FC236}">
                  <a16:creationId xmlns:a16="http://schemas.microsoft.com/office/drawing/2014/main" xmlns="" id="{4EF8B230-BDFB-C63F-3F4E-91DC824C5753}"/>
                </a:ext>
              </a:extLst>
            </p:cNvPr>
            <p:cNvSpPr/>
            <p:nvPr/>
          </p:nvSpPr>
          <p:spPr>
            <a:xfrm>
              <a:off x="22508" y="10534"/>
              <a:ext cx="1481" cy="1718"/>
            </a:xfrm>
            <a:custGeom>
              <a:avLst/>
              <a:gdLst/>
              <a:ahLst/>
              <a:cxnLst/>
              <a:rect l="l" t="t" r="r" b="b"/>
              <a:pathLst>
                <a:path w="6171" h="7159" extrusionOk="0">
                  <a:moveTo>
                    <a:pt x="2563" y="1"/>
                  </a:moveTo>
                  <a:cubicBezTo>
                    <a:pt x="1576" y="1678"/>
                    <a:pt x="915" y="3195"/>
                    <a:pt x="298" y="5046"/>
                  </a:cubicBezTo>
                  <a:cubicBezTo>
                    <a:pt x="254" y="5191"/>
                    <a:pt x="51" y="5649"/>
                    <a:pt x="0" y="5794"/>
                  </a:cubicBezTo>
                  <a:cubicBezTo>
                    <a:pt x="973" y="6259"/>
                    <a:pt x="2244" y="6760"/>
                    <a:pt x="3238" y="7159"/>
                  </a:cubicBezTo>
                  <a:cubicBezTo>
                    <a:pt x="4443" y="5496"/>
                    <a:pt x="5438" y="3681"/>
                    <a:pt x="6171" y="1758"/>
                  </a:cubicBezTo>
                  <a:cubicBezTo>
                    <a:pt x="4915" y="1293"/>
                    <a:pt x="3703" y="705"/>
                    <a:pt x="2563"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9" name="Google Shape;345;p35">
              <a:extLst>
                <a:ext uri="{FF2B5EF4-FFF2-40B4-BE49-F238E27FC236}">
                  <a16:creationId xmlns:a16="http://schemas.microsoft.com/office/drawing/2014/main" xmlns="" id="{79486B05-EF44-9545-4B35-7945974A093C}"/>
                </a:ext>
              </a:extLst>
            </p:cNvPr>
            <p:cNvSpPr/>
            <p:nvPr/>
          </p:nvSpPr>
          <p:spPr>
            <a:xfrm>
              <a:off x="22675" y="11168"/>
              <a:ext cx="357" cy="803"/>
            </a:xfrm>
            <a:custGeom>
              <a:avLst/>
              <a:gdLst/>
              <a:ahLst/>
              <a:cxnLst/>
              <a:rect l="l" t="t" r="r" b="b"/>
              <a:pathLst>
                <a:path w="1489" h="3345" extrusionOk="0">
                  <a:moveTo>
                    <a:pt x="1407" y="1"/>
                  </a:moveTo>
                  <a:cubicBezTo>
                    <a:pt x="1379" y="1"/>
                    <a:pt x="1355" y="19"/>
                    <a:pt x="1343" y="42"/>
                  </a:cubicBezTo>
                  <a:lnTo>
                    <a:pt x="15" y="3251"/>
                  </a:lnTo>
                  <a:cubicBezTo>
                    <a:pt x="0" y="3287"/>
                    <a:pt x="15" y="3323"/>
                    <a:pt x="51" y="3338"/>
                  </a:cubicBezTo>
                  <a:cubicBezTo>
                    <a:pt x="58" y="3345"/>
                    <a:pt x="66" y="3345"/>
                    <a:pt x="80" y="3345"/>
                  </a:cubicBezTo>
                  <a:cubicBezTo>
                    <a:pt x="102" y="3345"/>
                    <a:pt x="131" y="3330"/>
                    <a:pt x="138" y="3301"/>
                  </a:cubicBezTo>
                  <a:lnTo>
                    <a:pt x="1467" y="100"/>
                  </a:lnTo>
                  <a:cubicBezTo>
                    <a:pt x="1488" y="64"/>
                    <a:pt x="1467" y="20"/>
                    <a:pt x="1430" y="6"/>
                  </a:cubicBezTo>
                  <a:cubicBezTo>
                    <a:pt x="1422" y="2"/>
                    <a:pt x="1414" y="1"/>
                    <a:pt x="1407" y="1"/>
                  </a:cubicBezTo>
                  <a:close/>
                </a:path>
              </a:pathLst>
            </a:custGeom>
            <a:solidFill>
              <a:schemeClr val="l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0" name="Google Shape;346;p35">
              <a:extLst>
                <a:ext uri="{FF2B5EF4-FFF2-40B4-BE49-F238E27FC236}">
                  <a16:creationId xmlns:a16="http://schemas.microsoft.com/office/drawing/2014/main" xmlns="" id="{1C6AEFBC-7FFD-E64D-D87A-CBCCA32258E2}"/>
                </a:ext>
              </a:extLst>
            </p:cNvPr>
            <p:cNvSpPr/>
            <p:nvPr/>
          </p:nvSpPr>
          <p:spPr>
            <a:xfrm>
              <a:off x="22597" y="11759"/>
              <a:ext cx="798" cy="351"/>
            </a:xfrm>
            <a:custGeom>
              <a:avLst/>
              <a:gdLst/>
              <a:ahLst/>
              <a:cxnLst/>
              <a:rect l="l" t="t" r="r" b="b"/>
              <a:pathLst>
                <a:path w="3326" h="1463" extrusionOk="0">
                  <a:moveTo>
                    <a:pt x="81" y="1"/>
                  </a:moveTo>
                  <a:cubicBezTo>
                    <a:pt x="55" y="1"/>
                    <a:pt x="32" y="15"/>
                    <a:pt x="22" y="40"/>
                  </a:cubicBezTo>
                  <a:cubicBezTo>
                    <a:pt x="1" y="76"/>
                    <a:pt x="15" y="112"/>
                    <a:pt x="51" y="134"/>
                  </a:cubicBezTo>
                  <a:cubicBezTo>
                    <a:pt x="1068" y="657"/>
                    <a:pt x="2135" y="1107"/>
                    <a:pt x="3224" y="1463"/>
                  </a:cubicBezTo>
                  <a:lnTo>
                    <a:pt x="3246" y="1463"/>
                  </a:lnTo>
                  <a:cubicBezTo>
                    <a:pt x="3275" y="1463"/>
                    <a:pt x="3304" y="1448"/>
                    <a:pt x="3318" y="1419"/>
                  </a:cubicBezTo>
                  <a:cubicBezTo>
                    <a:pt x="3325" y="1383"/>
                    <a:pt x="3304" y="1339"/>
                    <a:pt x="3267" y="1332"/>
                  </a:cubicBezTo>
                  <a:cubicBezTo>
                    <a:pt x="2186" y="976"/>
                    <a:pt x="1126" y="534"/>
                    <a:pt x="117" y="11"/>
                  </a:cubicBezTo>
                  <a:cubicBezTo>
                    <a:pt x="105" y="4"/>
                    <a:pt x="93" y="1"/>
                    <a:pt x="81" y="1"/>
                  </a:cubicBezTo>
                  <a:close/>
                </a:path>
              </a:pathLst>
            </a:custGeom>
            <a:solidFill>
              <a:schemeClr val="l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1" name="Google Shape;347;p35">
              <a:extLst>
                <a:ext uri="{FF2B5EF4-FFF2-40B4-BE49-F238E27FC236}">
                  <a16:creationId xmlns:a16="http://schemas.microsoft.com/office/drawing/2014/main" xmlns="" id="{EB444A76-95BD-E906-F6CC-D834ACB1C9FF}"/>
                </a:ext>
              </a:extLst>
            </p:cNvPr>
            <p:cNvSpPr/>
            <p:nvPr/>
          </p:nvSpPr>
          <p:spPr>
            <a:xfrm>
              <a:off x="24229" y="11833"/>
              <a:ext cx="1234" cy="1612"/>
            </a:xfrm>
            <a:custGeom>
              <a:avLst/>
              <a:gdLst/>
              <a:ahLst/>
              <a:cxnLst/>
              <a:rect l="l" t="t" r="r" b="b"/>
              <a:pathLst>
                <a:path w="5141" h="6718" extrusionOk="0">
                  <a:moveTo>
                    <a:pt x="2513" y="0"/>
                  </a:moveTo>
                  <a:cubicBezTo>
                    <a:pt x="1729" y="523"/>
                    <a:pt x="886" y="973"/>
                    <a:pt x="1" y="1344"/>
                  </a:cubicBezTo>
                  <a:cubicBezTo>
                    <a:pt x="1162" y="2795"/>
                    <a:pt x="2077" y="4458"/>
                    <a:pt x="2687" y="6237"/>
                  </a:cubicBezTo>
                  <a:cubicBezTo>
                    <a:pt x="2687" y="6345"/>
                    <a:pt x="2709" y="6454"/>
                    <a:pt x="2781" y="6541"/>
                  </a:cubicBezTo>
                  <a:cubicBezTo>
                    <a:pt x="2885" y="6675"/>
                    <a:pt x="3052" y="6717"/>
                    <a:pt x="3226" y="6717"/>
                  </a:cubicBezTo>
                  <a:cubicBezTo>
                    <a:pt x="3308" y="6717"/>
                    <a:pt x="3392" y="6708"/>
                    <a:pt x="3471" y="6694"/>
                  </a:cubicBezTo>
                  <a:cubicBezTo>
                    <a:pt x="3965" y="6592"/>
                    <a:pt x="4415" y="6345"/>
                    <a:pt x="4850" y="6099"/>
                  </a:cubicBezTo>
                  <a:cubicBezTo>
                    <a:pt x="4981" y="6026"/>
                    <a:pt x="5119" y="5932"/>
                    <a:pt x="5133" y="5786"/>
                  </a:cubicBezTo>
                  <a:cubicBezTo>
                    <a:pt x="5141" y="5678"/>
                    <a:pt x="5068" y="5576"/>
                    <a:pt x="4966" y="5518"/>
                  </a:cubicBezTo>
                  <a:cubicBezTo>
                    <a:pt x="4872" y="5467"/>
                    <a:pt x="4756" y="5452"/>
                    <a:pt x="4647" y="5438"/>
                  </a:cubicBezTo>
                  <a:cubicBezTo>
                    <a:pt x="4393" y="5409"/>
                    <a:pt x="4139" y="5402"/>
                    <a:pt x="3892" y="5402"/>
                  </a:cubicBezTo>
                  <a:cubicBezTo>
                    <a:pt x="3776" y="3536"/>
                    <a:pt x="3297" y="1692"/>
                    <a:pt x="2513" y="0"/>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2" name="Google Shape;348;p35">
              <a:extLst>
                <a:ext uri="{FF2B5EF4-FFF2-40B4-BE49-F238E27FC236}">
                  <a16:creationId xmlns:a16="http://schemas.microsoft.com/office/drawing/2014/main" xmlns="" id="{A51FDF9F-E3EF-944E-8572-25032367703C}"/>
                </a:ext>
              </a:extLst>
            </p:cNvPr>
            <p:cNvSpPr/>
            <p:nvPr/>
          </p:nvSpPr>
          <p:spPr>
            <a:xfrm>
              <a:off x="24853" y="13095"/>
              <a:ext cx="610" cy="350"/>
            </a:xfrm>
            <a:custGeom>
              <a:avLst/>
              <a:gdLst/>
              <a:ahLst/>
              <a:cxnLst/>
              <a:rect l="l" t="t" r="r" b="b"/>
              <a:pathLst>
                <a:path w="2542" h="1460" extrusionOk="0">
                  <a:moveTo>
                    <a:pt x="1278" y="0"/>
                  </a:moveTo>
                  <a:cubicBezTo>
                    <a:pt x="952" y="378"/>
                    <a:pt x="509" y="654"/>
                    <a:pt x="1" y="748"/>
                  </a:cubicBezTo>
                  <a:cubicBezTo>
                    <a:pt x="30" y="828"/>
                    <a:pt x="59" y="908"/>
                    <a:pt x="81" y="981"/>
                  </a:cubicBezTo>
                  <a:cubicBezTo>
                    <a:pt x="88" y="1089"/>
                    <a:pt x="110" y="1198"/>
                    <a:pt x="182" y="1285"/>
                  </a:cubicBezTo>
                  <a:cubicBezTo>
                    <a:pt x="288" y="1416"/>
                    <a:pt x="460" y="1460"/>
                    <a:pt x="635" y="1460"/>
                  </a:cubicBezTo>
                  <a:cubicBezTo>
                    <a:pt x="713" y="1460"/>
                    <a:pt x="791" y="1451"/>
                    <a:pt x="865" y="1438"/>
                  </a:cubicBezTo>
                  <a:cubicBezTo>
                    <a:pt x="1366" y="1336"/>
                    <a:pt x="1816" y="1089"/>
                    <a:pt x="2251" y="843"/>
                  </a:cubicBezTo>
                  <a:cubicBezTo>
                    <a:pt x="2382" y="770"/>
                    <a:pt x="2520" y="676"/>
                    <a:pt x="2534" y="530"/>
                  </a:cubicBezTo>
                  <a:cubicBezTo>
                    <a:pt x="2542" y="422"/>
                    <a:pt x="2469" y="320"/>
                    <a:pt x="2367" y="262"/>
                  </a:cubicBezTo>
                  <a:cubicBezTo>
                    <a:pt x="2273" y="211"/>
                    <a:pt x="2157" y="196"/>
                    <a:pt x="2048" y="182"/>
                  </a:cubicBezTo>
                  <a:cubicBezTo>
                    <a:pt x="1794" y="153"/>
                    <a:pt x="1540" y="146"/>
                    <a:pt x="1293" y="146"/>
                  </a:cubicBezTo>
                  <a:cubicBezTo>
                    <a:pt x="1286" y="95"/>
                    <a:pt x="1286" y="44"/>
                    <a:pt x="1278" y="0"/>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3" name="Google Shape;349;p35">
              <a:extLst>
                <a:ext uri="{FF2B5EF4-FFF2-40B4-BE49-F238E27FC236}">
                  <a16:creationId xmlns:a16="http://schemas.microsoft.com/office/drawing/2014/main" xmlns="" id="{2FC23832-BAB9-775C-106A-E8C21E975B90}"/>
                </a:ext>
              </a:extLst>
            </p:cNvPr>
            <p:cNvSpPr/>
            <p:nvPr/>
          </p:nvSpPr>
          <p:spPr>
            <a:xfrm>
              <a:off x="23088" y="10608"/>
              <a:ext cx="1762" cy="1629"/>
            </a:xfrm>
            <a:custGeom>
              <a:avLst/>
              <a:gdLst/>
              <a:ahLst/>
              <a:cxnLst/>
              <a:rect l="l" t="t" r="r" b="b"/>
              <a:pathLst>
                <a:path w="7341" h="6789" extrusionOk="0">
                  <a:moveTo>
                    <a:pt x="3376" y="1"/>
                  </a:moveTo>
                  <a:cubicBezTo>
                    <a:pt x="2324" y="908"/>
                    <a:pt x="1191" y="1729"/>
                    <a:pt x="1" y="2440"/>
                  </a:cubicBezTo>
                  <a:cubicBezTo>
                    <a:pt x="1845" y="3406"/>
                    <a:pt x="3478" y="5112"/>
                    <a:pt x="4814" y="6789"/>
                  </a:cubicBezTo>
                  <a:cubicBezTo>
                    <a:pt x="5700" y="6418"/>
                    <a:pt x="6563" y="5663"/>
                    <a:pt x="7340" y="5141"/>
                  </a:cubicBezTo>
                  <a:cubicBezTo>
                    <a:pt x="6411" y="3137"/>
                    <a:pt x="5053" y="1351"/>
                    <a:pt x="3376"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4" name="Google Shape;350;p35">
              <a:extLst>
                <a:ext uri="{FF2B5EF4-FFF2-40B4-BE49-F238E27FC236}">
                  <a16:creationId xmlns:a16="http://schemas.microsoft.com/office/drawing/2014/main" xmlns="" id="{3502E52D-9037-BC90-2442-5964A6911F5C}"/>
                </a:ext>
              </a:extLst>
            </p:cNvPr>
            <p:cNvSpPr/>
            <p:nvPr/>
          </p:nvSpPr>
          <p:spPr>
            <a:xfrm>
              <a:off x="24156" y="11693"/>
              <a:ext cx="626" cy="446"/>
            </a:xfrm>
            <a:custGeom>
              <a:avLst/>
              <a:gdLst/>
              <a:ahLst/>
              <a:cxnLst/>
              <a:rect l="l" t="t" r="r" b="b"/>
              <a:pathLst>
                <a:path w="2608" h="1857" extrusionOk="0">
                  <a:moveTo>
                    <a:pt x="2530" y="0"/>
                  </a:moveTo>
                  <a:cubicBezTo>
                    <a:pt x="2516" y="0"/>
                    <a:pt x="2502" y="4"/>
                    <a:pt x="2491" y="13"/>
                  </a:cubicBezTo>
                  <a:lnTo>
                    <a:pt x="37" y="1726"/>
                  </a:lnTo>
                  <a:cubicBezTo>
                    <a:pt x="8" y="1748"/>
                    <a:pt x="1" y="1792"/>
                    <a:pt x="23" y="1821"/>
                  </a:cubicBezTo>
                  <a:cubicBezTo>
                    <a:pt x="37" y="1842"/>
                    <a:pt x="59" y="1857"/>
                    <a:pt x="81" y="1857"/>
                  </a:cubicBezTo>
                  <a:cubicBezTo>
                    <a:pt x="88" y="1857"/>
                    <a:pt x="103" y="1850"/>
                    <a:pt x="117" y="1842"/>
                  </a:cubicBezTo>
                  <a:lnTo>
                    <a:pt x="2571" y="129"/>
                  </a:lnTo>
                  <a:cubicBezTo>
                    <a:pt x="2600" y="107"/>
                    <a:pt x="2607" y="64"/>
                    <a:pt x="2585" y="27"/>
                  </a:cubicBezTo>
                  <a:cubicBezTo>
                    <a:pt x="2572" y="10"/>
                    <a:pt x="2551" y="0"/>
                    <a:pt x="2530" y="0"/>
                  </a:cubicBezTo>
                  <a:close/>
                </a:path>
              </a:pathLst>
            </a:custGeom>
            <a:solidFill>
              <a:schemeClr val="l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5" name="Google Shape;351;p35">
              <a:extLst>
                <a:ext uri="{FF2B5EF4-FFF2-40B4-BE49-F238E27FC236}">
                  <a16:creationId xmlns:a16="http://schemas.microsoft.com/office/drawing/2014/main" xmlns="" id="{F80D9E59-EF32-ACFC-634E-51933690F9E3}"/>
                </a:ext>
              </a:extLst>
            </p:cNvPr>
            <p:cNvSpPr/>
            <p:nvPr/>
          </p:nvSpPr>
          <p:spPr>
            <a:xfrm>
              <a:off x="23754" y="11493"/>
              <a:ext cx="641" cy="651"/>
            </a:xfrm>
            <a:custGeom>
              <a:avLst/>
              <a:gdLst/>
              <a:ahLst/>
              <a:cxnLst/>
              <a:rect l="l" t="t" r="r" b="b"/>
              <a:pathLst>
                <a:path w="2673" h="2713" extrusionOk="0">
                  <a:moveTo>
                    <a:pt x="80" y="1"/>
                  </a:moveTo>
                  <a:cubicBezTo>
                    <a:pt x="60" y="1"/>
                    <a:pt x="39" y="10"/>
                    <a:pt x="23" y="27"/>
                  </a:cubicBezTo>
                  <a:cubicBezTo>
                    <a:pt x="1" y="56"/>
                    <a:pt x="8" y="99"/>
                    <a:pt x="37" y="121"/>
                  </a:cubicBezTo>
                  <a:cubicBezTo>
                    <a:pt x="1075" y="1014"/>
                    <a:pt x="1823" y="1783"/>
                    <a:pt x="2535" y="2684"/>
                  </a:cubicBezTo>
                  <a:cubicBezTo>
                    <a:pt x="2549" y="2705"/>
                    <a:pt x="2571" y="2713"/>
                    <a:pt x="2593" y="2713"/>
                  </a:cubicBezTo>
                  <a:cubicBezTo>
                    <a:pt x="2607" y="2713"/>
                    <a:pt x="2622" y="2705"/>
                    <a:pt x="2636" y="2698"/>
                  </a:cubicBezTo>
                  <a:cubicBezTo>
                    <a:pt x="2665" y="2676"/>
                    <a:pt x="2672" y="2633"/>
                    <a:pt x="2643" y="2604"/>
                  </a:cubicBezTo>
                  <a:cubicBezTo>
                    <a:pt x="1925" y="1689"/>
                    <a:pt x="1170" y="912"/>
                    <a:pt x="124" y="19"/>
                  </a:cubicBezTo>
                  <a:cubicBezTo>
                    <a:pt x="112" y="7"/>
                    <a:pt x="96" y="1"/>
                    <a:pt x="80" y="1"/>
                  </a:cubicBezTo>
                  <a:close/>
                </a:path>
              </a:pathLst>
            </a:custGeom>
            <a:solidFill>
              <a:schemeClr val="l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6" name="Google Shape;352;p35">
              <a:extLst>
                <a:ext uri="{FF2B5EF4-FFF2-40B4-BE49-F238E27FC236}">
                  <a16:creationId xmlns:a16="http://schemas.microsoft.com/office/drawing/2014/main" xmlns="" id="{092970AE-DC38-423F-4B06-AA34BF731389}"/>
                </a:ext>
              </a:extLst>
            </p:cNvPr>
            <p:cNvSpPr/>
            <p:nvPr/>
          </p:nvSpPr>
          <p:spPr>
            <a:xfrm rot="4264189">
              <a:off x="23422" y="9048"/>
              <a:ext cx="2094" cy="1860"/>
            </a:xfrm>
            <a:custGeom>
              <a:avLst/>
              <a:gdLst/>
              <a:ahLst/>
              <a:cxnLst/>
              <a:rect l="l" t="t" r="r" b="b"/>
              <a:pathLst>
                <a:path w="8727" h="7751" extrusionOk="0">
                  <a:moveTo>
                    <a:pt x="7793" y="0"/>
                  </a:moveTo>
                  <a:cubicBezTo>
                    <a:pt x="7771" y="0"/>
                    <a:pt x="7750" y="4"/>
                    <a:pt x="7732" y="12"/>
                  </a:cubicBezTo>
                  <a:cubicBezTo>
                    <a:pt x="7674" y="34"/>
                    <a:pt x="7630" y="77"/>
                    <a:pt x="7587" y="121"/>
                  </a:cubicBezTo>
                  <a:cubicBezTo>
                    <a:pt x="7427" y="288"/>
                    <a:pt x="7289" y="469"/>
                    <a:pt x="7144" y="651"/>
                  </a:cubicBezTo>
                  <a:cubicBezTo>
                    <a:pt x="7129" y="651"/>
                    <a:pt x="7115" y="644"/>
                    <a:pt x="7100" y="644"/>
                  </a:cubicBezTo>
                  <a:cubicBezTo>
                    <a:pt x="7071" y="636"/>
                    <a:pt x="7042" y="633"/>
                    <a:pt x="7013" y="633"/>
                  </a:cubicBezTo>
                  <a:cubicBezTo>
                    <a:pt x="6984" y="633"/>
                    <a:pt x="6955" y="636"/>
                    <a:pt x="6926" y="644"/>
                  </a:cubicBezTo>
                  <a:cubicBezTo>
                    <a:pt x="6912" y="484"/>
                    <a:pt x="6832" y="331"/>
                    <a:pt x="6715" y="230"/>
                  </a:cubicBezTo>
                  <a:cubicBezTo>
                    <a:pt x="6672" y="194"/>
                    <a:pt x="6636" y="165"/>
                    <a:pt x="6585" y="157"/>
                  </a:cubicBezTo>
                  <a:cubicBezTo>
                    <a:pt x="6573" y="156"/>
                    <a:pt x="6562" y="155"/>
                    <a:pt x="6551" y="155"/>
                  </a:cubicBezTo>
                  <a:cubicBezTo>
                    <a:pt x="6512" y="155"/>
                    <a:pt x="6475" y="165"/>
                    <a:pt x="6447" y="194"/>
                  </a:cubicBezTo>
                  <a:cubicBezTo>
                    <a:pt x="6425" y="215"/>
                    <a:pt x="6418" y="244"/>
                    <a:pt x="6403" y="273"/>
                  </a:cubicBezTo>
                  <a:cubicBezTo>
                    <a:pt x="6389" y="317"/>
                    <a:pt x="6382" y="361"/>
                    <a:pt x="6374" y="404"/>
                  </a:cubicBezTo>
                  <a:cubicBezTo>
                    <a:pt x="6374" y="527"/>
                    <a:pt x="6440" y="629"/>
                    <a:pt x="6476" y="745"/>
                  </a:cubicBezTo>
                  <a:cubicBezTo>
                    <a:pt x="6512" y="847"/>
                    <a:pt x="6527" y="956"/>
                    <a:pt x="6527" y="1072"/>
                  </a:cubicBezTo>
                  <a:cubicBezTo>
                    <a:pt x="6469" y="1232"/>
                    <a:pt x="6418" y="1399"/>
                    <a:pt x="6403" y="1566"/>
                  </a:cubicBezTo>
                  <a:cubicBezTo>
                    <a:pt x="4915" y="3577"/>
                    <a:pt x="2498" y="4876"/>
                    <a:pt x="0" y="4999"/>
                  </a:cubicBezTo>
                  <a:cubicBezTo>
                    <a:pt x="559" y="5914"/>
                    <a:pt x="857" y="6727"/>
                    <a:pt x="1147" y="7751"/>
                  </a:cubicBezTo>
                  <a:cubicBezTo>
                    <a:pt x="3703" y="6676"/>
                    <a:pt x="5975" y="4767"/>
                    <a:pt x="7209" y="2350"/>
                  </a:cubicBezTo>
                  <a:cubicBezTo>
                    <a:pt x="7441" y="2328"/>
                    <a:pt x="7667" y="2212"/>
                    <a:pt x="7826" y="2037"/>
                  </a:cubicBezTo>
                  <a:lnTo>
                    <a:pt x="8211" y="1972"/>
                  </a:lnTo>
                  <a:cubicBezTo>
                    <a:pt x="8298" y="1958"/>
                    <a:pt x="8385" y="1936"/>
                    <a:pt x="8465" y="1900"/>
                  </a:cubicBezTo>
                  <a:cubicBezTo>
                    <a:pt x="8516" y="1878"/>
                    <a:pt x="8574" y="1841"/>
                    <a:pt x="8574" y="1783"/>
                  </a:cubicBezTo>
                  <a:cubicBezTo>
                    <a:pt x="8581" y="1733"/>
                    <a:pt x="8545" y="1689"/>
                    <a:pt x="8501" y="1667"/>
                  </a:cubicBezTo>
                  <a:cubicBezTo>
                    <a:pt x="8451" y="1645"/>
                    <a:pt x="8400" y="1638"/>
                    <a:pt x="8349" y="1638"/>
                  </a:cubicBezTo>
                  <a:cubicBezTo>
                    <a:pt x="8247" y="1638"/>
                    <a:pt x="8138" y="1645"/>
                    <a:pt x="8037" y="1653"/>
                  </a:cubicBezTo>
                  <a:cubicBezTo>
                    <a:pt x="8037" y="1631"/>
                    <a:pt x="8044" y="1616"/>
                    <a:pt x="8044" y="1595"/>
                  </a:cubicBezTo>
                  <a:lnTo>
                    <a:pt x="8349" y="1479"/>
                  </a:lnTo>
                  <a:cubicBezTo>
                    <a:pt x="8443" y="1442"/>
                    <a:pt x="8538" y="1406"/>
                    <a:pt x="8618" y="1348"/>
                  </a:cubicBezTo>
                  <a:cubicBezTo>
                    <a:pt x="8676" y="1312"/>
                    <a:pt x="8726" y="1253"/>
                    <a:pt x="8719" y="1188"/>
                  </a:cubicBezTo>
                  <a:cubicBezTo>
                    <a:pt x="8712" y="1137"/>
                    <a:pt x="8661" y="1094"/>
                    <a:pt x="8603" y="1079"/>
                  </a:cubicBezTo>
                  <a:cubicBezTo>
                    <a:pt x="8578" y="1073"/>
                    <a:pt x="8554" y="1071"/>
                    <a:pt x="8530" y="1071"/>
                  </a:cubicBezTo>
                  <a:cubicBezTo>
                    <a:pt x="8497" y="1071"/>
                    <a:pt x="8465" y="1075"/>
                    <a:pt x="8436" y="1079"/>
                  </a:cubicBezTo>
                  <a:cubicBezTo>
                    <a:pt x="8262" y="1116"/>
                    <a:pt x="8095" y="1159"/>
                    <a:pt x="7928" y="1203"/>
                  </a:cubicBezTo>
                  <a:cubicBezTo>
                    <a:pt x="7928" y="1195"/>
                    <a:pt x="7921" y="1195"/>
                    <a:pt x="7921" y="1188"/>
                  </a:cubicBezTo>
                  <a:cubicBezTo>
                    <a:pt x="8037" y="1094"/>
                    <a:pt x="8160" y="999"/>
                    <a:pt x="8276" y="905"/>
                  </a:cubicBezTo>
                  <a:cubicBezTo>
                    <a:pt x="8371" y="832"/>
                    <a:pt x="8465" y="753"/>
                    <a:pt x="8538" y="665"/>
                  </a:cubicBezTo>
                  <a:cubicBezTo>
                    <a:pt x="8581" y="600"/>
                    <a:pt x="8618" y="520"/>
                    <a:pt x="8588" y="455"/>
                  </a:cubicBezTo>
                  <a:cubicBezTo>
                    <a:pt x="8562" y="396"/>
                    <a:pt x="8501" y="367"/>
                    <a:pt x="8441" y="367"/>
                  </a:cubicBezTo>
                  <a:cubicBezTo>
                    <a:pt x="8435" y="367"/>
                    <a:pt x="8428" y="367"/>
                    <a:pt x="8422" y="368"/>
                  </a:cubicBezTo>
                  <a:cubicBezTo>
                    <a:pt x="8356" y="368"/>
                    <a:pt x="8291" y="397"/>
                    <a:pt x="8233" y="433"/>
                  </a:cubicBezTo>
                  <a:cubicBezTo>
                    <a:pt x="8000" y="557"/>
                    <a:pt x="7775" y="702"/>
                    <a:pt x="7558" y="854"/>
                  </a:cubicBezTo>
                  <a:cubicBezTo>
                    <a:pt x="7550" y="847"/>
                    <a:pt x="7543" y="847"/>
                    <a:pt x="7543" y="840"/>
                  </a:cubicBezTo>
                  <a:cubicBezTo>
                    <a:pt x="7616" y="731"/>
                    <a:pt x="7688" y="615"/>
                    <a:pt x="7761" y="506"/>
                  </a:cubicBezTo>
                  <a:cubicBezTo>
                    <a:pt x="7819" y="419"/>
                    <a:pt x="7877" y="331"/>
                    <a:pt x="7913" y="230"/>
                  </a:cubicBezTo>
                  <a:cubicBezTo>
                    <a:pt x="7935" y="172"/>
                    <a:pt x="7942" y="92"/>
                    <a:pt x="7899" y="41"/>
                  </a:cubicBezTo>
                  <a:cubicBezTo>
                    <a:pt x="7871" y="13"/>
                    <a:pt x="7831" y="0"/>
                    <a:pt x="7793" y="0"/>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7" name="Google Shape;353;p35">
              <a:extLst>
                <a:ext uri="{FF2B5EF4-FFF2-40B4-BE49-F238E27FC236}">
                  <a16:creationId xmlns:a16="http://schemas.microsoft.com/office/drawing/2014/main" xmlns="" id="{613B792C-3364-EBC8-947C-0D9A4FF500A9}"/>
                </a:ext>
              </a:extLst>
            </p:cNvPr>
            <p:cNvSpPr/>
            <p:nvPr/>
          </p:nvSpPr>
          <p:spPr>
            <a:xfrm>
              <a:off x="22710" y="9046"/>
              <a:ext cx="1789" cy="2128"/>
            </a:xfrm>
            <a:custGeom>
              <a:avLst/>
              <a:gdLst/>
              <a:ahLst/>
              <a:cxnLst/>
              <a:rect l="l" t="t" r="r" b="b"/>
              <a:pathLst>
                <a:path w="7457" h="8866" extrusionOk="0">
                  <a:moveTo>
                    <a:pt x="4414" y="0"/>
                  </a:moveTo>
                  <a:cubicBezTo>
                    <a:pt x="4400" y="0"/>
                    <a:pt x="4385" y="0"/>
                    <a:pt x="4371" y="1"/>
                  </a:cubicBezTo>
                  <a:cubicBezTo>
                    <a:pt x="3616" y="23"/>
                    <a:pt x="2861" y="52"/>
                    <a:pt x="2113" y="81"/>
                  </a:cubicBezTo>
                  <a:cubicBezTo>
                    <a:pt x="1692" y="95"/>
                    <a:pt x="1336" y="313"/>
                    <a:pt x="1060" y="618"/>
                  </a:cubicBezTo>
                  <a:cubicBezTo>
                    <a:pt x="951" y="734"/>
                    <a:pt x="850" y="872"/>
                    <a:pt x="763" y="1017"/>
                  </a:cubicBezTo>
                  <a:cubicBezTo>
                    <a:pt x="44" y="2208"/>
                    <a:pt x="58" y="3667"/>
                    <a:pt x="22" y="5417"/>
                  </a:cubicBezTo>
                  <a:cubicBezTo>
                    <a:pt x="0" y="6535"/>
                    <a:pt x="44" y="7696"/>
                    <a:pt x="29" y="8865"/>
                  </a:cubicBezTo>
                  <a:lnTo>
                    <a:pt x="7456" y="8720"/>
                  </a:lnTo>
                  <a:cubicBezTo>
                    <a:pt x="7369" y="7595"/>
                    <a:pt x="7412" y="6469"/>
                    <a:pt x="7347" y="5351"/>
                  </a:cubicBezTo>
                  <a:cubicBezTo>
                    <a:pt x="7289" y="4233"/>
                    <a:pt x="7108" y="3108"/>
                    <a:pt x="6650" y="2085"/>
                  </a:cubicBezTo>
                  <a:cubicBezTo>
                    <a:pt x="6418" y="1569"/>
                    <a:pt x="6113" y="1090"/>
                    <a:pt x="5736" y="676"/>
                  </a:cubicBezTo>
                  <a:cubicBezTo>
                    <a:pt x="5432" y="345"/>
                    <a:pt x="4897" y="0"/>
                    <a:pt x="4414" y="0"/>
                  </a:cubicBezTo>
                  <a:close/>
                </a:path>
              </a:pathLst>
            </a:custGeom>
            <a:solidFill>
              <a:schemeClr val="accen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8" name="Google Shape;354;p35">
              <a:extLst>
                <a:ext uri="{FF2B5EF4-FFF2-40B4-BE49-F238E27FC236}">
                  <a16:creationId xmlns:a16="http://schemas.microsoft.com/office/drawing/2014/main" xmlns="" id="{F91EC78D-0121-5B6C-31DE-95FFB7BA1C0E}"/>
                </a:ext>
              </a:extLst>
            </p:cNvPr>
            <p:cNvSpPr/>
            <p:nvPr/>
          </p:nvSpPr>
          <p:spPr>
            <a:xfrm>
              <a:off x="22740" y="9317"/>
              <a:ext cx="788" cy="1195"/>
            </a:xfrm>
            <a:custGeom>
              <a:avLst/>
              <a:gdLst/>
              <a:ahLst/>
              <a:cxnLst/>
              <a:rect l="l" t="t" r="r" b="b"/>
              <a:pathLst>
                <a:path w="3283" h="4979" extrusionOk="0">
                  <a:moveTo>
                    <a:pt x="1256" y="1"/>
                  </a:moveTo>
                  <a:cubicBezTo>
                    <a:pt x="1139" y="1"/>
                    <a:pt x="1022" y="23"/>
                    <a:pt x="916" y="75"/>
                  </a:cubicBezTo>
                  <a:cubicBezTo>
                    <a:pt x="720" y="169"/>
                    <a:pt x="574" y="344"/>
                    <a:pt x="458" y="532"/>
                  </a:cubicBezTo>
                  <a:cubicBezTo>
                    <a:pt x="1" y="1295"/>
                    <a:pt x="37" y="2253"/>
                    <a:pt x="211" y="3124"/>
                  </a:cubicBezTo>
                  <a:cubicBezTo>
                    <a:pt x="291" y="3531"/>
                    <a:pt x="407" y="3937"/>
                    <a:pt x="632" y="4278"/>
                  </a:cubicBezTo>
                  <a:cubicBezTo>
                    <a:pt x="857" y="4627"/>
                    <a:pt x="1206" y="4910"/>
                    <a:pt x="1612" y="4968"/>
                  </a:cubicBezTo>
                  <a:cubicBezTo>
                    <a:pt x="1663" y="4975"/>
                    <a:pt x="1714" y="4979"/>
                    <a:pt x="1765" y="4979"/>
                  </a:cubicBezTo>
                  <a:cubicBezTo>
                    <a:pt x="2235" y="4979"/>
                    <a:pt x="2685" y="4685"/>
                    <a:pt x="2934" y="4286"/>
                  </a:cubicBezTo>
                  <a:cubicBezTo>
                    <a:pt x="3217" y="3843"/>
                    <a:pt x="3282" y="3291"/>
                    <a:pt x="3239" y="2776"/>
                  </a:cubicBezTo>
                  <a:cubicBezTo>
                    <a:pt x="3166" y="1970"/>
                    <a:pt x="2832" y="1193"/>
                    <a:pt x="2302" y="591"/>
                  </a:cubicBezTo>
                  <a:cubicBezTo>
                    <a:pt x="2128" y="387"/>
                    <a:pt x="1925" y="206"/>
                    <a:pt x="1685" y="97"/>
                  </a:cubicBezTo>
                  <a:cubicBezTo>
                    <a:pt x="1552" y="36"/>
                    <a:pt x="1403" y="1"/>
                    <a:pt x="1256" y="1"/>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9" name="Google Shape;355;p35">
              <a:extLst>
                <a:ext uri="{FF2B5EF4-FFF2-40B4-BE49-F238E27FC236}">
                  <a16:creationId xmlns:a16="http://schemas.microsoft.com/office/drawing/2014/main" xmlns="" id="{B09448D4-ED9B-5D3E-4D5B-CD95A0356AF1}"/>
                </a:ext>
              </a:extLst>
            </p:cNvPr>
            <p:cNvSpPr/>
            <p:nvPr/>
          </p:nvSpPr>
          <p:spPr>
            <a:xfrm>
              <a:off x="22771" y="9310"/>
              <a:ext cx="723" cy="1097"/>
            </a:xfrm>
            <a:custGeom>
              <a:avLst/>
              <a:gdLst/>
              <a:ahLst/>
              <a:cxnLst/>
              <a:rect l="l" t="t" r="r" b="b"/>
              <a:pathLst>
                <a:path w="3014" h="4572" extrusionOk="0">
                  <a:moveTo>
                    <a:pt x="1152" y="1"/>
                  </a:moveTo>
                  <a:cubicBezTo>
                    <a:pt x="1044" y="1"/>
                    <a:pt x="936" y="21"/>
                    <a:pt x="835" y="67"/>
                  </a:cubicBezTo>
                  <a:cubicBezTo>
                    <a:pt x="654" y="154"/>
                    <a:pt x="523" y="314"/>
                    <a:pt x="422" y="488"/>
                  </a:cubicBezTo>
                  <a:cubicBezTo>
                    <a:pt x="0" y="1185"/>
                    <a:pt x="30" y="2070"/>
                    <a:pt x="189" y="2869"/>
                  </a:cubicBezTo>
                  <a:cubicBezTo>
                    <a:pt x="269" y="3239"/>
                    <a:pt x="371" y="3617"/>
                    <a:pt x="574" y="3936"/>
                  </a:cubicBezTo>
                  <a:cubicBezTo>
                    <a:pt x="785" y="4248"/>
                    <a:pt x="1104" y="4510"/>
                    <a:pt x="1481" y="4561"/>
                  </a:cubicBezTo>
                  <a:cubicBezTo>
                    <a:pt x="1531" y="4568"/>
                    <a:pt x="1581" y="4572"/>
                    <a:pt x="1630" y="4572"/>
                  </a:cubicBezTo>
                  <a:cubicBezTo>
                    <a:pt x="2058" y="4572"/>
                    <a:pt x="2466" y="4301"/>
                    <a:pt x="2694" y="3936"/>
                  </a:cubicBezTo>
                  <a:cubicBezTo>
                    <a:pt x="2955" y="3530"/>
                    <a:pt x="3013" y="3029"/>
                    <a:pt x="2970" y="2550"/>
                  </a:cubicBezTo>
                  <a:cubicBezTo>
                    <a:pt x="2904" y="1809"/>
                    <a:pt x="2599" y="1098"/>
                    <a:pt x="2113" y="539"/>
                  </a:cubicBezTo>
                  <a:cubicBezTo>
                    <a:pt x="1953" y="357"/>
                    <a:pt x="1765" y="190"/>
                    <a:pt x="1547" y="89"/>
                  </a:cubicBezTo>
                  <a:cubicBezTo>
                    <a:pt x="1422" y="32"/>
                    <a:pt x="1287" y="1"/>
                    <a:pt x="1152" y="1"/>
                  </a:cubicBezTo>
                  <a:close/>
                </a:path>
              </a:pathLst>
            </a:custGeom>
            <a:solidFill>
              <a:srgbClr val="000000">
                <a:alpha val="6700"/>
              </a:srgbClr>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0" name="Google Shape;356;p35">
              <a:extLst>
                <a:ext uri="{FF2B5EF4-FFF2-40B4-BE49-F238E27FC236}">
                  <a16:creationId xmlns:a16="http://schemas.microsoft.com/office/drawing/2014/main" xmlns="" id="{125AB371-53BE-DE33-DDDC-C61FF76D78E8}"/>
                </a:ext>
              </a:extLst>
            </p:cNvPr>
            <p:cNvSpPr/>
            <p:nvPr/>
          </p:nvSpPr>
          <p:spPr>
            <a:xfrm>
              <a:off x="22716" y="11027"/>
              <a:ext cx="1781" cy="85"/>
            </a:xfrm>
            <a:custGeom>
              <a:avLst/>
              <a:gdLst/>
              <a:ahLst/>
              <a:cxnLst/>
              <a:rect l="l" t="t" r="r" b="b"/>
              <a:pathLst>
                <a:path w="7420" h="356" extrusionOk="0">
                  <a:moveTo>
                    <a:pt x="7347" y="0"/>
                  </a:moveTo>
                  <a:cubicBezTo>
                    <a:pt x="4929" y="8"/>
                    <a:pt x="2483" y="80"/>
                    <a:pt x="66" y="218"/>
                  </a:cubicBezTo>
                  <a:cubicBezTo>
                    <a:pt x="29" y="225"/>
                    <a:pt x="0" y="254"/>
                    <a:pt x="0" y="291"/>
                  </a:cubicBezTo>
                  <a:cubicBezTo>
                    <a:pt x="7" y="327"/>
                    <a:pt x="36" y="356"/>
                    <a:pt x="73" y="356"/>
                  </a:cubicBezTo>
                  <a:cubicBezTo>
                    <a:pt x="2483" y="218"/>
                    <a:pt x="4929" y="145"/>
                    <a:pt x="7347" y="138"/>
                  </a:cubicBezTo>
                  <a:cubicBezTo>
                    <a:pt x="7390" y="138"/>
                    <a:pt x="7420" y="109"/>
                    <a:pt x="7420" y="66"/>
                  </a:cubicBezTo>
                  <a:cubicBezTo>
                    <a:pt x="7420" y="29"/>
                    <a:pt x="7383" y="0"/>
                    <a:pt x="7347" y="0"/>
                  </a:cubicBezTo>
                  <a:close/>
                </a:path>
              </a:pathLst>
            </a:custGeom>
            <a:solidFill>
              <a:srgbClr val="32495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1" name="Google Shape;357;p35">
              <a:extLst>
                <a:ext uri="{FF2B5EF4-FFF2-40B4-BE49-F238E27FC236}">
                  <a16:creationId xmlns:a16="http://schemas.microsoft.com/office/drawing/2014/main" xmlns="" id="{DB6D50AD-B299-1760-C22B-79C5D0803388}"/>
                </a:ext>
              </a:extLst>
            </p:cNvPr>
            <p:cNvSpPr/>
            <p:nvPr/>
          </p:nvSpPr>
          <p:spPr>
            <a:xfrm>
              <a:off x="23179" y="8657"/>
              <a:ext cx="911" cy="962"/>
            </a:xfrm>
            <a:custGeom>
              <a:avLst/>
              <a:gdLst/>
              <a:ahLst/>
              <a:cxnLst/>
              <a:rect l="l" t="t" r="r" b="b"/>
              <a:pathLst>
                <a:path w="3798" h="4010" extrusionOk="0">
                  <a:moveTo>
                    <a:pt x="813" y="0"/>
                  </a:moveTo>
                  <a:lnTo>
                    <a:pt x="813" y="1779"/>
                  </a:lnTo>
                  <a:cubicBezTo>
                    <a:pt x="683" y="1786"/>
                    <a:pt x="552" y="1801"/>
                    <a:pt x="429" y="1822"/>
                  </a:cubicBezTo>
                  <a:cubicBezTo>
                    <a:pt x="327" y="1837"/>
                    <a:pt x="233" y="1851"/>
                    <a:pt x="153" y="1895"/>
                  </a:cubicBezTo>
                  <a:cubicBezTo>
                    <a:pt x="66" y="1946"/>
                    <a:pt x="0" y="2033"/>
                    <a:pt x="0" y="2127"/>
                  </a:cubicBezTo>
                  <a:cubicBezTo>
                    <a:pt x="0" y="2229"/>
                    <a:pt x="80" y="2316"/>
                    <a:pt x="153" y="2389"/>
                  </a:cubicBezTo>
                  <a:cubicBezTo>
                    <a:pt x="625" y="2860"/>
                    <a:pt x="1140" y="3274"/>
                    <a:pt x="1699" y="3644"/>
                  </a:cubicBezTo>
                  <a:cubicBezTo>
                    <a:pt x="1946" y="3804"/>
                    <a:pt x="2207" y="3957"/>
                    <a:pt x="2498" y="4000"/>
                  </a:cubicBezTo>
                  <a:cubicBezTo>
                    <a:pt x="2545" y="4007"/>
                    <a:pt x="2593" y="4010"/>
                    <a:pt x="2640" y="4010"/>
                  </a:cubicBezTo>
                  <a:cubicBezTo>
                    <a:pt x="3066" y="4010"/>
                    <a:pt x="3483" y="3754"/>
                    <a:pt x="3659" y="3369"/>
                  </a:cubicBezTo>
                  <a:cubicBezTo>
                    <a:pt x="3797" y="3056"/>
                    <a:pt x="3790" y="2679"/>
                    <a:pt x="3601" y="2396"/>
                  </a:cubicBezTo>
                  <a:cubicBezTo>
                    <a:pt x="3340" y="1982"/>
                    <a:pt x="2810" y="1844"/>
                    <a:pt x="2323" y="1793"/>
                  </a:cubicBezTo>
                  <a:lnTo>
                    <a:pt x="2309" y="1793"/>
                  </a:lnTo>
                  <a:lnTo>
                    <a:pt x="2309" y="0"/>
                  </a:ln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2" name="Google Shape;358;p35">
              <a:extLst>
                <a:ext uri="{FF2B5EF4-FFF2-40B4-BE49-F238E27FC236}">
                  <a16:creationId xmlns:a16="http://schemas.microsoft.com/office/drawing/2014/main" xmlns="" id="{576D3248-5EDC-24FE-BB48-75C90B565488}"/>
                </a:ext>
              </a:extLst>
            </p:cNvPr>
            <p:cNvSpPr/>
            <p:nvPr/>
          </p:nvSpPr>
          <p:spPr>
            <a:xfrm>
              <a:off x="23374" y="8657"/>
              <a:ext cx="359" cy="404"/>
            </a:xfrm>
            <a:custGeom>
              <a:avLst/>
              <a:gdLst/>
              <a:ahLst/>
              <a:cxnLst/>
              <a:rect l="l" t="t" r="r" b="b"/>
              <a:pathLst>
                <a:path w="1496" h="1685" extrusionOk="0">
                  <a:moveTo>
                    <a:pt x="0" y="0"/>
                  </a:moveTo>
                  <a:lnTo>
                    <a:pt x="0" y="1024"/>
                  </a:lnTo>
                  <a:cubicBezTo>
                    <a:pt x="385" y="1416"/>
                    <a:pt x="930" y="1634"/>
                    <a:pt x="1496" y="1684"/>
                  </a:cubicBezTo>
                  <a:lnTo>
                    <a:pt x="1496" y="0"/>
                  </a:lnTo>
                  <a:close/>
                </a:path>
              </a:pathLst>
            </a:custGeom>
            <a:solidFill>
              <a:srgbClr val="000000">
                <a:alpha val="12950"/>
              </a:srgbClr>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3" name="Google Shape;359;p35">
              <a:extLst>
                <a:ext uri="{FF2B5EF4-FFF2-40B4-BE49-F238E27FC236}">
                  <a16:creationId xmlns:a16="http://schemas.microsoft.com/office/drawing/2014/main" xmlns="" id="{7566CB20-FE2E-528A-9298-8EC3A55894E8}"/>
                </a:ext>
              </a:extLst>
            </p:cNvPr>
            <p:cNvSpPr/>
            <p:nvPr/>
          </p:nvSpPr>
          <p:spPr>
            <a:xfrm rot="2981798">
              <a:off x="22177" y="9833"/>
              <a:ext cx="2383" cy="1324"/>
            </a:xfrm>
            <a:custGeom>
              <a:avLst/>
              <a:gdLst/>
              <a:ahLst/>
              <a:cxnLst/>
              <a:rect l="l" t="t" r="r" b="b"/>
              <a:pathLst>
                <a:path w="9932" h="5517" extrusionOk="0">
                  <a:moveTo>
                    <a:pt x="1243" y="0"/>
                  </a:moveTo>
                  <a:cubicBezTo>
                    <a:pt x="1024" y="0"/>
                    <a:pt x="813" y="76"/>
                    <a:pt x="603" y="237"/>
                  </a:cubicBezTo>
                  <a:cubicBezTo>
                    <a:pt x="385" y="404"/>
                    <a:pt x="262" y="818"/>
                    <a:pt x="175" y="1080"/>
                  </a:cubicBezTo>
                  <a:cubicBezTo>
                    <a:pt x="1" y="1580"/>
                    <a:pt x="146" y="2139"/>
                    <a:pt x="378" y="2619"/>
                  </a:cubicBezTo>
                  <a:cubicBezTo>
                    <a:pt x="923" y="3773"/>
                    <a:pt x="1932" y="4702"/>
                    <a:pt x="3130" y="5152"/>
                  </a:cubicBezTo>
                  <a:cubicBezTo>
                    <a:pt x="3840" y="5417"/>
                    <a:pt x="4594" y="5516"/>
                    <a:pt x="5355" y="5516"/>
                  </a:cubicBezTo>
                  <a:cubicBezTo>
                    <a:pt x="5907" y="5516"/>
                    <a:pt x="6462" y="5464"/>
                    <a:pt x="7006" y="5384"/>
                  </a:cubicBezTo>
                  <a:cubicBezTo>
                    <a:pt x="7297" y="5341"/>
                    <a:pt x="7594" y="5283"/>
                    <a:pt x="7841" y="5130"/>
                  </a:cubicBezTo>
                  <a:cubicBezTo>
                    <a:pt x="7870" y="5181"/>
                    <a:pt x="7906" y="5225"/>
                    <a:pt x="7964" y="5261"/>
                  </a:cubicBezTo>
                  <a:cubicBezTo>
                    <a:pt x="8071" y="5334"/>
                    <a:pt x="8208" y="5371"/>
                    <a:pt x="8342" y="5371"/>
                  </a:cubicBezTo>
                  <a:cubicBezTo>
                    <a:pt x="8354" y="5371"/>
                    <a:pt x="8366" y="5371"/>
                    <a:pt x="8378" y="5370"/>
                  </a:cubicBezTo>
                  <a:cubicBezTo>
                    <a:pt x="8545" y="5370"/>
                    <a:pt x="8792" y="5305"/>
                    <a:pt x="8894" y="5167"/>
                  </a:cubicBezTo>
                  <a:cubicBezTo>
                    <a:pt x="8960" y="5073"/>
                    <a:pt x="9031" y="5040"/>
                    <a:pt x="9107" y="5040"/>
                  </a:cubicBezTo>
                  <a:cubicBezTo>
                    <a:pt x="9172" y="5040"/>
                    <a:pt x="9241" y="5064"/>
                    <a:pt x="9315" y="5094"/>
                  </a:cubicBezTo>
                  <a:cubicBezTo>
                    <a:pt x="9393" y="5120"/>
                    <a:pt x="9460" y="5154"/>
                    <a:pt x="9519" y="5154"/>
                  </a:cubicBezTo>
                  <a:cubicBezTo>
                    <a:pt x="9559" y="5154"/>
                    <a:pt x="9595" y="5138"/>
                    <a:pt x="9627" y="5094"/>
                  </a:cubicBezTo>
                  <a:cubicBezTo>
                    <a:pt x="9707" y="5000"/>
                    <a:pt x="9598" y="4876"/>
                    <a:pt x="9503" y="4782"/>
                  </a:cubicBezTo>
                  <a:lnTo>
                    <a:pt x="9503" y="4782"/>
                  </a:lnTo>
                  <a:cubicBezTo>
                    <a:pt x="9555" y="4794"/>
                    <a:pt x="9618" y="4805"/>
                    <a:pt x="9678" y="4805"/>
                  </a:cubicBezTo>
                  <a:cubicBezTo>
                    <a:pt x="9760" y="4805"/>
                    <a:pt x="9834" y="4784"/>
                    <a:pt x="9859" y="4717"/>
                  </a:cubicBezTo>
                  <a:cubicBezTo>
                    <a:pt x="9895" y="4600"/>
                    <a:pt x="9750" y="4506"/>
                    <a:pt x="9605" y="4463"/>
                  </a:cubicBezTo>
                  <a:cubicBezTo>
                    <a:pt x="9653" y="4463"/>
                    <a:pt x="9702" y="4469"/>
                    <a:pt x="9746" y="4469"/>
                  </a:cubicBezTo>
                  <a:cubicBezTo>
                    <a:pt x="9768" y="4469"/>
                    <a:pt x="9789" y="4467"/>
                    <a:pt x="9808" y="4463"/>
                  </a:cubicBezTo>
                  <a:cubicBezTo>
                    <a:pt x="9903" y="4441"/>
                    <a:pt x="9932" y="4325"/>
                    <a:pt x="9866" y="4259"/>
                  </a:cubicBezTo>
                  <a:cubicBezTo>
                    <a:pt x="9743" y="4121"/>
                    <a:pt x="9562" y="4041"/>
                    <a:pt x="9380" y="4020"/>
                  </a:cubicBezTo>
                  <a:cubicBezTo>
                    <a:pt x="9341" y="4016"/>
                    <a:pt x="9303" y="4015"/>
                    <a:pt x="9264" y="4015"/>
                  </a:cubicBezTo>
                  <a:cubicBezTo>
                    <a:pt x="9065" y="4015"/>
                    <a:pt x="8871" y="4058"/>
                    <a:pt x="8676" y="4107"/>
                  </a:cubicBezTo>
                  <a:cubicBezTo>
                    <a:pt x="8647" y="4110"/>
                    <a:pt x="8616" y="4116"/>
                    <a:pt x="8587" y="4116"/>
                  </a:cubicBezTo>
                  <a:cubicBezTo>
                    <a:pt x="8558" y="4116"/>
                    <a:pt x="8531" y="4110"/>
                    <a:pt x="8509" y="4092"/>
                  </a:cubicBezTo>
                  <a:cubicBezTo>
                    <a:pt x="8451" y="4049"/>
                    <a:pt x="8465" y="3954"/>
                    <a:pt x="8509" y="3904"/>
                  </a:cubicBezTo>
                  <a:cubicBezTo>
                    <a:pt x="8560" y="3853"/>
                    <a:pt x="8625" y="3824"/>
                    <a:pt x="8690" y="3795"/>
                  </a:cubicBezTo>
                  <a:cubicBezTo>
                    <a:pt x="8756" y="3758"/>
                    <a:pt x="8821" y="3715"/>
                    <a:pt x="8836" y="3649"/>
                  </a:cubicBezTo>
                  <a:cubicBezTo>
                    <a:pt x="8865" y="3555"/>
                    <a:pt x="8777" y="3453"/>
                    <a:pt x="8683" y="3432"/>
                  </a:cubicBezTo>
                  <a:cubicBezTo>
                    <a:pt x="8664" y="3427"/>
                    <a:pt x="8645" y="3425"/>
                    <a:pt x="8625" y="3425"/>
                  </a:cubicBezTo>
                  <a:cubicBezTo>
                    <a:pt x="8548" y="3425"/>
                    <a:pt x="8471" y="3456"/>
                    <a:pt x="8407" y="3497"/>
                  </a:cubicBezTo>
                  <a:cubicBezTo>
                    <a:pt x="8211" y="3613"/>
                    <a:pt x="8066" y="3809"/>
                    <a:pt x="7979" y="4005"/>
                  </a:cubicBezTo>
                  <a:cubicBezTo>
                    <a:pt x="7935" y="4100"/>
                    <a:pt x="7899" y="4194"/>
                    <a:pt x="7863" y="4281"/>
                  </a:cubicBezTo>
                  <a:cubicBezTo>
                    <a:pt x="7784" y="4285"/>
                    <a:pt x="7705" y="4287"/>
                    <a:pt x="7626" y="4287"/>
                  </a:cubicBezTo>
                  <a:cubicBezTo>
                    <a:pt x="6215" y="4287"/>
                    <a:pt x="4804" y="3678"/>
                    <a:pt x="3855" y="2626"/>
                  </a:cubicBezTo>
                  <a:cubicBezTo>
                    <a:pt x="3405" y="2125"/>
                    <a:pt x="3064" y="1544"/>
                    <a:pt x="2701" y="985"/>
                  </a:cubicBezTo>
                  <a:cubicBezTo>
                    <a:pt x="2512" y="695"/>
                    <a:pt x="2099" y="303"/>
                    <a:pt x="1786" y="143"/>
                  </a:cubicBezTo>
                  <a:cubicBezTo>
                    <a:pt x="1599" y="49"/>
                    <a:pt x="1419" y="0"/>
                    <a:pt x="1243" y="0"/>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4" name="Google Shape;360;p35">
              <a:extLst>
                <a:ext uri="{FF2B5EF4-FFF2-40B4-BE49-F238E27FC236}">
                  <a16:creationId xmlns:a16="http://schemas.microsoft.com/office/drawing/2014/main" xmlns="" id="{DE3E2B4F-EA88-AAF6-759F-B342BD3CD2DA}"/>
                </a:ext>
              </a:extLst>
            </p:cNvPr>
            <p:cNvSpPr/>
            <p:nvPr/>
          </p:nvSpPr>
          <p:spPr>
            <a:xfrm rot="524525">
              <a:off x="22100" y="5379"/>
              <a:ext cx="3673" cy="2349"/>
            </a:xfrm>
            <a:custGeom>
              <a:avLst/>
              <a:gdLst/>
              <a:ahLst/>
              <a:cxnLst/>
              <a:rect l="l" t="t" r="r" b="b"/>
              <a:pathLst>
                <a:path w="8748" h="6509" extrusionOk="0">
                  <a:moveTo>
                    <a:pt x="5129" y="1"/>
                  </a:moveTo>
                  <a:cubicBezTo>
                    <a:pt x="4305" y="1"/>
                    <a:pt x="3450" y="243"/>
                    <a:pt x="3093" y="1011"/>
                  </a:cubicBezTo>
                  <a:cubicBezTo>
                    <a:pt x="2838" y="788"/>
                    <a:pt x="2642" y="731"/>
                    <a:pt x="2419" y="731"/>
                  </a:cubicBezTo>
                  <a:cubicBezTo>
                    <a:pt x="2235" y="731"/>
                    <a:pt x="2033" y="770"/>
                    <a:pt x="1764" y="786"/>
                  </a:cubicBezTo>
                  <a:cubicBezTo>
                    <a:pt x="1662" y="793"/>
                    <a:pt x="1401" y="902"/>
                    <a:pt x="1365" y="1004"/>
                  </a:cubicBezTo>
                  <a:cubicBezTo>
                    <a:pt x="1322" y="1154"/>
                    <a:pt x="1498" y="1262"/>
                    <a:pt x="1642" y="1300"/>
                  </a:cubicBezTo>
                  <a:lnTo>
                    <a:pt x="1642" y="1300"/>
                  </a:lnTo>
                  <a:cubicBezTo>
                    <a:pt x="1544" y="1275"/>
                    <a:pt x="1444" y="1263"/>
                    <a:pt x="1344" y="1263"/>
                  </a:cubicBezTo>
                  <a:cubicBezTo>
                    <a:pt x="1045" y="1263"/>
                    <a:pt x="748" y="1372"/>
                    <a:pt x="515" y="1577"/>
                  </a:cubicBezTo>
                  <a:cubicBezTo>
                    <a:pt x="203" y="1846"/>
                    <a:pt x="7" y="2274"/>
                    <a:pt x="7" y="2710"/>
                  </a:cubicBezTo>
                  <a:cubicBezTo>
                    <a:pt x="227" y="2585"/>
                    <a:pt x="472" y="2519"/>
                    <a:pt x="716" y="2519"/>
                  </a:cubicBezTo>
                  <a:cubicBezTo>
                    <a:pt x="771" y="2519"/>
                    <a:pt x="825" y="2522"/>
                    <a:pt x="878" y="2528"/>
                  </a:cubicBezTo>
                  <a:cubicBezTo>
                    <a:pt x="508" y="2797"/>
                    <a:pt x="109" y="3116"/>
                    <a:pt x="29" y="3588"/>
                  </a:cubicBezTo>
                  <a:cubicBezTo>
                    <a:pt x="0" y="3799"/>
                    <a:pt x="36" y="4017"/>
                    <a:pt x="80" y="4227"/>
                  </a:cubicBezTo>
                  <a:cubicBezTo>
                    <a:pt x="240" y="4989"/>
                    <a:pt x="436" y="5744"/>
                    <a:pt x="675" y="6478"/>
                  </a:cubicBezTo>
                  <a:cubicBezTo>
                    <a:pt x="1371" y="6497"/>
                    <a:pt x="2037" y="6509"/>
                    <a:pt x="2688" y="6509"/>
                  </a:cubicBezTo>
                  <a:cubicBezTo>
                    <a:pt x="4447" y="6509"/>
                    <a:pt x="6101" y="6424"/>
                    <a:pt x="7971" y="6180"/>
                  </a:cubicBezTo>
                  <a:cubicBezTo>
                    <a:pt x="7949" y="5381"/>
                    <a:pt x="8465" y="4474"/>
                    <a:pt x="8654" y="3697"/>
                  </a:cubicBezTo>
                  <a:cubicBezTo>
                    <a:pt x="8697" y="3516"/>
                    <a:pt x="8748" y="3334"/>
                    <a:pt x="8726" y="3153"/>
                  </a:cubicBezTo>
                  <a:cubicBezTo>
                    <a:pt x="8675" y="2841"/>
                    <a:pt x="8421" y="2616"/>
                    <a:pt x="8174" y="2449"/>
                  </a:cubicBezTo>
                  <a:cubicBezTo>
                    <a:pt x="8283" y="2093"/>
                    <a:pt x="8080" y="1694"/>
                    <a:pt x="7782" y="1490"/>
                  </a:cubicBezTo>
                  <a:cubicBezTo>
                    <a:pt x="7492" y="1287"/>
                    <a:pt x="7129" y="1236"/>
                    <a:pt x="6781" y="1193"/>
                  </a:cubicBezTo>
                  <a:cubicBezTo>
                    <a:pt x="6841" y="1140"/>
                    <a:pt x="6914" y="1126"/>
                    <a:pt x="6992" y="1126"/>
                  </a:cubicBezTo>
                  <a:cubicBezTo>
                    <a:pt x="7066" y="1126"/>
                    <a:pt x="7143" y="1138"/>
                    <a:pt x="7216" y="1142"/>
                  </a:cubicBezTo>
                  <a:cubicBezTo>
                    <a:pt x="7220" y="1142"/>
                    <a:pt x="7225" y="1142"/>
                    <a:pt x="7229" y="1142"/>
                  </a:cubicBezTo>
                  <a:cubicBezTo>
                    <a:pt x="7372" y="1142"/>
                    <a:pt x="7549" y="1028"/>
                    <a:pt x="7499" y="880"/>
                  </a:cubicBezTo>
                  <a:cubicBezTo>
                    <a:pt x="7477" y="808"/>
                    <a:pt x="7405" y="764"/>
                    <a:pt x="7340" y="735"/>
                  </a:cubicBezTo>
                  <a:cubicBezTo>
                    <a:pt x="6916" y="541"/>
                    <a:pt x="6456" y="443"/>
                    <a:pt x="5996" y="443"/>
                  </a:cubicBezTo>
                  <a:cubicBezTo>
                    <a:pt x="5715" y="443"/>
                    <a:pt x="5434" y="479"/>
                    <a:pt x="5162" y="554"/>
                  </a:cubicBezTo>
                  <a:cubicBezTo>
                    <a:pt x="5350" y="438"/>
                    <a:pt x="5546" y="321"/>
                    <a:pt x="5735" y="213"/>
                  </a:cubicBezTo>
                  <a:cubicBezTo>
                    <a:pt x="5771" y="184"/>
                    <a:pt x="5822" y="147"/>
                    <a:pt x="5808" y="96"/>
                  </a:cubicBezTo>
                  <a:cubicBezTo>
                    <a:pt x="5800" y="53"/>
                    <a:pt x="5750" y="38"/>
                    <a:pt x="5706" y="38"/>
                  </a:cubicBezTo>
                  <a:cubicBezTo>
                    <a:pt x="5520" y="15"/>
                    <a:pt x="5325" y="1"/>
                    <a:pt x="5129"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5" name="Google Shape;361;p35">
              <a:extLst>
                <a:ext uri="{FF2B5EF4-FFF2-40B4-BE49-F238E27FC236}">
                  <a16:creationId xmlns:a16="http://schemas.microsoft.com/office/drawing/2014/main" xmlns="" id="{6E079C2A-D97E-3314-4507-F658390FBA98}"/>
                </a:ext>
              </a:extLst>
            </p:cNvPr>
            <p:cNvSpPr/>
            <p:nvPr/>
          </p:nvSpPr>
          <p:spPr>
            <a:xfrm rot="524525">
              <a:off x="22216" y="6339"/>
              <a:ext cx="3124" cy="2632"/>
            </a:xfrm>
            <a:custGeom>
              <a:avLst/>
              <a:gdLst/>
              <a:ahLst/>
              <a:cxnLst/>
              <a:rect l="l" t="t" r="r" b="b"/>
              <a:pathLst>
                <a:path w="7442" h="7293" extrusionOk="0">
                  <a:moveTo>
                    <a:pt x="3493" y="1"/>
                  </a:moveTo>
                  <a:cubicBezTo>
                    <a:pt x="3322" y="1"/>
                    <a:pt x="3129" y="26"/>
                    <a:pt x="3018" y="26"/>
                  </a:cubicBezTo>
                  <a:cubicBezTo>
                    <a:pt x="3009" y="26"/>
                    <a:pt x="3000" y="26"/>
                    <a:pt x="2992" y="25"/>
                  </a:cubicBezTo>
                  <a:cubicBezTo>
                    <a:pt x="2943" y="24"/>
                    <a:pt x="2895" y="23"/>
                    <a:pt x="2846" y="23"/>
                  </a:cubicBezTo>
                  <a:cubicBezTo>
                    <a:pt x="2458" y="23"/>
                    <a:pt x="2067" y="74"/>
                    <a:pt x="1692" y="178"/>
                  </a:cubicBezTo>
                  <a:cubicBezTo>
                    <a:pt x="1083" y="345"/>
                    <a:pt x="451" y="693"/>
                    <a:pt x="255" y="1296"/>
                  </a:cubicBezTo>
                  <a:cubicBezTo>
                    <a:pt x="117" y="1688"/>
                    <a:pt x="197" y="2123"/>
                    <a:pt x="219" y="2537"/>
                  </a:cubicBezTo>
                  <a:cubicBezTo>
                    <a:pt x="255" y="3452"/>
                    <a:pt x="1" y="4395"/>
                    <a:pt x="269" y="5274"/>
                  </a:cubicBezTo>
                  <a:cubicBezTo>
                    <a:pt x="487" y="5956"/>
                    <a:pt x="1017" y="6523"/>
                    <a:pt x="1656" y="6842"/>
                  </a:cubicBezTo>
                  <a:cubicBezTo>
                    <a:pt x="2266" y="7140"/>
                    <a:pt x="2963" y="7278"/>
                    <a:pt x="3689" y="7292"/>
                  </a:cubicBezTo>
                  <a:lnTo>
                    <a:pt x="3754" y="7292"/>
                  </a:lnTo>
                  <a:cubicBezTo>
                    <a:pt x="4480" y="7278"/>
                    <a:pt x="5170" y="7140"/>
                    <a:pt x="5779" y="6842"/>
                  </a:cubicBezTo>
                  <a:cubicBezTo>
                    <a:pt x="6426" y="6523"/>
                    <a:pt x="6956" y="5956"/>
                    <a:pt x="7166" y="5274"/>
                  </a:cubicBezTo>
                  <a:cubicBezTo>
                    <a:pt x="7442" y="4395"/>
                    <a:pt x="7188" y="3452"/>
                    <a:pt x="7224" y="2537"/>
                  </a:cubicBezTo>
                  <a:cubicBezTo>
                    <a:pt x="7246" y="2123"/>
                    <a:pt x="7319" y="1688"/>
                    <a:pt x="7188" y="1296"/>
                  </a:cubicBezTo>
                  <a:cubicBezTo>
                    <a:pt x="6985" y="693"/>
                    <a:pt x="6360" y="345"/>
                    <a:pt x="5750" y="178"/>
                  </a:cubicBezTo>
                  <a:cubicBezTo>
                    <a:pt x="5376" y="74"/>
                    <a:pt x="4985" y="23"/>
                    <a:pt x="4591" y="23"/>
                  </a:cubicBezTo>
                  <a:cubicBezTo>
                    <a:pt x="4542" y="23"/>
                    <a:pt x="4493" y="24"/>
                    <a:pt x="4444" y="25"/>
                  </a:cubicBezTo>
                  <a:cubicBezTo>
                    <a:pt x="4436" y="26"/>
                    <a:pt x="4427" y="26"/>
                    <a:pt x="4418" y="26"/>
                  </a:cubicBezTo>
                  <a:cubicBezTo>
                    <a:pt x="4311" y="26"/>
                    <a:pt x="4120" y="1"/>
                    <a:pt x="3948" y="1"/>
                  </a:cubicBezTo>
                  <a:cubicBezTo>
                    <a:pt x="3862" y="1"/>
                    <a:pt x="3781" y="7"/>
                    <a:pt x="3718" y="25"/>
                  </a:cubicBezTo>
                  <a:cubicBezTo>
                    <a:pt x="3656" y="7"/>
                    <a:pt x="3577" y="1"/>
                    <a:pt x="3493" y="1"/>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6" name="Google Shape;362;p35">
              <a:extLst>
                <a:ext uri="{FF2B5EF4-FFF2-40B4-BE49-F238E27FC236}">
                  <a16:creationId xmlns:a16="http://schemas.microsoft.com/office/drawing/2014/main" xmlns="" id="{A0AA9847-E5F7-5E40-0DA7-86F78384ED47}"/>
                </a:ext>
              </a:extLst>
            </p:cNvPr>
            <p:cNvSpPr/>
            <p:nvPr/>
          </p:nvSpPr>
          <p:spPr>
            <a:xfrm rot="524525">
              <a:off x="21982" y="7216"/>
              <a:ext cx="509" cy="651"/>
            </a:xfrm>
            <a:custGeom>
              <a:avLst/>
              <a:gdLst/>
              <a:ahLst/>
              <a:cxnLst/>
              <a:rect l="l" t="t" r="r" b="b"/>
              <a:pathLst>
                <a:path w="1213" h="1803" extrusionOk="0">
                  <a:moveTo>
                    <a:pt x="476" y="1"/>
                  </a:moveTo>
                  <a:cubicBezTo>
                    <a:pt x="458" y="1"/>
                    <a:pt x="440" y="2"/>
                    <a:pt x="421" y="6"/>
                  </a:cubicBezTo>
                  <a:cubicBezTo>
                    <a:pt x="233" y="35"/>
                    <a:pt x="124" y="245"/>
                    <a:pt x="80" y="434"/>
                  </a:cubicBezTo>
                  <a:cubicBezTo>
                    <a:pt x="0" y="783"/>
                    <a:pt x="58" y="1167"/>
                    <a:pt x="240" y="1479"/>
                  </a:cubicBezTo>
                  <a:cubicBezTo>
                    <a:pt x="327" y="1625"/>
                    <a:pt x="465" y="1770"/>
                    <a:pt x="632" y="1799"/>
                  </a:cubicBezTo>
                  <a:cubicBezTo>
                    <a:pt x="649" y="1801"/>
                    <a:pt x="665" y="1802"/>
                    <a:pt x="682" y="1802"/>
                  </a:cubicBezTo>
                  <a:cubicBezTo>
                    <a:pt x="879" y="1802"/>
                    <a:pt x="1052" y="1646"/>
                    <a:pt x="1133" y="1465"/>
                  </a:cubicBezTo>
                  <a:cubicBezTo>
                    <a:pt x="1213" y="1269"/>
                    <a:pt x="1205" y="1044"/>
                    <a:pt x="1198" y="833"/>
                  </a:cubicBezTo>
                  <a:lnTo>
                    <a:pt x="951" y="383"/>
                  </a:lnTo>
                  <a:cubicBezTo>
                    <a:pt x="893" y="289"/>
                    <a:pt x="828" y="187"/>
                    <a:pt x="741" y="115"/>
                  </a:cubicBezTo>
                  <a:cubicBezTo>
                    <a:pt x="667" y="47"/>
                    <a:pt x="573" y="1"/>
                    <a:pt x="476" y="1"/>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7" name="Google Shape;363;p35">
              <a:extLst>
                <a:ext uri="{FF2B5EF4-FFF2-40B4-BE49-F238E27FC236}">
                  <a16:creationId xmlns:a16="http://schemas.microsoft.com/office/drawing/2014/main" xmlns="" id="{8AFB8783-EC0F-0B54-E9BB-716070EE6AEA}"/>
                </a:ext>
              </a:extLst>
            </p:cNvPr>
            <p:cNvSpPr/>
            <p:nvPr/>
          </p:nvSpPr>
          <p:spPr>
            <a:xfrm rot="524525">
              <a:off x="22288" y="6236"/>
              <a:ext cx="579" cy="1020"/>
            </a:xfrm>
            <a:custGeom>
              <a:avLst/>
              <a:gdLst/>
              <a:ahLst/>
              <a:cxnLst/>
              <a:rect l="l" t="t" r="r" b="b"/>
              <a:pathLst>
                <a:path w="1380" h="2827" extrusionOk="0">
                  <a:moveTo>
                    <a:pt x="1036" y="0"/>
                  </a:moveTo>
                  <a:cubicBezTo>
                    <a:pt x="738" y="0"/>
                    <a:pt x="453" y="197"/>
                    <a:pt x="290" y="452"/>
                  </a:cubicBezTo>
                  <a:cubicBezTo>
                    <a:pt x="102" y="750"/>
                    <a:pt x="58" y="1120"/>
                    <a:pt x="29" y="1469"/>
                  </a:cubicBezTo>
                  <a:cubicBezTo>
                    <a:pt x="0" y="1941"/>
                    <a:pt x="15" y="2441"/>
                    <a:pt x="283" y="2826"/>
                  </a:cubicBezTo>
                  <a:cubicBezTo>
                    <a:pt x="712" y="2543"/>
                    <a:pt x="828" y="1926"/>
                    <a:pt x="653" y="1440"/>
                  </a:cubicBezTo>
                  <a:lnTo>
                    <a:pt x="653" y="1440"/>
                  </a:lnTo>
                  <a:cubicBezTo>
                    <a:pt x="726" y="1534"/>
                    <a:pt x="762" y="1708"/>
                    <a:pt x="842" y="1817"/>
                  </a:cubicBezTo>
                  <a:cubicBezTo>
                    <a:pt x="896" y="1901"/>
                    <a:pt x="971" y="2006"/>
                    <a:pt x="1052" y="2006"/>
                  </a:cubicBezTo>
                  <a:cubicBezTo>
                    <a:pt x="1069" y="2006"/>
                    <a:pt x="1086" y="2001"/>
                    <a:pt x="1104" y="1991"/>
                  </a:cubicBezTo>
                  <a:cubicBezTo>
                    <a:pt x="1162" y="1962"/>
                    <a:pt x="1183" y="1897"/>
                    <a:pt x="1198" y="1839"/>
                  </a:cubicBezTo>
                  <a:cubicBezTo>
                    <a:pt x="1379" y="1251"/>
                    <a:pt x="1372" y="605"/>
                    <a:pt x="1183" y="17"/>
                  </a:cubicBezTo>
                  <a:cubicBezTo>
                    <a:pt x="1134" y="5"/>
                    <a:pt x="1085" y="0"/>
                    <a:pt x="1036" y="0"/>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8" name="Google Shape;364;p35">
              <a:extLst>
                <a:ext uri="{FF2B5EF4-FFF2-40B4-BE49-F238E27FC236}">
                  <a16:creationId xmlns:a16="http://schemas.microsoft.com/office/drawing/2014/main" xmlns="" id="{F8D85098-1A17-FEDC-6E2A-6CDAF357AAD8}"/>
                </a:ext>
              </a:extLst>
            </p:cNvPr>
            <p:cNvSpPr/>
            <p:nvPr/>
          </p:nvSpPr>
          <p:spPr>
            <a:xfrm rot="524525">
              <a:off x="22840" y="6203"/>
              <a:ext cx="2612" cy="490"/>
            </a:xfrm>
            <a:custGeom>
              <a:avLst/>
              <a:gdLst/>
              <a:ahLst/>
              <a:cxnLst/>
              <a:rect l="l" t="t" r="r" b="b"/>
              <a:pathLst>
                <a:path w="6222" h="1358" extrusionOk="0">
                  <a:moveTo>
                    <a:pt x="2882" y="0"/>
                  </a:moveTo>
                  <a:cubicBezTo>
                    <a:pt x="2792" y="0"/>
                    <a:pt x="2703" y="1"/>
                    <a:pt x="2614" y="4"/>
                  </a:cubicBezTo>
                  <a:cubicBezTo>
                    <a:pt x="2142" y="18"/>
                    <a:pt x="1663" y="55"/>
                    <a:pt x="1205" y="192"/>
                  </a:cubicBezTo>
                  <a:cubicBezTo>
                    <a:pt x="755" y="338"/>
                    <a:pt x="319" y="584"/>
                    <a:pt x="22" y="955"/>
                  </a:cubicBezTo>
                  <a:cubicBezTo>
                    <a:pt x="0" y="984"/>
                    <a:pt x="523" y="1093"/>
                    <a:pt x="559" y="1093"/>
                  </a:cubicBezTo>
                  <a:cubicBezTo>
                    <a:pt x="1162" y="1151"/>
                    <a:pt x="1786" y="1209"/>
                    <a:pt x="2396" y="1274"/>
                  </a:cubicBezTo>
                  <a:cubicBezTo>
                    <a:pt x="2545" y="1289"/>
                    <a:pt x="2851" y="1358"/>
                    <a:pt x="3124" y="1358"/>
                  </a:cubicBezTo>
                  <a:cubicBezTo>
                    <a:pt x="3398" y="1358"/>
                    <a:pt x="3637" y="1289"/>
                    <a:pt x="3652" y="1027"/>
                  </a:cubicBezTo>
                  <a:cubicBezTo>
                    <a:pt x="3656" y="984"/>
                    <a:pt x="3646" y="942"/>
                    <a:pt x="3626" y="906"/>
                  </a:cubicBezTo>
                  <a:lnTo>
                    <a:pt x="3626" y="906"/>
                  </a:lnTo>
                  <a:cubicBezTo>
                    <a:pt x="4026" y="1059"/>
                    <a:pt x="4454" y="1141"/>
                    <a:pt x="4881" y="1141"/>
                  </a:cubicBezTo>
                  <a:cubicBezTo>
                    <a:pt x="4939" y="1141"/>
                    <a:pt x="4996" y="1139"/>
                    <a:pt x="5053" y="1136"/>
                  </a:cubicBezTo>
                  <a:cubicBezTo>
                    <a:pt x="5040" y="1067"/>
                    <a:pt x="5007" y="1000"/>
                    <a:pt x="4960" y="944"/>
                  </a:cubicBezTo>
                  <a:lnTo>
                    <a:pt x="4960" y="944"/>
                  </a:lnTo>
                  <a:cubicBezTo>
                    <a:pt x="5339" y="1171"/>
                    <a:pt x="5778" y="1306"/>
                    <a:pt x="6222" y="1318"/>
                  </a:cubicBezTo>
                  <a:cubicBezTo>
                    <a:pt x="6163" y="1085"/>
                    <a:pt x="5975" y="904"/>
                    <a:pt x="5779" y="759"/>
                  </a:cubicBezTo>
                  <a:cubicBezTo>
                    <a:pt x="4958" y="165"/>
                    <a:pt x="3909" y="0"/>
                    <a:pt x="2882" y="0"/>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9" name="Google Shape;365;p35">
              <a:extLst>
                <a:ext uri="{FF2B5EF4-FFF2-40B4-BE49-F238E27FC236}">
                  <a16:creationId xmlns:a16="http://schemas.microsoft.com/office/drawing/2014/main" xmlns="" id="{10A38642-83B9-F595-47EE-3ABB04C215BF}"/>
                </a:ext>
              </a:extLst>
            </p:cNvPr>
            <p:cNvSpPr/>
            <p:nvPr/>
          </p:nvSpPr>
          <p:spPr>
            <a:xfrm rot="524525">
              <a:off x="23421" y="7429"/>
              <a:ext cx="174" cy="265"/>
            </a:xfrm>
            <a:custGeom>
              <a:avLst/>
              <a:gdLst/>
              <a:ahLst/>
              <a:cxnLst/>
              <a:rect l="l" t="t" r="r" b="b"/>
              <a:pathLst>
                <a:path w="415" h="734" extrusionOk="0">
                  <a:moveTo>
                    <a:pt x="211" y="1"/>
                  </a:moveTo>
                  <a:cubicBezTo>
                    <a:pt x="95" y="1"/>
                    <a:pt x="8" y="160"/>
                    <a:pt x="0" y="364"/>
                  </a:cubicBezTo>
                  <a:cubicBezTo>
                    <a:pt x="0" y="567"/>
                    <a:pt x="87" y="734"/>
                    <a:pt x="204" y="734"/>
                  </a:cubicBezTo>
                  <a:cubicBezTo>
                    <a:pt x="320" y="734"/>
                    <a:pt x="407" y="567"/>
                    <a:pt x="414" y="371"/>
                  </a:cubicBezTo>
                  <a:cubicBezTo>
                    <a:pt x="414" y="168"/>
                    <a:pt x="327" y="1"/>
                    <a:pt x="211"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0" name="Google Shape;366;p35">
              <a:extLst>
                <a:ext uri="{FF2B5EF4-FFF2-40B4-BE49-F238E27FC236}">
                  <a16:creationId xmlns:a16="http://schemas.microsoft.com/office/drawing/2014/main" xmlns="" id="{ADE79424-8D16-2DE0-4174-0577CEDBDB34}"/>
                </a:ext>
              </a:extLst>
            </p:cNvPr>
            <p:cNvSpPr/>
            <p:nvPr/>
          </p:nvSpPr>
          <p:spPr>
            <a:xfrm rot="524525">
              <a:off x="24565" y="7496"/>
              <a:ext cx="174" cy="265"/>
            </a:xfrm>
            <a:custGeom>
              <a:avLst/>
              <a:gdLst/>
              <a:ahLst/>
              <a:cxnLst/>
              <a:rect l="l" t="t" r="r" b="b"/>
              <a:pathLst>
                <a:path w="414" h="735" extrusionOk="0">
                  <a:moveTo>
                    <a:pt x="211" y="1"/>
                  </a:moveTo>
                  <a:cubicBezTo>
                    <a:pt x="102" y="1"/>
                    <a:pt x="7" y="161"/>
                    <a:pt x="7" y="364"/>
                  </a:cubicBezTo>
                  <a:cubicBezTo>
                    <a:pt x="0" y="567"/>
                    <a:pt x="95" y="734"/>
                    <a:pt x="203" y="734"/>
                  </a:cubicBezTo>
                  <a:cubicBezTo>
                    <a:pt x="320" y="734"/>
                    <a:pt x="414" y="574"/>
                    <a:pt x="414" y="371"/>
                  </a:cubicBezTo>
                  <a:cubicBezTo>
                    <a:pt x="414" y="168"/>
                    <a:pt x="327" y="1"/>
                    <a:pt x="211"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1" name="Google Shape;367;p35">
              <a:extLst>
                <a:ext uri="{FF2B5EF4-FFF2-40B4-BE49-F238E27FC236}">
                  <a16:creationId xmlns:a16="http://schemas.microsoft.com/office/drawing/2014/main" xmlns="" id="{584C3D36-0A83-8F79-7700-EA29429442D1}"/>
                </a:ext>
              </a:extLst>
            </p:cNvPr>
            <p:cNvSpPr/>
            <p:nvPr/>
          </p:nvSpPr>
          <p:spPr>
            <a:xfrm rot="524525">
              <a:off x="24508" y="7095"/>
              <a:ext cx="513" cy="168"/>
            </a:xfrm>
            <a:custGeom>
              <a:avLst/>
              <a:gdLst/>
              <a:ahLst/>
              <a:cxnLst/>
              <a:rect l="l" t="t" r="r" b="b"/>
              <a:pathLst>
                <a:path w="1221" h="466" extrusionOk="0">
                  <a:moveTo>
                    <a:pt x="538" y="1"/>
                  </a:moveTo>
                  <a:cubicBezTo>
                    <a:pt x="243" y="1"/>
                    <a:pt x="42" y="185"/>
                    <a:pt x="37" y="190"/>
                  </a:cubicBezTo>
                  <a:cubicBezTo>
                    <a:pt x="1" y="226"/>
                    <a:pt x="1" y="284"/>
                    <a:pt x="30" y="320"/>
                  </a:cubicBezTo>
                  <a:cubicBezTo>
                    <a:pt x="48" y="338"/>
                    <a:pt x="72" y="348"/>
                    <a:pt x="95" y="348"/>
                  </a:cubicBezTo>
                  <a:cubicBezTo>
                    <a:pt x="119" y="348"/>
                    <a:pt x="143" y="338"/>
                    <a:pt x="161" y="320"/>
                  </a:cubicBezTo>
                  <a:cubicBezTo>
                    <a:pt x="169" y="312"/>
                    <a:pt x="314" y="183"/>
                    <a:pt x="530" y="183"/>
                  </a:cubicBezTo>
                  <a:cubicBezTo>
                    <a:pt x="677" y="183"/>
                    <a:pt x="859" y="243"/>
                    <a:pt x="1054" y="444"/>
                  </a:cubicBezTo>
                  <a:cubicBezTo>
                    <a:pt x="1075" y="458"/>
                    <a:pt x="1097" y="465"/>
                    <a:pt x="1119" y="465"/>
                  </a:cubicBezTo>
                  <a:cubicBezTo>
                    <a:pt x="1141" y="465"/>
                    <a:pt x="1163" y="458"/>
                    <a:pt x="1184" y="444"/>
                  </a:cubicBezTo>
                  <a:cubicBezTo>
                    <a:pt x="1221" y="407"/>
                    <a:pt x="1221" y="349"/>
                    <a:pt x="1184" y="313"/>
                  </a:cubicBezTo>
                  <a:cubicBezTo>
                    <a:pt x="948" y="74"/>
                    <a:pt x="724" y="1"/>
                    <a:pt x="538"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2" name="Google Shape;368;p35">
              <a:extLst>
                <a:ext uri="{FF2B5EF4-FFF2-40B4-BE49-F238E27FC236}">
                  <a16:creationId xmlns:a16="http://schemas.microsoft.com/office/drawing/2014/main" xmlns="" id="{E99F6AEB-0776-CD90-895A-7185C4626380}"/>
                </a:ext>
              </a:extLst>
            </p:cNvPr>
            <p:cNvSpPr/>
            <p:nvPr/>
          </p:nvSpPr>
          <p:spPr>
            <a:xfrm rot="524525">
              <a:off x="23216" y="6923"/>
              <a:ext cx="509" cy="181"/>
            </a:xfrm>
            <a:custGeom>
              <a:avLst/>
              <a:gdLst/>
              <a:ahLst/>
              <a:cxnLst/>
              <a:rect l="l" t="t" r="r" b="b"/>
              <a:pathLst>
                <a:path w="1213" h="502" extrusionOk="0">
                  <a:moveTo>
                    <a:pt x="664" y="1"/>
                  </a:moveTo>
                  <a:cubicBezTo>
                    <a:pt x="233" y="1"/>
                    <a:pt x="22" y="358"/>
                    <a:pt x="22" y="363"/>
                  </a:cubicBezTo>
                  <a:cubicBezTo>
                    <a:pt x="0" y="407"/>
                    <a:pt x="15" y="465"/>
                    <a:pt x="58" y="487"/>
                  </a:cubicBezTo>
                  <a:cubicBezTo>
                    <a:pt x="73" y="494"/>
                    <a:pt x="87" y="501"/>
                    <a:pt x="102" y="501"/>
                  </a:cubicBezTo>
                  <a:cubicBezTo>
                    <a:pt x="131" y="501"/>
                    <a:pt x="167" y="480"/>
                    <a:pt x="182" y="451"/>
                  </a:cubicBezTo>
                  <a:cubicBezTo>
                    <a:pt x="187" y="440"/>
                    <a:pt x="340" y="185"/>
                    <a:pt x="665" y="185"/>
                  </a:cubicBezTo>
                  <a:cubicBezTo>
                    <a:pt x="778" y="185"/>
                    <a:pt x="912" y="216"/>
                    <a:pt x="1067" y="298"/>
                  </a:cubicBezTo>
                  <a:cubicBezTo>
                    <a:pt x="1083" y="305"/>
                    <a:pt x="1099" y="308"/>
                    <a:pt x="1114" y="308"/>
                  </a:cubicBezTo>
                  <a:cubicBezTo>
                    <a:pt x="1147" y="308"/>
                    <a:pt x="1176" y="292"/>
                    <a:pt x="1191" y="262"/>
                  </a:cubicBezTo>
                  <a:cubicBezTo>
                    <a:pt x="1212" y="211"/>
                    <a:pt x="1198" y="160"/>
                    <a:pt x="1154" y="138"/>
                  </a:cubicBezTo>
                  <a:cubicBezTo>
                    <a:pt x="967" y="39"/>
                    <a:pt x="804" y="1"/>
                    <a:pt x="664"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3" name="Google Shape;369;p35">
              <a:extLst>
                <a:ext uri="{FF2B5EF4-FFF2-40B4-BE49-F238E27FC236}">
                  <a16:creationId xmlns:a16="http://schemas.microsoft.com/office/drawing/2014/main" xmlns="" id="{8FB3F101-676D-7EB0-2444-10DAFD69188E}"/>
                </a:ext>
              </a:extLst>
            </p:cNvPr>
            <p:cNvSpPr/>
            <p:nvPr/>
          </p:nvSpPr>
          <p:spPr>
            <a:xfrm rot="524525">
              <a:off x="24037" y="7549"/>
              <a:ext cx="393" cy="478"/>
            </a:xfrm>
            <a:custGeom>
              <a:avLst/>
              <a:gdLst/>
              <a:ahLst/>
              <a:cxnLst/>
              <a:rect l="l" t="t" r="r" b="b"/>
              <a:pathLst>
                <a:path w="937" h="1325" extrusionOk="0">
                  <a:moveTo>
                    <a:pt x="159" y="0"/>
                  </a:moveTo>
                  <a:cubicBezTo>
                    <a:pt x="119" y="0"/>
                    <a:pt x="85" y="33"/>
                    <a:pt x="73" y="76"/>
                  </a:cubicBezTo>
                  <a:cubicBezTo>
                    <a:pt x="66" y="119"/>
                    <a:pt x="0" y="548"/>
                    <a:pt x="189" y="722"/>
                  </a:cubicBezTo>
                  <a:cubicBezTo>
                    <a:pt x="205" y="738"/>
                    <a:pt x="226" y="747"/>
                    <a:pt x="247" y="747"/>
                  </a:cubicBezTo>
                  <a:cubicBezTo>
                    <a:pt x="254" y="747"/>
                    <a:pt x="262" y="746"/>
                    <a:pt x="269" y="744"/>
                  </a:cubicBezTo>
                  <a:cubicBezTo>
                    <a:pt x="272" y="744"/>
                    <a:pt x="323" y="735"/>
                    <a:pt x="388" y="735"/>
                  </a:cubicBezTo>
                  <a:cubicBezTo>
                    <a:pt x="480" y="735"/>
                    <a:pt x="600" y="753"/>
                    <a:pt x="646" y="838"/>
                  </a:cubicBezTo>
                  <a:cubicBezTo>
                    <a:pt x="712" y="947"/>
                    <a:pt x="509" y="1114"/>
                    <a:pt x="443" y="1158"/>
                  </a:cubicBezTo>
                  <a:cubicBezTo>
                    <a:pt x="407" y="1187"/>
                    <a:pt x="392" y="1245"/>
                    <a:pt x="421" y="1281"/>
                  </a:cubicBezTo>
                  <a:cubicBezTo>
                    <a:pt x="436" y="1310"/>
                    <a:pt x="465" y="1325"/>
                    <a:pt x="494" y="1325"/>
                  </a:cubicBezTo>
                  <a:cubicBezTo>
                    <a:pt x="516" y="1325"/>
                    <a:pt x="530" y="1317"/>
                    <a:pt x="545" y="1310"/>
                  </a:cubicBezTo>
                  <a:cubicBezTo>
                    <a:pt x="705" y="1201"/>
                    <a:pt x="937" y="962"/>
                    <a:pt x="806" y="744"/>
                  </a:cubicBezTo>
                  <a:cubicBezTo>
                    <a:pt x="709" y="590"/>
                    <a:pt x="518" y="557"/>
                    <a:pt x="384" y="557"/>
                  </a:cubicBezTo>
                  <a:cubicBezTo>
                    <a:pt x="348" y="557"/>
                    <a:pt x="316" y="559"/>
                    <a:pt x="291" y="562"/>
                  </a:cubicBezTo>
                  <a:cubicBezTo>
                    <a:pt x="225" y="453"/>
                    <a:pt x="240" y="214"/>
                    <a:pt x="254" y="105"/>
                  </a:cubicBezTo>
                  <a:cubicBezTo>
                    <a:pt x="262" y="54"/>
                    <a:pt x="233" y="11"/>
                    <a:pt x="182" y="3"/>
                  </a:cubicBezTo>
                  <a:cubicBezTo>
                    <a:pt x="174" y="1"/>
                    <a:pt x="167" y="0"/>
                    <a:pt x="159" y="0"/>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4" name="Google Shape;370;p35">
              <a:extLst>
                <a:ext uri="{FF2B5EF4-FFF2-40B4-BE49-F238E27FC236}">
                  <a16:creationId xmlns:a16="http://schemas.microsoft.com/office/drawing/2014/main" xmlns="" id="{1C80ABAA-92B3-86C9-5C96-F99967167D2F}"/>
                </a:ext>
              </a:extLst>
            </p:cNvPr>
            <p:cNvSpPr/>
            <p:nvPr/>
          </p:nvSpPr>
          <p:spPr>
            <a:xfrm rot="524525">
              <a:off x="22555" y="7480"/>
              <a:ext cx="732" cy="513"/>
            </a:xfrm>
            <a:custGeom>
              <a:avLst/>
              <a:gdLst/>
              <a:ahLst/>
              <a:cxnLst/>
              <a:rect l="l" t="t" r="r" b="b"/>
              <a:pathLst>
                <a:path w="1743" h="1421" extrusionOk="0">
                  <a:moveTo>
                    <a:pt x="885" y="0"/>
                  </a:moveTo>
                  <a:cubicBezTo>
                    <a:pt x="863" y="0"/>
                    <a:pt x="842" y="1"/>
                    <a:pt x="821" y="2"/>
                  </a:cubicBezTo>
                  <a:cubicBezTo>
                    <a:pt x="356" y="39"/>
                    <a:pt x="0" y="380"/>
                    <a:pt x="29" y="772"/>
                  </a:cubicBezTo>
                  <a:cubicBezTo>
                    <a:pt x="57" y="1142"/>
                    <a:pt x="414" y="1421"/>
                    <a:pt x="844" y="1421"/>
                  </a:cubicBezTo>
                  <a:cubicBezTo>
                    <a:pt x="870" y="1421"/>
                    <a:pt x="896" y="1420"/>
                    <a:pt x="922" y="1418"/>
                  </a:cubicBezTo>
                  <a:cubicBezTo>
                    <a:pt x="1387" y="1389"/>
                    <a:pt x="1743" y="1040"/>
                    <a:pt x="1714" y="656"/>
                  </a:cubicBezTo>
                  <a:cubicBezTo>
                    <a:pt x="1686" y="282"/>
                    <a:pt x="1321" y="0"/>
                    <a:pt x="885" y="0"/>
                  </a:cubicBezTo>
                  <a:close/>
                </a:path>
              </a:pathLst>
            </a:custGeom>
            <a:solidFill>
              <a:srgbClr val="E06666"/>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5" name="Google Shape;371;p35">
              <a:extLst>
                <a:ext uri="{FF2B5EF4-FFF2-40B4-BE49-F238E27FC236}">
                  <a16:creationId xmlns:a16="http://schemas.microsoft.com/office/drawing/2014/main" xmlns="" id="{6BD023BE-8C29-02A4-AD73-C6E7679EBCC9}"/>
                </a:ext>
              </a:extLst>
            </p:cNvPr>
            <p:cNvSpPr/>
            <p:nvPr/>
          </p:nvSpPr>
          <p:spPr>
            <a:xfrm rot="524525">
              <a:off x="24613" y="7811"/>
              <a:ext cx="634" cy="409"/>
            </a:xfrm>
            <a:custGeom>
              <a:avLst/>
              <a:gdLst/>
              <a:ahLst/>
              <a:cxnLst/>
              <a:rect l="l" t="t" r="r" b="b"/>
              <a:pathLst>
                <a:path w="1511" h="1133" extrusionOk="0">
                  <a:moveTo>
                    <a:pt x="806" y="1"/>
                  </a:moveTo>
                  <a:cubicBezTo>
                    <a:pt x="756" y="1"/>
                    <a:pt x="705" y="5"/>
                    <a:pt x="653" y="14"/>
                  </a:cubicBezTo>
                  <a:cubicBezTo>
                    <a:pt x="269" y="86"/>
                    <a:pt x="0" y="391"/>
                    <a:pt x="58" y="696"/>
                  </a:cubicBezTo>
                  <a:cubicBezTo>
                    <a:pt x="102" y="957"/>
                    <a:pt x="373" y="1133"/>
                    <a:pt x="692" y="1133"/>
                  </a:cubicBezTo>
                  <a:cubicBezTo>
                    <a:pt x="746" y="1133"/>
                    <a:pt x="801" y="1128"/>
                    <a:pt x="857" y="1117"/>
                  </a:cubicBezTo>
                  <a:cubicBezTo>
                    <a:pt x="1241" y="1045"/>
                    <a:pt x="1510" y="747"/>
                    <a:pt x="1452" y="442"/>
                  </a:cubicBezTo>
                  <a:cubicBezTo>
                    <a:pt x="1408" y="178"/>
                    <a:pt x="1129" y="1"/>
                    <a:pt x="806" y="1"/>
                  </a:cubicBezTo>
                  <a:close/>
                </a:path>
              </a:pathLst>
            </a:custGeom>
            <a:solidFill>
              <a:srgbClr val="E06666"/>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6" name="Google Shape;372;p35">
              <a:extLst>
                <a:ext uri="{FF2B5EF4-FFF2-40B4-BE49-F238E27FC236}">
                  <a16:creationId xmlns:a16="http://schemas.microsoft.com/office/drawing/2014/main" xmlns="" id="{A706D115-9A1C-5D5B-3B9A-89DB75ECAFE2}"/>
                </a:ext>
              </a:extLst>
            </p:cNvPr>
            <p:cNvSpPr/>
            <p:nvPr/>
          </p:nvSpPr>
          <p:spPr>
            <a:xfrm rot="-9491453">
              <a:off x="23432" y="8121"/>
              <a:ext cx="676" cy="231"/>
            </a:xfrm>
            <a:custGeom>
              <a:avLst/>
              <a:gdLst/>
              <a:ahLst/>
              <a:cxnLst/>
              <a:rect l="l" t="t" r="r" b="b"/>
              <a:pathLst>
                <a:path w="1221" h="466" extrusionOk="0">
                  <a:moveTo>
                    <a:pt x="538" y="1"/>
                  </a:moveTo>
                  <a:cubicBezTo>
                    <a:pt x="243" y="1"/>
                    <a:pt x="42" y="185"/>
                    <a:pt x="37" y="190"/>
                  </a:cubicBezTo>
                  <a:cubicBezTo>
                    <a:pt x="1" y="226"/>
                    <a:pt x="1" y="284"/>
                    <a:pt x="30" y="320"/>
                  </a:cubicBezTo>
                  <a:cubicBezTo>
                    <a:pt x="48" y="338"/>
                    <a:pt x="72" y="348"/>
                    <a:pt x="95" y="348"/>
                  </a:cubicBezTo>
                  <a:cubicBezTo>
                    <a:pt x="119" y="348"/>
                    <a:pt x="143" y="338"/>
                    <a:pt x="161" y="320"/>
                  </a:cubicBezTo>
                  <a:cubicBezTo>
                    <a:pt x="169" y="312"/>
                    <a:pt x="314" y="183"/>
                    <a:pt x="530" y="183"/>
                  </a:cubicBezTo>
                  <a:cubicBezTo>
                    <a:pt x="677" y="183"/>
                    <a:pt x="859" y="243"/>
                    <a:pt x="1054" y="444"/>
                  </a:cubicBezTo>
                  <a:cubicBezTo>
                    <a:pt x="1075" y="458"/>
                    <a:pt x="1097" y="465"/>
                    <a:pt x="1119" y="465"/>
                  </a:cubicBezTo>
                  <a:cubicBezTo>
                    <a:pt x="1141" y="465"/>
                    <a:pt x="1163" y="458"/>
                    <a:pt x="1184" y="444"/>
                  </a:cubicBezTo>
                  <a:cubicBezTo>
                    <a:pt x="1221" y="407"/>
                    <a:pt x="1221" y="349"/>
                    <a:pt x="1184" y="313"/>
                  </a:cubicBezTo>
                  <a:cubicBezTo>
                    <a:pt x="948" y="74"/>
                    <a:pt x="724" y="1"/>
                    <a:pt x="538"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grpSp>
      <p:grpSp>
        <p:nvGrpSpPr>
          <p:cNvPr id="47" name="Google Shape;3609;p71">
            <a:extLst>
              <a:ext uri="{FF2B5EF4-FFF2-40B4-BE49-F238E27FC236}">
                <a16:creationId xmlns:a16="http://schemas.microsoft.com/office/drawing/2014/main" xmlns="" id="{148BAAF3-7FCA-1A59-847E-B2DBA4049FB1}"/>
              </a:ext>
            </a:extLst>
          </p:cNvPr>
          <p:cNvGrpSpPr/>
          <p:nvPr/>
        </p:nvGrpSpPr>
        <p:grpSpPr>
          <a:xfrm>
            <a:off x="8710205" y="4196360"/>
            <a:ext cx="1590992" cy="2431203"/>
            <a:chOff x="4573338" y="1550715"/>
            <a:chExt cx="696253" cy="1164442"/>
          </a:xfrm>
        </p:grpSpPr>
        <p:sp>
          <p:nvSpPr>
            <p:cNvPr id="48" name="Google Shape;3610;p71">
              <a:extLst>
                <a:ext uri="{FF2B5EF4-FFF2-40B4-BE49-F238E27FC236}">
                  <a16:creationId xmlns:a16="http://schemas.microsoft.com/office/drawing/2014/main" xmlns="" id="{D52A059C-B698-A2A7-7347-5ABB5E3F4501}"/>
                </a:ext>
              </a:extLst>
            </p:cNvPr>
            <p:cNvSpPr/>
            <p:nvPr/>
          </p:nvSpPr>
          <p:spPr>
            <a:xfrm>
              <a:off x="4573338" y="2617602"/>
              <a:ext cx="696253" cy="97555"/>
            </a:xfrm>
            <a:custGeom>
              <a:avLst/>
              <a:gdLst/>
              <a:ahLst/>
              <a:cxnLst/>
              <a:rect l="l" t="t" r="r" b="b"/>
              <a:pathLst>
                <a:path w="20212" h="2832" extrusionOk="0">
                  <a:moveTo>
                    <a:pt x="10106" y="1"/>
                  </a:moveTo>
                  <a:cubicBezTo>
                    <a:pt x="4523" y="1"/>
                    <a:pt x="1" y="632"/>
                    <a:pt x="1" y="1416"/>
                  </a:cubicBezTo>
                  <a:cubicBezTo>
                    <a:pt x="1" y="2200"/>
                    <a:pt x="4523" y="2832"/>
                    <a:pt x="10106" y="2832"/>
                  </a:cubicBezTo>
                  <a:cubicBezTo>
                    <a:pt x="15689" y="2832"/>
                    <a:pt x="20211" y="2200"/>
                    <a:pt x="20211" y="1416"/>
                  </a:cubicBezTo>
                  <a:cubicBezTo>
                    <a:pt x="20211" y="632"/>
                    <a:pt x="15689" y="1"/>
                    <a:pt x="10106" y="1"/>
                  </a:cubicBezTo>
                  <a:close/>
                </a:path>
              </a:pathLst>
            </a:custGeom>
            <a:solidFill>
              <a:srgbClr val="171918">
                <a:alpha val="5360"/>
              </a:srgbClr>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9" name="Google Shape;3611;p71">
              <a:extLst>
                <a:ext uri="{FF2B5EF4-FFF2-40B4-BE49-F238E27FC236}">
                  <a16:creationId xmlns:a16="http://schemas.microsoft.com/office/drawing/2014/main" xmlns="" id="{80AE2F75-A6C5-AB9D-17BA-4B7B0C9FD036}"/>
                </a:ext>
              </a:extLst>
            </p:cNvPr>
            <p:cNvSpPr/>
            <p:nvPr/>
          </p:nvSpPr>
          <p:spPr>
            <a:xfrm>
              <a:off x="4646120" y="1983018"/>
              <a:ext cx="511670" cy="275637"/>
            </a:xfrm>
            <a:custGeom>
              <a:avLst/>
              <a:gdLst/>
              <a:ahLst/>
              <a:cxnLst/>
              <a:rect l="l" t="t" r="r" b="b"/>
              <a:pathLst>
                <a:path w="30245" h="16293" extrusionOk="0">
                  <a:moveTo>
                    <a:pt x="18572" y="0"/>
                  </a:moveTo>
                  <a:cubicBezTo>
                    <a:pt x="17235" y="0"/>
                    <a:pt x="15867" y="183"/>
                    <a:pt x="14560" y="487"/>
                  </a:cubicBezTo>
                  <a:lnTo>
                    <a:pt x="10912" y="1368"/>
                  </a:lnTo>
                  <a:cubicBezTo>
                    <a:pt x="8937" y="1794"/>
                    <a:pt x="7083" y="2614"/>
                    <a:pt x="5441" y="3769"/>
                  </a:cubicBezTo>
                  <a:cubicBezTo>
                    <a:pt x="3040" y="5532"/>
                    <a:pt x="91" y="7630"/>
                    <a:pt x="61" y="9514"/>
                  </a:cubicBezTo>
                  <a:cubicBezTo>
                    <a:pt x="0" y="11612"/>
                    <a:pt x="2949" y="14408"/>
                    <a:pt x="2949" y="14408"/>
                  </a:cubicBezTo>
                  <a:lnTo>
                    <a:pt x="5532" y="11216"/>
                  </a:lnTo>
                  <a:cubicBezTo>
                    <a:pt x="5532" y="11216"/>
                    <a:pt x="4955" y="10669"/>
                    <a:pt x="5076" y="10092"/>
                  </a:cubicBezTo>
                  <a:cubicBezTo>
                    <a:pt x="5228" y="9484"/>
                    <a:pt x="8602" y="7660"/>
                    <a:pt x="8663" y="7630"/>
                  </a:cubicBezTo>
                  <a:lnTo>
                    <a:pt x="8785" y="16292"/>
                  </a:lnTo>
                  <a:lnTo>
                    <a:pt x="22706" y="14499"/>
                  </a:lnTo>
                  <a:lnTo>
                    <a:pt x="20061" y="5350"/>
                  </a:lnTo>
                  <a:cubicBezTo>
                    <a:pt x="20153" y="5350"/>
                    <a:pt x="24712" y="6110"/>
                    <a:pt x="25016" y="7387"/>
                  </a:cubicBezTo>
                  <a:cubicBezTo>
                    <a:pt x="25107" y="7751"/>
                    <a:pt x="24347" y="9545"/>
                    <a:pt x="24347" y="9545"/>
                  </a:cubicBezTo>
                  <a:lnTo>
                    <a:pt x="27478" y="11733"/>
                  </a:lnTo>
                  <a:cubicBezTo>
                    <a:pt x="27478" y="11733"/>
                    <a:pt x="30244" y="6991"/>
                    <a:pt x="28967" y="5046"/>
                  </a:cubicBezTo>
                  <a:cubicBezTo>
                    <a:pt x="26627" y="1459"/>
                    <a:pt x="20730" y="0"/>
                    <a:pt x="18572" y="0"/>
                  </a:cubicBezTo>
                  <a:close/>
                </a:path>
              </a:pathLst>
            </a:custGeom>
            <a:solidFill>
              <a:schemeClr val="dk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0" name="Google Shape;3612;p71">
              <a:extLst>
                <a:ext uri="{FF2B5EF4-FFF2-40B4-BE49-F238E27FC236}">
                  <a16:creationId xmlns:a16="http://schemas.microsoft.com/office/drawing/2014/main" xmlns="" id="{2991785C-7B34-44A7-33DB-E9FC6D75F376}"/>
                </a:ext>
              </a:extLst>
            </p:cNvPr>
            <p:cNvSpPr/>
            <p:nvPr/>
          </p:nvSpPr>
          <p:spPr>
            <a:xfrm>
              <a:off x="4956387" y="1995451"/>
              <a:ext cx="23972" cy="72356"/>
            </a:xfrm>
            <a:custGeom>
              <a:avLst/>
              <a:gdLst/>
              <a:ahLst/>
              <a:cxnLst/>
              <a:rect l="l" t="t" r="r" b="b"/>
              <a:pathLst>
                <a:path w="1417" h="4277" extrusionOk="0">
                  <a:moveTo>
                    <a:pt x="90" y="1"/>
                  </a:moveTo>
                  <a:cubicBezTo>
                    <a:pt x="45" y="1"/>
                    <a:pt x="1" y="33"/>
                    <a:pt x="18" y="86"/>
                  </a:cubicBezTo>
                  <a:cubicBezTo>
                    <a:pt x="444" y="1454"/>
                    <a:pt x="717" y="2974"/>
                    <a:pt x="1325" y="4250"/>
                  </a:cubicBezTo>
                  <a:cubicBezTo>
                    <a:pt x="1335" y="4269"/>
                    <a:pt x="1347" y="4276"/>
                    <a:pt x="1360" y="4276"/>
                  </a:cubicBezTo>
                  <a:cubicBezTo>
                    <a:pt x="1388" y="4276"/>
                    <a:pt x="1417" y="4241"/>
                    <a:pt x="1417" y="4220"/>
                  </a:cubicBezTo>
                  <a:cubicBezTo>
                    <a:pt x="1204" y="2822"/>
                    <a:pt x="596" y="1393"/>
                    <a:pt x="170" y="56"/>
                  </a:cubicBezTo>
                  <a:cubicBezTo>
                    <a:pt x="158" y="17"/>
                    <a:pt x="123" y="1"/>
                    <a:pt x="90" y="1"/>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1" name="Google Shape;3613;p71">
              <a:extLst>
                <a:ext uri="{FF2B5EF4-FFF2-40B4-BE49-F238E27FC236}">
                  <a16:creationId xmlns:a16="http://schemas.microsoft.com/office/drawing/2014/main" xmlns="" id="{7AF036A3-FA1A-DC32-E0D6-4606800B1FCE}"/>
                </a:ext>
              </a:extLst>
            </p:cNvPr>
            <p:cNvSpPr/>
            <p:nvPr/>
          </p:nvSpPr>
          <p:spPr>
            <a:xfrm>
              <a:off x="4982405" y="2016326"/>
              <a:ext cx="19252" cy="52664"/>
            </a:xfrm>
            <a:custGeom>
              <a:avLst/>
              <a:gdLst/>
              <a:ahLst/>
              <a:cxnLst/>
              <a:rect l="l" t="t" r="r" b="b"/>
              <a:pathLst>
                <a:path w="1138" h="3113" extrusionOk="0">
                  <a:moveTo>
                    <a:pt x="996" y="0"/>
                  </a:moveTo>
                  <a:cubicBezTo>
                    <a:pt x="972" y="0"/>
                    <a:pt x="951" y="12"/>
                    <a:pt x="942" y="38"/>
                  </a:cubicBezTo>
                  <a:cubicBezTo>
                    <a:pt x="486" y="1010"/>
                    <a:pt x="182" y="2013"/>
                    <a:pt x="0" y="3077"/>
                  </a:cubicBezTo>
                  <a:cubicBezTo>
                    <a:pt x="0" y="3095"/>
                    <a:pt x="30" y="3112"/>
                    <a:pt x="56" y="3112"/>
                  </a:cubicBezTo>
                  <a:cubicBezTo>
                    <a:pt x="75" y="3112"/>
                    <a:pt x="91" y="3103"/>
                    <a:pt x="91" y="3077"/>
                  </a:cubicBezTo>
                  <a:cubicBezTo>
                    <a:pt x="274" y="2074"/>
                    <a:pt x="638" y="1071"/>
                    <a:pt x="1094" y="159"/>
                  </a:cubicBezTo>
                  <a:cubicBezTo>
                    <a:pt x="1138" y="72"/>
                    <a:pt x="1057" y="0"/>
                    <a:pt x="996" y="0"/>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2" name="Google Shape;3614;p71">
              <a:extLst>
                <a:ext uri="{FF2B5EF4-FFF2-40B4-BE49-F238E27FC236}">
                  <a16:creationId xmlns:a16="http://schemas.microsoft.com/office/drawing/2014/main" xmlns="" id="{8BAE7D63-DBD0-CD29-A144-59577D5A8F74}"/>
                </a:ext>
              </a:extLst>
            </p:cNvPr>
            <p:cNvSpPr/>
            <p:nvPr/>
          </p:nvSpPr>
          <p:spPr>
            <a:xfrm>
              <a:off x="4761035" y="2030232"/>
              <a:ext cx="37303" cy="77313"/>
            </a:xfrm>
            <a:custGeom>
              <a:avLst/>
              <a:gdLst/>
              <a:ahLst/>
              <a:cxnLst/>
              <a:rect l="l" t="t" r="r" b="b"/>
              <a:pathLst>
                <a:path w="2205" h="4570" extrusionOk="0">
                  <a:moveTo>
                    <a:pt x="1698" y="0"/>
                  </a:moveTo>
                  <a:cubicBezTo>
                    <a:pt x="1640" y="0"/>
                    <a:pt x="1578" y="52"/>
                    <a:pt x="1597" y="127"/>
                  </a:cubicBezTo>
                  <a:cubicBezTo>
                    <a:pt x="1900" y="1434"/>
                    <a:pt x="2022" y="2802"/>
                    <a:pt x="1931" y="4170"/>
                  </a:cubicBezTo>
                  <a:cubicBezTo>
                    <a:pt x="1475" y="3197"/>
                    <a:pt x="867" y="2285"/>
                    <a:pt x="138" y="1526"/>
                  </a:cubicBezTo>
                  <a:cubicBezTo>
                    <a:pt x="123" y="1511"/>
                    <a:pt x="107" y="1505"/>
                    <a:pt x="91" y="1505"/>
                  </a:cubicBezTo>
                  <a:cubicBezTo>
                    <a:pt x="42" y="1505"/>
                    <a:pt x="0" y="1563"/>
                    <a:pt x="46" y="1586"/>
                  </a:cubicBezTo>
                  <a:cubicBezTo>
                    <a:pt x="776" y="2437"/>
                    <a:pt x="1384" y="3410"/>
                    <a:pt x="1809" y="4444"/>
                  </a:cubicBezTo>
                  <a:cubicBezTo>
                    <a:pt x="1840" y="4474"/>
                    <a:pt x="1870" y="4504"/>
                    <a:pt x="1900" y="4504"/>
                  </a:cubicBezTo>
                  <a:cubicBezTo>
                    <a:pt x="1915" y="4547"/>
                    <a:pt x="1955" y="4569"/>
                    <a:pt x="1997" y="4569"/>
                  </a:cubicBezTo>
                  <a:cubicBezTo>
                    <a:pt x="2046" y="4569"/>
                    <a:pt x="2097" y="4539"/>
                    <a:pt x="2113" y="4474"/>
                  </a:cubicBezTo>
                  <a:cubicBezTo>
                    <a:pt x="2204" y="2985"/>
                    <a:pt x="2113" y="1495"/>
                    <a:pt x="1779" y="67"/>
                  </a:cubicBezTo>
                  <a:cubicBezTo>
                    <a:pt x="1767" y="20"/>
                    <a:pt x="1734" y="0"/>
                    <a:pt x="1698" y="0"/>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3" name="Google Shape;3615;p71">
              <a:extLst>
                <a:ext uri="{FF2B5EF4-FFF2-40B4-BE49-F238E27FC236}">
                  <a16:creationId xmlns:a16="http://schemas.microsoft.com/office/drawing/2014/main" xmlns="" id="{48A20030-7B7C-5409-D303-3BA2B0634A06}"/>
                </a:ext>
              </a:extLst>
            </p:cNvPr>
            <p:cNvSpPr/>
            <p:nvPr/>
          </p:nvSpPr>
          <p:spPr>
            <a:xfrm>
              <a:off x="4680055" y="2589764"/>
              <a:ext cx="190271" cy="81830"/>
            </a:xfrm>
            <a:custGeom>
              <a:avLst/>
              <a:gdLst/>
              <a:ahLst/>
              <a:cxnLst/>
              <a:rect l="l" t="t" r="r" b="b"/>
              <a:pathLst>
                <a:path w="11247" h="4837" extrusionOk="0">
                  <a:moveTo>
                    <a:pt x="5593" y="0"/>
                  </a:moveTo>
                  <a:cubicBezTo>
                    <a:pt x="5593" y="0"/>
                    <a:pt x="4225" y="578"/>
                    <a:pt x="2858" y="1338"/>
                  </a:cubicBezTo>
                  <a:cubicBezTo>
                    <a:pt x="1490" y="2067"/>
                    <a:pt x="92" y="3009"/>
                    <a:pt x="31" y="3769"/>
                  </a:cubicBezTo>
                  <a:cubicBezTo>
                    <a:pt x="0" y="3921"/>
                    <a:pt x="61" y="4104"/>
                    <a:pt x="152" y="4225"/>
                  </a:cubicBezTo>
                  <a:cubicBezTo>
                    <a:pt x="452" y="4666"/>
                    <a:pt x="1362" y="4836"/>
                    <a:pt x="2535" y="4836"/>
                  </a:cubicBezTo>
                  <a:cubicBezTo>
                    <a:pt x="5402" y="4836"/>
                    <a:pt x="9842" y="3822"/>
                    <a:pt x="10791" y="3283"/>
                  </a:cubicBezTo>
                  <a:cubicBezTo>
                    <a:pt x="11095" y="3131"/>
                    <a:pt x="11247" y="2797"/>
                    <a:pt x="11156" y="2462"/>
                  </a:cubicBezTo>
                  <a:cubicBezTo>
                    <a:pt x="11034" y="1459"/>
                    <a:pt x="9636" y="91"/>
                    <a:pt x="9636" y="91"/>
                  </a:cubicBezTo>
                  <a:lnTo>
                    <a:pt x="5593" y="0"/>
                  </a:ln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4" name="Google Shape;3616;p71">
              <a:extLst>
                <a:ext uri="{FF2B5EF4-FFF2-40B4-BE49-F238E27FC236}">
                  <a16:creationId xmlns:a16="http://schemas.microsoft.com/office/drawing/2014/main" xmlns="" id="{6AA7DB8D-8B69-C946-816F-891CB50099D6}"/>
                </a:ext>
              </a:extLst>
            </p:cNvPr>
            <p:cNvSpPr/>
            <p:nvPr/>
          </p:nvSpPr>
          <p:spPr>
            <a:xfrm>
              <a:off x="4727134" y="2605851"/>
              <a:ext cx="52190" cy="16072"/>
            </a:xfrm>
            <a:custGeom>
              <a:avLst/>
              <a:gdLst/>
              <a:ahLst/>
              <a:cxnLst/>
              <a:rect l="l" t="t" r="r" b="b"/>
              <a:pathLst>
                <a:path w="3085" h="950" extrusionOk="0">
                  <a:moveTo>
                    <a:pt x="1384" y="1"/>
                  </a:moveTo>
                  <a:cubicBezTo>
                    <a:pt x="1017" y="1"/>
                    <a:pt x="648" y="52"/>
                    <a:pt x="318" y="113"/>
                  </a:cubicBezTo>
                  <a:cubicBezTo>
                    <a:pt x="1" y="171"/>
                    <a:pt x="121" y="665"/>
                    <a:pt x="419" y="665"/>
                  </a:cubicBezTo>
                  <a:cubicBezTo>
                    <a:pt x="435" y="665"/>
                    <a:pt x="452" y="663"/>
                    <a:pt x="470" y="660"/>
                  </a:cubicBezTo>
                  <a:cubicBezTo>
                    <a:pt x="735" y="604"/>
                    <a:pt x="1077" y="549"/>
                    <a:pt x="1416" y="549"/>
                  </a:cubicBezTo>
                  <a:cubicBezTo>
                    <a:pt x="1816" y="549"/>
                    <a:pt x="2213" y="626"/>
                    <a:pt x="2476" y="873"/>
                  </a:cubicBezTo>
                  <a:cubicBezTo>
                    <a:pt x="2530" y="927"/>
                    <a:pt x="2592" y="949"/>
                    <a:pt x="2654" y="949"/>
                  </a:cubicBezTo>
                  <a:cubicBezTo>
                    <a:pt x="2873" y="949"/>
                    <a:pt x="3084" y="667"/>
                    <a:pt x="2871" y="478"/>
                  </a:cubicBezTo>
                  <a:cubicBezTo>
                    <a:pt x="2471" y="114"/>
                    <a:pt x="1930" y="1"/>
                    <a:pt x="1384" y="1"/>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5" name="Google Shape;3617;p71">
              <a:extLst>
                <a:ext uri="{FF2B5EF4-FFF2-40B4-BE49-F238E27FC236}">
                  <a16:creationId xmlns:a16="http://schemas.microsoft.com/office/drawing/2014/main" xmlns="" id="{D4AEE4E5-93C7-1304-26A5-DA2A5028CD8F}"/>
                </a:ext>
              </a:extLst>
            </p:cNvPr>
            <p:cNvSpPr/>
            <p:nvPr/>
          </p:nvSpPr>
          <p:spPr>
            <a:xfrm>
              <a:off x="4706073" y="2619892"/>
              <a:ext cx="56031" cy="15632"/>
            </a:xfrm>
            <a:custGeom>
              <a:avLst/>
              <a:gdLst/>
              <a:ahLst/>
              <a:cxnLst/>
              <a:rect l="l" t="t" r="r" b="b"/>
              <a:pathLst>
                <a:path w="3312" h="924" extrusionOk="0">
                  <a:moveTo>
                    <a:pt x="1226" y="0"/>
                  </a:moveTo>
                  <a:cubicBezTo>
                    <a:pt x="921" y="0"/>
                    <a:pt x="616" y="34"/>
                    <a:pt x="317" y="104"/>
                  </a:cubicBezTo>
                  <a:cubicBezTo>
                    <a:pt x="1" y="190"/>
                    <a:pt x="92" y="656"/>
                    <a:pt x="410" y="656"/>
                  </a:cubicBezTo>
                  <a:cubicBezTo>
                    <a:pt x="429" y="656"/>
                    <a:pt x="448" y="654"/>
                    <a:pt x="469" y="651"/>
                  </a:cubicBezTo>
                  <a:cubicBezTo>
                    <a:pt x="727" y="589"/>
                    <a:pt x="988" y="558"/>
                    <a:pt x="1250" y="558"/>
                  </a:cubicBezTo>
                  <a:cubicBezTo>
                    <a:pt x="1758" y="558"/>
                    <a:pt x="2267" y="673"/>
                    <a:pt x="2748" y="894"/>
                  </a:cubicBezTo>
                  <a:cubicBezTo>
                    <a:pt x="2792" y="914"/>
                    <a:pt x="2836" y="923"/>
                    <a:pt x="2877" y="923"/>
                  </a:cubicBezTo>
                  <a:cubicBezTo>
                    <a:pt x="3144" y="923"/>
                    <a:pt x="3312" y="540"/>
                    <a:pt x="3022" y="408"/>
                  </a:cubicBezTo>
                  <a:cubicBezTo>
                    <a:pt x="2470" y="142"/>
                    <a:pt x="1850" y="0"/>
                    <a:pt x="1226" y="0"/>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6" name="Google Shape;3618;p71">
              <a:extLst>
                <a:ext uri="{FF2B5EF4-FFF2-40B4-BE49-F238E27FC236}">
                  <a16:creationId xmlns:a16="http://schemas.microsoft.com/office/drawing/2014/main" xmlns="" id="{808E6B99-7683-EECF-F955-9F7E6354E7CB}"/>
                </a:ext>
              </a:extLst>
            </p:cNvPr>
            <p:cNvSpPr/>
            <p:nvPr/>
          </p:nvSpPr>
          <p:spPr>
            <a:xfrm>
              <a:off x="4680055" y="2631412"/>
              <a:ext cx="190271" cy="40179"/>
            </a:xfrm>
            <a:custGeom>
              <a:avLst/>
              <a:gdLst/>
              <a:ahLst/>
              <a:cxnLst/>
              <a:rect l="l" t="t" r="r" b="b"/>
              <a:pathLst>
                <a:path w="11247" h="2375" extrusionOk="0">
                  <a:moveTo>
                    <a:pt x="11156" y="0"/>
                  </a:moveTo>
                  <a:lnTo>
                    <a:pt x="11156" y="0"/>
                  </a:lnTo>
                  <a:cubicBezTo>
                    <a:pt x="7870" y="1204"/>
                    <a:pt x="4992" y="1519"/>
                    <a:pt x="2884" y="1519"/>
                  </a:cubicBezTo>
                  <a:cubicBezTo>
                    <a:pt x="1639" y="1519"/>
                    <a:pt x="663" y="1409"/>
                    <a:pt x="31" y="1307"/>
                  </a:cubicBezTo>
                  <a:lnTo>
                    <a:pt x="31" y="1307"/>
                  </a:lnTo>
                  <a:cubicBezTo>
                    <a:pt x="0" y="1459"/>
                    <a:pt x="61" y="1642"/>
                    <a:pt x="152" y="1763"/>
                  </a:cubicBezTo>
                  <a:cubicBezTo>
                    <a:pt x="452" y="2204"/>
                    <a:pt x="1362" y="2374"/>
                    <a:pt x="2535" y="2374"/>
                  </a:cubicBezTo>
                  <a:cubicBezTo>
                    <a:pt x="5402" y="2374"/>
                    <a:pt x="9842" y="1360"/>
                    <a:pt x="10791" y="821"/>
                  </a:cubicBezTo>
                  <a:cubicBezTo>
                    <a:pt x="11095" y="669"/>
                    <a:pt x="11247" y="335"/>
                    <a:pt x="11156" y="0"/>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7" name="Google Shape;3619;p71">
              <a:extLst>
                <a:ext uri="{FF2B5EF4-FFF2-40B4-BE49-F238E27FC236}">
                  <a16:creationId xmlns:a16="http://schemas.microsoft.com/office/drawing/2014/main" xmlns="" id="{41F3D406-1C07-0D9A-46E4-1061002652B7}"/>
                </a:ext>
              </a:extLst>
            </p:cNvPr>
            <p:cNvSpPr/>
            <p:nvPr/>
          </p:nvSpPr>
          <p:spPr>
            <a:xfrm>
              <a:off x="5011197" y="2581525"/>
              <a:ext cx="189764" cy="81830"/>
            </a:xfrm>
            <a:custGeom>
              <a:avLst/>
              <a:gdLst/>
              <a:ahLst/>
              <a:cxnLst/>
              <a:rect l="l" t="t" r="r" b="b"/>
              <a:pathLst>
                <a:path w="11217" h="4837" extrusionOk="0">
                  <a:moveTo>
                    <a:pt x="5654" y="1"/>
                  </a:moveTo>
                  <a:lnTo>
                    <a:pt x="1611" y="92"/>
                  </a:lnTo>
                  <a:cubicBezTo>
                    <a:pt x="1611" y="92"/>
                    <a:pt x="213" y="1460"/>
                    <a:pt x="61" y="2463"/>
                  </a:cubicBezTo>
                  <a:cubicBezTo>
                    <a:pt x="0" y="2797"/>
                    <a:pt x="152" y="3132"/>
                    <a:pt x="456" y="3284"/>
                  </a:cubicBezTo>
                  <a:cubicBezTo>
                    <a:pt x="1405" y="3823"/>
                    <a:pt x="5845" y="4837"/>
                    <a:pt x="8712" y="4837"/>
                  </a:cubicBezTo>
                  <a:cubicBezTo>
                    <a:pt x="9885" y="4837"/>
                    <a:pt x="10795" y="4667"/>
                    <a:pt x="11095" y="4226"/>
                  </a:cubicBezTo>
                  <a:cubicBezTo>
                    <a:pt x="11186" y="4104"/>
                    <a:pt x="11216" y="3922"/>
                    <a:pt x="11186" y="3770"/>
                  </a:cubicBezTo>
                  <a:cubicBezTo>
                    <a:pt x="11125" y="3010"/>
                    <a:pt x="9757" y="2068"/>
                    <a:pt x="8389" y="1338"/>
                  </a:cubicBezTo>
                  <a:cubicBezTo>
                    <a:pt x="7022" y="578"/>
                    <a:pt x="5654" y="1"/>
                    <a:pt x="5654"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8" name="Google Shape;3620;p71">
              <a:extLst>
                <a:ext uri="{FF2B5EF4-FFF2-40B4-BE49-F238E27FC236}">
                  <a16:creationId xmlns:a16="http://schemas.microsoft.com/office/drawing/2014/main" xmlns="" id="{E3781C60-5958-76A3-980B-6B98EC1D131C}"/>
                </a:ext>
              </a:extLst>
            </p:cNvPr>
            <p:cNvSpPr/>
            <p:nvPr/>
          </p:nvSpPr>
          <p:spPr>
            <a:xfrm>
              <a:off x="5107333" y="2600540"/>
              <a:ext cx="48875" cy="21891"/>
            </a:xfrm>
            <a:custGeom>
              <a:avLst/>
              <a:gdLst/>
              <a:ahLst/>
              <a:cxnLst/>
              <a:rect l="l" t="t" r="r" b="b"/>
              <a:pathLst>
                <a:path w="2889" h="1294" extrusionOk="0">
                  <a:moveTo>
                    <a:pt x="2551" y="0"/>
                  </a:moveTo>
                  <a:cubicBezTo>
                    <a:pt x="2543" y="0"/>
                    <a:pt x="2533" y="1"/>
                    <a:pt x="2524" y="1"/>
                  </a:cubicBezTo>
                  <a:cubicBezTo>
                    <a:pt x="1673" y="32"/>
                    <a:pt x="822" y="184"/>
                    <a:pt x="214" y="822"/>
                  </a:cubicBezTo>
                  <a:cubicBezTo>
                    <a:pt x="1" y="1012"/>
                    <a:pt x="194" y="1294"/>
                    <a:pt x="404" y="1294"/>
                  </a:cubicBezTo>
                  <a:cubicBezTo>
                    <a:pt x="464" y="1294"/>
                    <a:pt x="525" y="1271"/>
                    <a:pt x="579" y="1217"/>
                  </a:cubicBezTo>
                  <a:cubicBezTo>
                    <a:pt x="1095" y="670"/>
                    <a:pt x="1825" y="549"/>
                    <a:pt x="2524" y="549"/>
                  </a:cubicBezTo>
                  <a:cubicBezTo>
                    <a:pt x="2879" y="549"/>
                    <a:pt x="2889" y="0"/>
                    <a:pt x="2551" y="0"/>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9" name="Google Shape;3621;p71">
              <a:extLst>
                <a:ext uri="{FF2B5EF4-FFF2-40B4-BE49-F238E27FC236}">
                  <a16:creationId xmlns:a16="http://schemas.microsoft.com/office/drawing/2014/main" xmlns="" id="{88AE7599-1F5C-BAB4-0C8E-D50E5535394F}"/>
                </a:ext>
              </a:extLst>
            </p:cNvPr>
            <p:cNvSpPr/>
            <p:nvPr/>
          </p:nvSpPr>
          <p:spPr>
            <a:xfrm>
              <a:off x="5086780" y="2590237"/>
              <a:ext cx="54001" cy="23465"/>
            </a:xfrm>
            <a:custGeom>
              <a:avLst/>
              <a:gdLst/>
              <a:ahLst/>
              <a:cxnLst/>
              <a:rect l="l" t="t" r="r" b="b"/>
              <a:pathLst>
                <a:path w="3192" h="1387" extrusionOk="0">
                  <a:moveTo>
                    <a:pt x="2679" y="1"/>
                  </a:moveTo>
                  <a:cubicBezTo>
                    <a:pt x="1779" y="1"/>
                    <a:pt x="912" y="333"/>
                    <a:pt x="213" y="945"/>
                  </a:cubicBezTo>
                  <a:cubicBezTo>
                    <a:pt x="0" y="1110"/>
                    <a:pt x="192" y="1386"/>
                    <a:pt x="417" y="1386"/>
                  </a:cubicBezTo>
                  <a:cubicBezTo>
                    <a:pt x="481" y="1386"/>
                    <a:pt x="548" y="1364"/>
                    <a:pt x="608" y="1310"/>
                  </a:cubicBezTo>
                  <a:cubicBezTo>
                    <a:pt x="1186" y="819"/>
                    <a:pt x="1928" y="547"/>
                    <a:pt x="2678" y="547"/>
                  </a:cubicBezTo>
                  <a:cubicBezTo>
                    <a:pt x="2717" y="547"/>
                    <a:pt x="2757" y="548"/>
                    <a:pt x="2797" y="550"/>
                  </a:cubicBezTo>
                  <a:cubicBezTo>
                    <a:pt x="3162" y="550"/>
                    <a:pt x="3192" y="3"/>
                    <a:pt x="2797" y="3"/>
                  </a:cubicBezTo>
                  <a:cubicBezTo>
                    <a:pt x="2757" y="1"/>
                    <a:pt x="2718" y="1"/>
                    <a:pt x="2679" y="1"/>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0" name="Google Shape;3622;p71">
              <a:extLst>
                <a:ext uri="{FF2B5EF4-FFF2-40B4-BE49-F238E27FC236}">
                  <a16:creationId xmlns:a16="http://schemas.microsoft.com/office/drawing/2014/main" xmlns="" id="{BB6AA40F-C6F3-7B82-8758-ECC332C89067}"/>
                </a:ext>
              </a:extLst>
            </p:cNvPr>
            <p:cNvSpPr/>
            <p:nvPr/>
          </p:nvSpPr>
          <p:spPr>
            <a:xfrm>
              <a:off x="5011197" y="2623174"/>
              <a:ext cx="189764" cy="40179"/>
            </a:xfrm>
            <a:custGeom>
              <a:avLst/>
              <a:gdLst/>
              <a:ahLst/>
              <a:cxnLst/>
              <a:rect l="l" t="t" r="r" b="b"/>
              <a:pathLst>
                <a:path w="11217" h="2375" extrusionOk="0">
                  <a:moveTo>
                    <a:pt x="61" y="1"/>
                  </a:moveTo>
                  <a:lnTo>
                    <a:pt x="61" y="1"/>
                  </a:lnTo>
                  <a:cubicBezTo>
                    <a:pt x="0" y="335"/>
                    <a:pt x="152" y="670"/>
                    <a:pt x="456" y="822"/>
                  </a:cubicBezTo>
                  <a:cubicBezTo>
                    <a:pt x="1405" y="1361"/>
                    <a:pt x="5845" y="2375"/>
                    <a:pt x="8712" y="2375"/>
                  </a:cubicBezTo>
                  <a:cubicBezTo>
                    <a:pt x="9885" y="2375"/>
                    <a:pt x="10795" y="2205"/>
                    <a:pt x="11095" y="1764"/>
                  </a:cubicBezTo>
                  <a:cubicBezTo>
                    <a:pt x="11186" y="1642"/>
                    <a:pt x="11216" y="1460"/>
                    <a:pt x="11186" y="1308"/>
                  </a:cubicBezTo>
                  <a:lnTo>
                    <a:pt x="11186" y="1308"/>
                  </a:lnTo>
                  <a:cubicBezTo>
                    <a:pt x="10565" y="1410"/>
                    <a:pt x="9592" y="1520"/>
                    <a:pt x="8346" y="1520"/>
                  </a:cubicBezTo>
                  <a:cubicBezTo>
                    <a:pt x="6237" y="1520"/>
                    <a:pt x="3347" y="1205"/>
                    <a:pt x="61" y="1"/>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1" name="Google Shape;3623;p71">
              <a:extLst>
                <a:ext uri="{FF2B5EF4-FFF2-40B4-BE49-F238E27FC236}">
                  <a16:creationId xmlns:a16="http://schemas.microsoft.com/office/drawing/2014/main" xmlns="" id="{9E41F280-5991-3E5F-271A-37BCB8293F33}"/>
                </a:ext>
              </a:extLst>
            </p:cNvPr>
            <p:cNvSpPr/>
            <p:nvPr/>
          </p:nvSpPr>
          <p:spPr>
            <a:xfrm>
              <a:off x="4823507" y="1943941"/>
              <a:ext cx="86922" cy="88005"/>
            </a:xfrm>
            <a:custGeom>
              <a:avLst/>
              <a:gdLst/>
              <a:ahLst/>
              <a:cxnLst/>
              <a:rect l="l" t="t" r="r" b="b"/>
              <a:pathLst>
                <a:path w="5138" h="5202" extrusionOk="0">
                  <a:moveTo>
                    <a:pt x="4287" y="0"/>
                  </a:moveTo>
                  <a:lnTo>
                    <a:pt x="1" y="1216"/>
                  </a:lnTo>
                  <a:cubicBezTo>
                    <a:pt x="153" y="1490"/>
                    <a:pt x="487" y="4134"/>
                    <a:pt x="487" y="4134"/>
                  </a:cubicBezTo>
                  <a:lnTo>
                    <a:pt x="2220" y="5107"/>
                  </a:lnTo>
                  <a:cubicBezTo>
                    <a:pt x="2383" y="5170"/>
                    <a:pt x="2555" y="5201"/>
                    <a:pt x="2725" y="5201"/>
                  </a:cubicBezTo>
                  <a:cubicBezTo>
                    <a:pt x="3124" y="5201"/>
                    <a:pt x="3514" y="5031"/>
                    <a:pt x="3770" y="4712"/>
                  </a:cubicBezTo>
                  <a:lnTo>
                    <a:pt x="5138" y="3040"/>
                  </a:lnTo>
                  <a:lnTo>
                    <a:pt x="4287" y="0"/>
                  </a:lnTo>
                  <a:close/>
                </a:path>
              </a:pathLst>
            </a:custGeom>
            <a:solidFill>
              <a:srgbClr val="AF686E"/>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2" name="Google Shape;3624;p71">
              <a:extLst>
                <a:ext uri="{FF2B5EF4-FFF2-40B4-BE49-F238E27FC236}">
                  <a16:creationId xmlns:a16="http://schemas.microsoft.com/office/drawing/2014/main" xmlns="" id="{7C4D6BE8-FBF5-8BFC-D573-0FA4523FB917}"/>
                </a:ext>
              </a:extLst>
            </p:cNvPr>
            <p:cNvSpPr/>
            <p:nvPr/>
          </p:nvSpPr>
          <p:spPr>
            <a:xfrm>
              <a:off x="4650231" y="1931321"/>
              <a:ext cx="78176" cy="67924"/>
            </a:xfrm>
            <a:custGeom>
              <a:avLst/>
              <a:gdLst/>
              <a:ahLst/>
              <a:cxnLst/>
              <a:rect l="l" t="t" r="r" b="b"/>
              <a:pathLst>
                <a:path w="4621" h="4015" extrusionOk="0">
                  <a:moveTo>
                    <a:pt x="3339" y="0"/>
                  </a:moveTo>
                  <a:cubicBezTo>
                    <a:pt x="2668" y="0"/>
                    <a:pt x="1390" y="110"/>
                    <a:pt x="821" y="898"/>
                  </a:cubicBezTo>
                  <a:cubicBezTo>
                    <a:pt x="0" y="1993"/>
                    <a:pt x="821" y="3999"/>
                    <a:pt x="821" y="3999"/>
                  </a:cubicBezTo>
                  <a:cubicBezTo>
                    <a:pt x="821" y="3999"/>
                    <a:pt x="984" y="4015"/>
                    <a:pt x="1237" y="4015"/>
                  </a:cubicBezTo>
                  <a:cubicBezTo>
                    <a:pt x="1905" y="4015"/>
                    <a:pt x="3205" y="3903"/>
                    <a:pt x="3800" y="3087"/>
                  </a:cubicBezTo>
                  <a:cubicBezTo>
                    <a:pt x="4621" y="1993"/>
                    <a:pt x="3770" y="17"/>
                    <a:pt x="3770" y="17"/>
                  </a:cubicBezTo>
                  <a:cubicBezTo>
                    <a:pt x="3770" y="17"/>
                    <a:pt x="3600" y="0"/>
                    <a:pt x="3339"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3" name="Google Shape;3625;p71">
              <a:extLst>
                <a:ext uri="{FF2B5EF4-FFF2-40B4-BE49-F238E27FC236}">
                  <a16:creationId xmlns:a16="http://schemas.microsoft.com/office/drawing/2014/main" xmlns="" id="{612CDD23-E90F-3548-6B57-CE484519D7AC}"/>
                </a:ext>
              </a:extLst>
            </p:cNvPr>
            <p:cNvSpPr/>
            <p:nvPr/>
          </p:nvSpPr>
          <p:spPr>
            <a:xfrm>
              <a:off x="4617836" y="1977368"/>
              <a:ext cx="77144" cy="73033"/>
            </a:xfrm>
            <a:custGeom>
              <a:avLst/>
              <a:gdLst/>
              <a:ahLst/>
              <a:cxnLst/>
              <a:rect l="l" t="t" r="r" b="b"/>
              <a:pathLst>
                <a:path w="4560" h="4317" extrusionOk="0">
                  <a:moveTo>
                    <a:pt x="3466" y="0"/>
                  </a:moveTo>
                  <a:cubicBezTo>
                    <a:pt x="3466" y="0"/>
                    <a:pt x="1308" y="61"/>
                    <a:pt x="639" y="1246"/>
                  </a:cubicBezTo>
                  <a:cubicBezTo>
                    <a:pt x="1" y="2462"/>
                    <a:pt x="1064" y="4316"/>
                    <a:pt x="1064" y="4316"/>
                  </a:cubicBezTo>
                  <a:cubicBezTo>
                    <a:pt x="1064" y="4316"/>
                    <a:pt x="3222" y="4255"/>
                    <a:pt x="3891" y="3070"/>
                  </a:cubicBezTo>
                  <a:cubicBezTo>
                    <a:pt x="4560" y="1854"/>
                    <a:pt x="3466" y="0"/>
                    <a:pt x="3466"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4" name="Google Shape;3626;p71">
              <a:extLst>
                <a:ext uri="{FF2B5EF4-FFF2-40B4-BE49-F238E27FC236}">
                  <a16:creationId xmlns:a16="http://schemas.microsoft.com/office/drawing/2014/main" xmlns="" id="{514D779F-6C97-FD87-489D-60C2DAF9FE52}"/>
                </a:ext>
              </a:extLst>
            </p:cNvPr>
            <p:cNvSpPr/>
            <p:nvPr/>
          </p:nvSpPr>
          <p:spPr>
            <a:xfrm>
              <a:off x="4582294" y="2036491"/>
              <a:ext cx="73608" cy="80781"/>
            </a:xfrm>
            <a:custGeom>
              <a:avLst/>
              <a:gdLst/>
              <a:ahLst/>
              <a:cxnLst/>
              <a:rect l="l" t="t" r="r" b="b"/>
              <a:pathLst>
                <a:path w="4351" h="4775" extrusionOk="0">
                  <a:moveTo>
                    <a:pt x="3713" y="1"/>
                  </a:moveTo>
                  <a:cubicBezTo>
                    <a:pt x="3713" y="1"/>
                    <a:pt x="947" y="1551"/>
                    <a:pt x="399" y="2827"/>
                  </a:cubicBezTo>
                  <a:cubicBezTo>
                    <a:pt x="0" y="3736"/>
                    <a:pt x="1704" y="4775"/>
                    <a:pt x="2867" y="4775"/>
                  </a:cubicBezTo>
                  <a:cubicBezTo>
                    <a:pt x="3298" y="4775"/>
                    <a:pt x="3656" y="4632"/>
                    <a:pt x="3804" y="4286"/>
                  </a:cubicBezTo>
                  <a:cubicBezTo>
                    <a:pt x="4351" y="3040"/>
                    <a:pt x="3713" y="1"/>
                    <a:pt x="3713"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5" name="Google Shape;3627;p71">
              <a:extLst>
                <a:ext uri="{FF2B5EF4-FFF2-40B4-BE49-F238E27FC236}">
                  <a16:creationId xmlns:a16="http://schemas.microsoft.com/office/drawing/2014/main" xmlns="" id="{8067AE97-CD7B-53E7-3E23-23C3C2AD3675}"/>
                </a:ext>
              </a:extLst>
            </p:cNvPr>
            <p:cNvSpPr/>
            <p:nvPr/>
          </p:nvSpPr>
          <p:spPr>
            <a:xfrm>
              <a:off x="4618868" y="2035476"/>
              <a:ext cx="41668" cy="26950"/>
            </a:xfrm>
            <a:custGeom>
              <a:avLst/>
              <a:gdLst/>
              <a:ahLst/>
              <a:cxnLst/>
              <a:rect l="l" t="t" r="r" b="b"/>
              <a:pathLst>
                <a:path w="2463" h="1593" extrusionOk="0">
                  <a:moveTo>
                    <a:pt x="609" y="1"/>
                  </a:moveTo>
                  <a:cubicBezTo>
                    <a:pt x="436" y="1"/>
                    <a:pt x="309" y="84"/>
                    <a:pt x="213" y="304"/>
                  </a:cubicBezTo>
                  <a:cubicBezTo>
                    <a:pt x="0" y="820"/>
                    <a:pt x="274" y="1124"/>
                    <a:pt x="943" y="1398"/>
                  </a:cubicBezTo>
                  <a:cubicBezTo>
                    <a:pt x="1220" y="1524"/>
                    <a:pt x="1456" y="1593"/>
                    <a:pt x="1652" y="1593"/>
                  </a:cubicBezTo>
                  <a:cubicBezTo>
                    <a:pt x="1928" y="1593"/>
                    <a:pt x="2125" y="1457"/>
                    <a:pt x="2250" y="1155"/>
                  </a:cubicBezTo>
                  <a:cubicBezTo>
                    <a:pt x="2462" y="668"/>
                    <a:pt x="2128" y="577"/>
                    <a:pt x="1459" y="273"/>
                  </a:cubicBezTo>
                  <a:cubicBezTo>
                    <a:pt x="1093" y="123"/>
                    <a:pt x="817" y="1"/>
                    <a:pt x="609" y="1"/>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6" name="Google Shape;3628;p71">
              <a:extLst>
                <a:ext uri="{FF2B5EF4-FFF2-40B4-BE49-F238E27FC236}">
                  <a16:creationId xmlns:a16="http://schemas.microsoft.com/office/drawing/2014/main" xmlns="" id="{69DD35CA-2755-7425-B8E6-9A510B643109}"/>
                </a:ext>
              </a:extLst>
            </p:cNvPr>
            <p:cNvSpPr/>
            <p:nvPr/>
          </p:nvSpPr>
          <p:spPr>
            <a:xfrm>
              <a:off x="4974691" y="1865955"/>
              <a:ext cx="75604" cy="61563"/>
            </a:xfrm>
            <a:custGeom>
              <a:avLst/>
              <a:gdLst/>
              <a:ahLst/>
              <a:cxnLst/>
              <a:rect l="l" t="t" r="r" b="b"/>
              <a:pathLst>
                <a:path w="4469" h="3639" extrusionOk="0">
                  <a:moveTo>
                    <a:pt x="2201" y="1"/>
                  </a:moveTo>
                  <a:cubicBezTo>
                    <a:pt x="1114" y="1"/>
                    <a:pt x="0" y="811"/>
                    <a:pt x="0" y="811"/>
                  </a:cubicBezTo>
                  <a:cubicBezTo>
                    <a:pt x="0" y="811"/>
                    <a:pt x="304" y="2939"/>
                    <a:pt x="1550" y="3486"/>
                  </a:cubicBezTo>
                  <a:cubicBezTo>
                    <a:pt x="1779" y="3594"/>
                    <a:pt x="2025" y="3638"/>
                    <a:pt x="2274" y="3638"/>
                  </a:cubicBezTo>
                  <a:cubicBezTo>
                    <a:pt x="3346" y="3638"/>
                    <a:pt x="4468" y="2817"/>
                    <a:pt x="4468" y="2817"/>
                  </a:cubicBezTo>
                  <a:cubicBezTo>
                    <a:pt x="4468" y="2817"/>
                    <a:pt x="4134" y="689"/>
                    <a:pt x="2918" y="142"/>
                  </a:cubicBezTo>
                  <a:cubicBezTo>
                    <a:pt x="2689" y="42"/>
                    <a:pt x="2446" y="1"/>
                    <a:pt x="2201"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7" name="Google Shape;3629;p71">
              <a:extLst>
                <a:ext uri="{FF2B5EF4-FFF2-40B4-BE49-F238E27FC236}">
                  <a16:creationId xmlns:a16="http://schemas.microsoft.com/office/drawing/2014/main" xmlns="" id="{40592C9B-D4DB-99A0-F309-84C74E7060AE}"/>
                </a:ext>
              </a:extLst>
            </p:cNvPr>
            <p:cNvSpPr/>
            <p:nvPr/>
          </p:nvSpPr>
          <p:spPr>
            <a:xfrm>
              <a:off x="5028671" y="1891922"/>
              <a:ext cx="70986" cy="61681"/>
            </a:xfrm>
            <a:custGeom>
              <a:avLst/>
              <a:gdLst/>
              <a:ahLst/>
              <a:cxnLst/>
              <a:rect l="l" t="t" r="r" b="b"/>
              <a:pathLst>
                <a:path w="4196" h="3646" extrusionOk="0">
                  <a:moveTo>
                    <a:pt x="1993" y="1"/>
                  </a:moveTo>
                  <a:cubicBezTo>
                    <a:pt x="1004" y="1"/>
                    <a:pt x="1" y="553"/>
                    <a:pt x="1" y="553"/>
                  </a:cubicBezTo>
                  <a:cubicBezTo>
                    <a:pt x="1" y="553"/>
                    <a:pt x="62" y="2680"/>
                    <a:pt x="1217" y="3379"/>
                  </a:cubicBezTo>
                  <a:cubicBezTo>
                    <a:pt x="1516" y="3574"/>
                    <a:pt x="1868" y="3645"/>
                    <a:pt x="2223" y="3645"/>
                  </a:cubicBezTo>
                  <a:cubicBezTo>
                    <a:pt x="3198" y="3645"/>
                    <a:pt x="4195" y="3106"/>
                    <a:pt x="4195" y="3106"/>
                  </a:cubicBezTo>
                  <a:cubicBezTo>
                    <a:pt x="4195" y="3106"/>
                    <a:pt x="4165" y="978"/>
                    <a:pt x="2979" y="249"/>
                  </a:cubicBezTo>
                  <a:cubicBezTo>
                    <a:pt x="2681" y="68"/>
                    <a:pt x="2338" y="1"/>
                    <a:pt x="1993"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8" name="Google Shape;3630;p71">
              <a:extLst>
                <a:ext uri="{FF2B5EF4-FFF2-40B4-BE49-F238E27FC236}">
                  <a16:creationId xmlns:a16="http://schemas.microsoft.com/office/drawing/2014/main" xmlns="" id="{4929875D-FA0B-D214-2A9F-3AF7ED280807}"/>
                </a:ext>
              </a:extLst>
            </p:cNvPr>
            <p:cNvSpPr/>
            <p:nvPr/>
          </p:nvSpPr>
          <p:spPr>
            <a:xfrm>
              <a:off x="5085240" y="1936734"/>
              <a:ext cx="86804" cy="66063"/>
            </a:xfrm>
            <a:custGeom>
              <a:avLst/>
              <a:gdLst/>
              <a:ahLst/>
              <a:cxnLst/>
              <a:rect l="l" t="t" r="r" b="b"/>
              <a:pathLst>
                <a:path w="5131" h="3905" extrusionOk="0">
                  <a:moveTo>
                    <a:pt x="0" y="1"/>
                  </a:moveTo>
                  <a:lnTo>
                    <a:pt x="0" y="1"/>
                  </a:lnTo>
                  <a:cubicBezTo>
                    <a:pt x="0" y="1"/>
                    <a:pt x="1003" y="2949"/>
                    <a:pt x="2098" y="3770"/>
                  </a:cubicBezTo>
                  <a:cubicBezTo>
                    <a:pt x="2226" y="3863"/>
                    <a:pt x="2368" y="3904"/>
                    <a:pt x="2516" y="3904"/>
                  </a:cubicBezTo>
                  <a:cubicBezTo>
                    <a:pt x="3633" y="3904"/>
                    <a:pt x="5130" y="1546"/>
                    <a:pt x="4164" y="821"/>
                  </a:cubicBezTo>
                  <a:cubicBezTo>
                    <a:pt x="3070" y="1"/>
                    <a:pt x="0" y="1"/>
                    <a:pt x="0"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9" name="Google Shape;3631;p71">
              <a:extLst>
                <a:ext uri="{FF2B5EF4-FFF2-40B4-BE49-F238E27FC236}">
                  <a16:creationId xmlns:a16="http://schemas.microsoft.com/office/drawing/2014/main" xmlns="" id="{6ADE86EB-E061-262E-F93C-3E7476EA7D4A}"/>
                </a:ext>
              </a:extLst>
            </p:cNvPr>
            <p:cNvSpPr/>
            <p:nvPr/>
          </p:nvSpPr>
          <p:spPr>
            <a:xfrm>
              <a:off x="5077526" y="1927295"/>
              <a:ext cx="35493" cy="34156"/>
            </a:xfrm>
            <a:custGeom>
              <a:avLst/>
              <a:gdLst/>
              <a:ahLst/>
              <a:cxnLst/>
              <a:rect l="l" t="t" r="r" b="b"/>
              <a:pathLst>
                <a:path w="2098" h="2019" extrusionOk="0">
                  <a:moveTo>
                    <a:pt x="1362" y="0"/>
                  </a:moveTo>
                  <a:cubicBezTo>
                    <a:pt x="1116" y="0"/>
                    <a:pt x="926" y="291"/>
                    <a:pt x="639" y="711"/>
                  </a:cubicBezTo>
                  <a:cubicBezTo>
                    <a:pt x="243" y="1258"/>
                    <a:pt x="0" y="1531"/>
                    <a:pt x="426" y="1866"/>
                  </a:cubicBezTo>
                  <a:cubicBezTo>
                    <a:pt x="569" y="1968"/>
                    <a:pt x="706" y="2019"/>
                    <a:pt x="839" y="2019"/>
                  </a:cubicBezTo>
                  <a:cubicBezTo>
                    <a:pt x="1101" y="2019"/>
                    <a:pt x="1349" y="1823"/>
                    <a:pt x="1611" y="1440"/>
                  </a:cubicBezTo>
                  <a:cubicBezTo>
                    <a:pt x="2037" y="863"/>
                    <a:pt x="2098" y="468"/>
                    <a:pt x="1672" y="133"/>
                  </a:cubicBezTo>
                  <a:cubicBezTo>
                    <a:pt x="1556" y="42"/>
                    <a:pt x="1455" y="0"/>
                    <a:pt x="1362" y="0"/>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0" name="Google Shape;3632;p71">
              <a:extLst>
                <a:ext uri="{FF2B5EF4-FFF2-40B4-BE49-F238E27FC236}">
                  <a16:creationId xmlns:a16="http://schemas.microsoft.com/office/drawing/2014/main" xmlns="" id="{840B3ECE-B4A1-3E87-2213-ADCD07F9B582}"/>
                </a:ext>
              </a:extLst>
            </p:cNvPr>
            <p:cNvSpPr/>
            <p:nvPr/>
          </p:nvSpPr>
          <p:spPr>
            <a:xfrm>
              <a:off x="4618343" y="1868459"/>
              <a:ext cx="83843" cy="76247"/>
            </a:xfrm>
            <a:custGeom>
              <a:avLst/>
              <a:gdLst/>
              <a:ahLst/>
              <a:cxnLst/>
              <a:rect l="l" t="t" r="r" b="b"/>
              <a:pathLst>
                <a:path w="4956" h="4507" extrusionOk="0">
                  <a:moveTo>
                    <a:pt x="2121" y="1"/>
                  </a:moveTo>
                  <a:cubicBezTo>
                    <a:pt x="1025" y="1"/>
                    <a:pt x="171" y="735"/>
                    <a:pt x="92" y="1788"/>
                  </a:cubicBezTo>
                  <a:cubicBezTo>
                    <a:pt x="1" y="3003"/>
                    <a:pt x="1004" y="4189"/>
                    <a:pt x="2311" y="4462"/>
                  </a:cubicBezTo>
                  <a:cubicBezTo>
                    <a:pt x="2474" y="4492"/>
                    <a:pt x="2634" y="4506"/>
                    <a:pt x="2790" y="4506"/>
                  </a:cubicBezTo>
                  <a:cubicBezTo>
                    <a:pt x="3908" y="4506"/>
                    <a:pt x="4784" y="3767"/>
                    <a:pt x="4864" y="2699"/>
                  </a:cubicBezTo>
                  <a:cubicBezTo>
                    <a:pt x="4955" y="1484"/>
                    <a:pt x="3952" y="298"/>
                    <a:pt x="2645" y="55"/>
                  </a:cubicBezTo>
                  <a:cubicBezTo>
                    <a:pt x="2466" y="18"/>
                    <a:pt x="2291" y="1"/>
                    <a:pt x="2121" y="1"/>
                  </a:cubicBezTo>
                  <a:close/>
                </a:path>
              </a:pathLst>
            </a:custGeom>
            <a:solidFill>
              <a:srgbClr val="AF686E"/>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1" name="Google Shape;3633;p71">
              <a:extLst>
                <a:ext uri="{FF2B5EF4-FFF2-40B4-BE49-F238E27FC236}">
                  <a16:creationId xmlns:a16="http://schemas.microsoft.com/office/drawing/2014/main" xmlns="" id="{39336270-A76E-684B-E96A-95835D5940F3}"/>
                </a:ext>
              </a:extLst>
            </p:cNvPr>
            <p:cNvSpPr/>
            <p:nvPr/>
          </p:nvSpPr>
          <p:spPr>
            <a:xfrm>
              <a:off x="4636343" y="1884800"/>
              <a:ext cx="43732" cy="31382"/>
            </a:xfrm>
            <a:custGeom>
              <a:avLst/>
              <a:gdLst/>
              <a:ahLst/>
              <a:cxnLst/>
              <a:rect l="l" t="t" r="r" b="b"/>
              <a:pathLst>
                <a:path w="2585" h="1855" fill="none" extrusionOk="0">
                  <a:moveTo>
                    <a:pt x="2584" y="1855"/>
                  </a:moveTo>
                  <a:cubicBezTo>
                    <a:pt x="2493" y="1673"/>
                    <a:pt x="1825" y="1"/>
                    <a:pt x="1" y="822"/>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2" name="Google Shape;3634;p71">
              <a:extLst>
                <a:ext uri="{FF2B5EF4-FFF2-40B4-BE49-F238E27FC236}">
                  <a16:creationId xmlns:a16="http://schemas.microsoft.com/office/drawing/2014/main" xmlns="" id="{2EE80600-9B8B-EE54-6B5B-24F0F069A42F}"/>
                </a:ext>
              </a:extLst>
            </p:cNvPr>
            <p:cNvSpPr/>
            <p:nvPr/>
          </p:nvSpPr>
          <p:spPr>
            <a:xfrm>
              <a:off x="4649199" y="1899721"/>
              <a:ext cx="21621" cy="20589"/>
            </a:xfrm>
            <a:custGeom>
              <a:avLst/>
              <a:gdLst/>
              <a:ahLst/>
              <a:cxnLst/>
              <a:rect l="l" t="t" r="r" b="b"/>
              <a:pathLst>
                <a:path w="1278" h="1217" fill="none" extrusionOk="0">
                  <a:moveTo>
                    <a:pt x="1" y="1216"/>
                  </a:moveTo>
                  <a:cubicBezTo>
                    <a:pt x="1" y="1216"/>
                    <a:pt x="274" y="0"/>
                    <a:pt x="1277" y="183"/>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3" name="Google Shape;3635;p71">
              <a:extLst>
                <a:ext uri="{FF2B5EF4-FFF2-40B4-BE49-F238E27FC236}">
                  <a16:creationId xmlns:a16="http://schemas.microsoft.com/office/drawing/2014/main" xmlns="" id="{BD35E4DF-B520-45B0-11AF-2B5A05F46F5D}"/>
                </a:ext>
              </a:extLst>
            </p:cNvPr>
            <p:cNvSpPr/>
            <p:nvPr/>
          </p:nvSpPr>
          <p:spPr>
            <a:xfrm>
              <a:off x="4966452" y="1801740"/>
              <a:ext cx="86922" cy="77787"/>
            </a:xfrm>
            <a:custGeom>
              <a:avLst/>
              <a:gdLst/>
              <a:ahLst/>
              <a:cxnLst/>
              <a:rect l="l" t="t" r="r" b="b"/>
              <a:pathLst>
                <a:path w="5138" h="4598" extrusionOk="0">
                  <a:moveTo>
                    <a:pt x="2912" y="0"/>
                  </a:moveTo>
                  <a:cubicBezTo>
                    <a:pt x="2628" y="0"/>
                    <a:pt x="2332" y="54"/>
                    <a:pt x="2037" y="169"/>
                  </a:cubicBezTo>
                  <a:cubicBezTo>
                    <a:pt x="791" y="625"/>
                    <a:pt x="1" y="1962"/>
                    <a:pt x="305" y="3148"/>
                  </a:cubicBezTo>
                  <a:cubicBezTo>
                    <a:pt x="512" y="4048"/>
                    <a:pt x="1298" y="4597"/>
                    <a:pt x="2209" y="4597"/>
                  </a:cubicBezTo>
                  <a:cubicBezTo>
                    <a:pt x="2499" y="4597"/>
                    <a:pt x="2801" y="4542"/>
                    <a:pt x="3101" y="4425"/>
                  </a:cubicBezTo>
                  <a:cubicBezTo>
                    <a:pt x="4378" y="3969"/>
                    <a:pt x="5138" y="2631"/>
                    <a:pt x="4864" y="1446"/>
                  </a:cubicBezTo>
                  <a:cubicBezTo>
                    <a:pt x="4632" y="563"/>
                    <a:pt x="3832" y="0"/>
                    <a:pt x="2912" y="0"/>
                  </a:cubicBezTo>
                  <a:close/>
                </a:path>
              </a:pathLst>
            </a:custGeom>
            <a:solidFill>
              <a:srgbClr val="AF686E"/>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4" name="Google Shape;3636;p71">
              <a:extLst>
                <a:ext uri="{FF2B5EF4-FFF2-40B4-BE49-F238E27FC236}">
                  <a16:creationId xmlns:a16="http://schemas.microsoft.com/office/drawing/2014/main" xmlns="" id="{2907CA93-7404-5884-6DD3-85B6256D6FAE}"/>
                </a:ext>
              </a:extLst>
            </p:cNvPr>
            <p:cNvSpPr/>
            <p:nvPr/>
          </p:nvSpPr>
          <p:spPr>
            <a:xfrm>
              <a:off x="4992165" y="1820534"/>
              <a:ext cx="39621" cy="32921"/>
            </a:xfrm>
            <a:custGeom>
              <a:avLst/>
              <a:gdLst/>
              <a:ahLst/>
              <a:cxnLst/>
              <a:rect l="l" t="t" r="r" b="b"/>
              <a:pathLst>
                <a:path w="2342" h="1946" fill="none" extrusionOk="0">
                  <a:moveTo>
                    <a:pt x="1" y="1946"/>
                  </a:moveTo>
                  <a:cubicBezTo>
                    <a:pt x="61" y="1763"/>
                    <a:pt x="426" y="0"/>
                    <a:pt x="2341" y="517"/>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5" name="Google Shape;3637;p71">
              <a:extLst>
                <a:ext uri="{FF2B5EF4-FFF2-40B4-BE49-F238E27FC236}">
                  <a16:creationId xmlns:a16="http://schemas.microsoft.com/office/drawing/2014/main" xmlns="" id="{CD1E2921-A7D9-EABB-C3DA-6961DD73A995}"/>
                </a:ext>
              </a:extLst>
            </p:cNvPr>
            <p:cNvSpPr/>
            <p:nvPr/>
          </p:nvSpPr>
          <p:spPr>
            <a:xfrm>
              <a:off x="4998847" y="1837654"/>
              <a:ext cx="24192" cy="14769"/>
            </a:xfrm>
            <a:custGeom>
              <a:avLst/>
              <a:gdLst/>
              <a:ahLst/>
              <a:cxnLst/>
              <a:rect l="l" t="t" r="r" b="b"/>
              <a:pathLst>
                <a:path w="1430" h="873" extrusionOk="0">
                  <a:moveTo>
                    <a:pt x="326" y="0"/>
                  </a:moveTo>
                  <a:cubicBezTo>
                    <a:pt x="225" y="0"/>
                    <a:pt x="117" y="16"/>
                    <a:pt x="1" y="52"/>
                  </a:cubicBezTo>
                  <a:lnTo>
                    <a:pt x="1429" y="873"/>
                  </a:lnTo>
                  <a:cubicBezTo>
                    <a:pt x="1429" y="873"/>
                    <a:pt x="1076" y="0"/>
                    <a:pt x="326"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6" name="Google Shape;3638;p71">
              <a:extLst>
                <a:ext uri="{FF2B5EF4-FFF2-40B4-BE49-F238E27FC236}">
                  <a16:creationId xmlns:a16="http://schemas.microsoft.com/office/drawing/2014/main" xmlns="" id="{FBEF2CF2-4CA9-8A03-57D9-0BC4D8B801B7}"/>
                </a:ext>
              </a:extLst>
            </p:cNvPr>
            <p:cNvSpPr/>
            <p:nvPr/>
          </p:nvSpPr>
          <p:spPr>
            <a:xfrm>
              <a:off x="4597265" y="1577579"/>
              <a:ext cx="412432" cy="401994"/>
            </a:xfrm>
            <a:custGeom>
              <a:avLst/>
              <a:gdLst/>
              <a:ahLst/>
              <a:cxnLst/>
              <a:rect l="l" t="t" r="r" b="b"/>
              <a:pathLst>
                <a:path w="24379" h="23762" extrusionOk="0">
                  <a:moveTo>
                    <a:pt x="12769" y="1"/>
                  </a:moveTo>
                  <a:cubicBezTo>
                    <a:pt x="11491" y="1"/>
                    <a:pt x="10186" y="229"/>
                    <a:pt x="8907" y="715"/>
                  </a:cubicBezTo>
                  <a:cubicBezTo>
                    <a:pt x="2584" y="3146"/>
                    <a:pt x="1" y="10685"/>
                    <a:pt x="3496" y="16460"/>
                  </a:cubicBezTo>
                  <a:cubicBezTo>
                    <a:pt x="4074" y="17432"/>
                    <a:pt x="4469" y="18527"/>
                    <a:pt x="4621" y="19651"/>
                  </a:cubicBezTo>
                  <a:cubicBezTo>
                    <a:pt x="4894" y="21362"/>
                    <a:pt x="6259" y="23761"/>
                    <a:pt x="11193" y="23761"/>
                  </a:cubicBezTo>
                  <a:cubicBezTo>
                    <a:pt x="12307" y="23761"/>
                    <a:pt x="13602" y="23639"/>
                    <a:pt x="15107" y="23359"/>
                  </a:cubicBezTo>
                  <a:cubicBezTo>
                    <a:pt x="23892" y="21718"/>
                    <a:pt x="24378" y="18162"/>
                    <a:pt x="23740" y="16125"/>
                  </a:cubicBezTo>
                  <a:cubicBezTo>
                    <a:pt x="23375" y="14970"/>
                    <a:pt x="23284" y="13754"/>
                    <a:pt x="23497" y="12539"/>
                  </a:cubicBezTo>
                  <a:cubicBezTo>
                    <a:pt x="23679" y="11323"/>
                    <a:pt x="23679" y="10077"/>
                    <a:pt x="23436" y="8861"/>
                  </a:cubicBezTo>
                  <a:cubicBezTo>
                    <a:pt x="22442" y="3551"/>
                    <a:pt x="17811" y="1"/>
                    <a:pt x="12769" y="1"/>
                  </a:cubicBez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7" name="Google Shape;3639;p71">
              <a:extLst>
                <a:ext uri="{FF2B5EF4-FFF2-40B4-BE49-F238E27FC236}">
                  <a16:creationId xmlns:a16="http://schemas.microsoft.com/office/drawing/2014/main" xmlns="" id="{9F34E019-CC10-B961-406B-E40DDCE37081}"/>
                </a:ext>
              </a:extLst>
            </p:cNvPr>
            <p:cNvSpPr/>
            <p:nvPr/>
          </p:nvSpPr>
          <p:spPr>
            <a:xfrm>
              <a:off x="4806540" y="1894882"/>
              <a:ext cx="77668" cy="44747"/>
            </a:xfrm>
            <a:custGeom>
              <a:avLst/>
              <a:gdLst/>
              <a:ahLst/>
              <a:cxnLst/>
              <a:rect l="l" t="t" r="r" b="b"/>
              <a:pathLst>
                <a:path w="4591" h="2645" extrusionOk="0">
                  <a:moveTo>
                    <a:pt x="3909" y="0"/>
                  </a:moveTo>
                  <a:cubicBezTo>
                    <a:pt x="3853" y="0"/>
                    <a:pt x="3804" y="22"/>
                    <a:pt x="3739" y="43"/>
                  </a:cubicBezTo>
                  <a:cubicBezTo>
                    <a:pt x="3739" y="43"/>
                    <a:pt x="2119" y="622"/>
                    <a:pt x="855" y="622"/>
                  </a:cubicBezTo>
                  <a:cubicBezTo>
                    <a:pt x="823" y="622"/>
                    <a:pt x="792" y="621"/>
                    <a:pt x="761" y="621"/>
                  </a:cubicBezTo>
                  <a:cubicBezTo>
                    <a:pt x="730" y="616"/>
                    <a:pt x="699" y="613"/>
                    <a:pt x="668" y="613"/>
                  </a:cubicBezTo>
                  <a:cubicBezTo>
                    <a:pt x="510" y="613"/>
                    <a:pt x="345" y="676"/>
                    <a:pt x="244" y="803"/>
                  </a:cubicBezTo>
                  <a:cubicBezTo>
                    <a:pt x="1" y="1168"/>
                    <a:pt x="31" y="1654"/>
                    <a:pt x="366" y="1958"/>
                  </a:cubicBezTo>
                  <a:cubicBezTo>
                    <a:pt x="640" y="2332"/>
                    <a:pt x="1179" y="2644"/>
                    <a:pt x="1968" y="2644"/>
                  </a:cubicBezTo>
                  <a:cubicBezTo>
                    <a:pt x="2141" y="2644"/>
                    <a:pt x="2326" y="2629"/>
                    <a:pt x="2524" y="2596"/>
                  </a:cubicBezTo>
                  <a:cubicBezTo>
                    <a:pt x="3010" y="2505"/>
                    <a:pt x="3466" y="2292"/>
                    <a:pt x="3800" y="1958"/>
                  </a:cubicBezTo>
                  <a:cubicBezTo>
                    <a:pt x="4591" y="1198"/>
                    <a:pt x="4530" y="74"/>
                    <a:pt x="3983" y="13"/>
                  </a:cubicBezTo>
                  <a:cubicBezTo>
                    <a:pt x="3956" y="4"/>
                    <a:pt x="3932" y="0"/>
                    <a:pt x="3909"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8" name="Google Shape;3640;p71">
              <a:extLst>
                <a:ext uri="{FF2B5EF4-FFF2-40B4-BE49-F238E27FC236}">
                  <a16:creationId xmlns:a16="http://schemas.microsoft.com/office/drawing/2014/main" xmlns="" id="{2AD8D8BF-BD01-837C-EF3D-2F36CADDC7C2}"/>
                </a:ext>
              </a:extLst>
            </p:cNvPr>
            <p:cNvSpPr/>
            <p:nvPr/>
          </p:nvSpPr>
          <p:spPr>
            <a:xfrm>
              <a:off x="4810651" y="1894882"/>
              <a:ext cx="63271" cy="17290"/>
            </a:xfrm>
            <a:custGeom>
              <a:avLst/>
              <a:gdLst/>
              <a:ahLst/>
              <a:cxnLst/>
              <a:rect l="l" t="t" r="r" b="b"/>
              <a:pathLst>
                <a:path w="3740" h="1022" extrusionOk="0">
                  <a:moveTo>
                    <a:pt x="3660" y="0"/>
                  </a:moveTo>
                  <a:cubicBezTo>
                    <a:pt x="3598" y="0"/>
                    <a:pt x="3539" y="22"/>
                    <a:pt x="3496" y="43"/>
                  </a:cubicBezTo>
                  <a:cubicBezTo>
                    <a:pt x="3496" y="43"/>
                    <a:pt x="1847" y="622"/>
                    <a:pt x="581" y="622"/>
                  </a:cubicBezTo>
                  <a:cubicBezTo>
                    <a:pt x="550" y="622"/>
                    <a:pt x="518" y="621"/>
                    <a:pt x="487" y="621"/>
                  </a:cubicBezTo>
                  <a:cubicBezTo>
                    <a:pt x="457" y="616"/>
                    <a:pt x="426" y="613"/>
                    <a:pt x="396" y="613"/>
                  </a:cubicBezTo>
                  <a:cubicBezTo>
                    <a:pt x="246" y="613"/>
                    <a:pt x="102" y="676"/>
                    <a:pt x="1" y="803"/>
                  </a:cubicBezTo>
                  <a:cubicBezTo>
                    <a:pt x="414" y="949"/>
                    <a:pt x="842" y="1022"/>
                    <a:pt x="1269" y="1022"/>
                  </a:cubicBezTo>
                  <a:cubicBezTo>
                    <a:pt x="1910" y="1022"/>
                    <a:pt x="2548" y="858"/>
                    <a:pt x="3132" y="529"/>
                  </a:cubicBezTo>
                  <a:cubicBezTo>
                    <a:pt x="3375" y="408"/>
                    <a:pt x="3588" y="226"/>
                    <a:pt x="3740" y="13"/>
                  </a:cubicBezTo>
                  <a:cubicBezTo>
                    <a:pt x="3713" y="4"/>
                    <a:pt x="3686" y="0"/>
                    <a:pt x="3660" y="0"/>
                  </a:cubicBezTo>
                  <a:close/>
                </a:path>
              </a:pathLst>
            </a:custGeom>
            <a:solidFill>
              <a:srgbClr val="FFFFFF"/>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9" name="Google Shape;3641;p71">
              <a:extLst>
                <a:ext uri="{FF2B5EF4-FFF2-40B4-BE49-F238E27FC236}">
                  <a16:creationId xmlns:a16="http://schemas.microsoft.com/office/drawing/2014/main" xmlns="" id="{8628D976-EA21-9A54-3A41-E461B07115C9}"/>
                </a:ext>
              </a:extLst>
            </p:cNvPr>
            <p:cNvSpPr/>
            <p:nvPr/>
          </p:nvSpPr>
          <p:spPr>
            <a:xfrm>
              <a:off x="4812715" y="1918498"/>
              <a:ext cx="58129" cy="21130"/>
            </a:xfrm>
            <a:custGeom>
              <a:avLst/>
              <a:gdLst/>
              <a:ahLst/>
              <a:cxnLst/>
              <a:rect l="l" t="t" r="r" b="b"/>
              <a:pathLst>
                <a:path w="3436" h="1249" extrusionOk="0">
                  <a:moveTo>
                    <a:pt x="1682" y="1"/>
                  </a:moveTo>
                  <a:cubicBezTo>
                    <a:pt x="1373" y="1"/>
                    <a:pt x="1061" y="48"/>
                    <a:pt x="760" y="137"/>
                  </a:cubicBezTo>
                  <a:cubicBezTo>
                    <a:pt x="487" y="228"/>
                    <a:pt x="213" y="380"/>
                    <a:pt x="1" y="562"/>
                  </a:cubicBezTo>
                  <a:cubicBezTo>
                    <a:pt x="275" y="936"/>
                    <a:pt x="814" y="1248"/>
                    <a:pt x="1603" y="1248"/>
                  </a:cubicBezTo>
                  <a:cubicBezTo>
                    <a:pt x="1776" y="1248"/>
                    <a:pt x="1961" y="1233"/>
                    <a:pt x="2159" y="1200"/>
                  </a:cubicBezTo>
                  <a:cubicBezTo>
                    <a:pt x="2645" y="1109"/>
                    <a:pt x="3101" y="896"/>
                    <a:pt x="3435" y="562"/>
                  </a:cubicBezTo>
                  <a:cubicBezTo>
                    <a:pt x="3344" y="471"/>
                    <a:pt x="3222" y="380"/>
                    <a:pt x="3101" y="319"/>
                  </a:cubicBezTo>
                  <a:cubicBezTo>
                    <a:pt x="2858" y="197"/>
                    <a:pt x="2615" y="106"/>
                    <a:pt x="2341" y="76"/>
                  </a:cubicBezTo>
                  <a:cubicBezTo>
                    <a:pt x="2125" y="25"/>
                    <a:pt x="1904" y="1"/>
                    <a:pt x="1682" y="1"/>
                  </a:cubicBezTo>
                  <a:close/>
                </a:path>
              </a:pathLst>
            </a:custGeom>
            <a:solidFill>
              <a:srgbClr val="BA3E35"/>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0" name="Google Shape;3642;p71">
              <a:extLst>
                <a:ext uri="{FF2B5EF4-FFF2-40B4-BE49-F238E27FC236}">
                  <a16:creationId xmlns:a16="http://schemas.microsoft.com/office/drawing/2014/main" xmlns="" id="{68BF8E14-FC51-CC0A-382E-B3667874BE83}"/>
                </a:ext>
              </a:extLst>
            </p:cNvPr>
            <p:cNvSpPr/>
            <p:nvPr/>
          </p:nvSpPr>
          <p:spPr>
            <a:xfrm>
              <a:off x="4592647" y="1655835"/>
              <a:ext cx="400589" cy="224377"/>
            </a:xfrm>
            <a:custGeom>
              <a:avLst/>
              <a:gdLst/>
              <a:ahLst/>
              <a:cxnLst/>
              <a:rect l="l" t="t" r="r" b="b"/>
              <a:pathLst>
                <a:path w="23679" h="13263" extrusionOk="0">
                  <a:moveTo>
                    <a:pt x="13529" y="0"/>
                  </a:moveTo>
                  <a:cubicBezTo>
                    <a:pt x="12696" y="0"/>
                    <a:pt x="11795" y="52"/>
                    <a:pt x="10821" y="162"/>
                  </a:cubicBezTo>
                  <a:cubicBezTo>
                    <a:pt x="0" y="1378"/>
                    <a:pt x="4620" y="13262"/>
                    <a:pt x="4620" y="13262"/>
                  </a:cubicBezTo>
                  <a:lnTo>
                    <a:pt x="5684" y="9828"/>
                  </a:lnTo>
                  <a:cubicBezTo>
                    <a:pt x="10669" y="8703"/>
                    <a:pt x="12675" y="3870"/>
                    <a:pt x="12675" y="3870"/>
                  </a:cubicBezTo>
                  <a:cubicBezTo>
                    <a:pt x="14810" y="6171"/>
                    <a:pt x="19979" y="6272"/>
                    <a:pt x="20871" y="6272"/>
                  </a:cubicBezTo>
                  <a:cubicBezTo>
                    <a:pt x="20957" y="6272"/>
                    <a:pt x="21004" y="6271"/>
                    <a:pt x="21004" y="6271"/>
                  </a:cubicBezTo>
                  <a:cubicBezTo>
                    <a:pt x="21763" y="6575"/>
                    <a:pt x="23678" y="9463"/>
                    <a:pt x="23678" y="9463"/>
                  </a:cubicBezTo>
                  <a:cubicBezTo>
                    <a:pt x="23430" y="5260"/>
                    <a:pt x="21923" y="0"/>
                    <a:pt x="13529" y="0"/>
                  </a:cubicBezTo>
                  <a:close/>
                </a:path>
              </a:pathLst>
            </a:custGeom>
            <a:solidFill>
              <a:srgbClr val="AF686E"/>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1" name="Google Shape;3643;p71">
              <a:extLst>
                <a:ext uri="{FF2B5EF4-FFF2-40B4-BE49-F238E27FC236}">
                  <a16:creationId xmlns:a16="http://schemas.microsoft.com/office/drawing/2014/main" xmlns="" id="{FF116D80-00F3-688B-CA9C-EE6005E5AE74}"/>
                </a:ext>
              </a:extLst>
            </p:cNvPr>
            <p:cNvSpPr/>
            <p:nvPr/>
          </p:nvSpPr>
          <p:spPr>
            <a:xfrm>
              <a:off x="4714497" y="1795345"/>
              <a:ext cx="44239" cy="26747"/>
            </a:xfrm>
            <a:custGeom>
              <a:avLst/>
              <a:gdLst/>
              <a:ahLst/>
              <a:cxnLst/>
              <a:rect l="l" t="t" r="r" b="b"/>
              <a:pathLst>
                <a:path w="2615" h="1581" fill="none" extrusionOk="0">
                  <a:moveTo>
                    <a:pt x="2615" y="426"/>
                  </a:moveTo>
                  <a:cubicBezTo>
                    <a:pt x="1582" y="0"/>
                    <a:pt x="396" y="517"/>
                    <a:pt x="1" y="1581"/>
                  </a:cubicBezTo>
                </a:path>
              </a:pathLst>
            </a:custGeom>
            <a:noFill/>
            <a:ln w="19000"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2" name="Google Shape;3644;p71">
              <a:extLst>
                <a:ext uri="{FF2B5EF4-FFF2-40B4-BE49-F238E27FC236}">
                  <a16:creationId xmlns:a16="http://schemas.microsoft.com/office/drawing/2014/main" xmlns="" id="{1A4DA37B-CA1A-0652-38C0-345B3FBA6E16}"/>
                </a:ext>
              </a:extLst>
            </p:cNvPr>
            <p:cNvSpPr/>
            <p:nvPr/>
          </p:nvSpPr>
          <p:spPr>
            <a:xfrm>
              <a:off x="4877505" y="1762950"/>
              <a:ext cx="47843" cy="15429"/>
            </a:xfrm>
            <a:custGeom>
              <a:avLst/>
              <a:gdLst/>
              <a:ahLst/>
              <a:cxnLst/>
              <a:rect l="l" t="t" r="r" b="b"/>
              <a:pathLst>
                <a:path w="2828" h="912" fill="none" extrusionOk="0">
                  <a:moveTo>
                    <a:pt x="0" y="912"/>
                  </a:moveTo>
                  <a:cubicBezTo>
                    <a:pt x="730" y="61"/>
                    <a:pt x="2006" y="0"/>
                    <a:pt x="2827" y="730"/>
                  </a:cubicBezTo>
                </a:path>
              </a:pathLst>
            </a:custGeom>
            <a:noFill/>
            <a:ln w="19000"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3" name="Google Shape;3645;p71">
              <a:extLst>
                <a:ext uri="{FF2B5EF4-FFF2-40B4-BE49-F238E27FC236}">
                  <a16:creationId xmlns:a16="http://schemas.microsoft.com/office/drawing/2014/main" xmlns="" id="{66EA2830-D3B8-4161-65A1-846F83BB7626}"/>
                </a:ext>
              </a:extLst>
            </p:cNvPr>
            <p:cNvSpPr/>
            <p:nvPr/>
          </p:nvSpPr>
          <p:spPr>
            <a:xfrm>
              <a:off x="4835856" y="1852405"/>
              <a:ext cx="24175" cy="33970"/>
            </a:xfrm>
            <a:custGeom>
              <a:avLst/>
              <a:gdLst/>
              <a:ahLst/>
              <a:cxnLst/>
              <a:rect l="l" t="t" r="r" b="b"/>
              <a:pathLst>
                <a:path w="1429" h="2008" fill="none" extrusionOk="0">
                  <a:moveTo>
                    <a:pt x="0" y="1"/>
                  </a:moveTo>
                  <a:lnTo>
                    <a:pt x="274" y="1186"/>
                  </a:lnTo>
                  <a:cubicBezTo>
                    <a:pt x="274" y="1186"/>
                    <a:pt x="1034" y="943"/>
                    <a:pt x="1247" y="1308"/>
                  </a:cubicBezTo>
                  <a:cubicBezTo>
                    <a:pt x="1429" y="1673"/>
                    <a:pt x="669" y="2007"/>
                    <a:pt x="669" y="2007"/>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4" name="Google Shape;3646;p71">
              <a:extLst>
                <a:ext uri="{FF2B5EF4-FFF2-40B4-BE49-F238E27FC236}">
                  <a16:creationId xmlns:a16="http://schemas.microsoft.com/office/drawing/2014/main" xmlns="" id="{F8DF93A7-83CB-8EEA-C660-F0FED7BA8CEC}"/>
                </a:ext>
              </a:extLst>
            </p:cNvPr>
            <p:cNvSpPr/>
            <p:nvPr/>
          </p:nvSpPr>
          <p:spPr>
            <a:xfrm>
              <a:off x="4891394" y="1831327"/>
              <a:ext cx="45254" cy="21621"/>
            </a:xfrm>
            <a:custGeom>
              <a:avLst/>
              <a:gdLst/>
              <a:ahLst/>
              <a:cxnLst/>
              <a:rect l="l" t="t" r="r" b="b"/>
              <a:pathLst>
                <a:path w="2675" h="1278" fill="none" extrusionOk="0">
                  <a:moveTo>
                    <a:pt x="0" y="1277"/>
                  </a:moveTo>
                  <a:cubicBezTo>
                    <a:pt x="0" y="1277"/>
                    <a:pt x="760" y="1"/>
                    <a:pt x="2675" y="213"/>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5" name="Google Shape;3647;p71">
              <a:extLst>
                <a:ext uri="{FF2B5EF4-FFF2-40B4-BE49-F238E27FC236}">
                  <a16:creationId xmlns:a16="http://schemas.microsoft.com/office/drawing/2014/main" xmlns="" id="{1AC9C86D-C335-A136-B74E-4B7EEAE3D557}"/>
                </a:ext>
              </a:extLst>
            </p:cNvPr>
            <p:cNvSpPr/>
            <p:nvPr/>
          </p:nvSpPr>
          <p:spPr>
            <a:xfrm>
              <a:off x="4734560" y="1861675"/>
              <a:ext cx="48350" cy="15953"/>
            </a:xfrm>
            <a:custGeom>
              <a:avLst/>
              <a:gdLst/>
              <a:ahLst/>
              <a:cxnLst/>
              <a:rect l="l" t="t" r="r" b="b"/>
              <a:pathLst>
                <a:path w="2858" h="943" fill="none" extrusionOk="0">
                  <a:moveTo>
                    <a:pt x="0" y="942"/>
                  </a:moveTo>
                  <a:cubicBezTo>
                    <a:pt x="0" y="942"/>
                    <a:pt x="1125" y="0"/>
                    <a:pt x="2858" y="821"/>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6" name="Google Shape;3648;p71">
              <a:extLst>
                <a:ext uri="{FF2B5EF4-FFF2-40B4-BE49-F238E27FC236}">
                  <a16:creationId xmlns:a16="http://schemas.microsoft.com/office/drawing/2014/main" xmlns="" id="{AAF78823-D534-7A82-7448-F51453BF22A6}"/>
                </a:ext>
              </a:extLst>
            </p:cNvPr>
            <p:cNvSpPr/>
            <p:nvPr/>
          </p:nvSpPr>
          <p:spPr>
            <a:xfrm>
              <a:off x="4910932" y="1853369"/>
              <a:ext cx="79208" cy="64963"/>
            </a:xfrm>
            <a:custGeom>
              <a:avLst/>
              <a:gdLst/>
              <a:ahLst/>
              <a:cxnLst/>
              <a:rect l="l" t="t" r="r" b="b"/>
              <a:pathLst>
                <a:path w="4682" h="3840" extrusionOk="0">
                  <a:moveTo>
                    <a:pt x="2472" y="0"/>
                  </a:moveTo>
                  <a:cubicBezTo>
                    <a:pt x="2289" y="0"/>
                    <a:pt x="2102" y="21"/>
                    <a:pt x="1915" y="66"/>
                  </a:cubicBezTo>
                  <a:cubicBezTo>
                    <a:pt x="730" y="339"/>
                    <a:pt x="0" y="1373"/>
                    <a:pt x="213" y="2406"/>
                  </a:cubicBezTo>
                  <a:cubicBezTo>
                    <a:pt x="417" y="3272"/>
                    <a:pt x="1240" y="3839"/>
                    <a:pt x="2198" y="3839"/>
                  </a:cubicBezTo>
                  <a:cubicBezTo>
                    <a:pt x="2384" y="3839"/>
                    <a:pt x="2574" y="3818"/>
                    <a:pt x="2766" y="3774"/>
                  </a:cubicBezTo>
                  <a:cubicBezTo>
                    <a:pt x="3921" y="3500"/>
                    <a:pt x="4681" y="2467"/>
                    <a:pt x="4438" y="1433"/>
                  </a:cubicBezTo>
                  <a:cubicBezTo>
                    <a:pt x="4260" y="567"/>
                    <a:pt x="3419" y="0"/>
                    <a:pt x="2472" y="0"/>
                  </a:cubicBezTo>
                  <a:close/>
                </a:path>
              </a:pathLst>
            </a:custGeom>
            <a:solidFill>
              <a:srgbClr val="B5546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7" name="Google Shape;3649;p71">
              <a:extLst>
                <a:ext uri="{FF2B5EF4-FFF2-40B4-BE49-F238E27FC236}">
                  <a16:creationId xmlns:a16="http://schemas.microsoft.com/office/drawing/2014/main" xmlns="" id="{FB6AB10D-DC61-0721-E1AD-819861E3000F}"/>
                </a:ext>
              </a:extLst>
            </p:cNvPr>
            <p:cNvSpPr/>
            <p:nvPr/>
          </p:nvSpPr>
          <p:spPr>
            <a:xfrm>
              <a:off x="4699086" y="1896574"/>
              <a:ext cx="74572" cy="64371"/>
            </a:xfrm>
            <a:custGeom>
              <a:avLst/>
              <a:gdLst/>
              <a:ahLst/>
              <a:cxnLst/>
              <a:rect l="l" t="t" r="r" b="b"/>
              <a:pathLst>
                <a:path w="4408" h="3805" extrusionOk="0">
                  <a:moveTo>
                    <a:pt x="2278" y="1"/>
                  </a:moveTo>
                  <a:cubicBezTo>
                    <a:pt x="2238" y="1"/>
                    <a:pt x="2198" y="2"/>
                    <a:pt x="2158" y="4"/>
                  </a:cubicBezTo>
                  <a:cubicBezTo>
                    <a:pt x="942" y="34"/>
                    <a:pt x="0" y="916"/>
                    <a:pt x="30" y="1980"/>
                  </a:cubicBezTo>
                  <a:cubicBezTo>
                    <a:pt x="60" y="2995"/>
                    <a:pt x="1028" y="3804"/>
                    <a:pt x="2214" y="3804"/>
                  </a:cubicBezTo>
                  <a:cubicBezTo>
                    <a:pt x="2236" y="3804"/>
                    <a:pt x="2258" y="3804"/>
                    <a:pt x="2280" y="3803"/>
                  </a:cubicBezTo>
                  <a:cubicBezTo>
                    <a:pt x="3465" y="3773"/>
                    <a:pt x="4407" y="2892"/>
                    <a:pt x="4377" y="1828"/>
                  </a:cubicBezTo>
                  <a:cubicBezTo>
                    <a:pt x="4348" y="829"/>
                    <a:pt x="3410" y="1"/>
                    <a:pt x="2278" y="1"/>
                  </a:cubicBezTo>
                  <a:close/>
                </a:path>
              </a:pathLst>
            </a:custGeom>
            <a:solidFill>
              <a:srgbClr val="B5546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8" name="Google Shape;3650;p71">
              <a:extLst>
                <a:ext uri="{FF2B5EF4-FFF2-40B4-BE49-F238E27FC236}">
                  <a16:creationId xmlns:a16="http://schemas.microsoft.com/office/drawing/2014/main" xmlns="" id="{ECFCB31E-E7A4-36AC-3DAD-F7D41FF4E4A9}"/>
                </a:ext>
              </a:extLst>
            </p:cNvPr>
            <p:cNvSpPr/>
            <p:nvPr/>
          </p:nvSpPr>
          <p:spPr>
            <a:xfrm>
              <a:off x="4602932" y="1550715"/>
              <a:ext cx="405732" cy="341835"/>
            </a:xfrm>
            <a:custGeom>
              <a:avLst/>
              <a:gdLst/>
              <a:ahLst/>
              <a:cxnLst/>
              <a:rect l="l" t="t" r="r" b="b"/>
              <a:pathLst>
                <a:path w="23983" h="20206" extrusionOk="0">
                  <a:moveTo>
                    <a:pt x="12718" y="0"/>
                  </a:moveTo>
                  <a:cubicBezTo>
                    <a:pt x="11091" y="0"/>
                    <a:pt x="10475" y="925"/>
                    <a:pt x="10274" y="1361"/>
                  </a:cubicBezTo>
                  <a:cubicBezTo>
                    <a:pt x="10021" y="1141"/>
                    <a:pt x="9542" y="834"/>
                    <a:pt x="8826" y="834"/>
                  </a:cubicBezTo>
                  <a:cubicBezTo>
                    <a:pt x="7560" y="834"/>
                    <a:pt x="5551" y="1793"/>
                    <a:pt x="2736" y="5889"/>
                  </a:cubicBezTo>
                  <a:cubicBezTo>
                    <a:pt x="1763" y="7288"/>
                    <a:pt x="1094" y="8868"/>
                    <a:pt x="821" y="10570"/>
                  </a:cubicBezTo>
                  <a:cubicBezTo>
                    <a:pt x="0" y="16042"/>
                    <a:pt x="4103" y="20206"/>
                    <a:pt x="4103" y="20206"/>
                  </a:cubicBezTo>
                  <a:cubicBezTo>
                    <a:pt x="4043" y="18747"/>
                    <a:pt x="4195" y="17288"/>
                    <a:pt x="4559" y="15890"/>
                  </a:cubicBezTo>
                  <a:cubicBezTo>
                    <a:pt x="8055" y="13975"/>
                    <a:pt x="10943" y="11604"/>
                    <a:pt x="11459" y="8169"/>
                  </a:cubicBezTo>
                  <a:cubicBezTo>
                    <a:pt x="12675" y="10510"/>
                    <a:pt x="17660" y="11513"/>
                    <a:pt x="21034" y="11877"/>
                  </a:cubicBezTo>
                  <a:cubicBezTo>
                    <a:pt x="21794" y="12850"/>
                    <a:pt x="22584" y="15008"/>
                    <a:pt x="23101" y="16376"/>
                  </a:cubicBezTo>
                  <a:cubicBezTo>
                    <a:pt x="23648" y="14887"/>
                    <a:pt x="23952" y="13336"/>
                    <a:pt x="23952" y="11786"/>
                  </a:cubicBezTo>
                  <a:cubicBezTo>
                    <a:pt x="23982" y="8899"/>
                    <a:pt x="23040" y="5251"/>
                    <a:pt x="19028" y="2607"/>
                  </a:cubicBezTo>
                  <a:cubicBezTo>
                    <a:pt x="16039" y="614"/>
                    <a:pt x="14043" y="0"/>
                    <a:pt x="12718"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9" name="Google Shape;3651;p71">
              <a:extLst>
                <a:ext uri="{FF2B5EF4-FFF2-40B4-BE49-F238E27FC236}">
                  <a16:creationId xmlns:a16="http://schemas.microsoft.com/office/drawing/2014/main" xmlns="" id="{8FBECDBD-F906-BEB5-4FE7-60C6207D2864}"/>
                </a:ext>
              </a:extLst>
            </p:cNvPr>
            <p:cNvSpPr/>
            <p:nvPr/>
          </p:nvSpPr>
          <p:spPr>
            <a:xfrm>
              <a:off x="4616804" y="1550715"/>
              <a:ext cx="391860" cy="199407"/>
            </a:xfrm>
            <a:custGeom>
              <a:avLst/>
              <a:gdLst/>
              <a:ahLst/>
              <a:cxnLst/>
              <a:rect l="l" t="t" r="r" b="b"/>
              <a:pathLst>
                <a:path w="23163" h="11787" extrusionOk="0">
                  <a:moveTo>
                    <a:pt x="11898" y="0"/>
                  </a:moveTo>
                  <a:cubicBezTo>
                    <a:pt x="10271" y="0"/>
                    <a:pt x="9655" y="925"/>
                    <a:pt x="9454" y="1361"/>
                  </a:cubicBezTo>
                  <a:cubicBezTo>
                    <a:pt x="9201" y="1141"/>
                    <a:pt x="8722" y="834"/>
                    <a:pt x="8006" y="834"/>
                  </a:cubicBezTo>
                  <a:cubicBezTo>
                    <a:pt x="6740" y="834"/>
                    <a:pt x="4731" y="1793"/>
                    <a:pt x="1916" y="5889"/>
                  </a:cubicBezTo>
                  <a:cubicBezTo>
                    <a:pt x="943" y="7288"/>
                    <a:pt x="274" y="8868"/>
                    <a:pt x="1" y="10570"/>
                  </a:cubicBezTo>
                  <a:cubicBezTo>
                    <a:pt x="1771" y="7567"/>
                    <a:pt x="5197" y="2599"/>
                    <a:pt x="8422" y="2599"/>
                  </a:cubicBezTo>
                  <a:cubicBezTo>
                    <a:pt x="8852" y="2599"/>
                    <a:pt x="9279" y="2687"/>
                    <a:pt x="9697" y="2880"/>
                  </a:cubicBezTo>
                  <a:cubicBezTo>
                    <a:pt x="9697" y="2880"/>
                    <a:pt x="10504" y="1464"/>
                    <a:pt x="12196" y="1464"/>
                  </a:cubicBezTo>
                  <a:cubicBezTo>
                    <a:pt x="12607" y="1464"/>
                    <a:pt x="13071" y="1548"/>
                    <a:pt x="13588" y="1756"/>
                  </a:cubicBezTo>
                  <a:cubicBezTo>
                    <a:pt x="16080" y="2759"/>
                    <a:pt x="21369" y="5099"/>
                    <a:pt x="23132" y="11786"/>
                  </a:cubicBezTo>
                  <a:cubicBezTo>
                    <a:pt x="23162" y="8899"/>
                    <a:pt x="22220" y="5251"/>
                    <a:pt x="18208" y="2607"/>
                  </a:cubicBezTo>
                  <a:cubicBezTo>
                    <a:pt x="15219" y="614"/>
                    <a:pt x="13223" y="0"/>
                    <a:pt x="11898" y="0"/>
                  </a:cubicBezTo>
                  <a:close/>
                </a:path>
              </a:pathLst>
            </a:custGeom>
            <a:solidFill>
              <a:srgbClr val="49343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0" name="Google Shape;3652;p71">
              <a:extLst>
                <a:ext uri="{FF2B5EF4-FFF2-40B4-BE49-F238E27FC236}">
                  <a16:creationId xmlns:a16="http://schemas.microsoft.com/office/drawing/2014/main" xmlns="" id="{5D949264-A5AC-BC38-840B-C531D08E7797}"/>
                </a:ext>
              </a:extLst>
            </p:cNvPr>
            <p:cNvSpPr/>
            <p:nvPr/>
          </p:nvSpPr>
          <p:spPr>
            <a:xfrm>
              <a:off x="4743813" y="2089592"/>
              <a:ext cx="383621" cy="507407"/>
            </a:xfrm>
            <a:custGeom>
              <a:avLst/>
              <a:gdLst/>
              <a:ahLst/>
              <a:cxnLst/>
              <a:rect l="l" t="t" r="r" b="b"/>
              <a:pathLst>
                <a:path w="22676" h="29993" extrusionOk="0">
                  <a:moveTo>
                    <a:pt x="12503" y="1"/>
                  </a:moveTo>
                  <a:cubicBezTo>
                    <a:pt x="12419" y="1"/>
                    <a:pt x="12335" y="8"/>
                    <a:pt x="12250" y="23"/>
                  </a:cubicBezTo>
                  <a:lnTo>
                    <a:pt x="5350" y="1390"/>
                  </a:lnTo>
                  <a:cubicBezTo>
                    <a:pt x="4651" y="1542"/>
                    <a:pt x="4165" y="2120"/>
                    <a:pt x="4074" y="2789"/>
                  </a:cubicBezTo>
                  <a:lnTo>
                    <a:pt x="3010" y="9962"/>
                  </a:lnTo>
                  <a:lnTo>
                    <a:pt x="0" y="29506"/>
                  </a:lnTo>
                  <a:lnTo>
                    <a:pt x="7295" y="29993"/>
                  </a:lnTo>
                  <a:lnTo>
                    <a:pt x="10700" y="16497"/>
                  </a:lnTo>
                  <a:lnTo>
                    <a:pt x="15624" y="29658"/>
                  </a:lnTo>
                  <a:cubicBezTo>
                    <a:pt x="15624" y="29658"/>
                    <a:pt x="22676" y="28929"/>
                    <a:pt x="22433" y="28321"/>
                  </a:cubicBezTo>
                  <a:cubicBezTo>
                    <a:pt x="22159" y="27713"/>
                    <a:pt x="16931" y="8169"/>
                    <a:pt x="16931" y="8169"/>
                  </a:cubicBezTo>
                  <a:lnTo>
                    <a:pt x="13891" y="965"/>
                  </a:lnTo>
                  <a:cubicBezTo>
                    <a:pt x="13678" y="377"/>
                    <a:pt x="13112" y="1"/>
                    <a:pt x="12503" y="1"/>
                  </a:cubicBezTo>
                  <a:close/>
                </a:path>
              </a:pathLst>
            </a:custGeom>
            <a:solidFill>
              <a:schemeClr val="accen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1" name="Google Shape;3653;p71">
              <a:extLst>
                <a:ext uri="{FF2B5EF4-FFF2-40B4-BE49-F238E27FC236}">
                  <a16:creationId xmlns:a16="http://schemas.microsoft.com/office/drawing/2014/main" xmlns="" id="{B9593FC8-57F0-91B4-FC90-A2C34CE893BA}"/>
                </a:ext>
              </a:extLst>
            </p:cNvPr>
            <p:cNvSpPr/>
            <p:nvPr/>
          </p:nvSpPr>
          <p:spPr>
            <a:xfrm>
              <a:off x="4914011" y="1977046"/>
              <a:ext cx="50414" cy="135052"/>
            </a:xfrm>
            <a:custGeom>
              <a:avLst/>
              <a:gdLst/>
              <a:ahLst/>
              <a:cxnLst/>
              <a:rect l="l" t="t" r="r" b="b"/>
              <a:pathLst>
                <a:path w="2980" h="7983" extrusionOk="0">
                  <a:moveTo>
                    <a:pt x="1147" y="1"/>
                  </a:moveTo>
                  <a:cubicBezTo>
                    <a:pt x="745" y="1"/>
                    <a:pt x="363" y="93"/>
                    <a:pt x="0" y="262"/>
                  </a:cubicBezTo>
                  <a:lnTo>
                    <a:pt x="1611" y="7983"/>
                  </a:lnTo>
                  <a:lnTo>
                    <a:pt x="2979" y="7740"/>
                  </a:lnTo>
                  <a:lnTo>
                    <a:pt x="1459" y="19"/>
                  </a:lnTo>
                  <a:cubicBezTo>
                    <a:pt x="1354" y="7"/>
                    <a:pt x="1250" y="1"/>
                    <a:pt x="1147" y="1"/>
                  </a:cubicBezTo>
                  <a:close/>
                </a:path>
              </a:pathLst>
            </a:custGeom>
            <a:solidFill>
              <a:schemeClr val="accen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2" name="Google Shape;3654;p71">
              <a:extLst>
                <a:ext uri="{FF2B5EF4-FFF2-40B4-BE49-F238E27FC236}">
                  <a16:creationId xmlns:a16="http://schemas.microsoft.com/office/drawing/2014/main" xmlns="" id="{B5D15CE8-1A82-A5C0-6DCB-45099EAC51F1}"/>
                </a:ext>
              </a:extLst>
            </p:cNvPr>
            <p:cNvSpPr/>
            <p:nvPr/>
          </p:nvSpPr>
          <p:spPr>
            <a:xfrm>
              <a:off x="4942803" y="2094075"/>
              <a:ext cx="15953" cy="14075"/>
            </a:xfrm>
            <a:custGeom>
              <a:avLst/>
              <a:gdLst/>
              <a:ahLst/>
              <a:cxnLst/>
              <a:rect l="l" t="t" r="r" b="b"/>
              <a:pathLst>
                <a:path w="943" h="832" extrusionOk="0">
                  <a:moveTo>
                    <a:pt x="548" y="1"/>
                  </a:moveTo>
                  <a:cubicBezTo>
                    <a:pt x="183" y="1"/>
                    <a:pt x="1" y="457"/>
                    <a:pt x="244" y="700"/>
                  </a:cubicBezTo>
                  <a:cubicBezTo>
                    <a:pt x="335" y="791"/>
                    <a:pt x="443" y="832"/>
                    <a:pt x="547" y="832"/>
                  </a:cubicBezTo>
                  <a:cubicBezTo>
                    <a:pt x="754" y="832"/>
                    <a:pt x="943" y="670"/>
                    <a:pt x="943" y="426"/>
                  </a:cubicBezTo>
                  <a:cubicBezTo>
                    <a:pt x="943" y="183"/>
                    <a:pt x="761" y="1"/>
                    <a:pt x="548" y="1"/>
                  </a:cubicBezTo>
                  <a:close/>
                </a:path>
              </a:pathLst>
            </a:custGeom>
            <a:solidFill>
              <a:schemeClr val="accent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3" name="Google Shape;3655;p71">
              <a:extLst>
                <a:ext uri="{FF2B5EF4-FFF2-40B4-BE49-F238E27FC236}">
                  <a16:creationId xmlns:a16="http://schemas.microsoft.com/office/drawing/2014/main" xmlns="" id="{B1ABB070-D397-82BB-2013-EEE7C93E861E}"/>
                </a:ext>
              </a:extLst>
            </p:cNvPr>
            <p:cNvSpPr/>
            <p:nvPr/>
          </p:nvSpPr>
          <p:spPr>
            <a:xfrm>
              <a:off x="4803969" y="2002556"/>
              <a:ext cx="47335" cy="132176"/>
            </a:xfrm>
            <a:custGeom>
              <a:avLst/>
              <a:gdLst/>
              <a:ahLst/>
              <a:cxnLst/>
              <a:rect l="l" t="t" r="r" b="b"/>
              <a:pathLst>
                <a:path w="2798" h="7813" extrusionOk="0">
                  <a:moveTo>
                    <a:pt x="1338" y="0"/>
                  </a:moveTo>
                  <a:cubicBezTo>
                    <a:pt x="852" y="31"/>
                    <a:pt x="366" y="183"/>
                    <a:pt x="1" y="487"/>
                  </a:cubicBezTo>
                  <a:lnTo>
                    <a:pt x="1399" y="7812"/>
                  </a:lnTo>
                  <a:lnTo>
                    <a:pt x="2797" y="7508"/>
                  </a:lnTo>
                  <a:cubicBezTo>
                    <a:pt x="2797" y="7387"/>
                    <a:pt x="1338" y="0"/>
                    <a:pt x="1338" y="0"/>
                  </a:cubicBezTo>
                  <a:close/>
                </a:path>
              </a:pathLst>
            </a:custGeom>
            <a:solidFill>
              <a:schemeClr val="accen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4" name="Google Shape;3656;p71">
              <a:extLst>
                <a:ext uri="{FF2B5EF4-FFF2-40B4-BE49-F238E27FC236}">
                  <a16:creationId xmlns:a16="http://schemas.microsoft.com/office/drawing/2014/main" xmlns="" id="{2F46E302-82D4-A28B-56D7-4BB8E70403D9}"/>
                </a:ext>
              </a:extLst>
            </p:cNvPr>
            <p:cNvSpPr/>
            <p:nvPr/>
          </p:nvSpPr>
          <p:spPr>
            <a:xfrm>
              <a:off x="4828650" y="2117217"/>
              <a:ext cx="16985" cy="14464"/>
            </a:xfrm>
            <a:custGeom>
              <a:avLst/>
              <a:gdLst/>
              <a:ahLst/>
              <a:cxnLst/>
              <a:rect l="l" t="t" r="r" b="b"/>
              <a:pathLst>
                <a:path w="1004" h="855" extrusionOk="0">
                  <a:moveTo>
                    <a:pt x="578" y="1"/>
                  </a:moveTo>
                  <a:cubicBezTo>
                    <a:pt x="183" y="1"/>
                    <a:pt x="1" y="457"/>
                    <a:pt x="274" y="730"/>
                  </a:cubicBezTo>
                  <a:cubicBezTo>
                    <a:pt x="361" y="816"/>
                    <a:pt x="465" y="854"/>
                    <a:pt x="568" y="854"/>
                  </a:cubicBezTo>
                  <a:cubicBezTo>
                    <a:pt x="790" y="854"/>
                    <a:pt x="1004" y="676"/>
                    <a:pt x="1004" y="426"/>
                  </a:cubicBezTo>
                  <a:cubicBezTo>
                    <a:pt x="1004" y="183"/>
                    <a:pt x="791" y="1"/>
                    <a:pt x="578" y="1"/>
                  </a:cubicBezTo>
                  <a:close/>
                </a:path>
              </a:pathLst>
            </a:custGeom>
            <a:solidFill>
              <a:schemeClr val="accent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5" name="Google Shape;3657;p71">
              <a:extLst>
                <a:ext uri="{FF2B5EF4-FFF2-40B4-BE49-F238E27FC236}">
                  <a16:creationId xmlns:a16="http://schemas.microsoft.com/office/drawing/2014/main" xmlns="" id="{BEECC33B-811B-781E-8500-92AC57B31EF6}"/>
                </a:ext>
              </a:extLst>
            </p:cNvPr>
            <p:cNvSpPr/>
            <p:nvPr/>
          </p:nvSpPr>
          <p:spPr>
            <a:xfrm>
              <a:off x="4799351" y="2228798"/>
              <a:ext cx="226272" cy="29335"/>
            </a:xfrm>
            <a:custGeom>
              <a:avLst/>
              <a:gdLst/>
              <a:ahLst/>
              <a:cxnLst/>
              <a:rect l="l" t="t" r="r" b="b"/>
              <a:pathLst>
                <a:path w="13375" h="1734" fill="none" extrusionOk="0">
                  <a:moveTo>
                    <a:pt x="0" y="1733"/>
                  </a:moveTo>
                  <a:cubicBezTo>
                    <a:pt x="4499" y="1642"/>
                    <a:pt x="8997" y="1095"/>
                    <a:pt x="13374" y="0"/>
                  </a:cubicBezTo>
                </a:path>
              </a:pathLst>
            </a:custGeom>
            <a:solidFill>
              <a:schemeClr val="accent2"/>
            </a:solidFill>
            <a:ln w="98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6" name="Google Shape;3658;p71">
              <a:extLst>
                <a:ext uri="{FF2B5EF4-FFF2-40B4-BE49-F238E27FC236}">
                  <a16:creationId xmlns:a16="http://schemas.microsoft.com/office/drawing/2014/main" xmlns="" id="{7F655C72-2054-08B2-2338-B7EE3C41C2A1}"/>
                </a:ext>
              </a:extLst>
            </p:cNvPr>
            <p:cNvSpPr/>
            <p:nvPr/>
          </p:nvSpPr>
          <p:spPr>
            <a:xfrm>
              <a:off x="4796255" y="2243194"/>
              <a:ext cx="233986" cy="31382"/>
            </a:xfrm>
            <a:custGeom>
              <a:avLst/>
              <a:gdLst/>
              <a:ahLst/>
              <a:cxnLst/>
              <a:rect l="l" t="t" r="r" b="b"/>
              <a:pathLst>
                <a:path w="13831" h="1855" fill="none" extrusionOk="0">
                  <a:moveTo>
                    <a:pt x="1" y="1733"/>
                  </a:moveTo>
                  <a:cubicBezTo>
                    <a:pt x="4682" y="1855"/>
                    <a:pt x="9332" y="1277"/>
                    <a:pt x="13831" y="1"/>
                  </a:cubicBezTo>
                </a:path>
              </a:pathLst>
            </a:custGeom>
            <a:solidFill>
              <a:schemeClr val="accent2"/>
            </a:solidFill>
            <a:ln w="98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7" name="Google Shape;3659;p71">
              <a:extLst>
                <a:ext uri="{FF2B5EF4-FFF2-40B4-BE49-F238E27FC236}">
                  <a16:creationId xmlns:a16="http://schemas.microsoft.com/office/drawing/2014/main" xmlns="" id="{359A8020-9634-1CAD-8F05-7DFA46A97452}"/>
                </a:ext>
              </a:extLst>
            </p:cNvPr>
            <p:cNvSpPr/>
            <p:nvPr/>
          </p:nvSpPr>
          <p:spPr>
            <a:xfrm>
              <a:off x="4845617" y="2134708"/>
              <a:ext cx="121891" cy="98223"/>
            </a:xfrm>
            <a:custGeom>
              <a:avLst/>
              <a:gdLst/>
              <a:ahLst/>
              <a:cxnLst/>
              <a:rect l="l" t="t" r="r" b="b"/>
              <a:pathLst>
                <a:path w="7205" h="5806" fill="none" extrusionOk="0">
                  <a:moveTo>
                    <a:pt x="1" y="1216"/>
                  </a:moveTo>
                  <a:lnTo>
                    <a:pt x="6445" y="0"/>
                  </a:lnTo>
                  <a:cubicBezTo>
                    <a:pt x="6961" y="2553"/>
                    <a:pt x="7205" y="4620"/>
                    <a:pt x="4165" y="5167"/>
                  </a:cubicBezTo>
                  <a:cubicBezTo>
                    <a:pt x="822" y="5806"/>
                    <a:pt x="244" y="3526"/>
                    <a:pt x="1" y="1216"/>
                  </a:cubicBezTo>
                  <a:close/>
                </a:path>
              </a:pathLst>
            </a:custGeom>
            <a:solidFill>
              <a:schemeClr val="accent2"/>
            </a:solidFill>
            <a:ln w="98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8" name="Google Shape;3660;p71">
              <a:extLst>
                <a:ext uri="{FF2B5EF4-FFF2-40B4-BE49-F238E27FC236}">
                  <a16:creationId xmlns:a16="http://schemas.microsoft.com/office/drawing/2014/main" xmlns="" id="{2D1878C1-7328-C0B8-9915-E82FA30B4E9D}"/>
                </a:ext>
              </a:extLst>
            </p:cNvPr>
            <p:cNvSpPr/>
            <p:nvPr/>
          </p:nvSpPr>
          <p:spPr>
            <a:xfrm>
              <a:off x="4996276" y="2538337"/>
              <a:ext cx="138859" cy="69954"/>
            </a:xfrm>
            <a:custGeom>
              <a:avLst/>
              <a:gdLst/>
              <a:ahLst/>
              <a:cxnLst/>
              <a:rect l="l" t="t" r="r" b="b"/>
              <a:pathLst>
                <a:path w="8208" h="4135" extrusionOk="0">
                  <a:moveTo>
                    <a:pt x="7205" y="1"/>
                  </a:moveTo>
                  <a:cubicBezTo>
                    <a:pt x="4591" y="943"/>
                    <a:pt x="2128" y="1672"/>
                    <a:pt x="1" y="1824"/>
                  </a:cubicBezTo>
                  <a:lnTo>
                    <a:pt x="761" y="4134"/>
                  </a:lnTo>
                  <a:cubicBezTo>
                    <a:pt x="2736" y="4104"/>
                    <a:pt x="5320" y="3648"/>
                    <a:pt x="8208" y="3010"/>
                  </a:cubicBezTo>
                  <a:lnTo>
                    <a:pt x="7205" y="1"/>
                  </a:lnTo>
                  <a:close/>
                </a:path>
              </a:pathLst>
            </a:custGeom>
            <a:solidFill>
              <a:schemeClr val="accen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9" name="Google Shape;3661;p71">
              <a:extLst>
                <a:ext uri="{FF2B5EF4-FFF2-40B4-BE49-F238E27FC236}">
                  <a16:creationId xmlns:a16="http://schemas.microsoft.com/office/drawing/2014/main" xmlns="" id="{E761C8F1-757D-DCDE-B651-807E66695532}"/>
                </a:ext>
              </a:extLst>
            </p:cNvPr>
            <p:cNvSpPr/>
            <p:nvPr/>
          </p:nvSpPr>
          <p:spPr>
            <a:xfrm>
              <a:off x="4731464" y="2548115"/>
              <a:ext cx="147098" cy="65555"/>
            </a:xfrm>
            <a:custGeom>
              <a:avLst/>
              <a:gdLst/>
              <a:ahLst/>
              <a:cxnLst/>
              <a:rect l="l" t="t" r="r" b="b"/>
              <a:pathLst>
                <a:path w="8695" h="3875" extrusionOk="0">
                  <a:moveTo>
                    <a:pt x="822" y="0"/>
                  </a:moveTo>
                  <a:lnTo>
                    <a:pt x="1" y="3131"/>
                  </a:lnTo>
                  <a:cubicBezTo>
                    <a:pt x="2887" y="3539"/>
                    <a:pt x="5626" y="3874"/>
                    <a:pt x="7477" y="3874"/>
                  </a:cubicBezTo>
                  <a:cubicBezTo>
                    <a:pt x="7692" y="3874"/>
                    <a:pt x="7896" y="3870"/>
                    <a:pt x="8086" y="3860"/>
                  </a:cubicBezTo>
                  <a:lnTo>
                    <a:pt x="8694" y="1094"/>
                  </a:lnTo>
                  <a:cubicBezTo>
                    <a:pt x="6050" y="942"/>
                    <a:pt x="3405" y="578"/>
                    <a:pt x="822" y="0"/>
                  </a:cubicBezTo>
                  <a:close/>
                </a:path>
              </a:pathLst>
            </a:custGeom>
            <a:solidFill>
              <a:schemeClr val="accen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0" name="Google Shape;3662;p71">
              <a:extLst>
                <a:ext uri="{FF2B5EF4-FFF2-40B4-BE49-F238E27FC236}">
                  <a16:creationId xmlns:a16="http://schemas.microsoft.com/office/drawing/2014/main" xmlns="" id="{9F87D4F4-D12F-6344-B458-6A876E9E944D}"/>
                </a:ext>
              </a:extLst>
            </p:cNvPr>
            <p:cNvSpPr/>
            <p:nvPr/>
          </p:nvSpPr>
          <p:spPr>
            <a:xfrm>
              <a:off x="5000945" y="2153621"/>
              <a:ext cx="99221" cy="97969"/>
            </a:xfrm>
            <a:custGeom>
              <a:avLst/>
              <a:gdLst/>
              <a:ahLst/>
              <a:cxnLst/>
              <a:rect l="l" t="t" r="r" b="b"/>
              <a:pathLst>
                <a:path w="5865" h="5791" extrusionOk="0">
                  <a:moveTo>
                    <a:pt x="2340" y="1"/>
                  </a:moveTo>
                  <a:cubicBezTo>
                    <a:pt x="1907" y="1"/>
                    <a:pt x="1459" y="130"/>
                    <a:pt x="1032" y="463"/>
                  </a:cubicBezTo>
                  <a:cubicBezTo>
                    <a:pt x="424" y="919"/>
                    <a:pt x="424" y="1375"/>
                    <a:pt x="758" y="1739"/>
                  </a:cubicBezTo>
                  <a:cubicBezTo>
                    <a:pt x="424" y="2013"/>
                    <a:pt x="181" y="2408"/>
                    <a:pt x="90" y="2834"/>
                  </a:cubicBezTo>
                  <a:cubicBezTo>
                    <a:pt x="1" y="3249"/>
                    <a:pt x="201" y="3838"/>
                    <a:pt x="634" y="3838"/>
                  </a:cubicBezTo>
                  <a:cubicBezTo>
                    <a:pt x="645" y="3838"/>
                    <a:pt x="656" y="3837"/>
                    <a:pt x="667" y="3837"/>
                  </a:cubicBezTo>
                  <a:lnTo>
                    <a:pt x="667" y="3837"/>
                  </a:lnTo>
                  <a:cubicBezTo>
                    <a:pt x="606" y="3989"/>
                    <a:pt x="637" y="4171"/>
                    <a:pt x="697" y="4323"/>
                  </a:cubicBezTo>
                  <a:cubicBezTo>
                    <a:pt x="816" y="4631"/>
                    <a:pt x="1119" y="4828"/>
                    <a:pt x="1449" y="4828"/>
                  </a:cubicBezTo>
                  <a:cubicBezTo>
                    <a:pt x="1542" y="4828"/>
                    <a:pt x="1637" y="4812"/>
                    <a:pt x="1731" y="4779"/>
                  </a:cubicBezTo>
                  <a:lnTo>
                    <a:pt x="1731" y="4779"/>
                  </a:lnTo>
                  <a:cubicBezTo>
                    <a:pt x="1701" y="5083"/>
                    <a:pt x="1883" y="5326"/>
                    <a:pt x="2156" y="5417"/>
                  </a:cubicBezTo>
                  <a:cubicBezTo>
                    <a:pt x="2283" y="5480"/>
                    <a:pt x="2415" y="5512"/>
                    <a:pt x="2546" y="5512"/>
                  </a:cubicBezTo>
                  <a:cubicBezTo>
                    <a:pt x="2728" y="5512"/>
                    <a:pt x="2909" y="5450"/>
                    <a:pt x="3068" y="5326"/>
                  </a:cubicBezTo>
                  <a:cubicBezTo>
                    <a:pt x="3068" y="5508"/>
                    <a:pt x="3190" y="5691"/>
                    <a:pt x="3403" y="5751"/>
                  </a:cubicBezTo>
                  <a:cubicBezTo>
                    <a:pt x="3473" y="5778"/>
                    <a:pt x="3547" y="5790"/>
                    <a:pt x="3622" y="5790"/>
                  </a:cubicBezTo>
                  <a:cubicBezTo>
                    <a:pt x="4320" y="5790"/>
                    <a:pt x="5159" y="4732"/>
                    <a:pt x="5378" y="4293"/>
                  </a:cubicBezTo>
                  <a:cubicBezTo>
                    <a:pt x="5865" y="3229"/>
                    <a:pt x="5287" y="2165"/>
                    <a:pt x="4710" y="1283"/>
                  </a:cubicBezTo>
                  <a:cubicBezTo>
                    <a:pt x="4447" y="846"/>
                    <a:pt x="3447" y="1"/>
                    <a:pt x="2340" y="1"/>
                  </a:cubicBez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1" name="Google Shape;3663;p71">
              <a:extLst>
                <a:ext uri="{FF2B5EF4-FFF2-40B4-BE49-F238E27FC236}">
                  <a16:creationId xmlns:a16="http://schemas.microsoft.com/office/drawing/2014/main" xmlns="" id="{EF1ADEE7-7F50-A07E-7B9A-12B2944FEB8D}"/>
                </a:ext>
              </a:extLst>
            </p:cNvPr>
            <p:cNvSpPr/>
            <p:nvPr/>
          </p:nvSpPr>
          <p:spPr>
            <a:xfrm>
              <a:off x="5014800" y="2163585"/>
              <a:ext cx="27051" cy="17933"/>
            </a:xfrm>
            <a:custGeom>
              <a:avLst/>
              <a:gdLst/>
              <a:ahLst/>
              <a:cxnLst/>
              <a:rect l="l" t="t" r="r" b="b"/>
              <a:pathLst>
                <a:path w="1599" h="1060" extrusionOk="0">
                  <a:moveTo>
                    <a:pt x="646" y="0"/>
                  </a:moveTo>
                  <a:cubicBezTo>
                    <a:pt x="631" y="0"/>
                    <a:pt x="617" y="8"/>
                    <a:pt x="608" y="26"/>
                  </a:cubicBezTo>
                  <a:cubicBezTo>
                    <a:pt x="486" y="208"/>
                    <a:pt x="456" y="390"/>
                    <a:pt x="486" y="603"/>
                  </a:cubicBezTo>
                  <a:cubicBezTo>
                    <a:pt x="304" y="725"/>
                    <a:pt x="122" y="877"/>
                    <a:pt x="0" y="1059"/>
                  </a:cubicBezTo>
                  <a:cubicBezTo>
                    <a:pt x="456" y="694"/>
                    <a:pt x="973" y="390"/>
                    <a:pt x="1520" y="178"/>
                  </a:cubicBezTo>
                  <a:cubicBezTo>
                    <a:pt x="1599" y="125"/>
                    <a:pt x="1564" y="50"/>
                    <a:pt x="1494" y="50"/>
                  </a:cubicBezTo>
                  <a:cubicBezTo>
                    <a:pt x="1483" y="50"/>
                    <a:pt x="1471" y="52"/>
                    <a:pt x="1459" y="56"/>
                  </a:cubicBezTo>
                  <a:cubicBezTo>
                    <a:pt x="1155" y="178"/>
                    <a:pt x="882" y="330"/>
                    <a:pt x="578" y="512"/>
                  </a:cubicBezTo>
                  <a:cubicBezTo>
                    <a:pt x="578" y="360"/>
                    <a:pt x="638" y="208"/>
                    <a:pt x="699" y="86"/>
                  </a:cubicBezTo>
                  <a:cubicBezTo>
                    <a:pt x="721" y="43"/>
                    <a:pt x="681" y="0"/>
                    <a:pt x="646"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2" name="Google Shape;3664;p71">
              <a:extLst>
                <a:ext uri="{FF2B5EF4-FFF2-40B4-BE49-F238E27FC236}">
                  <a16:creationId xmlns:a16="http://schemas.microsoft.com/office/drawing/2014/main" xmlns="" id="{3A62A07F-74FC-6795-B28C-FAC4B2A0CCCD}"/>
                </a:ext>
              </a:extLst>
            </p:cNvPr>
            <p:cNvSpPr/>
            <p:nvPr/>
          </p:nvSpPr>
          <p:spPr>
            <a:xfrm>
              <a:off x="5059527" y="2149104"/>
              <a:ext cx="44747" cy="56572"/>
            </a:xfrm>
            <a:custGeom>
              <a:avLst/>
              <a:gdLst/>
              <a:ahLst/>
              <a:cxnLst/>
              <a:rect l="l" t="t" r="r" b="b"/>
              <a:pathLst>
                <a:path w="2645" h="3344" extrusionOk="0">
                  <a:moveTo>
                    <a:pt x="304" y="0"/>
                  </a:moveTo>
                  <a:lnTo>
                    <a:pt x="0" y="760"/>
                  </a:lnTo>
                  <a:lnTo>
                    <a:pt x="1733" y="3344"/>
                  </a:lnTo>
                  <a:lnTo>
                    <a:pt x="2645" y="1642"/>
                  </a:lnTo>
                  <a:lnTo>
                    <a:pt x="304" y="0"/>
                  </a:ln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3" name="Google Shape;3665;p71">
              <a:extLst>
                <a:ext uri="{FF2B5EF4-FFF2-40B4-BE49-F238E27FC236}">
                  <a16:creationId xmlns:a16="http://schemas.microsoft.com/office/drawing/2014/main" xmlns="" id="{53326F83-32A0-4191-C48F-599688CFBC9E}"/>
                </a:ext>
              </a:extLst>
            </p:cNvPr>
            <p:cNvSpPr/>
            <p:nvPr/>
          </p:nvSpPr>
          <p:spPr>
            <a:xfrm>
              <a:off x="4718625" y="2173211"/>
              <a:ext cx="95144" cy="101725"/>
            </a:xfrm>
            <a:custGeom>
              <a:avLst/>
              <a:gdLst/>
              <a:ahLst/>
              <a:cxnLst/>
              <a:rect l="l" t="t" r="r" b="b"/>
              <a:pathLst>
                <a:path w="5624" h="6013" extrusionOk="0">
                  <a:moveTo>
                    <a:pt x="3047" y="1"/>
                  </a:moveTo>
                  <a:cubicBezTo>
                    <a:pt x="1682" y="1"/>
                    <a:pt x="701" y="1414"/>
                    <a:pt x="547" y="1979"/>
                  </a:cubicBezTo>
                  <a:cubicBezTo>
                    <a:pt x="243" y="2983"/>
                    <a:pt x="0" y="4168"/>
                    <a:pt x="760" y="5049"/>
                  </a:cubicBezTo>
                  <a:cubicBezTo>
                    <a:pt x="1050" y="5387"/>
                    <a:pt x="1933" y="6012"/>
                    <a:pt x="2589" y="6012"/>
                  </a:cubicBezTo>
                  <a:cubicBezTo>
                    <a:pt x="2759" y="6012"/>
                    <a:pt x="2914" y="5970"/>
                    <a:pt x="3040" y="5870"/>
                  </a:cubicBezTo>
                  <a:cubicBezTo>
                    <a:pt x="3222" y="5779"/>
                    <a:pt x="3313" y="5566"/>
                    <a:pt x="3252" y="5384"/>
                  </a:cubicBezTo>
                  <a:lnTo>
                    <a:pt x="3252" y="5384"/>
                  </a:lnTo>
                  <a:cubicBezTo>
                    <a:pt x="3357" y="5426"/>
                    <a:pt x="3468" y="5446"/>
                    <a:pt x="3579" y="5446"/>
                  </a:cubicBezTo>
                  <a:cubicBezTo>
                    <a:pt x="3792" y="5446"/>
                    <a:pt x="4005" y="5372"/>
                    <a:pt x="4164" y="5232"/>
                  </a:cubicBezTo>
                  <a:cubicBezTo>
                    <a:pt x="4377" y="5080"/>
                    <a:pt x="4468" y="4776"/>
                    <a:pt x="4407" y="4502"/>
                  </a:cubicBezTo>
                  <a:lnTo>
                    <a:pt x="4407" y="4502"/>
                  </a:lnTo>
                  <a:cubicBezTo>
                    <a:pt x="4425" y="4504"/>
                    <a:pt x="4443" y="4504"/>
                    <a:pt x="4461" y="4504"/>
                  </a:cubicBezTo>
                  <a:cubicBezTo>
                    <a:pt x="4863" y="4504"/>
                    <a:pt x="5200" y="4180"/>
                    <a:pt x="5259" y="3773"/>
                  </a:cubicBezTo>
                  <a:cubicBezTo>
                    <a:pt x="5259" y="3590"/>
                    <a:pt x="5228" y="3438"/>
                    <a:pt x="5137" y="3286"/>
                  </a:cubicBezTo>
                  <a:cubicBezTo>
                    <a:pt x="5593" y="3195"/>
                    <a:pt x="5623" y="2527"/>
                    <a:pt x="5441" y="2162"/>
                  </a:cubicBezTo>
                  <a:cubicBezTo>
                    <a:pt x="5198" y="1797"/>
                    <a:pt x="4863" y="1493"/>
                    <a:pt x="4468" y="1311"/>
                  </a:cubicBezTo>
                  <a:cubicBezTo>
                    <a:pt x="4711" y="855"/>
                    <a:pt x="4559" y="429"/>
                    <a:pt x="3830" y="156"/>
                  </a:cubicBezTo>
                  <a:cubicBezTo>
                    <a:pt x="3558" y="48"/>
                    <a:pt x="3296" y="1"/>
                    <a:pt x="3047" y="1"/>
                  </a:cubicBez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4" name="Google Shape;3666;p71">
              <a:extLst>
                <a:ext uri="{FF2B5EF4-FFF2-40B4-BE49-F238E27FC236}">
                  <a16:creationId xmlns:a16="http://schemas.microsoft.com/office/drawing/2014/main" xmlns="" id="{3164A827-AA59-4D53-A906-BC1F18AC4110}"/>
                </a:ext>
              </a:extLst>
            </p:cNvPr>
            <p:cNvSpPr/>
            <p:nvPr/>
          </p:nvSpPr>
          <p:spPr>
            <a:xfrm>
              <a:off x="4762320" y="2180129"/>
              <a:ext cx="31382" cy="14752"/>
            </a:xfrm>
            <a:custGeom>
              <a:avLst/>
              <a:gdLst/>
              <a:ahLst/>
              <a:cxnLst/>
              <a:rect l="l" t="t" r="r" b="b"/>
              <a:pathLst>
                <a:path w="1855" h="872" extrusionOk="0">
                  <a:moveTo>
                    <a:pt x="902" y="0"/>
                  </a:moveTo>
                  <a:cubicBezTo>
                    <a:pt x="861" y="0"/>
                    <a:pt x="836" y="65"/>
                    <a:pt x="882" y="111"/>
                  </a:cubicBezTo>
                  <a:cubicBezTo>
                    <a:pt x="973" y="203"/>
                    <a:pt x="1034" y="355"/>
                    <a:pt x="1095" y="476"/>
                  </a:cubicBezTo>
                  <a:cubicBezTo>
                    <a:pt x="761" y="385"/>
                    <a:pt x="457" y="324"/>
                    <a:pt x="122" y="263"/>
                  </a:cubicBezTo>
                  <a:cubicBezTo>
                    <a:pt x="31" y="263"/>
                    <a:pt x="1" y="385"/>
                    <a:pt x="92" y="415"/>
                  </a:cubicBezTo>
                  <a:cubicBezTo>
                    <a:pt x="700" y="446"/>
                    <a:pt x="1277" y="598"/>
                    <a:pt x="1824" y="871"/>
                  </a:cubicBezTo>
                  <a:cubicBezTo>
                    <a:pt x="1824" y="871"/>
                    <a:pt x="1855" y="841"/>
                    <a:pt x="1824" y="841"/>
                  </a:cubicBezTo>
                  <a:cubicBezTo>
                    <a:pt x="1642" y="719"/>
                    <a:pt x="1429" y="598"/>
                    <a:pt x="1217" y="537"/>
                  </a:cubicBezTo>
                  <a:cubicBezTo>
                    <a:pt x="1186" y="324"/>
                    <a:pt x="1095" y="142"/>
                    <a:pt x="943" y="20"/>
                  </a:cubicBezTo>
                  <a:cubicBezTo>
                    <a:pt x="929" y="6"/>
                    <a:pt x="915" y="0"/>
                    <a:pt x="902"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5" name="Google Shape;3667;p71">
              <a:extLst>
                <a:ext uri="{FF2B5EF4-FFF2-40B4-BE49-F238E27FC236}">
                  <a16:creationId xmlns:a16="http://schemas.microsoft.com/office/drawing/2014/main" xmlns="" id="{8ADB07E4-CF24-658A-5598-313AB4FED716}"/>
                </a:ext>
              </a:extLst>
            </p:cNvPr>
            <p:cNvSpPr/>
            <p:nvPr/>
          </p:nvSpPr>
          <p:spPr>
            <a:xfrm>
              <a:off x="4706276" y="2177372"/>
              <a:ext cx="38064" cy="60700"/>
            </a:xfrm>
            <a:custGeom>
              <a:avLst/>
              <a:gdLst/>
              <a:ahLst/>
              <a:cxnLst/>
              <a:rect l="l" t="t" r="r" b="b"/>
              <a:pathLst>
                <a:path w="2250" h="3588" extrusionOk="0">
                  <a:moveTo>
                    <a:pt x="1794" y="1"/>
                  </a:moveTo>
                  <a:lnTo>
                    <a:pt x="1" y="2189"/>
                  </a:lnTo>
                  <a:lnTo>
                    <a:pt x="1308" y="3588"/>
                  </a:lnTo>
                  <a:lnTo>
                    <a:pt x="2250" y="609"/>
                  </a:lnTo>
                  <a:lnTo>
                    <a:pt x="1794" y="1"/>
                  </a:ln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grpSp>
      <p:pic>
        <p:nvPicPr>
          <p:cNvPr id="106" name="Picture 105">
            <a:extLst>
              <a:ext uri="{FF2B5EF4-FFF2-40B4-BE49-F238E27FC236}">
                <a16:creationId xmlns:a16="http://schemas.microsoft.com/office/drawing/2014/main" xmlns="" id="{0BEF4C38-7C1E-9E98-CC26-088E57BA1B81}"/>
              </a:ext>
            </a:extLst>
          </p:cNvPr>
          <p:cNvPicPr>
            <a:picLocks noChangeAspect="1"/>
          </p:cNvPicPr>
          <p:nvPr/>
        </p:nvPicPr>
        <p:blipFill>
          <a:blip r:embed="rId5"/>
          <a:stretch>
            <a:fillRect/>
          </a:stretch>
        </p:blipFill>
        <p:spPr>
          <a:xfrm>
            <a:off x="4753727" y="669482"/>
            <a:ext cx="3151905" cy="1414395"/>
          </a:xfrm>
          <a:prstGeom prst="rect">
            <a:avLst/>
          </a:prstGeom>
        </p:spPr>
      </p:pic>
      <p:pic>
        <p:nvPicPr>
          <p:cNvPr id="107" name="Picture 106">
            <a:extLst>
              <a:ext uri="{FF2B5EF4-FFF2-40B4-BE49-F238E27FC236}">
                <a16:creationId xmlns:a16="http://schemas.microsoft.com/office/drawing/2014/main" xmlns="" id="{E9B6F35F-312F-BCA5-853B-F3CB646FED4C}"/>
              </a:ext>
            </a:extLst>
          </p:cNvPr>
          <p:cNvPicPr>
            <a:picLocks noChangeAspect="1"/>
          </p:cNvPicPr>
          <p:nvPr/>
        </p:nvPicPr>
        <p:blipFill>
          <a:blip r:embed="rId6"/>
          <a:stretch>
            <a:fillRect/>
          </a:stretch>
        </p:blipFill>
        <p:spPr>
          <a:xfrm>
            <a:off x="2738644" y="2133600"/>
            <a:ext cx="6847558" cy="2477095"/>
          </a:xfrm>
          <a:prstGeom prst="rect">
            <a:avLst/>
          </a:prstGeom>
        </p:spPr>
      </p:pic>
    </p:spTree>
    <p:extLst>
      <p:ext uri="{BB962C8B-B14F-4D97-AF65-F5344CB8AC3E}">
        <p14:creationId xmlns:p14="http://schemas.microsoft.com/office/powerpoint/2010/main" val="38493128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barn(inVertical)">
                                      <p:cBhvr>
                                        <p:cTn id="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xmlns="" id="{C2A835E4-84DE-4350-2C98-D8877D3569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xmlns=""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3" name="Picture 2" descr="A neon colored word on a black background&#10;&#10;Description automatically generated">
            <a:extLst>
              <a:ext uri="{FF2B5EF4-FFF2-40B4-BE49-F238E27FC236}">
                <a16:creationId xmlns:a16="http://schemas.microsoft.com/office/drawing/2014/main" xmlns="" id="{1EDED0B6-995F-7D26-DDE8-6B53038F72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3010" y="2286000"/>
            <a:ext cx="6118627" cy="2079906"/>
          </a:xfrm>
          <a:prstGeom prst="rect">
            <a:avLst/>
          </a:prstGeom>
        </p:spPr>
      </p:pic>
    </p:spTree>
    <p:extLst>
      <p:ext uri="{BB962C8B-B14F-4D97-AF65-F5344CB8AC3E}">
        <p14:creationId xmlns:p14="http://schemas.microsoft.com/office/powerpoint/2010/main" val="20574223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FFE"/>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a:stretch>
            <a:fillRect/>
          </a:stretch>
        </p:blipFill>
        <p:spPr>
          <a:xfrm>
            <a:off x="-411196" y="4038712"/>
            <a:ext cx="3200400" cy="3039035"/>
          </a:xfrm>
          <a:prstGeom prst="rect">
            <a:avLst/>
          </a:prstGeom>
        </p:spPr>
      </p:pic>
      <p:pic>
        <p:nvPicPr>
          <p:cNvPr id="19" name="图片 18"/>
          <p:cNvPicPr>
            <a:picLocks noChangeAspect="1"/>
          </p:cNvPicPr>
          <p:nvPr/>
        </p:nvPicPr>
        <p:blipFill rotWithShape="1">
          <a:blip r:embed="rId4" cstate="screen"/>
          <a:srcRect/>
          <a:stretch>
            <a:fillRect/>
          </a:stretch>
        </p:blipFill>
        <p:spPr>
          <a:xfrm>
            <a:off x="8614925" y="3484556"/>
            <a:ext cx="2263295" cy="3827929"/>
          </a:xfrm>
          <a:prstGeom prst="rect">
            <a:avLst/>
          </a:prstGeom>
        </p:spPr>
      </p:pic>
      <p:pic>
        <p:nvPicPr>
          <p:cNvPr id="20" name="图片 19"/>
          <p:cNvPicPr>
            <a:picLocks noChangeAspect="1"/>
          </p:cNvPicPr>
          <p:nvPr/>
        </p:nvPicPr>
        <p:blipFill rotWithShape="1">
          <a:blip r:embed="rId5" cstate="screen"/>
          <a:srcRect/>
          <a:stretch>
            <a:fillRect/>
          </a:stretch>
        </p:blipFill>
        <p:spPr>
          <a:xfrm>
            <a:off x="645068" y="1511243"/>
            <a:ext cx="735106" cy="576436"/>
          </a:xfrm>
          <a:prstGeom prst="rect">
            <a:avLst/>
          </a:prstGeom>
        </p:spPr>
      </p:pic>
      <p:pic>
        <p:nvPicPr>
          <p:cNvPr id="21" name="图片 20"/>
          <p:cNvPicPr>
            <a:picLocks noChangeAspect="1"/>
          </p:cNvPicPr>
          <p:nvPr/>
        </p:nvPicPr>
        <p:blipFill rotWithShape="1">
          <a:blip r:embed="rId6" cstate="screen"/>
          <a:srcRect/>
          <a:stretch>
            <a:fillRect/>
          </a:stretch>
        </p:blipFill>
        <p:spPr>
          <a:xfrm>
            <a:off x="430822" y="9338"/>
            <a:ext cx="1479176" cy="1267257"/>
          </a:xfrm>
          <a:prstGeom prst="rect">
            <a:avLst/>
          </a:prstGeom>
        </p:spPr>
      </p:pic>
      <p:pic>
        <p:nvPicPr>
          <p:cNvPr id="22" name="图片 21"/>
          <p:cNvPicPr>
            <a:picLocks noChangeAspect="1"/>
          </p:cNvPicPr>
          <p:nvPr/>
        </p:nvPicPr>
        <p:blipFill rotWithShape="1">
          <a:blip r:embed="rId5" cstate="screen"/>
          <a:srcRect/>
          <a:stretch>
            <a:fillRect/>
          </a:stretch>
        </p:blipFill>
        <p:spPr>
          <a:xfrm>
            <a:off x="2110198" y="650105"/>
            <a:ext cx="1098177" cy="861139"/>
          </a:xfrm>
          <a:prstGeom prst="rect">
            <a:avLst/>
          </a:prstGeom>
        </p:spPr>
      </p:pic>
      <p:pic>
        <p:nvPicPr>
          <p:cNvPr id="23" name="图片 22"/>
          <p:cNvPicPr>
            <a:picLocks noChangeAspect="1"/>
          </p:cNvPicPr>
          <p:nvPr/>
        </p:nvPicPr>
        <p:blipFill rotWithShape="1">
          <a:blip r:embed="rId7" cstate="screen"/>
          <a:srcRect/>
          <a:stretch>
            <a:fillRect/>
          </a:stretch>
        </p:blipFill>
        <p:spPr>
          <a:xfrm>
            <a:off x="7781365" y="436454"/>
            <a:ext cx="4527176" cy="1645258"/>
          </a:xfrm>
          <a:prstGeom prst="rect">
            <a:avLst/>
          </a:prstGeom>
        </p:spPr>
      </p:pic>
      <p:pic>
        <p:nvPicPr>
          <p:cNvPr id="12" name="图片 3"/>
          <p:cNvPicPr>
            <a:picLocks noChangeAspect="1"/>
          </p:cNvPicPr>
          <p:nvPr/>
        </p:nvPicPr>
        <p:blipFill>
          <a:blip r:embed="rId8" cstate="screen"/>
          <a:stretch>
            <a:fillRect/>
          </a:stretch>
        </p:blipFill>
        <p:spPr>
          <a:xfrm>
            <a:off x="1380174" y="1839298"/>
            <a:ext cx="9306877" cy="2402346"/>
          </a:xfrm>
          <a:prstGeom prst="rect">
            <a:avLst/>
          </a:prstGeom>
        </p:spPr>
      </p:pic>
      <p:sp>
        <p:nvSpPr>
          <p:cNvPr id="13" name="矩形 4"/>
          <p:cNvSpPr/>
          <p:nvPr/>
        </p:nvSpPr>
        <p:spPr>
          <a:xfrm>
            <a:off x="2672934" y="2388291"/>
            <a:ext cx="7683247" cy="1323439"/>
          </a:xfrm>
          <a:prstGeom prst="rect">
            <a:avLst/>
          </a:prstGeom>
        </p:spPr>
        <p:txBody>
          <a:bodyPr wrap="square">
            <a:spAutoFit/>
            <a:scene3d>
              <a:camera prst="orthographicFront"/>
              <a:lightRig rig="threePt" dir="t"/>
            </a:scene3d>
            <a:sp3d contourW="12700"/>
          </a:bodyPr>
          <a:lstStyle/>
          <a:p>
            <a:pPr algn="ctr"/>
            <a:r>
              <a:rPr lang="vi-VN" sz="4000" b="1" dirty="0">
                <a:latin typeface="Cambria" panose="02040503050406030204" pitchFamily="18" charset="0"/>
                <a:ea typeface="Cambria" panose="02040503050406030204" pitchFamily="18" charset="0"/>
              </a:rPr>
              <a:t>Hoạt động 1: Tìm hiểu một số biểu hiện xâm hại trẻ em.</a:t>
            </a:r>
            <a:endParaRPr lang="en-US" sz="4000" dirty="0">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6"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80">
                                          <p:stCondLst>
                                            <p:cond delay="0"/>
                                          </p:stCondLst>
                                        </p:cTn>
                                        <p:tgtEl>
                                          <p:spTgt spid="20"/>
                                        </p:tgtEl>
                                      </p:cBhvr>
                                    </p:animEffect>
                                    <p:anim calcmode="lin" valueType="num">
                                      <p:cBhvr>
                                        <p:cTn id="2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9" dur="26">
                                          <p:stCondLst>
                                            <p:cond delay="650"/>
                                          </p:stCondLst>
                                        </p:cTn>
                                        <p:tgtEl>
                                          <p:spTgt spid="20"/>
                                        </p:tgtEl>
                                      </p:cBhvr>
                                      <p:to x="100000" y="60000"/>
                                    </p:animScale>
                                    <p:animScale>
                                      <p:cBhvr>
                                        <p:cTn id="30" dur="166" decel="50000">
                                          <p:stCondLst>
                                            <p:cond delay="676"/>
                                          </p:stCondLst>
                                        </p:cTn>
                                        <p:tgtEl>
                                          <p:spTgt spid="20"/>
                                        </p:tgtEl>
                                      </p:cBhvr>
                                      <p:to x="100000" y="100000"/>
                                    </p:animScale>
                                    <p:animScale>
                                      <p:cBhvr>
                                        <p:cTn id="31" dur="26">
                                          <p:stCondLst>
                                            <p:cond delay="1312"/>
                                          </p:stCondLst>
                                        </p:cTn>
                                        <p:tgtEl>
                                          <p:spTgt spid="20"/>
                                        </p:tgtEl>
                                      </p:cBhvr>
                                      <p:to x="100000" y="80000"/>
                                    </p:animScale>
                                    <p:animScale>
                                      <p:cBhvr>
                                        <p:cTn id="32" dur="166" decel="50000">
                                          <p:stCondLst>
                                            <p:cond delay="1338"/>
                                          </p:stCondLst>
                                        </p:cTn>
                                        <p:tgtEl>
                                          <p:spTgt spid="20"/>
                                        </p:tgtEl>
                                      </p:cBhvr>
                                      <p:to x="100000" y="100000"/>
                                    </p:animScale>
                                    <p:animScale>
                                      <p:cBhvr>
                                        <p:cTn id="33" dur="26">
                                          <p:stCondLst>
                                            <p:cond delay="1642"/>
                                          </p:stCondLst>
                                        </p:cTn>
                                        <p:tgtEl>
                                          <p:spTgt spid="20"/>
                                        </p:tgtEl>
                                      </p:cBhvr>
                                      <p:to x="100000" y="90000"/>
                                    </p:animScale>
                                    <p:animScale>
                                      <p:cBhvr>
                                        <p:cTn id="34" dur="166" decel="50000">
                                          <p:stCondLst>
                                            <p:cond delay="1668"/>
                                          </p:stCondLst>
                                        </p:cTn>
                                        <p:tgtEl>
                                          <p:spTgt spid="20"/>
                                        </p:tgtEl>
                                      </p:cBhvr>
                                      <p:to x="100000" y="100000"/>
                                    </p:animScale>
                                    <p:animScale>
                                      <p:cBhvr>
                                        <p:cTn id="35" dur="26">
                                          <p:stCondLst>
                                            <p:cond delay="1808"/>
                                          </p:stCondLst>
                                        </p:cTn>
                                        <p:tgtEl>
                                          <p:spTgt spid="20"/>
                                        </p:tgtEl>
                                      </p:cBhvr>
                                      <p:to x="100000" y="95000"/>
                                    </p:animScale>
                                    <p:animScale>
                                      <p:cBhvr>
                                        <p:cTn id="36" dur="166" decel="50000">
                                          <p:stCondLst>
                                            <p:cond delay="1834"/>
                                          </p:stCondLst>
                                        </p:cTn>
                                        <p:tgtEl>
                                          <p:spTgt spid="20"/>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80">
                                          <p:stCondLst>
                                            <p:cond delay="0"/>
                                          </p:stCondLst>
                                        </p:cTn>
                                        <p:tgtEl>
                                          <p:spTgt spid="21"/>
                                        </p:tgtEl>
                                      </p:cBhvr>
                                    </p:animEffect>
                                    <p:anim calcmode="lin" valueType="num">
                                      <p:cBhvr>
                                        <p:cTn id="4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5" dur="26">
                                          <p:stCondLst>
                                            <p:cond delay="650"/>
                                          </p:stCondLst>
                                        </p:cTn>
                                        <p:tgtEl>
                                          <p:spTgt spid="21"/>
                                        </p:tgtEl>
                                      </p:cBhvr>
                                      <p:to x="100000" y="60000"/>
                                    </p:animScale>
                                    <p:animScale>
                                      <p:cBhvr>
                                        <p:cTn id="46" dur="166" decel="50000">
                                          <p:stCondLst>
                                            <p:cond delay="676"/>
                                          </p:stCondLst>
                                        </p:cTn>
                                        <p:tgtEl>
                                          <p:spTgt spid="21"/>
                                        </p:tgtEl>
                                      </p:cBhvr>
                                      <p:to x="100000" y="100000"/>
                                    </p:animScale>
                                    <p:animScale>
                                      <p:cBhvr>
                                        <p:cTn id="47" dur="26">
                                          <p:stCondLst>
                                            <p:cond delay="1312"/>
                                          </p:stCondLst>
                                        </p:cTn>
                                        <p:tgtEl>
                                          <p:spTgt spid="21"/>
                                        </p:tgtEl>
                                      </p:cBhvr>
                                      <p:to x="100000" y="80000"/>
                                    </p:animScale>
                                    <p:animScale>
                                      <p:cBhvr>
                                        <p:cTn id="48" dur="166" decel="50000">
                                          <p:stCondLst>
                                            <p:cond delay="1338"/>
                                          </p:stCondLst>
                                        </p:cTn>
                                        <p:tgtEl>
                                          <p:spTgt spid="21"/>
                                        </p:tgtEl>
                                      </p:cBhvr>
                                      <p:to x="100000" y="100000"/>
                                    </p:animScale>
                                    <p:animScale>
                                      <p:cBhvr>
                                        <p:cTn id="49" dur="26">
                                          <p:stCondLst>
                                            <p:cond delay="1642"/>
                                          </p:stCondLst>
                                        </p:cTn>
                                        <p:tgtEl>
                                          <p:spTgt spid="21"/>
                                        </p:tgtEl>
                                      </p:cBhvr>
                                      <p:to x="100000" y="90000"/>
                                    </p:animScale>
                                    <p:animScale>
                                      <p:cBhvr>
                                        <p:cTn id="50" dur="166" decel="50000">
                                          <p:stCondLst>
                                            <p:cond delay="1668"/>
                                          </p:stCondLst>
                                        </p:cTn>
                                        <p:tgtEl>
                                          <p:spTgt spid="21"/>
                                        </p:tgtEl>
                                      </p:cBhvr>
                                      <p:to x="100000" y="100000"/>
                                    </p:animScale>
                                    <p:animScale>
                                      <p:cBhvr>
                                        <p:cTn id="51" dur="26">
                                          <p:stCondLst>
                                            <p:cond delay="1808"/>
                                          </p:stCondLst>
                                        </p:cTn>
                                        <p:tgtEl>
                                          <p:spTgt spid="21"/>
                                        </p:tgtEl>
                                      </p:cBhvr>
                                      <p:to x="100000" y="95000"/>
                                    </p:animScale>
                                    <p:animScale>
                                      <p:cBhvr>
                                        <p:cTn id="52" dur="166" decel="50000">
                                          <p:stCondLst>
                                            <p:cond delay="1834"/>
                                          </p:stCondLst>
                                        </p:cTn>
                                        <p:tgtEl>
                                          <p:spTgt spid="21"/>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down)">
                                      <p:cBhvr>
                                        <p:cTn id="55" dur="580">
                                          <p:stCondLst>
                                            <p:cond delay="0"/>
                                          </p:stCondLst>
                                        </p:cTn>
                                        <p:tgtEl>
                                          <p:spTgt spid="22"/>
                                        </p:tgtEl>
                                      </p:cBhvr>
                                    </p:animEffect>
                                    <p:anim calcmode="lin" valueType="num">
                                      <p:cBhvr>
                                        <p:cTn id="5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61" dur="26">
                                          <p:stCondLst>
                                            <p:cond delay="650"/>
                                          </p:stCondLst>
                                        </p:cTn>
                                        <p:tgtEl>
                                          <p:spTgt spid="22"/>
                                        </p:tgtEl>
                                      </p:cBhvr>
                                      <p:to x="100000" y="60000"/>
                                    </p:animScale>
                                    <p:animScale>
                                      <p:cBhvr>
                                        <p:cTn id="62" dur="166" decel="50000">
                                          <p:stCondLst>
                                            <p:cond delay="676"/>
                                          </p:stCondLst>
                                        </p:cTn>
                                        <p:tgtEl>
                                          <p:spTgt spid="22"/>
                                        </p:tgtEl>
                                      </p:cBhvr>
                                      <p:to x="100000" y="100000"/>
                                    </p:animScale>
                                    <p:animScale>
                                      <p:cBhvr>
                                        <p:cTn id="63" dur="26">
                                          <p:stCondLst>
                                            <p:cond delay="1312"/>
                                          </p:stCondLst>
                                        </p:cTn>
                                        <p:tgtEl>
                                          <p:spTgt spid="22"/>
                                        </p:tgtEl>
                                      </p:cBhvr>
                                      <p:to x="100000" y="80000"/>
                                    </p:animScale>
                                    <p:animScale>
                                      <p:cBhvr>
                                        <p:cTn id="64" dur="166" decel="50000">
                                          <p:stCondLst>
                                            <p:cond delay="1338"/>
                                          </p:stCondLst>
                                        </p:cTn>
                                        <p:tgtEl>
                                          <p:spTgt spid="22"/>
                                        </p:tgtEl>
                                      </p:cBhvr>
                                      <p:to x="100000" y="100000"/>
                                    </p:animScale>
                                    <p:animScale>
                                      <p:cBhvr>
                                        <p:cTn id="65" dur="26">
                                          <p:stCondLst>
                                            <p:cond delay="1642"/>
                                          </p:stCondLst>
                                        </p:cTn>
                                        <p:tgtEl>
                                          <p:spTgt spid="22"/>
                                        </p:tgtEl>
                                      </p:cBhvr>
                                      <p:to x="100000" y="90000"/>
                                    </p:animScale>
                                    <p:animScale>
                                      <p:cBhvr>
                                        <p:cTn id="66" dur="166" decel="50000">
                                          <p:stCondLst>
                                            <p:cond delay="1668"/>
                                          </p:stCondLst>
                                        </p:cTn>
                                        <p:tgtEl>
                                          <p:spTgt spid="22"/>
                                        </p:tgtEl>
                                      </p:cBhvr>
                                      <p:to x="100000" y="100000"/>
                                    </p:animScale>
                                    <p:animScale>
                                      <p:cBhvr>
                                        <p:cTn id="67" dur="26">
                                          <p:stCondLst>
                                            <p:cond delay="1808"/>
                                          </p:stCondLst>
                                        </p:cTn>
                                        <p:tgtEl>
                                          <p:spTgt spid="22"/>
                                        </p:tgtEl>
                                      </p:cBhvr>
                                      <p:to x="100000" y="95000"/>
                                    </p:animScale>
                                    <p:animScale>
                                      <p:cBhvr>
                                        <p:cTn id="68" dur="166" decel="50000">
                                          <p:stCondLst>
                                            <p:cond delay="1834"/>
                                          </p:stCondLst>
                                        </p:cTn>
                                        <p:tgtEl>
                                          <p:spTgt spid="22"/>
                                        </p:tgtEl>
                                      </p:cBhvr>
                                      <p:to x="100000" y="100000"/>
                                    </p:animScale>
                                  </p:childTnLst>
                                </p:cTn>
                              </p:par>
                              <p:par>
                                <p:cTn id="69" presetID="26" presetClass="emph" presetSubtype="0" fill="hold" nodeType="withEffect">
                                  <p:stCondLst>
                                    <p:cond delay="0"/>
                                  </p:stCondLst>
                                  <p:childTnLst>
                                    <p:animEffect transition="out" filter="fade">
                                      <p:cBhvr>
                                        <p:cTn id="70" dur="500" tmFilter="0, 0; .2, .5; .8, .5; 1, 0"/>
                                        <p:tgtEl>
                                          <p:spTgt spid="20"/>
                                        </p:tgtEl>
                                      </p:cBhvr>
                                    </p:animEffect>
                                    <p:animScale>
                                      <p:cBhvr>
                                        <p:cTn id="71" dur="250" autoRev="1" fill="hold"/>
                                        <p:tgtEl>
                                          <p:spTgt spid="20"/>
                                        </p:tgtEl>
                                      </p:cBhvr>
                                      <p:by x="105000" y="105000"/>
                                    </p:animScale>
                                  </p:childTnLst>
                                </p:cTn>
                              </p:par>
                              <p:par>
                                <p:cTn id="72" presetID="26" presetClass="emph" presetSubtype="0" fill="hold" nodeType="withEffect">
                                  <p:stCondLst>
                                    <p:cond delay="0"/>
                                  </p:stCondLst>
                                  <p:childTnLst>
                                    <p:animEffect transition="out" filter="fade">
                                      <p:cBhvr>
                                        <p:cTn id="73" dur="500" tmFilter="0, 0; .2, .5; .8, .5; 1, 0"/>
                                        <p:tgtEl>
                                          <p:spTgt spid="21"/>
                                        </p:tgtEl>
                                      </p:cBhvr>
                                    </p:animEffect>
                                    <p:animScale>
                                      <p:cBhvr>
                                        <p:cTn id="74" dur="250" autoRev="1" fill="hold"/>
                                        <p:tgtEl>
                                          <p:spTgt spid="21"/>
                                        </p:tgtEl>
                                      </p:cBhvr>
                                      <p:by x="105000" y="105000"/>
                                    </p:animScale>
                                  </p:childTnLst>
                                </p:cTn>
                              </p:par>
                              <p:par>
                                <p:cTn id="75" presetID="26" presetClass="emph" presetSubtype="0" fill="hold" nodeType="withEffect">
                                  <p:stCondLst>
                                    <p:cond delay="0"/>
                                  </p:stCondLst>
                                  <p:childTnLst>
                                    <p:animEffect transition="out" filter="fade">
                                      <p:cBhvr>
                                        <p:cTn id="76" dur="500" tmFilter="0, 0; .2, .5; .8, .5; 1, 0"/>
                                        <p:tgtEl>
                                          <p:spTgt spid="22"/>
                                        </p:tgtEl>
                                      </p:cBhvr>
                                    </p:animEffect>
                                    <p:animScale>
                                      <p:cBhvr>
                                        <p:cTn id="77" dur="250" autoRev="1" fill="hold"/>
                                        <p:tgtEl>
                                          <p:spTgt spid="22"/>
                                        </p:tgtEl>
                                      </p:cBhvr>
                                      <p:by x="105000" y="105000"/>
                                    </p:animScale>
                                  </p:childTnLst>
                                </p:cTn>
                              </p:par>
                            </p:childTnLst>
                          </p:cTn>
                        </p:par>
                        <p:par>
                          <p:cTn id="78" fill="hold">
                            <p:stCondLst>
                              <p:cond delay="4500"/>
                            </p:stCondLst>
                            <p:childTnLst>
                              <p:par>
                                <p:cTn id="79" presetID="2" presetClass="entr" presetSubtype="12" fill="hold" nodeType="after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2750" fill="hold"/>
                                        <p:tgtEl>
                                          <p:spTgt spid="23"/>
                                        </p:tgtEl>
                                        <p:attrNameLst>
                                          <p:attrName>ppt_x</p:attrName>
                                        </p:attrNameLst>
                                      </p:cBhvr>
                                      <p:tavLst>
                                        <p:tav tm="0">
                                          <p:val>
                                            <p:strVal val="0-#ppt_w/2"/>
                                          </p:val>
                                        </p:tav>
                                        <p:tav tm="100000">
                                          <p:val>
                                            <p:strVal val="#ppt_x"/>
                                          </p:val>
                                        </p:tav>
                                      </p:tavLst>
                                    </p:anim>
                                    <p:anim calcmode="lin" valueType="num">
                                      <p:cBhvr additive="base">
                                        <p:cTn id="82" dur="2750" fill="hold"/>
                                        <p:tgtEl>
                                          <p:spTgt spid="23"/>
                                        </p:tgtEl>
                                        <p:attrNameLst>
                                          <p:attrName>ppt_y</p:attrName>
                                        </p:attrNameLst>
                                      </p:cBhvr>
                                      <p:tavLst>
                                        <p:tav tm="0">
                                          <p:val>
                                            <p:strVal val="1+#ppt_h/2"/>
                                          </p:val>
                                        </p:tav>
                                        <p:tav tm="100000">
                                          <p:val>
                                            <p:strVal val="#ppt_y"/>
                                          </p:val>
                                        </p:tav>
                                      </p:tavLst>
                                    </p:anim>
                                  </p:childTnLst>
                                </p:cTn>
                              </p:par>
                            </p:childTnLst>
                          </p:cTn>
                        </p:par>
                        <p:par>
                          <p:cTn id="83" fill="hold">
                            <p:stCondLst>
                              <p:cond delay="7250"/>
                            </p:stCondLst>
                            <p:childTnLst>
                              <p:par>
                                <p:cTn id="84" presetID="42" presetClass="entr" presetSubtype="0" fill="hold" nodeType="after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ppt_x</p:attrName>
                                        </p:attrNameLst>
                                      </p:cBhvr>
                                      <p:tavLst>
                                        <p:tav tm="0">
                                          <p:val>
                                            <p:strVal val="#ppt_x"/>
                                          </p:val>
                                        </p:tav>
                                        <p:tav tm="100000">
                                          <p:val>
                                            <p:strVal val="#ppt_x"/>
                                          </p:val>
                                        </p:tav>
                                      </p:tavLst>
                                    </p:anim>
                                    <p:anim calcmode="lin" valueType="num">
                                      <p:cBhvr>
                                        <p:cTn id="8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389C439-EAEF-602E-FBCA-E6B3562BC3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8" descr="A yellow wood floor with blue sky and clouds&#10;&#10;Description automatically generated">
            <a:extLst>
              <a:ext uri="{FF2B5EF4-FFF2-40B4-BE49-F238E27FC236}">
                <a16:creationId xmlns:a16="http://schemas.microsoft.com/office/drawing/2014/main" xmlns="" id="{D9F2F6B7-7A7A-1F8C-3EC0-7F8E76838408}"/>
              </a:ext>
            </a:extLst>
          </p:cNvPr>
          <p:cNvPicPr>
            <a:picLocks noChangeAspect="1"/>
          </p:cNvPicPr>
          <p:nvPr/>
        </p:nvPicPr>
        <p:blipFill>
          <a:blip r:embed="rId3" cstate="print">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Rectangle: Diagonal Corners Rounded 10">
            <a:extLst>
              <a:ext uri="{FF2B5EF4-FFF2-40B4-BE49-F238E27FC236}">
                <a16:creationId xmlns:a16="http://schemas.microsoft.com/office/drawing/2014/main" xmlns="" id="{C9B7E8B2-693A-ED77-62D8-67568DCF1359}"/>
              </a:ext>
            </a:extLst>
          </p:cNvPr>
          <p:cNvSpPr/>
          <p:nvPr/>
        </p:nvSpPr>
        <p:spPr>
          <a:xfrm>
            <a:off x="2768600" y="264160"/>
            <a:ext cx="6243320" cy="924560"/>
          </a:xfrm>
          <a:prstGeom prst="roundRect">
            <a:avLst/>
          </a:prstGeom>
          <a:solidFill>
            <a:schemeClr val="bg1"/>
          </a:solidFill>
          <a:ln w="38100">
            <a:solidFill>
              <a:srgbClr val="4BCAF9"/>
            </a:solidFill>
            <a:prstDash val="dash"/>
            <a:extLst>
              <a:ext uri="{C807C97D-BFC1-408E-A445-0C87EB9F89A2}">
                <ask:lineSketchStyleProps xmlns:ask="http://schemas.microsoft.com/office/drawing/2018/sketchyshapes" xmlns="" sd="2214188587">
                  <a:custGeom>
                    <a:avLst/>
                    <a:gdLst>
                      <a:gd name="connsiteX0" fmla="*/ 0 w 6243320"/>
                      <a:gd name="connsiteY0" fmla="*/ 154096 h 924560"/>
                      <a:gd name="connsiteX1" fmla="*/ 154096 w 6243320"/>
                      <a:gd name="connsiteY1" fmla="*/ 0 h 924560"/>
                      <a:gd name="connsiteX2" fmla="*/ 6089224 w 6243320"/>
                      <a:gd name="connsiteY2" fmla="*/ 0 h 924560"/>
                      <a:gd name="connsiteX3" fmla="*/ 6243320 w 6243320"/>
                      <a:gd name="connsiteY3" fmla="*/ 154096 h 924560"/>
                      <a:gd name="connsiteX4" fmla="*/ 6243320 w 6243320"/>
                      <a:gd name="connsiteY4" fmla="*/ 770464 h 924560"/>
                      <a:gd name="connsiteX5" fmla="*/ 6089224 w 6243320"/>
                      <a:gd name="connsiteY5" fmla="*/ 924560 h 924560"/>
                      <a:gd name="connsiteX6" fmla="*/ 154096 w 6243320"/>
                      <a:gd name="connsiteY6" fmla="*/ 924560 h 924560"/>
                      <a:gd name="connsiteX7" fmla="*/ 0 w 6243320"/>
                      <a:gd name="connsiteY7" fmla="*/ 770464 h 924560"/>
                      <a:gd name="connsiteX8" fmla="*/ 0 w 6243320"/>
                      <a:gd name="connsiteY8" fmla="*/ 154096 h 92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3320" h="924560" fill="none" extrusionOk="0">
                        <a:moveTo>
                          <a:pt x="0" y="154096"/>
                        </a:moveTo>
                        <a:cubicBezTo>
                          <a:pt x="4183" y="63787"/>
                          <a:pt x="55529" y="-1009"/>
                          <a:pt x="154096" y="0"/>
                        </a:cubicBezTo>
                        <a:cubicBezTo>
                          <a:pt x="2018798" y="145084"/>
                          <a:pt x="4885335" y="-35079"/>
                          <a:pt x="6089224" y="0"/>
                        </a:cubicBezTo>
                        <a:cubicBezTo>
                          <a:pt x="6169752" y="-2448"/>
                          <a:pt x="6255801" y="61966"/>
                          <a:pt x="6243320" y="154096"/>
                        </a:cubicBezTo>
                        <a:cubicBezTo>
                          <a:pt x="6193541" y="384732"/>
                          <a:pt x="6279760" y="612715"/>
                          <a:pt x="6243320" y="770464"/>
                        </a:cubicBezTo>
                        <a:cubicBezTo>
                          <a:pt x="6232116" y="850784"/>
                          <a:pt x="6186702" y="916933"/>
                          <a:pt x="6089224" y="924560"/>
                        </a:cubicBezTo>
                        <a:cubicBezTo>
                          <a:pt x="3906954" y="835558"/>
                          <a:pt x="854189" y="971470"/>
                          <a:pt x="154096" y="924560"/>
                        </a:cubicBezTo>
                        <a:cubicBezTo>
                          <a:pt x="68831" y="935137"/>
                          <a:pt x="1174" y="856799"/>
                          <a:pt x="0" y="770464"/>
                        </a:cubicBezTo>
                        <a:cubicBezTo>
                          <a:pt x="31296" y="517899"/>
                          <a:pt x="-27606" y="358120"/>
                          <a:pt x="0" y="154096"/>
                        </a:cubicBezTo>
                        <a:close/>
                      </a:path>
                      <a:path w="6243320" h="924560" stroke="0" extrusionOk="0">
                        <a:moveTo>
                          <a:pt x="0" y="154096"/>
                        </a:moveTo>
                        <a:cubicBezTo>
                          <a:pt x="2778" y="69321"/>
                          <a:pt x="68080" y="-1225"/>
                          <a:pt x="154096" y="0"/>
                        </a:cubicBezTo>
                        <a:cubicBezTo>
                          <a:pt x="3011607" y="-136090"/>
                          <a:pt x="3229076" y="117287"/>
                          <a:pt x="6089224" y="0"/>
                        </a:cubicBezTo>
                        <a:cubicBezTo>
                          <a:pt x="6170588" y="10843"/>
                          <a:pt x="6255764" y="77444"/>
                          <a:pt x="6243320" y="154096"/>
                        </a:cubicBezTo>
                        <a:cubicBezTo>
                          <a:pt x="6272332" y="335561"/>
                          <a:pt x="6238631" y="684258"/>
                          <a:pt x="6243320" y="770464"/>
                        </a:cubicBezTo>
                        <a:cubicBezTo>
                          <a:pt x="6234533" y="852032"/>
                          <a:pt x="6186549" y="927352"/>
                          <a:pt x="6089224" y="924560"/>
                        </a:cubicBezTo>
                        <a:cubicBezTo>
                          <a:pt x="4080641" y="883059"/>
                          <a:pt x="2060643" y="1053195"/>
                          <a:pt x="154096" y="924560"/>
                        </a:cubicBezTo>
                        <a:cubicBezTo>
                          <a:pt x="75225" y="930406"/>
                          <a:pt x="-9090" y="846304"/>
                          <a:pt x="0" y="770464"/>
                        </a:cubicBezTo>
                        <a:cubicBezTo>
                          <a:pt x="47126" y="481158"/>
                          <a:pt x="8323" y="224730"/>
                          <a:pt x="0" y="154096"/>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i="1" dirty="0">
                <a:solidFill>
                  <a:srgbClr val="C00000"/>
                </a:solidFill>
                <a:latin typeface="Calibri" panose="020F0502020204030204" pitchFamily="34" charset="0"/>
                <a:ea typeface="Calibri" panose="020F0502020204030204" pitchFamily="34" charset="0"/>
                <a:cs typeface="Calibri" panose="020F0502020204030204" pitchFamily="34" charset="0"/>
              </a:rPr>
              <a:t> Quan sát tranh, trả lời câu hỏi:</a:t>
            </a:r>
          </a:p>
        </p:txBody>
      </p:sp>
      <p:pic>
        <p:nvPicPr>
          <p:cNvPr id="8" name="Picture 7">
            <a:extLst>
              <a:ext uri="{FF2B5EF4-FFF2-40B4-BE49-F238E27FC236}">
                <a16:creationId xmlns:a16="http://schemas.microsoft.com/office/drawing/2014/main" xmlns="" id="{5A200A2C-A719-C682-6382-F682D5D3B32B}"/>
              </a:ext>
            </a:extLst>
          </p:cNvPr>
          <p:cNvPicPr>
            <a:picLocks noChangeAspect="1"/>
          </p:cNvPicPr>
          <p:nvPr/>
        </p:nvPicPr>
        <p:blipFill>
          <a:blip r:embed="rId4"/>
          <a:stretch>
            <a:fillRect/>
          </a:stretch>
        </p:blipFill>
        <p:spPr>
          <a:xfrm>
            <a:off x="1076007" y="1550669"/>
            <a:ext cx="9216073" cy="39338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xmlns="" id="{D9F2F6B7-7A7A-1F8C-3EC0-7F8E76838408}"/>
              </a:ext>
            </a:extLst>
          </p:cNvPr>
          <p:cNvPicPr>
            <a:picLocks noChangeAspect="1"/>
          </p:cNvPicPr>
          <p:nvPr/>
        </p:nvPicPr>
        <p:blipFill>
          <a:blip r:embed="rId3" cstate="print">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pic>
        <p:nvPicPr>
          <p:cNvPr id="6" name="Picture 5">
            <a:extLst>
              <a:ext uri="{FF2B5EF4-FFF2-40B4-BE49-F238E27FC236}">
                <a16:creationId xmlns:a16="http://schemas.microsoft.com/office/drawing/2014/main" xmlns="" id="{F0053DDB-28DC-BE04-5531-11D93F3D19F2}"/>
              </a:ext>
            </a:extLst>
          </p:cNvPr>
          <p:cNvPicPr>
            <a:picLocks noChangeAspect="1"/>
          </p:cNvPicPr>
          <p:nvPr/>
        </p:nvPicPr>
        <p:blipFill>
          <a:blip r:embed="rId4"/>
          <a:stretch>
            <a:fillRect/>
          </a:stretch>
        </p:blipFill>
        <p:spPr>
          <a:xfrm>
            <a:off x="161924" y="903287"/>
            <a:ext cx="11271657" cy="44002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96337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xmlns="" id="{D9F2F6B7-7A7A-1F8C-3EC0-7F8E76838408}"/>
              </a:ext>
            </a:extLst>
          </p:cNvPr>
          <p:cNvPicPr>
            <a:picLocks noChangeAspect="1"/>
          </p:cNvPicPr>
          <p:nvPr/>
        </p:nvPicPr>
        <p:blipFill>
          <a:blip r:embed="rId3" cstate="print">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xmlns=""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xmlns=""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9" name="TextBox 8">
            <a:extLst>
              <a:ext uri="{FF2B5EF4-FFF2-40B4-BE49-F238E27FC236}">
                <a16:creationId xmlns:a16="http://schemas.microsoft.com/office/drawing/2014/main" xmlns="" id="{34D3849C-F27B-59BC-FF76-7FD290ADA83E}"/>
              </a:ext>
            </a:extLst>
          </p:cNvPr>
          <p:cNvSpPr txBox="1"/>
          <p:nvPr/>
        </p:nvSpPr>
        <p:spPr>
          <a:xfrm>
            <a:off x="1503680" y="5537200"/>
            <a:ext cx="4389120" cy="646331"/>
          </a:xfrm>
          <a:prstGeom prst="rect">
            <a:avLst/>
          </a:prstGeom>
          <a:noFill/>
        </p:spPr>
        <p:txBody>
          <a:bodyPr wrap="square" rtlCol="0">
            <a:spAutoFit/>
          </a:bodyPr>
          <a:lstStyle/>
          <a:p>
            <a:pPr lvl="0"/>
            <a:r>
              <a:rPr lang="en-US" sz="3600" b="1" dirty="0" err="1">
                <a:solidFill>
                  <a:srgbClr val="112B55"/>
                </a:solidFill>
                <a:latin typeface="Cambria" panose="02040503050406030204" pitchFamily="18" charset="0"/>
                <a:ea typeface="Cambria" panose="02040503050406030204" pitchFamily="18" charset="0"/>
              </a:rPr>
              <a:t>Bỏ</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mặc</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xao</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nhãng</a:t>
            </a:r>
            <a:endParaRPr kumimoji="0" lang="en-US" sz="3600" b="1" i="0" u="none" strike="noStrike" kern="1200" cap="none" spc="0" normalizeH="0" baseline="0" noProof="0" dirty="0">
              <a:ln>
                <a:noFill/>
              </a:ln>
              <a:solidFill>
                <a:srgbClr val="112B55"/>
              </a:solidFill>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xmlns="" id="{8DAFD8E1-1A85-09E8-92AB-45E3326D8FF1}"/>
              </a:ext>
            </a:extLst>
          </p:cNvPr>
          <p:cNvSpPr txBox="1"/>
          <p:nvPr/>
        </p:nvSpPr>
        <p:spPr>
          <a:xfrm>
            <a:off x="6624320" y="5486400"/>
            <a:ext cx="3921760" cy="646331"/>
          </a:xfrm>
          <a:prstGeom prst="rect">
            <a:avLst/>
          </a:prstGeom>
          <a:noFill/>
        </p:spPr>
        <p:txBody>
          <a:bodyPr wrap="square" rtlCol="0">
            <a:spAutoFit/>
          </a:bodyPr>
          <a:lstStyle/>
          <a:p>
            <a:pPr lvl="0"/>
            <a:r>
              <a:rPr lang="en-US" sz="3600" b="1" dirty="0" err="1">
                <a:solidFill>
                  <a:srgbClr val="112B55"/>
                </a:solidFill>
                <a:latin typeface="Cambria" panose="02040503050406030204" pitchFamily="18" charset="0"/>
                <a:ea typeface="Cambria" panose="02040503050406030204" pitchFamily="18" charset="0"/>
              </a:rPr>
              <a:t>Xâm</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hại</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tinh</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thần</a:t>
            </a:r>
            <a:endParaRPr kumimoji="0" lang="en-US" sz="3600" b="1" i="0" u="none" strike="noStrike" kern="1200" cap="none" spc="0" normalizeH="0" baseline="0" noProof="0" dirty="0">
              <a:ln>
                <a:noFill/>
              </a:ln>
              <a:solidFill>
                <a:srgbClr val="112B55"/>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xmlns="" id="{42214B5F-76B5-7002-E6F5-63CA6D08D560}"/>
              </a:ext>
            </a:extLst>
          </p:cNvPr>
          <p:cNvPicPr>
            <a:picLocks noChangeAspect="1"/>
          </p:cNvPicPr>
          <p:nvPr/>
        </p:nvPicPr>
        <p:blipFill>
          <a:blip r:embed="rId5"/>
          <a:stretch>
            <a:fillRect/>
          </a:stretch>
        </p:blipFill>
        <p:spPr>
          <a:xfrm>
            <a:off x="1158240" y="1394863"/>
            <a:ext cx="9960381" cy="38883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04160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xmlns="" id="{D9F2F6B7-7A7A-1F8C-3EC0-7F8E76838408}"/>
              </a:ext>
            </a:extLst>
          </p:cNvPr>
          <p:cNvPicPr>
            <a:picLocks noChangeAspect="1"/>
          </p:cNvPicPr>
          <p:nvPr/>
        </p:nvPicPr>
        <p:blipFill>
          <a:blip r:embed="rId3" cstate="print">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xmlns=""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sp>
        <p:nvSpPr>
          <p:cNvPr id="5" name="Rectangle: Rounded Corners 9">
            <a:extLst>
              <a:ext uri="{FF2B5EF4-FFF2-40B4-BE49-F238E27FC236}">
                <a16:creationId xmlns:a16="http://schemas.microsoft.com/office/drawing/2014/main" xmlns="" id="{D12576F5-4507-418C-1EA9-498B6F91D147}"/>
              </a:ext>
            </a:extLst>
          </p:cNvPr>
          <p:cNvSpPr/>
          <p:nvPr/>
        </p:nvSpPr>
        <p:spPr>
          <a:xfrm>
            <a:off x="314960" y="223521"/>
            <a:ext cx="11165841" cy="680720"/>
          </a:xfrm>
          <a:prstGeom prst="roundRect">
            <a:avLst/>
          </a:prstGeom>
          <a:ln w="57150">
            <a:solidFill>
              <a:srgbClr val="00B050"/>
            </a:solidFill>
            <a:extLst>
              <a:ext uri="{C807C97D-BFC1-408E-A445-0C87EB9F89A2}">
                <ask:lineSketchStyleProps xmlns:ask="http://schemas.microsoft.com/office/drawing/2018/sketchyshapes" xmlns="" sd="1640432895">
                  <a:custGeom>
                    <a:avLst/>
                    <a:gdLst>
                      <a:gd name="connsiteX0" fmla="*/ 0 w 9607925"/>
                      <a:gd name="connsiteY0" fmla="*/ 152403 h 914400"/>
                      <a:gd name="connsiteX1" fmla="*/ 152403 w 9607925"/>
                      <a:gd name="connsiteY1" fmla="*/ 0 h 914400"/>
                      <a:gd name="connsiteX2" fmla="*/ 9455522 w 9607925"/>
                      <a:gd name="connsiteY2" fmla="*/ 0 h 914400"/>
                      <a:gd name="connsiteX3" fmla="*/ 9607925 w 9607925"/>
                      <a:gd name="connsiteY3" fmla="*/ 152403 h 914400"/>
                      <a:gd name="connsiteX4" fmla="*/ 9607925 w 9607925"/>
                      <a:gd name="connsiteY4" fmla="*/ 761997 h 914400"/>
                      <a:gd name="connsiteX5" fmla="*/ 9455522 w 9607925"/>
                      <a:gd name="connsiteY5" fmla="*/ 914400 h 914400"/>
                      <a:gd name="connsiteX6" fmla="*/ 152403 w 9607925"/>
                      <a:gd name="connsiteY6" fmla="*/ 914400 h 914400"/>
                      <a:gd name="connsiteX7" fmla="*/ 0 w 9607925"/>
                      <a:gd name="connsiteY7" fmla="*/ 761997 h 914400"/>
                      <a:gd name="connsiteX8" fmla="*/ 0 w 960792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7925" h="914400" fill="none" extrusionOk="0">
                        <a:moveTo>
                          <a:pt x="0" y="152403"/>
                        </a:moveTo>
                        <a:cubicBezTo>
                          <a:pt x="6319" y="78841"/>
                          <a:pt x="81934" y="-5314"/>
                          <a:pt x="152403" y="0"/>
                        </a:cubicBezTo>
                        <a:cubicBezTo>
                          <a:pt x="1196152" y="-80384"/>
                          <a:pt x="8312009" y="52863"/>
                          <a:pt x="9455522" y="0"/>
                        </a:cubicBezTo>
                        <a:cubicBezTo>
                          <a:pt x="9548066" y="10347"/>
                          <a:pt x="9607580" y="70122"/>
                          <a:pt x="9607925" y="152403"/>
                        </a:cubicBezTo>
                        <a:cubicBezTo>
                          <a:pt x="9580821" y="435891"/>
                          <a:pt x="9558428" y="659952"/>
                          <a:pt x="9607925" y="761997"/>
                        </a:cubicBezTo>
                        <a:cubicBezTo>
                          <a:pt x="9613956" y="857482"/>
                          <a:pt x="9537574" y="914647"/>
                          <a:pt x="9455522" y="914400"/>
                        </a:cubicBezTo>
                        <a:cubicBezTo>
                          <a:pt x="7557459" y="1000915"/>
                          <a:pt x="2789205" y="763222"/>
                          <a:pt x="152403" y="914400"/>
                        </a:cubicBezTo>
                        <a:cubicBezTo>
                          <a:pt x="75863" y="926321"/>
                          <a:pt x="4819" y="843775"/>
                          <a:pt x="0" y="761997"/>
                        </a:cubicBezTo>
                        <a:cubicBezTo>
                          <a:pt x="739" y="503007"/>
                          <a:pt x="-24836" y="309657"/>
                          <a:pt x="0" y="152403"/>
                        </a:cubicBezTo>
                        <a:close/>
                      </a:path>
                      <a:path w="9607925" h="914400" stroke="0" extrusionOk="0">
                        <a:moveTo>
                          <a:pt x="0" y="152403"/>
                        </a:moveTo>
                        <a:cubicBezTo>
                          <a:pt x="3172" y="80787"/>
                          <a:pt x="72788" y="5270"/>
                          <a:pt x="152403" y="0"/>
                        </a:cubicBezTo>
                        <a:cubicBezTo>
                          <a:pt x="2963305" y="120098"/>
                          <a:pt x="7143869" y="23653"/>
                          <a:pt x="9455522" y="0"/>
                        </a:cubicBezTo>
                        <a:cubicBezTo>
                          <a:pt x="9547691" y="3900"/>
                          <a:pt x="9605911" y="72735"/>
                          <a:pt x="9607925" y="152403"/>
                        </a:cubicBezTo>
                        <a:cubicBezTo>
                          <a:pt x="9565630" y="286442"/>
                          <a:pt x="9659629" y="646988"/>
                          <a:pt x="9607925" y="761997"/>
                        </a:cubicBezTo>
                        <a:cubicBezTo>
                          <a:pt x="9607784" y="851875"/>
                          <a:pt x="9541055" y="918418"/>
                          <a:pt x="9455522" y="914400"/>
                        </a:cubicBezTo>
                        <a:cubicBezTo>
                          <a:pt x="7127528" y="774278"/>
                          <a:pt x="2129977" y="777500"/>
                          <a:pt x="152403" y="914400"/>
                        </a:cubicBezTo>
                        <a:cubicBezTo>
                          <a:pt x="71044" y="918569"/>
                          <a:pt x="-3031" y="845913"/>
                          <a:pt x="0" y="761997"/>
                        </a:cubicBezTo>
                        <a:cubicBezTo>
                          <a:pt x="28168" y="607219"/>
                          <a:pt x="-50601" y="362085"/>
                          <a:pt x="0" y="152403"/>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lvl="0" algn="ctr" defTabSz="914217">
              <a:defRPr/>
            </a:pPr>
            <a:r>
              <a:rPr lang="en-US" sz="3000" i="1" dirty="0">
                <a:solidFill>
                  <a:srgbClr val="FF0000"/>
                </a:solidFill>
                <a:latin typeface="Calibri"/>
                <a:ea typeface="微软雅黑"/>
              </a:rPr>
              <a:t>1. </a:t>
            </a:r>
            <a:r>
              <a:rPr lang="vi-VN" sz="3000" i="1" dirty="0">
                <a:solidFill>
                  <a:srgbClr val="FF0000"/>
                </a:solidFill>
                <a:latin typeface="Calibri"/>
                <a:ea typeface="微软雅黑"/>
              </a:rPr>
              <a:t>Em đồng tình hay không đồng tình với ý kiến nào dưới dây? Vì sao?</a:t>
            </a:r>
            <a:endParaRPr kumimoji="0" lang="en-US" sz="3000" b="0" i="1" u="none" strike="noStrike" kern="1200" cap="none" spc="0" normalizeH="0" baseline="0" noProof="0" dirty="0">
              <a:ln>
                <a:noFill/>
              </a:ln>
              <a:solidFill>
                <a:srgbClr val="FF0000"/>
              </a:solidFill>
              <a:effectLst/>
              <a:uLnTx/>
              <a:uFillTx/>
              <a:latin typeface="Calibri"/>
              <a:ea typeface="微软雅黑"/>
            </a:endParaRPr>
          </a:p>
        </p:txBody>
      </p:sp>
      <p:pic>
        <p:nvPicPr>
          <p:cNvPr id="10" name="Picture 9">
            <a:extLst>
              <a:ext uri="{FF2B5EF4-FFF2-40B4-BE49-F238E27FC236}">
                <a16:creationId xmlns:a16="http://schemas.microsoft.com/office/drawing/2014/main" xmlns="" id="{56780912-B794-98CE-3B44-538861C2802C}"/>
              </a:ext>
            </a:extLst>
          </p:cNvPr>
          <p:cNvPicPr>
            <a:picLocks noChangeAspect="1"/>
          </p:cNvPicPr>
          <p:nvPr/>
        </p:nvPicPr>
        <p:blipFill>
          <a:blip r:embed="rId4"/>
          <a:stretch>
            <a:fillRect/>
          </a:stretch>
        </p:blipFill>
        <p:spPr>
          <a:xfrm>
            <a:off x="1282382" y="1487804"/>
            <a:ext cx="9327881" cy="4526915"/>
          </a:xfrm>
          <a:prstGeom prst="rect">
            <a:avLst/>
          </a:prstGeom>
        </p:spPr>
      </p:pic>
    </p:spTree>
    <p:extLst>
      <p:ext uri="{BB962C8B-B14F-4D97-AF65-F5344CB8AC3E}">
        <p14:creationId xmlns:p14="http://schemas.microsoft.com/office/powerpoint/2010/main" val="35627165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Take a Walk Today by Slidesgo">
  <a:themeElements>
    <a:clrScheme name="Simple Light">
      <a:dk1>
        <a:srgbClr val="112B55"/>
      </a:dk1>
      <a:lt1>
        <a:srgbClr val="F4FFFE"/>
      </a:lt1>
      <a:dk2>
        <a:srgbClr val="E0CAEA"/>
      </a:dk2>
      <a:lt2>
        <a:srgbClr val="937BCF"/>
      </a:lt2>
      <a:accent1>
        <a:srgbClr val="5A8FDB"/>
      </a:accent1>
      <a:accent2>
        <a:srgbClr val="84AEF1"/>
      </a:accent2>
      <a:accent3>
        <a:srgbClr val="72DBD1"/>
      </a:accent3>
      <a:accent4>
        <a:srgbClr val="FDD866"/>
      </a:accent4>
      <a:accent5>
        <a:srgbClr val="F6C252"/>
      </a:accent5>
      <a:accent6>
        <a:srgbClr val="F96767"/>
      </a:accent6>
      <a:hlink>
        <a:srgbClr val="112B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174</Words>
  <Application>Microsoft Office PowerPoint</Application>
  <PresentationFormat>Widescreen</PresentationFormat>
  <Paragraphs>17</Paragraphs>
  <Slides>12</Slides>
  <Notes>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12</vt:i4>
      </vt:variant>
    </vt:vector>
  </HeadingPairs>
  <TitlesOfParts>
    <vt:vector size="26" baseType="lpstr">
      <vt:lpstr>微软雅黑</vt:lpstr>
      <vt:lpstr>宋体</vt:lpstr>
      <vt:lpstr>Aptos</vt:lpstr>
      <vt:lpstr>Aptos Display</vt:lpstr>
      <vt:lpstr>Arial</vt:lpstr>
      <vt:lpstr>Calibri</vt:lpstr>
      <vt:lpstr>Cambria</vt:lpstr>
      <vt:lpstr>Chewy</vt:lpstr>
      <vt:lpstr>Roboto</vt:lpstr>
      <vt:lpstr>Roboto Light</vt:lpstr>
      <vt:lpstr>Times New Roman</vt:lpstr>
      <vt:lpstr>等线</vt:lpstr>
      <vt:lpstr>Take a Walk Today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Windows User</cp:lastModifiedBy>
  <cp:revision>29</cp:revision>
  <dcterms:created xsi:type="dcterms:W3CDTF">2024-11-25T01:43:56Z</dcterms:created>
  <dcterms:modified xsi:type="dcterms:W3CDTF">2026-02-26T05:12:12Z</dcterms:modified>
</cp:coreProperties>
</file>