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258" r:id="rId4"/>
    <p:sldId id="257" r:id="rId5"/>
    <p:sldId id="260" r:id="rId6"/>
    <p:sldId id="262" r:id="rId7"/>
    <p:sldId id="263" r:id="rId8"/>
    <p:sldId id="266" r:id="rId9"/>
    <p:sldId id="268" r:id="rId10"/>
    <p:sldId id="270" r:id="rId11"/>
    <p:sldId id="347" r:id="rId12"/>
    <p:sldId id="290" r:id="rId13"/>
    <p:sldId id="352" r:id="rId14"/>
    <p:sldId id="349" r:id="rId15"/>
    <p:sldId id="276" r:id="rId16"/>
    <p:sldId id="353" r:id="rId17"/>
    <p:sldId id="354"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81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906D9-96A5-48B4-BE03-80F0DF02B318}" type="datetimeFigureOut">
              <a:rPr lang="en-US" smtClean="0"/>
              <a:t>2/26/2026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F2CCB-FFED-4415-B2DD-CEF44CAB4F07}" type="slidenum">
              <a:rPr lang="en-US" smtClean="0"/>
              <a:t>‹#›</a:t>
            </a:fld>
            <a:endParaRPr lang="en-US"/>
          </a:p>
        </p:txBody>
      </p:sp>
    </p:spTree>
    <p:extLst>
      <p:ext uri="{BB962C8B-B14F-4D97-AF65-F5344CB8AC3E}">
        <p14:creationId xmlns:p14="http://schemas.microsoft.com/office/powerpoint/2010/main" val="397916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F54F2CCB-FFED-4415-B2DD-CEF44CAB4F07}" type="slidenum">
              <a:rPr lang="en-US" smtClean="0"/>
              <a:t>2</a:t>
            </a:fld>
            <a:endParaRPr lang="en-US"/>
          </a:p>
        </p:txBody>
      </p:sp>
    </p:spTree>
    <p:extLst>
      <p:ext uri="{BB962C8B-B14F-4D97-AF65-F5344CB8AC3E}">
        <p14:creationId xmlns:p14="http://schemas.microsoft.com/office/powerpoint/2010/main" val="416081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F54F2CCB-FFED-4415-B2DD-CEF44CAB4F07}" type="slidenum">
              <a:rPr lang="en-US" smtClean="0"/>
              <a:t>3</a:t>
            </a:fld>
            <a:endParaRPr lang="en-US"/>
          </a:p>
        </p:txBody>
      </p:sp>
    </p:spTree>
    <p:extLst>
      <p:ext uri="{BB962C8B-B14F-4D97-AF65-F5344CB8AC3E}">
        <p14:creationId xmlns:p14="http://schemas.microsoft.com/office/powerpoint/2010/main" val="149396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F54F2CCB-FFED-4415-B2DD-CEF44CAB4F07}" type="slidenum">
              <a:rPr lang="en-US" smtClean="0"/>
              <a:t>9</a:t>
            </a:fld>
            <a:endParaRPr lang="en-US"/>
          </a:p>
        </p:txBody>
      </p:sp>
    </p:spTree>
    <p:extLst>
      <p:ext uri="{BB962C8B-B14F-4D97-AF65-F5344CB8AC3E}">
        <p14:creationId xmlns:p14="http://schemas.microsoft.com/office/powerpoint/2010/main" val="26720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F54F2CCB-FFED-4415-B2DD-CEF44CAB4F07}" type="slidenum">
              <a:rPr lang="en-US" smtClean="0"/>
              <a:t>16</a:t>
            </a:fld>
            <a:endParaRPr lang="en-US"/>
          </a:p>
        </p:txBody>
      </p:sp>
    </p:spTree>
    <p:extLst>
      <p:ext uri="{BB962C8B-B14F-4D97-AF65-F5344CB8AC3E}">
        <p14:creationId xmlns:p14="http://schemas.microsoft.com/office/powerpoint/2010/main" val="3693969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846A3-DBEC-E68C-2229-F4DA091F5FE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5034C01-F033-21FC-3691-C5DC42F1D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7D2310B-24BF-2579-337B-C827D68CFADF}"/>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2/26/2026</a:t>
            </a:fld>
            <a:endParaRPr lang="en-US"/>
          </a:p>
        </p:txBody>
      </p:sp>
      <p:sp>
        <p:nvSpPr>
          <p:cNvPr id="5" name="Footer Placeholder 4">
            <a:extLst>
              <a:ext uri="{FF2B5EF4-FFF2-40B4-BE49-F238E27FC236}">
                <a16:creationId xmlns:a16="http://schemas.microsoft.com/office/drawing/2014/main" xmlns="" id="{BE98EC69-6EDA-214E-FF26-87FB42568C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768AD43-31BE-3CB5-14BF-FCDF58318B11}"/>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pic>
        <p:nvPicPr>
          <p:cNvPr id="8" name="Picture 7" descr="A picture containing calendar&#10;&#10;Description automatically generated">
            <a:extLst>
              <a:ext uri="{FF2B5EF4-FFF2-40B4-BE49-F238E27FC236}">
                <a16:creationId xmlns:a16="http://schemas.microsoft.com/office/drawing/2014/main" xmlns="" id="{9D656E6E-0826-5BB1-35E9-CE282080F1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67"/>
          <a:stretch/>
        </p:blipFill>
        <p:spPr>
          <a:xfrm>
            <a:off x="0" y="0"/>
            <a:ext cx="12192000" cy="6858000"/>
          </a:xfrm>
          <a:prstGeom prst="rect">
            <a:avLst/>
          </a:prstGeom>
        </p:spPr>
      </p:pic>
    </p:spTree>
    <p:extLst>
      <p:ext uri="{BB962C8B-B14F-4D97-AF65-F5344CB8AC3E}">
        <p14:creationId xmlns:p14="http://schemas.microsoft.com/office/powerpoint/2010/main" val="321633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4FDC0-B528-4654-3426-8CE7951B2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407D05A-2BCA-F46A-79AE-CBAF6072EDE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B6E062-DC60-C824-464C-758F8761EAB3}"/>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2/26/2026</a:t>
            </a:fld>
            <a:endParaRPr lang="en-US"/>
          </a:p>
        </p:txBody>
      </p:sp>
      <p:sp>
        <p:nvSpPr>
          <p:cNvPr id="5" name="Footer Placeholder 4">
            <a:extLst>
              <a:ext uri="{FF2B5EF4-FFF2-40B4-BE49-F238E27FC236}">
                <a16:creationId xmlns:a16="http://schemas.microsoft.com/office/drawing/2014/main" xmlns="" id="{129D17EA-6806-F6D8-4A06-77BC066705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A4923BF-F362-A595-5425-2B4966095724}"/>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428279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109B756-702F-2312-7B7F-630F000858B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E3A22EE-4A1C-56C6-90EB-54D28FF67FC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CB473B-1913-B86F-92D3-5838EF6CC2AE}"/>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2/26/2026</a:t>
            </a:fld>
            <a:endParaRPr lang="en-US"/>
          </a:p>
        </p:txBody>
      </p:sp>
      <p:sp>
        <p:nvSpPr>
          <p:cNvPr id="5" name="Footer Placeholder 4">
            <a:extLst>
              <a:ext uri="{FF2B5EF4-FFF2-40B4-BE49-F238E27FC236}">
                <a16:creationId xmlns:a16="http://schemas.microsoft.com/office/drawing/2014/main" xmlns="" id="{DC78D07F-1425-5411-7ECA-B47CA06662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8B5E2C1-A47E-CC3D-2BC9-E3188DE98BB1}"/>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289813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98A99-E8A8-4A8C-A475-63BD63E2C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30DBABB-5830-4FB8-AF31-1BE86E4C6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C3D9F54-7281-4C88-8DAC-38835C54DA94}"/>
              </a:ext>
            </a:extLst>
          </p:cNvPr>
          <p:cNvSpPr>
            <a:spLocks noGrp="1"/>
          </p:cNvSpPr>
          <p:nvPr>
            <p:ph type="dt" sz="half" idx="10"/>
          </p:nvPr>
        </p:nvSpPr>
        <p:spPr/>
        <p:txBody>
          <a:bodyPr/>
          <a:lstStyle/>
          <a:p>
            <a:fld id="{659B6798-5A7D-4ABA-B6F6-C3AF8A02BD1E}" type="datetimeFigureOut">
              <a:rPr lang="en-US" smtClean="0"/>
              <a:t>2/26/2026</a:t>
            </a:fld>
            <a:endParaRPr lang="en-US"/>
          </a:p>
        </p:txBody>
      </p:sp>
      <p:sp>
        <p:nvSpPr>
          <p:cNvPr id="5" name="Footer Placeholder 4">
            <a:extLst>
              <a:ext uri="{FF2B5EF4-FFF2-40B4-BE49-F238E27FC236}">
                <a16:creationId xmlns:a16="http://schemas.microsoft.com/office/drawing/2014/main" xmlns="" id="{DA42392B-BF27-40D8-8946-AF1B6E685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5C185C-B31F-4786-BC79-098D9EB45D6C}"/>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868248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B7929-13E7-454C-9BA8-8A3780F4C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EF7F53-C6D5-477C-B46D-524C0C5ED0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6B716D-616B-4600-B3E9-5D9D0EC85027}"/>
              </a:ext>
            </a:extLst>
          </p:cNvPr>
          <p:cNvSpPr>
            <a:spLocks noGrp="1"/>
          </p:cNvSpPr>
          <p:nvPr>
            <p:ph type="dt" sz="half" idx="10"/>
          </p:nvPr>
        </p:nvSpPr>
        <p:spPr/>
        <p:txBody>
          <a:bodyPr/>
          <a:lstStyle/>
          <a:p>
            <a:fld id="{659B6798-5A7D-4ABA-B6F6-C3AF8A02BD1E}" type="datetimeFigureOut">
              <a:rPr lang="en-US" smtClean="0"/>
              <a:t>2/26/2026</a:t>
            </a:fld>
            <a:endParaRPr lang="en-US"/>
          </a:p>
        </p:txBody>
      </p:sp>
      <p:sp>
        <p:nvSpPr>
          <p:cNvPr id="5" name="Footer Placeholder 4">
            <a:extLst>
              <a:ext uri="{FF2B5EF4-FFF2-40B4-BE49-F238E27FC236}">
                <a16:creationId xmlns:a16="http://schemas.microsoft.com/office/drawing/2014/main" xmlns="" id="{1A7FFB84-BA64-4B48-B3DA-C256B3303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9F987D-AD67-464A-99DE-D6980261D454}"/>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88615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E9D9D-C0B4-45D5-B73C-A338F3A22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8A1C582-C3C5-46E4-B8E3-2F7B9142E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1252A4F-8C7D-4091-8470-5EC44B58DBCD}"/>
              </a:ext>
            </a:extLst>
          </p:cNvPr>
          <p:cNvSpPr>
            <a:spLocks noGrp="1"/>
          </p:cNvSpPr>
          <p:nvPr>
            <p:ph type="dt" sz="half" idx="10"/>
          </p:nvPr>
        </p:nvSpPr>
        <p:spPr/>
        <p:txBody>
          <a:bodyPr/>
          <a:lstStyle/>
          <a:p>
            <a:fld id="{659B6798-5A7D-4ABA-B6F6-C3AF8A02BD1E}" type="datetimeFigureOut">
              <a:rPr lang="en-US" smtClean="0"/>
              <a:t>2/26/2026</a:t>
            </a:fld>
            <a:endParaRPr lang="en-US"/>
          </a:p>
        </p:txBody>
      </p:sp>
      <p:sp>
        <p:nvSpPr>
          <p:cNvPr id="5" name="Footer Placeholder 4">
            <a:extLst>
              <a:ext uri="{FF2B5EF4-FFF2-40B4-BE49-F238E27FC236}">
                <a16:creationId xmlns:a16="http://schemas.microsoft.com/office/drawing/2014/main" xmlns="" id="{9FC35DE0-FC43-4D46-8546-D450576C4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D0A715-D899-40D7-AEED-DAF697458A3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898326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17C77-8C2F-41AD-8AAA-6C724C907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7F5C7-29CA-4DB3-92C9-BDA5657F8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0A2D85C-011E-4493-B01D-ED3B4AF59E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7DDA481-89C0-4E95-8946-03E2AB457EA7}"/>
              </a:ext>
            </a:extLst>
          </p:cNvPr>
          <p:cNvSpPr>
            <a:spLocks noGrp="1"/>
          </p:cNvSpPr>
          <p:nvPr>
            <p:ph type="dt" sz="half" idx="10"/>
          </p:nvPr>
        </p:nvSpPr>
        <p:spPr/>
        <p:txBody>
          <a:bodyPr/>
          <a:lstStyle/>
          <a:p>
            <a:fld id="{659B6798-5A7D-4ABA-B6F6-C3AF8A02BD1E}" type="datetimeFigureOut">
              <a:rPr lang="en-US" smtClean="0"/>
              <a:t>2/26/2026</a:t>
            </a:fld>
            <a:endParaRPr lang="en-US"/>
          </a:p>
        </p:txBody>
      </p:sp>
      <p:sp>
        <p:nvSpPr>
          <p:cNvPr id="6" name="Footer Placeholder 5">
            <a:extLst>
              <a:ext uri="{FF2B5EF4-FFF2-40B4-BE49-F238E27FC236}">
                <a16:creationId xmlns:a16="http://schemas.microsoft.com/office/drawing/2014/main" xmlns="" id="{E051E511-F977-4EBC-9494-EDEB3A6A7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F094B68-A244-4C27-8792-D216BCF2AB2B}"/>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0920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2571E-0F52-4538-BBED-42A30E55B1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821523-5F75-4B95-80A4-B9AC63F75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E2C5F72-ED43-455C-8882-7C35764D4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B45963D-7ED6-4456-B577-AAF30EE22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FBF1A89-81B1-4E62-A5FF-403F18FED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E1E946E-EF0B-49F0-980E-3AE637FB038A}"/>
              </a:ext>
            </a:extLst>
          </p:cNvPr>
          <p:cNvSpPr>
            <a:spLocks noGrp="1"/>
          </p:cNvSpPr>
          <p:nvPr>
            <p:ph type="dt" sz="half" idx="10"/>
          </p:nvPr>
        </p:nvSpPr>
        <p:spPr/>
        <p:txBody>
          <a:bodyPr/>
          <a:lstStyle/>
          <a:p>
            <a:fld id="{659B6798-5A7D-4ABA-B6F6-C3AF8A02BD1E}" type="datetimeFigureOut">
              <a:rPr lang="en-US" smtClean="0"/>
              <a:t>2/26/2026</a:t>
            </a:fld>
            <a:endParaRPr lang="en-US"/>
          </a:p>
        </p:txBody>
      </p:sp>
      <p:sp>
        <p:nvSpPr>
          <p:cNvPr id="8" name="Footer Placeholder 7">
            <a:extLst>
              <a:ext uri="{FF2B5EF4-FFF2-40B4-BE49-F238E27FC236}">
                <a16:creationId xmlns:a16="http://schemas.microsoft.com/office/drawing/2014/main" xmlns="" id="{3BAACB23-D257-4217-A692-05366CF06F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079B10C-F6B2-4895-AE35-5CDE16FEC0E3}"/>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450463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BD3AD-C4C0-4994-8148-9256D1C24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14D63F9-A326-45DE-9EA5-EFD8DE3528F6}"/>
              </a:ext>
            </a:extLst>
          </p:cNvPr>
          <p:cNvSpPr>
            <a:spLocks noGrp="1"/>
          </p:cNvSpPr>
          <p:nvPr>
            <p:ph type="dt" sz="half" idx="10"/>
          </p:nvPr>
        </p:nvSpPr>
        <p:spPr/>
        <p:txBody>
          <a:bodyPr/>
          <a:lstStyle/>
          <a:p>
            <a:fld id="{659B6798-5A7D-4ABA-B6F6-C3AF8A02BD1E}" type="datetimeFigureOut">
              <a:rPr lang="en-US" smtClean="0"/>
              <a:t>2/26/2026</a:t>
            </a:fld>
            <a:endParaRPr lang="en-US"/>
          </a:p>
        </p:txBody>
      </p:sp>
      <p:sp>
        <p:nvSpPr>
          <p:cNvPr id="4" name="Footer Placeholder 3">
            <a:extLst>
              <a:ext uri="{FF2B5EF4-FFF2-40B4-BE49-F238E27FC236}">
                <a16:creationId xmlns:a16="http://schemas.microsoft.com/office/drawing/2014/main" xmlns="" id="{DCBAB967-7B71-4167-B65C-C819422A98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765D4EA-F917-45B1-8E26-01A0BFAC27C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13266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F64F2FB-D26C-4D58-B3AE-FC9733CE9048}"/>
              </a:ext>
            </a:extLst>
          </p:cNvPr>
          <p:cNvSpPr>
            <a:spLocks noGrp="1"/>
          </p:cNvSpPr>
          <p:nvPr>
            <p:ph type="dt" sz="half" idx="10"/>
          </p:nvPr>
        </p:nvSpPr>
        <p:spPr/>
        <p:txBody>
          <a:bodyPr/>
          <a:lstStyle/>
          <a:p>
            <a:fld id="{659B6798-5A7D-4ABA-B6F6-C3AF8A02BD1E}" type="datetimeFigureOut">
              <a:rPr lang="en-US" smtClean="0"/>
              <a:t>2/26/2026</a:t>
            </a:fld>
            <a:endParaRPr lang="en-US"/>
          </a:p>
        </p:txBody>
      </p:sp>
      <p:sp>
        <p:nvSpPr>
          <p:cNvPr id="3" name="Footer Placeholder 2">
            <a:extLst>
              <a:ext uri="{FF2B5EF4-FFF2-40B4-BE49-F238E27FC236}">
                <a16:creationId xmlns:a16="http://schemas.microsoft.com/office/drawing/2014/main" xmlns="" id="{EAE7BACE-31A2-4FDD-B617-CCF113023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3B53F2D-C9C5-41D2-82AC-B0CE7A3B684A}"/>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355846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10DC3-67E4-4DEB-ADBE-D2206DAA1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1EF2528-D9FC-4118-AE57-8AB1EEBD4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DBECB2-5C60-4056-BDBB-35B5610E9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F3798F6-EF65-441E-8493-8B515C2D1FFD}"/>
              </a:ext>
            </a:extLst>
          </p:cNvPr>
          <p:cNvSpPr>
            <a:spLocks noGrp="1"/>
          </p:cNvSpPr>
          <p:nvPr>
            <p:ph type="dt" sz="half" idx="10"/>
          </p:nvPr>
        </p:nvSpPr>
        <p:spPr/>
        <p:txBody>
          <a:bodyPr/>
          <a:lstStyle/>
          <a:p>
            <a:fld id="{659B6798-5A7D-4ABA-B6F6-C3AF8A02BD1E}" type="datetimeFigureOut">
              <a:rPr lang="en-US" smtClean="0"/>
              <a:t>2/26/2026</a:t>
            </a:fld>
            <a:endParaRPr lang="en-US"/>
          </a:p>
        </p:txBody>
      </p:sp>
      <p:sp>
        <p:nvSpPr>
          <p:cNvPr id="6" name="Footer Placeholder 5">
            <a:extLst>
              <a:ext uri="{FF2B5EF4-FFF2-40B4-BE49-F238E27FC236}">
                <a16:creationId xmlns:a16="http://schemas.microsoft.com/office/drawing/2014/main" xmlns="" id="{F50553E1-F232-46B7-81D5-E70FE777C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ADF9304-2C11-4355-9E74-4804598EBF7F}"/>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40936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timeline&#10;&#10;Description automatically generated">
            <a:extLst>
              <a:ext uri="{FF2B5EF4-FFF2-40B4-BE49-F238E27FC236}">
                <a16:creationId xmlns:a16="http://schemas.microsoft.com/office/drawing/2014/main" xmlns="" id="{EB9DCE34-1627-2348-DBE0-A7A8AC1C54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2072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8BC13-7B0B-447C-9D35-207DB7D1A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384B8B3-2D19-4C3C-84CC-51E2C1DE12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6EEE19-82DC-47BD-B028-208CE01D7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4864587-3BCE-4B8A-8A22-C160FAA019A4}"/>
              </a:ext>
            </a:extLst>
          </p:cNvPr>
          <p:cNvSpPr>
            <a:spLocks noGrp="1"/>
          </p:cNvSpPr>
          <p:nvPr>
            <p:ph type="dt" sz="half" idx="10"/>
          </p:nvPr>
        </p:nvSpPr>
        <p:spPr/>
        <p:txBody>
          <a:bodyPr/>
          <a:lstStyle/>
          <a:p>
            <a:fld id="{659B6798-5A7D-4ABA-B6F6-C3AF8A02BD1E}" type="datetimeFigureOut">
              <a:rPr lang="en-US" smtClean="0"/>
              <a:t>2/26/2026</a:t>
            </a:fld>
            <a:endParaRPr lang="en-US"/>
          </a:p>
        </p:txBody>
      </p:sp>
      <p:sp>
        <p:nvSpPr>
          <p:cNvPr id="6" name="Footer Placeholder 5">
            <a:extLst>
              <a:ext uri="{FF2B5EF4-FFF2-40B4-BE49-F238E27FC236}">
                <a16:creationId xmlns:a16="http://schemas.microsoft.com/office/drawing/2014/main" xmlns="" id="{FC9A4325-9E1C-43F5-A048-027FBBDD8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AD1BAF7-7B63-4B4F-AFA4-22A66F0823B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46561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958D06-4EB6-40CE-9F99-11B77AF50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DEBDAC-52EE-4E9A-A6CA-6500811F0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4C3C07-877E-421B-98B8-019D965698DA}"/>
              </a:ext>
            </a:extLst>
          </p:cNvPr>
          <p:cNvSpPr>
            <a:spLocks noGrp="1"/>
          </p:cNvSpPr>
          <p:nvPr>
            <p:ph type="dt" sz="half" idx="10"/>
          </p:nvPr>
        </p:nvSpPr>
        <p:spPr/>
        <p:txBody>
          <a:bodyPr/>
          <a:lstStyle/>
          <a:p>
            <a:fld id="{659B6798-5A7D-4ABA-B6F6-C3AF8A02BD1E}" type="datetimeFigureOut">
              <a:rPr lang="en-US" smtClean="0"/>
              <a:t>2/26/2026</a:t>
            </a:fld>
            <a:endParaRPr lang="en-US"/>
          </a:p>
        </p:txBody>
      </p:sp>
      <p:sp>
        <p:nvSpPr>
          <p:cNvPr id="5" name="Footer Placeholder 4">
            <a:extLst>
              <a:ext uri="{FF2B5EF4-FFF2-40B4-BE49-F238E27FC236}">
                <a16:creationId xmlns:a16="http://schemas.microsoft.com/office/drawing/2014/main" xmlns="" id="{AC7A5A5E-A79D-4005-BC51-8554608CF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06E336-EADA-41A7-9596-F1035E81A9F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432070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0ECA0F5-24C5-4D88-B386-ABEE3E32FB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D82E51E-3976-4CDD-8454-50514674C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66D708-9DF5-458E-928A-77765943D9D3}"/>
              </a:ext>
            </a:extLst>
          </p:cNvPr>
          <p:cNvSpPr>
            <a:spLocks noGrp="1"/>
          </p:cNvSpPr>
          <p:nvPr>
            <p:ph type="dt" sz="half" idx="10"/>
          </p:nvPr>
        </p:nvSpPr>
        <p:spPr/>
        <p:txBody>
          <a:bodyPr/>
          <a:lstStyle/>
          <a:p>
            <a:fld id="{659B6798-5A7D-4ABA-B6F6-C3AF8A02BD1E}" type="datetimeFigureOut">
              <a:rPr lang="en-US" smtClean="0"/>
              <a:t>2/26/2026</a:t>
            </a:fld>
            <a:endParaRPr lang="en-US"/>
          </a:p>
        </p:txBody>
      </p:sp>
      <p:sp>
        <p:nvSpPr>
          <p:cNvPr id="5" name="Footer Placeholder 4">
            <a:extLst>
              <a:ext uri="{FF2B5EF4-FFF2-40B4-BE49-F238E27FC236}">
                <a16:creationId xmlns:a16="http://schemas.microsoft.com/office/drawing/2014/main" xmlns="" id="{2F03D12E-21B4-4239-8171-6C2BC931D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9075-4E93-48F2-BBA3-340FA2F04E49}"/>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36060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A90A943-9334-1CDE-0933-5C8A12EA663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C261AB1B-B371-1E46-6525-620401C5D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2AEAC65A-67B0-A55F-2C4D-8576ABB56E6C}"/>
              </a:ext>
            </a:extLst>
          </p:cNvPr>
          <p:cNvSpPr>
            <a:spLocks noGrp="1"/>
          </p:cNvSpPr>
          <p:nvPr>
            <p:ph type="dt" sz="half" idx="10"/>
          </p:nvPr>
        </p:nvSpPr>
        <p:spPr/>
        <p:txBody>
          <a:bodyPr/>
          <a:lstStyle/>
          <a:p>
            <a:fld id="{8EB995BE-3FDD-4D8C-93BC-00982A533031}" type="datetimeFigureOut">
              <a:rPr lang="en-US" smtClean="0"/>
              <a:t>2/26/2026</a:t>
            </a:fld>
            <a:endParaRPr lang="en-US"/>
          </a:p>
        </p:txBody>
      </p:sp>
      <p:sp>
        <p:nvSpPr>
          <p:cNvPr id="5" name="Chỗ dành sẵn cho Chân trang 4">
            <a:extLst>
              <a:ext uri="{FF2B5EF4-FFF2-40B4-BE49-F238E27FC236}">
                <a16:creationId xmlns:a16="http://schemas.microsoft.com/office/drawing/2014/main" xmlns="" id="{371D6BEF-541E-05EE-8E61-7D192C5967E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B2B346E0-E269-E6E5-9937-C35BCF1656F4}"/>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862816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F32861B-64BD-55CC-D8BC-E516CFCB07B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0000FDD0-CF31-AE4A-C6A5-3DF6687F7BA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A520140E-E7C0-7922-7F8C-739DB33ECFB0}"/>
              </a:ext>
            </a:extLst>
          </p:cNvPr>
          <p:cNvSpPr>
            <a:spLocks noGrp="1"/>
          </p:cNvSpPr>
          <p:nvPr>
            <p:ph type="dt" sz="half" idx="10"/>
          </p:nvPr>
        </p:nvSpPr>
        <p:spPr/>
        <p:txBody>
          <a:bodyPr/>
          <a:lstStyle/>
          <a:p>
            <a:fld id="{8EB995BE-3FDD-4D8C-93BC-00982A533031}" type="datetimeFigureOut">
              <a:rPr lang="en-US" smtClean="0"/>
              <a:t>2/26/2026</a:t>
            </a:fld>
            <a:endParaRPr lang="en-US"/>
          </a:p>
        </p:txBody>
      </p:sp>
      <p:sp>
        <p:nvSpPr>
          <p:cNvPr id="5" name="Chỗ dành sẵn cho Chân trang 4">
            <a:extLst>
              <a:ext uri="{FF2B5EF4-FFF2-40B4-BE49-F238E27FC236}">
                <a16:creationId xmlns:a16="http://schemas.microsoft.com/office/drawing/2014/main" xmlns="" id="{C60AF99D-9C22-61C3-CAF9-81A210E1DD9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127835D2-2C84-90C4-7A62-C3F3032FC36E}"/>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475174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E4FB4DB-01A6-D236-B21D-A46722F3898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1925F93D-8456-D743-37BE-227FD7E32B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9B3811B-BA11-0E7A-1B94-BC16F4BDA854}"/>
              </a:ext>
            </a:extLst>
          </p:cNvPr>
          <p:cNvSpPr>
            <a:spLocks noGrp="1"/>
          </p:cNvSpPr>
          <p:nvPr>
            <p:ph type="dt" sz="half" idx="10"/>
          </p:nvPr>
        </p:nvSpPr>
        <p:spPr/>
        <p:txBody>
          <a:bodyPr/>
          <a:lstStyle/>
          <a:p>
            <a:fld id="{8EB995BE-3FDD-4D8C-93BC-00982A533031}" type="datetimeFigureOut">
              <a:rPr lang="en-US" smtClean="0"/>
              <a:t>2/26/2026</a:t>
            </a:fld>
            <a:endParaRPr lang="en-US"/>
          </a:p>
        </p:txBody>
      </p:sp>
      <p:sp>
        <p:nvSpPr>
          <p:cNvPr id="5" name="Chỗ dành sẵn cho Chân trang 4">
            <a:extLst>
              <a:ext uri="{FF2B5EF4-FFF2-40B4-BE49-F238E27FC236}">
                <a16:creationId xmlns:a16="http://schemas.microsoft.com/office/drawing/2014/main" xmlns="" id="{97D3AD39-AFD2-1FEF-FE59-8E86114B54E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51470ADF-C0B5-5EE0-B133-9BBF084FECF1}"/>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1567396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597A267-D3EB-7356-EF21-8E0B5132B98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EA80DB29-826D-C36C-42E6-1FEF3801C46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6CB6967C-D7AB-C671-6949-5BCADCCB9F9B}"/>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C9C195E3-A36D-4A9E-1E24-E84D786284D9}"/>
              </a:ext>
            </a:extLst>
          </p:cNvPr>
          <p:cNvSpPr>
            <a:spLocks noGrp="1"/>
          </p:cNvSpPr>
          <p:nvPr>
            <p:ph type="dt" sz="half" idx="10"/>
          </p:nvPr>
        </p:nvSpPr>
        <p:spPr/>
        <p:txBody>
          <a:bodyPr/>
          <a:lstStyle/>
          <a:p>
            <a:fld id="{8EB995BE-3FDD-4D8C-93BC-00982A533031}" type="datetimeFigureOut">
              <a:rPr lang="en-US" smtClean="0"/>
              <a:t>2/26/2026</a:t>
            </a:fld>
            <a:endParaRPr lang="en-US"/>
          </a:p>
        </p:txBody>
      </p:sp>
      <p:sp>
        <p:nvSpPr>
          <p:cNvPr id="6" name="Chỗ dành sẵn cho Chân trang 5">
            <a:extLst>
              <a:ext uri="{FF2B5EF4-FFF2-40B4-BE49-F238E27FC236}">
                <a16:creationId xmlns:a16="http://schemas.microsoft.com/office/drawing/2014/main" xmlns="" id="{9A18D2A7-E72E-E8D5-7F4A-782FA041C6A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24BB2468-0821-92A9-BE3D-3CC4542C3652}"/>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2798881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C1952CB-9BAA-182E-5E70-64D4BF335065}"/>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0F8331D5-4E56-D4C6-3742-E168D56C3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27AF20AC-A025-1A23-9CC8-F8E02B5FD8A0}"/>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308207C3-49CE-CC25-FA2F-B643C7F413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6E0A06FC-007F-E5D6-D469-76831476426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B7531949-808E-BC2B-A7A2-732CA4FDA379}"/>
              </a:ext>
            </a:extLst>
          </p:cNvPr>
          <p:cNvSpPr>
            <a:spLocks noGrp="1"/>
          </p:cNvSpPr>
          <p:nvPr>
            <p:ph type="dt" sz="half" idx="10"/>
          </p:nvPr>
        </p:nvSpPr>
        <p:spPr/>
        <p:txBody>
          <a:bodyPr/>
          <a:lstStyle/>
          <a:p>
            <a:fld id="{8EB995BE-3FDD-4D8C-93BC-00982A533031}" type="datetimeFigureOut">
              <a:rPr lang="en-US" smtClean="0"/>
              <a:t>2/26/2026</a:t>
            </a:fld>
            <a:endParaRPr lang="en-US"/>
          </a:p>
        </p:txBody>
      </p:sp>
      <p:sp>
        <p:nvSpPr>
          <p:cNvPr id="8" name="Chỗ dành sẵn cho Chân trang 7">
            <a:extLst>
              <a:ext uri="{FF2B5EF4-FFF2-40B4-BE49-F238E27FC236}">
                <a16:creationId xmlns:a16="http://schemas.microsoft.com/office/drawing/2014/main" xmlns="" id="{C5EA62F3-CE54-213F-4044-C875D8C314D0}"/>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xmlns="" id="{959AF784-C544-A8BE-55E7-CE941E1DED98}"/>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4268316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FF930BD-A47F-94C3-7C24-6D401C10F146}"/>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24F8869F-1359-4162-BE79-29AFEB0E9372}"/>
              </a:ext>
            </a:extLst>
          </p:cNvPr>
          <p:cNvSpPr>
            <a:spLocks noGrp="1"/>
          </p:cNvSpPr>
          <p:nvPr>
            <p:ph type="dt" sz="half" idx="10"/>
          </p:nvPr>
        </p:nvSpPr>
        <p:spPr/>
        <p:txBody>
          <a:bodyPr/>
          <a:lstStyle/>
          <a:p>
            <a:fld id="{8EB995BE-3FDD-4D8C-93BC-00982A533031}" type="datetimeFigureOut">
              <a:rPr lang="en-US" smtClean="0"/>
              <a:t>2/26/2026</a:t>
            </a:fld>
            <a:endParaRPr lang="en-US"/>
          </a:p>
        </p:txBody>
      </p:sp>
      <p:sp>
        <p:nvSpPr>
          <p:cNvPr id="4" name="Chỗ dành sẵn cho Chân trang 3">
            <a:extLst>
              <a:ext uri="{FF2B5EF4-FFF2-40B4-BE49-F238E27FC236}">
                <a16:creationId xmlns:a16="http://schemas.microsoft.com/office/drawing/2014/main" xmlns="" id="{476FDE06-EC28-2061-6965-B6E224AA41B3}"/>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xmlns="" id="{94E0CD8E-0A17-8B95-4044-C2DD63B90D82}"/>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3439812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E454E30C-695F-90DB-C090-83D0614D9149}"/>
              </a:ext>
            </a:extLst>
          </p:cNvPr>
          <p:cNvSpPr>
            <a:spLocks noGrp="1"/>
          </p:cNvSpPr>
          <p:nvPr>
            <p:ph type="dt" sz="half" idx="10"/>
          </p:nvPr>
        </p:nvSpPr>
        <p:spPr/>
        <p:txBody>
          <a:bodyPr/>
          <a:lstStyle/>
          <a:p>
            <a:fld id="{8EB995BE-3FDD-4D8C-93BC-00982A533031}" type="datetimeFigureOut">
              <a:rPr lang="en-US" smtClean="0"/>
              <a:t>2/26/2026</a:t>
            </a:fld>
            <a:endParaRPr lang="en-US"/>
          </a:p>
        </p:txBody>
      </p:sp>
      <p:sp>
        <p:nvSpPr>
          <p:cNvPr id="3" name="Chỗ dành sẵn cho Chân trang 2">
            <a:extLst>
              <a:ext uri="{FF2B5EF4-FFF2-40B4-BE49-F238E27FC236}">
                <a16:creationId xmlns:a16="http://schemas.microsoft.com/office/drawing/2014/main" xmlns="" id="{4B23B01F-4DB9-9DAE-C907-0AEE029DB791}"/>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xmlns="" id="{63151CD5-465C-7C01-310C-4A4DB20C1804}"/>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36625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53A74E-50C9-6752-6AB4-199BC419CD7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87C58A5-18D9-03FA-26F7-D3B17F73BD5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4C7C7CE-B13A-6EE7-358A-F7598475823C}"/>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2/26/2026</a:t>
            </a:fld>
            <a:endParaRPr lang="en-US"/>
          </a:p>
        </p:txBody>
      </p:sp>
      <p:sp>
        <p:nvSpPr>
          <p:cNvPr id="5" name="Footer Placeholder 4">
            <a:extLst>
              <a:ext uri="{FF2B5EF4-FFF2-40B4-BE49-F238E27FC236}">
                <a16:creationId xmlns:a16="http://schemas.microsoft.com/office/drawing/2014/main" xmlns="" id="{DC2AB58F-3430-D6E2-3AF4-CCEE9CDB56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301F5C7-D4F5-0DEC-D852-96DA721C99AC}"/>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xmlns="" id="{DBA7FB4C-ADC1-7E6A-0D6A-2B6B2D387A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050"/>
          <a:stretch/>
        </p:blipFill>
        <p:spPr>
          <a:xfrm>
            <a:off x="0" y="0"/>
            <a:ext cx="12192000" cy="6857999"/>
          </a:xfrm>
          <a:prstGeom prst="rect">
            <a:avLst/>
          </a:prstGeom>
        </p:spPr>
      </p:pic>
    </p:spTree>
    <p:extLst>
      <p:ext uri="{BB962C8B-B14F-4D97-AF65-F5344CB8AC3E}">
        <p14:creationId xmlns:p14="http://schemas.microsoft.com/office/powerpoint/2010/main" val="952806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558DB74-3236-FD87-CD99-9D8B1D43A1C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F461B18B-9A7D-4CDF-3B66-55227214A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E8E60347-C0A8-7ECC-D9DE-9670DD9C3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2E6AA132-F907-F5FE-B1E4-1839C1BB8950}"/>
              </a:ext>
            </a:extLst>
          </p:cNvPr>
          <p:cNvSpPr>
            <a:spLocks noGrp="1"/>
          </p:cNvSpPr>
          <p:nvPr>
            <p:ph type="dt" sz="half" idx="10"/>
          </p:nvPr>
        </p:nvSpPr>
        <p:spPr/>
        <p:txBody>
          <a:bodyPr/>
          <a:lstStyle/>
          <a:p>
            <a:fld id="{8EB995BE-3FDD-4D8C-93BC-00982A533031}" type="datetimeFigureOut">
              <a:rPr lang="en-US" smtClean="0"/>
              <a:t>2/26/2026</a:t>
            </a:fld>
            <a:endParaRPr lang="en-US"/>
          </a:p>
        </p:txBody>
      </p:sp>
      <p:sp>
        <p:nvSpPr>
          <p:cNvPr id="6" name="Chỗ dành sẵn cho Chân trang 5">
            <a:extLst>
              <a:ext uri="{FF2B5EF4-FFF2-40B4-BE49-F238E27FC236}">
                <a16:creationId xmlns:a16="http://schemas.microsoft.com/office/drawing/2014/main" xmlns="" id="{BB65649D-17C7-9C2E-7C3C-0FFECC0FAF3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D476D179-D3C3-4EA5-EEF8-3364FA662460}"/>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2960047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EA51E17-27D9-A023-FDE5-6668811EEC2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19BC8166-6772-5CF2-3966-0965FCFE5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DF597AFB-1534-3833-4A46-1FF3BC2F3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4C78E463-F188-7F39-7F68-AAB023F96576}"/>
              </a:ext>
            </a:extLst>
          </p:cNvPr>
          <p:cNvSpPr>
            <a:spLocks noGrp="1"/>
          </p:cNvSpPr>
          <p:nvPr>
            <p:ph type="dt" sz="half" idx="10"/>
          </p:nvPr>
        </p:nvSpPr>
        <p:spPr/>
        <p:txBody>
          <a:bodyPr/>
          <a:lstStyle/>
          <a:p>
            <a:fld id="{8EB995BE-3FDD-4D8C-93BC-00982A533031}" type="datetimeFigureOut">
              <a:rPr lang="en-US" smtClean="0"/>
              <a:t>2/26/2026</a:t>
            </a:fld>
            <a:endParaRPr lang="en-US"/>
          </a:p>
        </p:txBody>
      </p:sp>
      <p:sp>
        <p:nvSpPr>
          <p:cNvPr id="6" name="Chỗ dành sẵn cho Chân trang 5">
            <a:extLst>
              <a:ext uri="{FF2B5EF4-FFF2-40B4-BE49-F238E27FC236}">
                <a16:creationId xmlns:a16="http://schemas.microsoft.com/office/drawing/2014/main" xmlns="" id="{B87D6CCF-EEA8-88D8-F1DF-BE5931DA128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E264ACC7-0A86-5FA7-EFB4-73749BEEDCED}"/>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2590132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8C66278-E08A-287F-1EC5-085525636DB1}"/>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166AEBA2-2E72-15C1-86EE-972988165EF5}"/>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7417A7C6-E9BD-3C60-F9F6-6819CCBEB056}"/>
              </a:ext>
            </a:extLst>
          </p:cNvPr>
          <p:cNvSpPr>
            <a:spLocks noGrp="1"/>
          </p:cNvSpPr>
          <p:nvPr>
            <p:ph type="dt" sz="half" idx="10"/>
          </p:nvPr>
        </p:nvSpPr>
        <p:spPr/>
        <p:txBody>
          <a:bodyPr/>
          <a:lstStyle/>
          <a:p>
            <a:fld id="{8EB995BE-3FDD-4D8C-93BC-00982A533031}" type="datetimeFigureOut">
              <a:rPr lang="en-US" smtClean="0"/>
              <a:t>2/26/2026</a:t>
            </a:fld>
            <a:endParaRPr lang="en-US"/>
          </a:p>
        </p:txBody>
      </p:sp>
      <p:sp>
        <p:nvSpPr>
          <p:cNvPr id="5" name="Chỗ dành sẵn cho Chân trang 4">
            <a:extLst>
              <a:ext uri="{FF2B5EF4-FFF2-40B4-BE49-F238E27FC236}">
                <a16:creationId xmlns:a16="http://schemas.microsoft.com/office/drawing/2014/main" xmlns="" id="{7123360A-26C7-0AE7-BEA5-EB90AFF379E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2410DD54-A082-DC92-C964-93907928A7D2}"/>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4021562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5C863DCA-70C9-7FBA-2D42-848499FBD5FB}"/>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E2DD922B-B43D-0246-BE9A-4AD73C97D4F6}"/>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7FE4428E-354A-6C46-888B-998A014AA17C}"/>
              </a:ext>
            </a:extLst>
          </p:cNvPr>
          <p:cNvSpPr>
            <a:spLocks noGrp="1"/>
          </p:cNvSpPr>
          <p:nvPr>
            <p:ph type="dt" sz="half" idx="10"/>
          </p:nvPr>
        </p:nvSpPr>
        <p:spPr/>
        <p:txBody>
          <a:bodyPr/>
          <a:lstStyle/>
          <a:p>
            <a:fld id="{8EB995BE-3FDD-4D8C-93BC-00982A533031}" type="datetimeFigureOut">
              <a:rPr lang="en-US" smtClean="0"/>
              <a:t>2/26/2026</a:t>
            </a:fld>
            <a:endParaRPr lang="en-US"/>
          </a:p>
        </p:txBody>
      </p:sp>
      <p:sp>
        <p:nvSpPr>
          <p:cNvPr id="5" name="Chỗ dành sẵn cho Chân trang 4">
            <a:extLst>
              <a:ext uri="{FF2B5EF4-FFF2-40B4-BE49-F238E27FC236}">
                <a16:creationId xmlns:a16="http://schemas.microsoft.com/office/drawing/2014/main" xmlns="" id="{AAC3FC12-97D7-1F73-CB80-57C3531F17E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804F286A-4158-B530-187E-8DDAA5C070CC}"/>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79125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66C26-B435-8B6E-CF16-AF8138C4D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1CF2B5-FF62-6C2A-FFE2-EFB0B978AB6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68FF68F-B6CB-499D-0871-339DC42CB0E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AD031B9-7BEE-6B12-AE52-6FB5EF0510CB}"/>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2/26/2026</a:t>
            </a:fld>
            <a:endParaRPr lang="en-US"/>
          </a:p>
        </p:txBody>
      </p:sp>
      <p:sp>
        <p:nvSpPr>
          <p:cNvPr id="6" name="Footer Placeholder 5">
            <a:extLst>
              <a:ext uri="{FF2B5EF4-FFF2-40B4-BE49-F238E27FC236}">
                <a16:creationId xmlns:a16="http://schemas.microsoft.com/office/drawing/2014/main" xmlns="" id="{EC13D136-0F1F-22FA-4F6D-E2B2E4EBBB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28190DC-BCD8-4BD0-1EE7-725D5ABE18E6}"/>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203609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FE997-784B-6CA4-3FAF-5F7C3A0BDD7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8099E37-1DC0-6383-F28A-4C1FA517B2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CD647F4-3F82-5893-1E42-25E2A92AFB2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8141C13-5F91-9364-BAD2-FDE487CAF9F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6395830-18EB-15C3-24AB-6E5BDDB7B77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DC0BD5A-D9E8-9B1B-9647-0009202D2B3B}"/>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2/26/2026</a:t>
            </a:fld>
            <a:endParaRPr lang="en-US"/>
          </a:p>
        </p:txBody>
      </p:sp>
      <p:sp>
        <p:nvSpPr>
          <p:cNvPr id="8" name="Footer Placeholder 7">
            <a:extLst>
              <a:ext uri="{FF2B5EF4-FFF2-40B4-BE49-F238E27FC236}">
                <a16:creationId xmlns:a16="http://schemas.microsoft.com/office/drawing/2014/main" xmlns="" id="{A8D8CEB2-87E5-30C4-6C78-8787AD7B0A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40EB489D-7933-F24B-4AF3-F03082AD8873}"/>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197432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443ABD-B553-EDEC-4756-020A21165D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04BF1B8-70C0-0D6A-8C32-004E17D8745A}"/>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2/26/2026</a:t>
            </a:fld>
            <a:endParaRPr lang="en-US"/>
          </a:p>
        </p:txBody>
      </p:sp>
      <p:sp>
        <p:nvSpPr>
          <p:cNvPr id="4" name="Footer Placeholder 3">
            <a:extLst>
              <a:ext uri="{FF2B5EF4-FFF2-40B4-BE49-F238E27FC236}">
                <a16:creationId xmlns:a16="http://schemas.microsoft.com/office/drawing/2014/main" xmlns="" id="{2052E822-9BEA-12A8-1CFB-FAB0ABDB7E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DF31A19B-2FD2-6CD0-40CA-D4707D06063C}"/>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242782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54D365-E3D6-7F52-C525-DA215F8C43D6}"/>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2/26/2026</a:t>
            </a:fld>
            <a:endParaRPr lang="en-US"/>
          </a:p>
        </p:txBody>
      </p:sp>
      <p:sp>
        <p:nvSpPr>
          <p:cNvPr id="3" name="Footer Placeholder 2">
            <a:extLst>
              <a:ext uri="{FF2B5EF4-FFF2-40B4-BE49-F238E27FC236}">
                <a16:creationId xmlns:a16="http://schemas.microsoft.com/office/drawing/2014/main" xmlns="" id="{BE2B4A69-CC81-512D-8728-2C477B9294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8C967C7F-8F7C-71F2-A136-060175B24332}"/>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127437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682A6-EC12-A1C4-B15E-B6DEA37487F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2BE8F29-FF21-96C0-68FD-36DC35FCF79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8C77F52-586A-660A-65CB-F31F870DA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BB5FCF9-36D5-404B-C103-53C9C7FD5B3A}"/>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2/26/2026</a:t>
            </a:fld>
            <a:endParaRPr lang="en-US"/>
          </a:p>
        </p:txBody>
      </p:sp>
      <p:sp>
        <p:nvSpPr>
          <p:cNvPr id="6" name="Footer Placeholder 5">
            <a:extLst>
              <a:ext uri="{FF2B5EF4-FFF2-40B4-BE49-F238E27FC236}">
                <a16:creationId xmlns:a16="http://schemas.microsoft.com/office/drawing/2014/main" xmlns="" id="{DB7C3424-549E-0E97-9750-7655CEDB67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948E595-8248-28BC-B370-894A18734C1E}"/>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10197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39C2C-57BD-5F84-30B3-CDC9401C29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7D02836-2147-84D1-DF4A-90D2B9D7F0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ABFBB56-8736-E45C-5C2B-5BF56ABFD02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B2D6915-39ED-5EAA-6BCC-7F93FECCCD37}"/>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2/26/2026</a:t>
            </a:fld>
            <a:endParaRPr lang="en-US"/>
          </a:p>
        </p:txBody>
      </p:sp>
      <p:sp>
        <p:nvSpPr>
          <p:cNvPr id="6" name="Footer Placeholder 5">
            <a:extLst>
              <a:ext uri="{FF2B5EF4-FFF2-40B4-BE49-F238E27FC236}">
                <a16:creationId xmlns:a16="http://schemas.microsoft.com/office/drawing/2014/main" xmlns="" id="{DFB3DEA5-0454-ED61-F485-A1B3EF391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D55505F-FFBA-5076-8635-4289CBE07943}"/>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2361516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4E9AE7F6-2130-9498-7D47-85EF3F6FCC4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0595" y="0"/>
            <a:ext cx="1550504" cy="1550504"/>
          </a:xfrm>
          <a:prstGeom prst="rect">
            <a:avLst/>
          </a:prstGeom>
        </p:spPr>
      </p:pic>
    </p:spTree>
    <p:extLst>
      <p:ext uri="{BB962C8B-B14F-4D97-AF65-F5344CB8AC3E}">
        <p14:creationId xmlns:p14="http://schemas.microsoft.com/office/powerpoint/2010/main" val="994108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D6BE101-B26F-42E2-9481-DFE214EAE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64B75BE-81F2-4EB6-A667-2E570981C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F20FA9-FF25-411D-B254-118970789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B6798-5A7D-4ABA-B6F6-C3AF8A02BD1E}" type="datetimeFigureOut">
              <a:rPr lang="en-US" smtClean="0"/>
              <a:t>2/26/2026</a:t>
            </a:fld>
            <a:endParaRPr lang="en-US"/>
          </a:p>
        </p:txBody>
      </p:sp>
      <p:sp>
        <p:nvSpPr>
          <p:cNvPr id="5" name="Footer Placeholder 4">
            <a:extLst>
              <a:ext uri="{FF2B5EF4-FFF2-40B4-BE49-F238E27FC236}">
                <a16:creationId xmlns:a16="http://schemas.microsoft.com/office/drawing/2014/main" xmlns="" id="{5F6B51C5-5425-46A5-871A-8B3D08F8EC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9715D16-F721-41A3-8D08-B7D588140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68603-A089-495A-9906-6438AAA356A7}" type="slidenum">
              <a:rPr lang="en-US" smtClean="0"/>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xmlns="" id="{CC1958B5-94B5-0DB4-047F-B57AFA86E9B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55423" y="255898"/>
            <a:ext cx="1369440" cy="1369440"/>
          </a:xfrm>
          <a:prstGeom prst="rect">
            <a:avLst/>
          </a:prstGeom>
        </p:spPr>
      </p:pic>
    </p:spTree>
    <p:extLst>
      <p:ext uri="{BB962C8B-B14F-4D97-AF65-F5344CB8AC3E}">
        <p14:creationId xmlns:p14="http://schemas.microsoft.com/office/powerpoint/2010/main" val="4039290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9CD955C4-7EF9-80FF-6DF1-B1D1D951B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DBB7FE29-9476-7EB8-51CF-3770F3B28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633A9A4B-6186-740A-D55E-22C5D193E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995BE-3FDD-4D8C-93BC-00982A533031}" type="datetimeFigureOut">
              <a:rPr lang="en-US" smtClean="0"/>
              <a:t>2/26/2026</a:t>
            </a:fld>
            <a:endParaRPr lang="en-US"/>
          </a:p>
        </p:txBody>
      </p:sp>
      <p:sp>
        <p:nvSpPr>
          <p:cNvPr id="5" name="Chỗ dành sẵn cho Chân trang 4">
            <a:extLst>
              <a:ext uri="{FF2B5EF4-FFF2-40B4-BE49-F238E27FC236}">
                <a16:creationId xmlns:a16="http://schemas.microsoft.com/office/drawing/2014/main" xmlns="" id="{A1E5D4B7-C152-541B-CE06-40464976A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xmlns="" id="{7492FD65-1850-9D88-2202-AF967159E9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E3CC4-8326-4791-9804-0E65518D0853}" type="slidenum">
              <a:rPr lang="en-US" smtClean="0"/>
              <a:t>‹#›</a:t>
            </a:fld>
            <a:endParaRPr lang="en-US"/>
          </a:p>
        </p:txBody>
      </p:sp>
    </p:spTree>
    <p:extLst>
      <p:ext uri="{BB962C8B-B14F-4D97-AF65-F5344CB8AC3E}">
        <p14:creationId xmlns:p14="http://schemas.microsoft.com/office/powerpoint/2010/main" val="29335349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3.xml"/><Relationship Id="rId5" Type="http://schemas.microsoft.com/office/2007/relationships/hdphoto" Target="../media/hdphoto3.wdp"/><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3.xml"/><Relationship Id="rId5" Type="http://schemas.microsoft.com/office/2007/relationships/hdphoto" Target="../media/hdphoto3.wdp"/><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jpg"/><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3.xml"/><Relationship Id="rId5" Type="http://schemas.microsoft.com/office/2007/relationships/hdphoto" Target="../media/hdphoto3.wdp"/><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23.png"/><Relationship Id="rId7" Type="http://schemas.microsoft.com/office/2007/relationships/hdphoto" Target="../media/hdphoto1.wdp"/><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6.png"/><Relationship Id="rId11" Type="http://schemas.microsoft.com/office/2007/relationships/hdphoto" Target="../media/hdphoto2.wdp"/><Relationship Id="rId5" Type="http://schemas.openxmlformats.org/officeDocument/2006/relationships/image" Target="../media/image25.jpe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67747D-B94E-D0BE-9BE8-F31952DB16B6}"/>
              </a:ext>
            </a:extLst>
          </p:cNvPr>
          <p:cNvPicPr>
            <a:picLocks noChangeAspect="1"/>
          </p:cNvPicPr>
          <p:nvPr/>
        </p:nvPicPr>
        <p:blipFill rotWithShape="1">
          <a:blip r:embed="rId2"/>
          <a:srcRect r="75171" b="16339"/>
          <a:stretch/>
        </p:blipFill>
        <p:spPr>
          <a:xfrm>
            <a:off x="7992427" y="-489336"/>
            <a:ext cx="4199573" cy="8089395"/>
          </a:xfrm>
          <a:prstGeom prst="rect">
            <a:avLst/>
          </a:prstGeom>
        </p:spPr>
      </p:pic>
      <p:pic>
        <p:nvPicPr>
          <p:cNvPr id="4" name="Picture 3">
            <a:extLst>
              <a:ext uri="{FF2B5EF4-FFF2-40B4-BE49-F238E27FC236}">
                <a16:creationId xmlns:a16="http://schemas.microsoft.com/office/drawing/2014/main" xmlns="" id="{E9D6ED1A-6FFC-4DDC-827A-02E703737594}"/>
              </a:ext>
            </a:extLst>
          </p:cNvPr>
          <p:cNvPicPr>
            <a:picLocks noChangeAspect="1"/>
          </p:cNvPicPr>
          <p:nvPr/>
        </p:nvPicPr>
        <p:blipFill>
          <a:blip r:embed="rId3"/>
          <a:stretch>
            <a:fillRect/>
          </a:stretch>
        </p:blipFill>
        <p:spPr>
          <a:xfrm>
            <a:off x="699715" y="0"/>
            <a:ext cx="9803218" cy="4676037"/>
          </a:xfrm>
          <a:prstGeom prst="rect">
            <a:avLst/>
          </a:prstGeom>
        </p:spPr>
      </p:pic>
    </p:spTree>
    <p:extLst>
      <p:ext uri="{BB962C8B-B14F-4D97-AF65-F5344CB8AC3E}">
        <p14:creationId xmlns:p14="http://schemas.microsoft.com/office/powerpoint/2010/main" val="2218441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xmlns="" id="{DE15F834-2401-53BB-A7AD-459637F8A0BF}"/>
              </a:ext>
            </a:extLst>
          </p:cNvPr>
          <p:cNvPicPr>
            <a:picLocks noChangeAspect="1"/>
          </p:cNvPicPr>
          <p:nvPr/>
        </p:nvPicPr>
        <p:blipFill>
          <a:blip r:embed="rId3"/>
          <a:stretch>
            <a:fillRect/>
          </a:stretch>
        </p:blipFill>
        <p:spPr>
          <a:xfrm>
            <a:off x="7315310" y="1017699"/>
            <a:ext cx="4588679" cy="5866805"/>
          </a:xfrm>
          <a:prstGeom prst="rect">
            <a:avLst/>
          </a:prstGeom>
        </p:spPr>
      </p:pic>
      <p:pic>
        <p:nvPicPr>
          <p:cNvPr id="11" name="Hình ảnh 10" descr="Ảnh có chứa vải&#10;&#10;Mô tả được tạo tự động">
            <a:extLst>
              <a:ext uri="{FF2B5EF4-FFF2-40B4-BE49-F238E27FC236}">
                <a16:creationId xmlns:a16="http://schemas.microsoft.com/office/drawing/2014/main" xmlns="" id="{1BE8D9EE-6CA1-E3F2-053E-32ADA22209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538" b="23385" l="48308" r="66308">
                        <a14:foregroundMark x1="51769" y1="14769" x2="51769" y2="14769"/>
                        <a14:foregroundMark x1="48923" y1="14154" x2="48923" y2="14154"/>
                        <a14:foregroundMark x1="48308" y1="17000" x2="48308" y2="17000"/>
                        <a14:foregroundMark x1="48308" y1="15769" x2="48308" y2="15769"/>
                        <a14:foregroundMark x1="52154" y1="15000" x2="52154" y2="15000"/>
                        <a14:foregroundMark x1="52154" y1="13538" x2="50769" y2="16615"/>
                      </a14:backgroundRemoval>
                    </a14:imgEffect>
                  </a14:imgLayer>
                </a14:imgProps>
              </a:ext>
              <a:ext uri="{28A0092B-C50C-407E-A947-70E740481C1C}">
                <a14:useLocalDpi xmlns:a14="http://schemas.microsoft.com/office/drawing/2010/main" val="0"/>
              </a:ext>
            </a:extLst>
          </a:blip>
          <a:srcRect l="46444" t="2256" r="31402" b="74223"/>
          <a:stretch/>
        </p:blipFill>
        <p:spPr>
          <a:xfrm>
            <a:off x="11157663" y="327520"/>
            <a:ext cx="1034337" cy="1098151"/>
          </a:xfrm>
          <a:prstGeom prst="rect">
            <a:avLst/>
          </a:prstGeom>
        </p:spPr>
      </p:pic>
      <p:sp>
        <p:nvSpPr>
          <p:cNvPr id="13" name="Hình chữ nhật: Góc Tròn 12">
            <a:extLst>
              <a:ext uri="{FF2B5EF4-FFF2-40B4-BE49-F238E27FC236}">
                <a16:creationId xmlns:a16="http://schemas.microsoft.com/office/drawing/2014/main" xmlns="" id="{72B1876B-C793-DAE5-EC21-74253AB7CAC8}"/>
              </a:ext>
            </a:extLst>
          </p:cNvPr>
          <p:cNvSpPr/>
          <p:nvPr/>
        </p:nvSpPr>
        <p:spPr>
          <a:xfrm>
            <a:off x="348343" y="533401"/>
            <a:ext cx="6746120" cy="5856514"/>
          </a:xfrm>
          <a:prstGeom prst="round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Hình chữ nhật: Góc Tròn 13">
            <a:extLst>
              <a:ext uri="{FF2B5EF4-FFF2-40B4-BE49-F238E27FC236}">
                <a16:creationId xmlns:a16="http://schemas.microsoft.com/office/drawing/2014/main" xmlns="" id="{9CAE767C-223A-D90D-177D-6A760BEA92E4}"/>
              </a:ext>
            </a:extLst>
          </p:cNvPr>
          <p:cNvSpPr/>
          <p:nvPr/>
        </p:nvSpPr>
        <p:spPr>
          <a:xfrm>
            <a:off x="602772" y="790695"/>
            <a:ext cx="6746120" cy="5321882"/>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solidFill>
                  <a:prstClr val="white"/>
                </a:solidFill>
                <a:latin typeface="Calibri" panose="020F0502020204030204"/>
              </a:rPr>
              <a:t>a. Quân rất thích chơi cờ vua. Thấy vậy, mẹ Quân nói: “Con trai cô Lan cũng thích chơi cờ vua. Để mẹ dẫn con qua chơi với bạn bạn ấy nhé!” Quân phân vân vì chưa quen bạn ấy. em sẽ khuyên Quân điều gì?</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373">
            <a:extLst>
              <a:ext uri="{FF2B5EF4-FFF2-40B4-BE49-F238E27FC236}">
                <a16:creationId xmlns:a16="http://schemas.microsoft.com/office/drawing/2014/main" xmlns="" id="{9A3A2812-6747-2C69-28E2-BA88E6C445A4}"/>
              </a:ext>
            </a:extLst>
          </p:cNvPr>
          <p:cNvSpPr txBox="1"/>
          <p:nvPr/>
        </p:nvSpPr>
        <p:spPr>
          <a:xfrm>
            <a:off x="771293" y="1034501"/>
            <a:ext cx="6331409" cy="5170646"/>
          </a:xfrm>
          <a:prstGeom prst="rect">
            <a:avLst/>
          </a:prstGeom>
          <a:noFill/>
        </p:spPr>
        <p:txBody>
          <a:bodyPr wrap="square" lIns="0" tIns="0" rIns="0" bIns="0" rtlCol="0">
            <a:spAutoFit/>
          </a:bodyPr>
          <a:lstStyle/>
          <a:p>
            <a:pPr lvl="0" algn="just"/>
            <a:r>
              <a:rPr lang="en-US" sz="2800" dirty="0">
                <a:solidFill>
                  <a:prstClr val="black"/>
                </a:solidFill>
                <a:latin typeface="Calibri" panose="020F0502020204030204" pitchFamily="34" charset="0"/>
                <a:cs typeface="Calibri" panose="020F0502020204030204" pitchFamily="34" charset="0"/>
              </a:rPr>
              <a:t>a. </a:t>
            </a:r>
            <a:r>
              <a:rPr lang="vi-VN" sz="2800" dirty="0">
                <a:solidFill>
                  <a:prstClr val="black"/>
                </a:solidFill>
                <a:latin typeface="Calibri" panose="020F0502020204030204" pitchFamily="34" charset="0"/>
                <a:cs typeface="Calibri" panose="020F0502020204030204" pitchFamily="34" charset="0"/>
              </a:rPr>
              <a:t>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endParaRPr lang="en-US" sz="2800" dirty="0">
              <a:solidFill>
                <a:prstClr val="black"/>
              </a:solidFill>
              <a:latin typeface="Calibri" panose="020F0502020204030204" pitchFamily="34" charset="0"/>
              <a:cs typeface="Calibri" panose="020F0502020204030204" pitchFamily="34" charset="0"/>
            </a:endParaRPr>
          </a:p>
          <a:p>
            <a:pPr algn="just"/>
            <a:r>
              <a:rPr lang="en-US" sz="2800" i="1" dirty="0">
                <a:solidFill>
                  <a:prstClr val="black"/>
                </a:solidFill>
                <a:latin typeface="Calibri" panose="020F0502020204030204" pitchFamily="34" charset="0"/>
                <a:cs typeface="Calibri" panose="020F0502020204030204" pitchFamily="34" charset="0"/>
              </a:rPr>
              <a:t>Em </a:t>
            </a:r>
            <a:r>
              <a:rPr lang="en-US" sz="2800" i="1" dirty="0" err="1">
                <a:solidFill>
                  <a:prstClr val="black"/>
                </a:solidFill>
                <a:latin typeface="Calibri" panose="020F0502020204030204" pitchFamily="34" charset="0"/>
                <a:cs typeface="Calibri" panose="020F0502020204030204" pitchFamily="34" charset="0"/>
              </a:rPr>
              <a:t>có</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nhận</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xét</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gì</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về</a:t>
            </a:r>
            <a:r>
              <a:rPr lang="en-US" sz="2800" i="1" dirty="0">
                <a:solidFill>
                  <a:prstClr val="black"/>
                </a:solidFill>
                <a:latin typeface="Calibri" panose="020F0502020204030204" pitchFamily="34" charset="0"/>
                <a:cs typeface="Calibri" panose="020F0502020204030204" pitchFamily="34" charset="0"/>
              </a:rPr>
              <a:t> ý </a:t>
            </a:r>
            <a:r>
              <a:rPr lang="en-US" sz="2800" i="1" dirty="0" err="1">
                <a:solidFill>
                  <a:prstClr val="black"/>
                </a:solidFill>
                <a:latin typeface="Calibri" panose="020F0502020204030204" pitchFamily="34" charset="0"/>
                <a:cs typeface="Calibri" panose="020F0502020204030204" pitchFamily="34" charset="0"/>
              </a:rPr>
              <a:t>kiến</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của</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Hiền</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Nếu</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là</a:t>
            </a:r>
            <a:r>
              <a:rPr lang="en-US" sz="2800" i="1" dirty="0">
                <a:solidFill>
                  <a:prstClr val="black"/>
                </a:solidFill>
                <a:latin typeface="Calibri" panose="020F0502020204030204" pitchFamily="34" charset="0"/>
                <a:cs typeface="Calibri" panose="020F0502020204030204" pitchFamily="34" charset="0"/>
              </a:rPr>
              <a:t> Dung, </a:t>
            </a:r>
            <a:r>
              <a:rPr lang="en-US" sz="2800" i="1" dirty="0" err="1">
                <a:solidFill>
                  <a:prstClr val="black"/>
                </a:solidFill>
                <a:latin typeface="Calibri" panose="020F0502020204030204" pitchFamily="34" charset="0"/>
                <a:cs typeface="Calibri" panose="020F0502020204030204" pitchFamily="34" charset="0"/>
              </a:rPr>
              <a:t>em</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sẽ</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nói</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gì</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với</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Hiền</a:t>
            </a:r>
            <a:r>
              <a:rPr lang="en-US" sz="2800" i="1" dirty="0">
                <a:solidFill>
                  <a:prstClr val="black"/>
                </a:solidFill>
                <a:latin typeface="Calibri" panose="020F0502020204030204" pitchFamily="34" charset="0"/>
                <a:cs typeface="Calibri" panose="020F0502020204030204" pitchFamily="34" charset="0"/>
              </a:rPr>
              <a:t>?</a:t>
            </a:r>
          </a:p>
          <a:p>
            <a:pPr lvl="0" algn="just"/>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0601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xmlns="" id="{DE15F834-2401-53BB-A7AD-459637F8A0BF}"/>
              </a:ext>
            </a:extLst>
          </p:cNvPr>
          <p:cNvPicPr>
            <a:picLocks noChangeAspect="1"/>
          </p:cNvPicPr>
          <p:nvPr/>
        </p:nvPicPr>
        <p:blipFill>
          <a:blip r:embed="rId3"/>
          <a:stretch>
            <a:fillRect/>
          </a:stretch>
        </p:blipFill>
        <p:spPr>
          <a:xfrm>
            <a:off x="7315310" y="1017699"/>
            <a:ext cx="4588679" cy="5866805"/>
          </a:xfrm>
          <a:prstGeom prst="rect">
            <a:avLst/>
          </a:prstGeom>
        </p:spPr>
      </p:pic>
      <p:pic>
        <p:nvPicPr>
          <p:cNvPr id="11" name="Hình ảnh 10" descr="Ảnh có chứa vải&#10;&#10;Mô tả được tạo tự động">
            <a:extLst>
              <a:ext uri="{FF2B5EF4-FFF2-40B4-BE49-F238E27FC236}">
                <a16:creationId xmlns:a16="http://schemas.microsoft.com/office/drawing/2014/main" xmlns="" id="{1BE8D9EE-6CA1-E3F2-053E-32ADA22209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538" b="23385" l="48308" r="66308">
                        <a14:foregroundMark x1="51769" y1="14769" x2="51769" y2="14769"/>
                        <a14:foregroundMark x1="48923" y1="14154" x2="48923" y2="14154"/>
                        <a14:foregroundMark x1="48308" y1="17000" x2="48308" y2="17000"/>
                        <a14:foregroundMark x1="48308" y1="15769" x2="48308" y2="15769"/>
                        <a14:foregroundMark x1="52154" y1="15000" x2="52154" y2="15000"/>
                        <a14:foregroundMark x1="52154" y1="13538" x2="50769" y2="16615"/>
                      </a14:backgroundRemoval>
                    </a14:imgEffect>
                  </a14:imgLayer>
                </a14:imgProps>
              </a:ext>
              <a:ext uri="{28A0092B-C50C-407E-A947-70E740481C1C}">
                <a14:useLocalDpi xmlns:a14="http://schemas.microsoft.com/office/drawing/2010/main" val="0"/>
              </a:ext>
            </a:extLst>
          </a:blip>
          <a:srcRect l="46444" t="2256" r="31402" b="74223"/>
          <a:stretch/>
        </p:blipFill>
        <p:spPr>
          <a:xfrm>
            <a:off x="11157663" y="327520"/>
            <a:ext cx="1034337" cy="1098151"/>
          </a:xfrm>
          <a:prstGeom prst="rect">
            <a:avLst/>
          </a:prstGeom>
        </p:spPr>
      </p:pic>
      <p:sp>
        <p:nvSpPr>
          <p:cNvPr id="13" name="Hình chữ nhật: Góc Tròn 12">
            <a:extLst>
              <a:ext uri="{FF2B5EF4-FFF2-40B4-BE49-F238E27FC236}">
                <a16:creationId xmlns:a16="http://schemas.microsoft.com/office/drawing/2014/main" xmlns="" id="{72B1876B-C793-DAE5-EC21-74253AB7CAC8}"/>
              </a:ext>
            </a:extLst>
          </p:cNvPr>
          <p:cNvSpPr/>
          <p:nvPr/>
        </p:nvSpPr>
        <p:spPr>
          <a:xfrm>
            <a:off x="359229" y="424543"/>
            <a:ext cx="6735234" cy="5301343"/>
          </a:xfrm>
          <a:prstGeom prst="round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Hình chữ nhật: Góc Tròn 13">
            <a:extLst>
              <a:ext uri="{FF2B5EF4-FFF2-40B4-BE49-F238E27FC236}">
                <a16:creationId xmlns:a16="http://schemas.microsoft.com/office/drawing/2014/main" xmlns="" id="{9CAE767C-223A-D90D-177D-6A760BEA92E4}"/>
              </a:ext>
            </a:extLst>
          </p:cNvPr>
          <p:cNvSpPr/>
          <p:nvPr/>
        </p:nvSpPr>
        <p:spPr>
          <a:xfrm>
            <a:off x="613658" y="691775"/>
            <a:ext cx="6735234" cy="48173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Calibri" panose="020F0502020204030204"/>
                <a:ea typeface="+mn-ea"/>
                <a:cs typeface="+mn-cs"/>
              </a:rPr>
              <a:t>a. Quân rất thích chơi cờ vua. Thấy vậy, mẹ Quân nói: “Con trai cô Lan cũng thích chơi cờ vua. Để mẹ dẫn con qua chơi với bạn bạn ấy nhé!” Quân phân vân vì chưa quen bạn ấy. em sẽ khuyên Quân điều gì?</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373">
            <a:extLst>
              <a:ext uri="{FF2B5EF4-FFF2-40B4-BE49-F238E27FC236}">
                <a16:creationId xmlns:a16="http://schemas.microsoft.com/office/drawing/2014/main" xmlns="" id="{9A3A2812-6747-2C69-28E2-BA88E6C445A4}"/>
              </a:ext>
            </a:extLst>
          </p:cNvPr>
          <p:cNvSpPr txBox="1"/>
          <p:nvPr/>
        </p:nvSpPr>
        <p:spPr>
          <a:xfrm>
            <a:off x="685802" y="1186901"/>
            <a:ext cx="6449560" cy="3877985"/>
          </a:xfrm>
          <a:prstGeom prst="rect">
            <a:avLst/>
          </a:prstGeom>
          <a:noFill/>
        </p:spPr>
        <p:txBody>
          <a:bodyPr wrap="square" lIns="0" tIns="0" rIns="0" bIns="0" rtlCol="0">
            <a:spAutoFit/>
          </a:bodyPr>
          <a:lstStyle/>
          <a:p>
            <a:pPr lvl="0" algn="just"/>
            <a:r>
              <a:rPr lang="vi-VN" sz="3600" dirty="0">
                <a:solidFill>
                  <a:prstClr val="black"/>
                </a:solidFill>
                <a:latin typeface="Calibri" panose="020F0502020204030204" pitchFamily="34" charset="0"/>
                <a:cs typeface="Calibri" panose="020F0502020204030204" pitchFamily="34" charset="0"/>
              </a:rPr>
              <a:t>b. Loan viết chữ đẹp nhưng tốc độ viết chậm so với các bạn. Bạn dự định từ giờ đến cuối năm lớp 5 sẽ luyện viết nhanh hơn nhưng chưa biết phải làm thế nào.</a:t>
            </a:r>
          </a:p>
          <a:p>
            <a:pPr lvl="0" algn="just"/>
            <a:r>
              <a:rPr lang="vi-VN" sz="3600" i="1" dirty="0">
                <a:solidFill>
                  <a:prstClr val="black"/>
                </a:solidFill>
                <a:latin typeface="Calibri" panose="020F0502020204030204" pitchFamily="34" charset="0"/>
                <a:cs typeface="Calibri" panose="020F0502020204030204" pitchFamily="34" charset="0"/>
              </a:rPr>
              <a:t>Nếu là Loan, em sẽ lập kế hoạch rèn luyện như thế nào?</a:t>
            </a:r>
          </a:p>
        </p:txBody>
      </p:sp>
    </p:spTree>
    <p:extLst>
      <p:ext uri="{BB962C8B-B14F-4D97-AF65-F5344CB8AC3E}">
        <p14:creationId xmlns:p14="http://schemas.microsoft.com/office/powerpoint/2010/main" val="8150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5" name="Google Shape;572;p34">
            <a:extLst>
              <a:ext uri="{FF2B5EF4-FFF2-40B4-BE49-F238E27FC236}">
                <a16:creationId xmlns:a16="http://schemas.microsoft.com/office/drawing/2014/main" xmlns="" id="{134DA30D-FB59-612E-B8DF-5891CF75B154}"/>
              </a:ext>
            </a:extLst>
          </p:cNvPr>
          <p:cNvSpPr txBox="1">
            <a:spLocks/>
          </p:cNvSpPr>
          <p:nvPr/>
        </p:nvSpPr>
        <p:spPr>
          <a:xfrm>
            <a:off x="528299" y="29159"/>
            <a:ext cx="11130455" cy="1140336"/>
          </a:xfrm>
          <a:prstGeom prst="rect">
            <a:avLst/>
          </a:prstGeom>
          <a:noFill/>
          <a:ln w="19050" cap="flat" cmpd="sng" algn="ctr">
            <a:noFill/>
            <a:prstDash val="sysDot"/>
            <a:miter lim="800000"/>
          </a:ln>
        </p:spPr>
        <p:style>
          <a:lnRef idx="2">
            <a:schemeClr val="dk1"/>
          </a:lnRef>
          <a:fillRef idx="1">
            <a:schemeClr val="lt1"/>
          </a:fillRef>
          <a:effectRef idx="0">
            <a:schemeClr val="dk1"/>
          </a:effectRef>
          <a:fontRef idx="minor">
            <a:schemeClr val="dk1"/>
          </a:fontRef>
        </p:style>
        <p:txBody>
          <a:bodyPr spcFirstLastPara="1" vert="horz" wrap="square" lIns="91425" tIns="0" rIns="91425" bIns="0" rtlCol="0" anchor="b" anchorCtr="0">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0" b="1" i="0" u="none" strike="noStrike" kern="1200" cap="none" spc="0" normalizeH="0" baseline="0" noProof="0" dirty="0" err="1">
                <a:ln w="22225">
                  <a:solidFill>
                    <a:sysClr val="windowText" lastClr="000000"/>
                  </a:solidFill>
                  <a:prstDash val="solid"/>
                </a:ln>
                <a:solidFill>
                  <a:srgbClr val="FFFF00"/>
                </a:solidFill>
                <a:effectLst/>
                <a:uLnTx/>
                <a:uFillTx/>
                <a:latin typeface="Calibri" panose="020F0502020204030204"/>
                <a:ea typeface="Segoe UI Black" panose="020B0A02040204020203" pitchFamily="34" charset="0"/>
                <a:cs typeface="+mn-cs"/>
              </a:rPr>
              <a:t>Nội</a:t>
            </a:r>
            <a:r>
              <a:rPr kumimoji="0" lang="en-US" sz="8000" b="1" i="0" u="none" strike="noStrike" kern="1200" cap="none" spc="0" normalizeH="0" baseline="0" noProof="0" dirty="0">
                <a:ln w="22225">
                  <a:solidFill>
                    <a:sysClr val="windowText" lastClr="000000"/>
                  </a:solidFill>
                  <a:prstDash val="solid"/>
                </a:ln>
                <a:solidFill>
                  <a:srgbClr val="FFFF00"/>
                </a:solidFill>
                <a:effectLst/>
                <a:uLnTx/>
                <a:uFillTx/>
                <a:latin typeface="Calibri" panose="020F0502020204030204"/>
                <a:ea typeface="Segoe UI Black" panose="020B0A02040204020203" pitchFamily="34" charset="0"/>
                <a:cs typeface="+mn-cs"/>
              </a:rPr>
              <a:t> dung </a:t>
            </a:r>
            <a:r>
              <a:rPr kumimoji="0" lang="en-US" sz="8000" b="1" i="0" u="none" strike="noStrike" kern="1200" cap="none" spc="0" normalizeH="0" baseline="0" noProof="0" dirty="0" err="1">
                <a:ln w="22225">
                  <a:solidFill>
                    <a:sysClr val="windowText" lastClr="000000"/>
                  </a:solidFill>
                  <a:prstDash val="solid"/>
                </a:ln>
                <a:solidFill>
                  <a:srgbClr val="FFFF00"/>
                </a:solidFill>
                <a:effectLst/>
                <a:uLnTx/>
                <a:uFillTx/>
                <a:latin typeface="Calibri" panose="020F0502020204030204"/>
                <a:ea typeface="Segoe UI Black" panose="020B0A02040204020203" pitchFamily="34" charset="0"/>
                <a:cs typeface="+mn-cs"/>
              </a:rPr>
              <a:t>thảo</a:t>
            </a:r>
            <a:r>
              <a:rPr kumimoji="0" lang="en-US" sz="8000" b="1" i="0" u="none" strike="noStrike" kern="1200" cap="none" spc="0" normalizeH="0" baseline="0" noProof="0" dirty="0">
                <a:ln w="22225">
                  <a:solidFill>
                    <a:sysClr val="windowText" lastClr="000000"/>
                  </a:solidFill>
                  <a:prstDash val="solid"/>
                </a:ln>
                <a:solidFill>
                  <a:srgbClr val="FFFF00"/>
                </a:solidFill>
                <a:effectLst/>
                <a:uLnTx/>
                <a:uFillTx/>
                <a:latin typeface="Calibri" panose="020F0502020204030204"/>
                <a:ea typeface="Segoe UI Black" panose="020B0A02040204020203" pitchFamily="34" charset="0"/>
                <a:cs typeface="+mn-cs"/>
              </a:rPr>
              <a:t> </a:t>
            </a:r>
            <a:r>
              <a:rPr kumimoji="0" lang="en-US" sz="8000" b="1" i="0" u="none" strike="noStrike" kern="1200" cap="none" spc="0" normalizeH="0" baseline="0" noProof="0" dirty="0" err="1">
                <a:ln w="22225">
                  <a:solidFill>
                    <a:sysClr val="windowText" lastClr="000000"/>
                  </a:solidFill>
                  <a:prstDash val="solid"/>
                </a:ln>
                <a:solidFill>
                  <a:srgbClr val="FFFF00"/>
                </a:solidFill>
                <a:effectLst/>
                <a:uLnTx/>
                <a:uFillTx/>
                <a:latin typeface="Calibri" panose="020F0502020204030204"/>
                <a:ea typeface="Segoe UI Black" panose="020B0A02040204020203" pitchFamily="34" charset="0"/>
                <a:cs typeface="+mn-cs"/>
              </a:rPr>
              <a:t>luận</a:t>
            </a:r>
            <a:r>
              <a:rPr kumimoji="0" lang="en-US" sz="8000" b="1" i="0" u="none" strike="noStrike" kern="1200" cap="none" spc="0" normalizeH="0" baseline="0" noProof="0" dirty="0">
                <a:ln w="22225">
                  <a:solidFill>
                    <a:sysClr val="windowText" lastClr="000000"/>
                  </a:solidFill>
                  <a:prstDash val="solid"/>
                </a:ln>
                <a:solidFill>
                  <a:srgbClr val="FFFF00"/>
                </a:solidFill>
                <a:effectLst/>
                <a:uLnTx/>
                <a:uFillTx/>
                <a:latin typeface="Calibri" panose="020F0502020204030204"/>
                <a:ea typeface="Segoe UI Black" panose="020B0A02040204020203" pitchFamily="34" charset="0"/>
                <a:cs typeface="+mn-cs"/>
              </a:rPr>
              <a:t> </a:t>
            </a:r>
            <a:r>
              <a:rPr kumimoji="0" lang="en-US" sz="8000" b="1" i="0" u="none" strike="noStrike" kern="1200" cap="none" spc="0" normalizeH="0" baseline="0" noProof="0" dirty="0" err="1">
                <a:ln w="22225">
                  <a:solidFill>
                    <a:sysClr val="windowText" lastClr="000000"/>
                  </a:solidFill>
                  <a:prstDash val="solid"/>
                </a:ln>
                <a:solidFill>
                  <a:srgbClr val="FFFF00"/>
                </a:solidFill>
                <a:effectLst/>
                <a:uLnTx/>
                <a:uFillTx/>
                <a:latin typeface="Calibri" panose="020F0502020204030204"/>
                <a:ea typeface="Segoe UI Black" panose="020B0A02040204020203" pitchFamily="34" charset="0"/>
                <a:cs typeface="+mn-cs"/>
              </a:rPr>
              <a:t>nhóm</a:t>
            </a:r>
            <a:endParaRPr kumimoji="0" lang="vi-VN" sz="8000" b="1" i="0" u="none" strike="noStrike" kern="1200" cap="none" spc="0" normalizeH="0" baseline="0" noProof="0" dirty="0">
              <a:ln w="22225">
                <a:solidFill>
                  <a:sysClr val="windowText" lastClr="000000"/>
                </a:solidFill>
                <a:prstDash val="solid"/>
              </a:ln>
              <a:solidFill>
                <a:srgbClr val="FFFF00"/>
              </a:solidFill>
              <a:effectLst/>
              <a:uLnTx/>
              <a:uFillTx/>
              <a:latin typeface="Arial" panose="020B0604020202020204" pitchFamily="34" charset="0"/>
              <a:ea typeface="Segoe UI Black" panose="020B0A02040204020203" pitchFamily="34" charset="0"/>
              <a:cs typeface="+mn-cs"/>
            </a:endParaRPr>
          </a:p>
        </p:txBody>
      </p:sp>
      <p:sp>
        <p:nvSpPr>
          <p:cNvPr id="2" name="Hình chữ nhật: Góc Tròn 1">
            <a:extLst>
              <a:ext uri="{FF2B5EF4-FFF2-40B4-BE49-F238E27FC236}">
                <a16:creationId xmlns:a16="http://schemas.microsoft.com/office/drawing/2014/main" xmlns="" id="{8971E38A-71C4-4438-F626-2ED9B735A493}"/>
              </a:ext>
            </a:extLst>
          </p:cNvPr>
          <p:cNvSpPr/>
          <p:nvPr/>
        </p:nvSpPr>
        <p:spPr>
          <a:xfrm>
            <a:off x="927692" y="1503056"/>
            <a:ext cx="5165834" cy="1140336"/>
          </a:xfrm>
          <a:custGeom>
            <a:avLst/>
            <a:gdLst>
              <a:gd name="connsiteX0" fmla="*/ 0 w 5165834"/>
              <a:gd name="connsiteY0" fmla="*/ 190060 h 1140336"/>
              <a:gd name="connsiteX1" fmla="*/ 190060 w 5165834"/>
              <a:gd name="connsiteY1" fmla="*/ 0 h 1140336"/>
              <a:gd name="connsiteX2" fmla="*/ 4975774 w 5165834"/>
              <a:gd name="connsiteY2" fmla="*/ 0 h 1140336"/>
              <a:gd name="connsiteX3" fmla="*/ 5165834 w 5165834"/>
              <a:gd name="connsiteY3" fmla="*/ 190060 h 1140336"/>
              <a:gd name="connsiteX4" fmla="*/ 5165834 w 5165834"/>
              <a:gd name="connsiteY4" fmla="*/ 950276 h 1140336"/>
              <a:gd name="connsiteX5" fmla="*/ 4975774 w 5165834"/>
              <a:gd name="connsiteY5" fmla="*/ 1140336 h 1140336"/>
              <a:gd name="connsiteX6" fmla="*/ 190060 w 5165834"/>
              <a:gd name="connsiteY6" fmla="*/ 1140336 h 1140336"/>
              <a:gd name="connsiteX7" fmla="*/ 0 w 5165834"/>
              <a:gd name="connsiteY7" fmla="*/ 950276 h 1140336"/>
              <a:gd name="connsiteX8" fmla="*/ 0 w 5165834"/>
              <a:gd name="connsiteY8" fmla="*/ 190060 h 114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834" h="1140336" fill="none" extrusionOk="0">
                <a:moveTo>
                  <a:pt x="0" y="190060"/>
                </a:moveTo>
                <a:cubicBezTo>
                  <a:pt x="8373" y="103907"/>
                  <a:pt x="88889" y="-9868"/>
                  <a:pt x="190060" y="0"/>
                </a:cubicBezTo>
                <a:cubicBezTo>
                  <a:pt x="2072039" y="157920"/>
                  <a:pt x="2853350" y="18023"/>
                  <a:pt x="4975774" y="0"/>
                </a:cubicBezTo>
                <a:cubicBezTo>
                  <a:pt x="5079040" y="-917"/>
                  <a:pt x="5149982" y="98856"/>
                  <a:pt x="5165834" y="190060"/>
                </a:cubicBezTo>
                <a:cubicBezTo>
                  <a:pt x="5150634" y="385553"/>
                  <a:pt x="5194025" y="866943"/>
                  <a:pt x="5165834" y="950276"/>
                </a:cubicBezTo>
                <a:cubicBezTo>
                  <a:pt x="5170812" y="1041575"/>
                  <a:pt x="5079459" y="1142697"/>
                  <a:pt x="4975774" y="1140336"/>
                </a:cubicBezTo>
                <a:cubicBezTo>
                  <a:pt x="3976553" y="1115370"/>
                  <a:pt x="2399387" y="1149609"/>
                  <a:pt x="190060" y="1140336"/>
                </a:cubicBezTo>
                <a:cubicBezTo>
                  <a:pt x="79036" y="1146571"/>
                  <a:pt x="-9786" y="1049864"/>
                  <a:pt x="0" y="950276"/>
                </a:cubicBezTo>
                <a:cubicBezTo>
                  <a:pt x="-58399" y="770576"/>
                  <a:pt x="-13404" y="485611"/>
                  <a:pt x="0" y="190060"/>
                </a:cubicBezTo>
                <a:close/>
              </a:path>
              <a:path w="5165834" h="1140336" stroke="0" extrusionOk="0">
                <a:moveTo>
                  <a:pt x="0" y="190060"/>
                </a:moveTo>
                <a:cubicBezTo>
                  <a:pt x="-3656" y="88774"/>
                  <a:pt x="97351" y="-386"/>
                  <a:pt x="190060" y="0"/>
                </a:cubicBezTo>
                <a:cubicBezTo>
                  <a:pt x="1783090" y="116959"/>
                  <a:pt x="3437752" y="-89117"/>
                  <a:pt x="4975774" y="0"/>
                </a:cubicBezTo>
                <a:cubicBezTo>
                  <a:pt x="5081934" y="-1863"/>
                  <a:pt x="5169915" y="88619"/>
                  <a:pt x="5165834" y="190060"/>
                </a:cubicBezTo>
                <a:cubicBezTo>
                  <a:pt x="5201077" y="432393"/>
                  <a:pt x="5198950" y="626502"/>
                  <a:pt x="5165834" y="950276"/>
                </a:cubicBezTo>
                <a:cubicBezTo>
                  <a:pt x="5168106" y="1035449"/>
                  <a:pt x="5081355" y="1142097"/>
                  <a:pt x="4975774" y="1140336"/>
                </a:cubicBezTo>
                <a:cubicBezTo>
                  <a:pt x="4208798" y="1034648"/>
                  <a:pt x="948179" y="1069638"/>
                  <a:pt x="190060" y="1140336"/>
                </a:cubicBezTo>
                <a:cubicBezTo>
                  <a:pt x="95803" y="1145102"/>
                  <a:pt x="424" y="1056816"/>
                  <a:pt x="0" y="950276"/>
                </a:cubicBezTo>
                <a:cubicBezTo>
                  <a:pt x="38228" y="846699"/>
                  <a:pt x="4707" y="481871"/>
                  <a:pt x="0" y="190060"/>
                </a:cubicBezTo>
                <a:close/>
              </a:path>
            </a:pathLst>
          </a:custGeom>
          <a:solidFill>
            <a:schemeClr val="accent4">
              <a:lumMod val="40000"/>
              <a:lumOff val="60000"/>
            </a:schemeClr>
          </a:solidFill>
          <a:ln w="38100">
            <a:solidFill>
              <a:schemeClr val="accent4">
                <a:lumMod val="75000"/>
              </a:schemeClr>
            </a:solidFill>
            <a:prstDash val="solid"/>
            <a:extLst>
              <a:ext uri="{C807C97D-BFC1-408E-A445-0C87EB9F89A2}">
                <ask:lineSketchStyleProps xmlns:ask="http://schemas.microsoft.com/office/drawing/2018/sketchyshapes" xmlns="" sd="3742799197">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Cách xử lí tình huống</a:t>
            </a:r>
          </a:p>
        </p:txBody>
      </p:sp>
      <p:sp>
        <p:nvSpPr>
          <p:cNvPr id="3" name="Hình Bầu dục 2">
            <a:extLst>
              <a:ext uri="{FF2B5EF4-FFF2-40B4-BE49-F238E27FC236}">
                <a16:creationId xmlns:a16="http://schemas.microsoft.com/office/drawing/2014/main" xmlns="" id="{60897B4F-4810-40E0-805A-C7530A5624D5}"/>
              </a:ext>
            </a:extLst>
          </p:cNvPr>
          <p:cNvSpPr/>
          <p:nvPr/>
        </p:nvSpPr>
        <p:spPr>
          <a:xfrm>
            <a:off x="528299" y="1246519"/>
            <a:ext cx="809297" cy="761034"/>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1</a:t>
            </a:r>
          </a:p>
        </p:txBody>
      </p:sp>
      <p:sp>
        <p:nvSpPr>
          <p:cNvPr id="8" name="Hình chữ nhật: Góc Tròn 7">
            <a:extLst>
              <a:ext uri="{FF2B5EF4-FFF2-40B4-BE49-F238E27FC236}">
                <a16:creationId xmlns:a16="http://schemas.microsoft.com/office/drawing/2014/main" xmlns="" id="{C0CEF567-012E-5D32-F1AA-782AAF0993C5}"/>
              </a:ext>
            </a:extLst>
          </p:cNvPr>
          <p:cNvSpPr/>
          <p:nvPr/>
        </p:nvSpPr>
        <p:spPr>
          <a:xfrm>
            <a:off x="6679135" y="1437385"/>
            <a:ext cx="5165834" cy="1140336"/>
          </a:xfrm>
          <a:custGeom>
            <a:avLst/>
            <a:gdLst>
              <a:gd name="connsiteX0" fmla="*/ 0 w 5165834"/>
              <a:gd name="connsiteY0" fmla="*/ 190060 h 1140336"/>
              <a:gd name="connsiteX1" fmla="*/ 190060 w 5165834"/>
              <a:gd name="connsiteY1" fmla="*/ 0 h 1140336"/>
              <a:gd name="connsiteX2" fmla="*/ 4975774 w 5165834"/>
              <a:gd name="connsiteY2" fmla="*/ 0 h 1140336"/>
              <a:gd name="connsiteX3" fmla="*/ 5165834 w 5165834"/>
              <a:gd name="connsiteY3" fmla="*/ 190060 h 1140336"/>
              <a:gd name="connsiteX4" fmla="*/ 5165834 w 5165834"/>
              <a:gd name="connsiteY4" fmla="*/ 950276 h 1140336"/>
              <a:gd name="connsiteX5" fmla="*/ 4975774 w 5165834"/>
              <a:gd name="connsiteY5" fmla="*/ 1140336 h 1140336"/>
              <a:gd name="connsiteX6" fmla="*/ 190060 w 5165834"/>
              <a:gd name="connsiteY6" fmla="*/ 1140336 h 1140336"/>
              <a:gd name="connsiteX7" fmla="*/ 0 w 5165834"/>
              <a:gd name="connsiteY7" fmla="*/ 950276 h 1140336"/>
              <a:gd name="connsiteX8" fmla="*/ 0 w 5165834"/>
              <a:gd name="connsiteY8" fmla="*/ 190060 h 114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834" h="1140336" fill="none" extrusionOk="0">
                <a:moveTo>
                  <a:pt x="0" y="190060"/>
                </a:moveTo>
                <a:cubicBezTo>
                  <a:pt x="-1604" y="85012"/>
                  <a:pt x="88556" y="734"/>
                  <a:pt x="190060" y="0"/>
                </a:cubicBezTo>
                <a:cubicBezTo>
                  <a:pt x="724806" y="-20428"/>
                  <a:pt x="3367886" y="-58449"/>
                  <a:pt x="4975774" y="0"/>
                </a:cubicBezTo>
                <a:cubicBezTo>
                  <a:pt x="5090219" y="8031"/>
                  <a:pt x="5146877" y="90460"/>
                  <a:pt x="5165834" y="190060"/>
                </a:cubicBezTo>
                <a:cubicBezTo>
                  <a:pt x="5120217" y="367672"/>
                  <a:pt x="5105079" y="617106"/>
                  <a:pt x="5165834" y="950276"/>
                </a:cubicBezTo>
                <a:cubicBezTo>
                  <a:pt x="5163378" y="1068901"/>
                  <a:pt x="5080613" y="1141844"/>
                  <a:pt x="4975774" y="1140336"/>
                </a:cubicBezTo>
                <a:cubicBezTo>
                  <a:pt x="3039737" y="1122760"/>
                  <a:pt x="2104251" y="1271441"/>
                  <a:pt x="190060" y="1140336"/>
                </a:cubicBezTo>
                <a:cubicBezTo>
                  <a:pt x="70251" y="1127759"/>
                  <a:pt x="-1675" y="1071869"/>
                  <a:pt x="0" y="950276"/>
                </a:cubicBezTo>
                <a:cubicBezTo>
                  <a:pt x="65816" y="817940"/>
                  <a:pt x="14147" y="505861"/>
                  <a:pt x="0" y="190060"/>
                </a:cubicBezTo>
                <a:close/>
              </a:path>
              <a:path w="5165834" h="1140336" stroke="0" extrusionOk="0">
                <a:moveTo>
                  <a:pt x="0" y="190060"/>
                </a:moveTo>
                <a:cubicBezTo>
                  <a:pt x="4576" y="72907"/>
                  <a:pt x="94465" y="408"/>
                  <a:pt x="190060" y="0"/>
                </a:cubicBezTo>
                <a:cubicBezTo>
                  <a:pt x="1562630" y="-61894"/>
                  <a:pt x="4229515" y="-120946"/>
                  <a:pt x="4975774" y="0"/>
                </a:cubicBezTo>
                <a:cubicBezTo>
                  <a:pt x="5072248" y="-6746"/>
                  <a:pt x="5173842" y="95496"/>
                  <a:pt x="5165834" y="190060"/>
                </a:cubicBezTo>
                <a:cubicBezTo>
                  <a:pt x="5199223" y="322292"/>
                  <a:pt x="5117447" y="582952"/>
                  <a:pt x="5165834" y="950276"/>
                </a:cubicBezTo>
                <a:cubicBezTo>
                  <a:pt x="5167181" y="1053451"/>
                  <a:pt x="5077335" y="1122028"/>
                  <a:pt x="4975774" y="1140336"/>
                </a:cubicBezTo>
                <a:cubicBezTo>
                  <a:pt x="3910144" y="1122645"/>
                  <a:pt x="1283007" y="1296741"/>
                  <a:pt x="190060" y="1140336"/>
                </a:cubicBezTo>
                <a:cubicBezTo>
                  <a:pt x="89198" y="1140543"/>
                  <a:pt x="-315" y="1045557"/>
                  <a:pt x="0" y="950276"/>
                </a:cubicBezTo>
                <a:cubicBezTo>
                  <a:pt x="-13947" y="796397"/>
                  <a:pt x="23682" y="299492"/>
                  <a:pt x="0" y="190060"/>
                </a:cubicBezTo>
                <a:close/>
              </a:path>
            </a:pathLst>
          </a:custGeom>
          <a:solidFill>
            <a:schemeClr val="accent4">
              <a:lumMod val="40000"/>
              <a:lumOff val="60000"/>
            </a:schemeClr>
          </a:solidFill>
          <a:ln w="38100">
            <a:solidFill>
              <a:schemeClr val="accent4">
                <a:lumMod val="75000"/>
              </a:schemeClr>
            </a:solidFill>
            <a:prstDash val="solid"/>
            <a:extLst>
              <a:ext uri="{C807C97D-BFC1-408E-A445-0C87EB9F89A2}">
                <ask:lineSketchStyleProps xmlns:ask="http://schemas.microsoft.com/office/drawing/2018/sketchyshapes" xmlns="" sd="4082911482">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Xây dựng kịch bản</a:t>
            </a:r>
          </a:p>
        </p:txBody>
      </p:sp>
      <p:sp>
        <p:nvSpPr>
          <p:cNvPr id="9" name="Hình Bầu dục 8">
            <a:extLst>
              <a:ext uri="{FF2B5EF4-FFF2-40B4-BE49-F238E27FC236}">
                <a16:creationId xmlns:a16="http://schemas.microsoft.com/office/drawing/2014/main" xmlns="" id="{CC2CBDA8-3B82-3449-59F0-4A88968ABD4C}"/>
              </a:ext>
            </a:extLst>
          </p:cNvPr>
          <p:cNvSpPr/>
          <p:nvPr/>
        </p:nvSpPr>
        <p:spPr>
          <a:xfrm>
            <a:off x="6279742" y="1180848"/>
            <a:ext cx="809297" cy="761034"/>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2</a:t>
            </a:r>
          </a:p>
        </p:txBody>
      </p:sp>
      <p:sp>
        <p:nvSpPr>
          <p:cNvPr id="10" name="Hình chữ nhật: Góc Tròn 9">
            <a:extLst>
              <a:ext uri="{FF2B5EF4-FFF2-40B4-BE49-F238E27FC236}">
                <a16:creationId xmlns:a16="http://schemas.microsoft.com/office/drawing/2014/main" xmlns="" id="{D6EC766F-BF1E-7FDD-31B5-F34EEAA86B29}"/>
              </a:ext>
            </a:extLst>
          </p:cNvPr>
          <p:cNvSpPr/>
          <p:nvPr/>
        </p:nvSpPr>
        <p:spPr>
          <a:xfrm>
            <a:off x="927692" y="3124643"/>
            <a:ext cx="5165834" cy="1140336"/>
          </a:xfrm>
          <a:custGeom>
            <a:avLst/>
            <a:gdLst>
              <a:gd name="connsiteX0" fmla="*/ 0 w 5165834"/>
              <a:gd name="connsiteY0" fmla="*/ 190060 h 1140336"/>
              <a:gd name="connsiteX1" fmla="*/ 190060 w 5165834"/>
              <a:gd name="connsiteY1" fmla="*/ 0 h 1140336"/>
              <a:gd name="connsiteX2" fmla="*/ 4975774 w 5165834"/>
              <a:gd name="connsiteY2" fmla="*/ 0 h 1140336"/>
              <a:gd name="connsiteX3" fmla="*/ 5165834 w 5165834"/>
              <a:gd name="connsiteY3" fmla="*/ 190060 h 1140336"/>
              <a:gd name="connsiteX4" fmla="*/ 5165834 w 5165834"/>
              <a:gd name="connsiteY4" fmla="*/ 950276 h 1140336"/>
              <a:gd name="connsiteX5" fmla="*/ 4975774 w 5165834"/>
              <a:gd name="connsiteY5" fmla="*/ 1140336 h 1140336"/>
              <a:gd name="connsiteX6" fmla="*/ 190060 w 5165834"/>
              <a:gd name="connsiteY6" fmla="*/ 1140336 h 1140336"/>
              <a:gd name="connsiteX7" fmla="*/ 0 w 5165834"/>
              <a:gd name="connsiteY7" fmla="*/ 950276 h 1140336"/>
              <a:gd name="connsiteX8" fmla="*/ 0 w 5165834"/>
              <a:gd name="connsiteY8" fmla="*/ 190060 h 114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834" h="1140336" fill="none" extrusionOk="0">
                <a:moveTo>
                  <a:pt x="0" y="190060"/>
                </a:moveTo>
                <a:cubicBezTo>
                  <a:pt x="-3419" y="83348"/>
                  <a:pt x="86481" y="-3395"/>
                  <a:pt x="190060" y="0"/>
                </a:cubicBezTo>
                <a:cubicBezTo>
                  <a:pt x="1012707" y="-65955"/>
                  <a:pt x="3891954" y="-32936"/>
                  <a:pt x="4975774" y="0"/>
                </a:cubicBezTo>
                <a:cubicBezTo>
                  <a:pt x="5090133" y="8336"/>
                  <a:pt x="5162916" y="82837"/>
                  <a:pt x="5165834" y="190060"/>
                </a:cubicBezTo>
                <a:cubicBezTo>
                  <a:pt x="5101680" y="556652"/>
                  <a:pt x="5231651" y="689708"/>
                  <a:pt x="5165834" y="950276"/>
                </a:cubicBezTo>
                <a:cubicBezTo>
                  <a:pt x="5150875" y="1042590"/>
                  <a:pt x="5083444" y="1157060"/>
                  <a:pt x="4975774" y="1140336"/>
                </a:cubicBezTo>
                <a:cubicBezTo>
                  <a:pt x="4365038" y="1051253"/>
                  <a:pt x="1046595" y="985477"/>
                  <a:pt x="190060" y="1140336"/>
                </a:cubicBezTo>
                <a:cubicBezTo>
                  <a:pt x="104290" y="1143991"/>
                  <a:pt x="-4885" y="1072495"/>
                  <a:pt x="0" y="950276"/>
                </a:cubicBezTo>
                <a:cubicBezTo>
                  <a:pt x="-5565" y="604117"/>
                  <a:pt x="57128" y="277451"/>
                  <a:pt x="0" y="190060"/>
                </a:cubicBezTo>
                <a:close/>
              </a:path>
              <a:path w="5165834" h="1140336" stroke="0" extrusionOk="0">
                <a:moveTo>
                  <a:pt x="0" y="190060"/>
                </a:moveTo>
                <a:cubicBezTo>
                  <a:pt x="-6616" y="93145"/>
                  <a:pt x="78170" y="1872"/>
                  <a:pt x="190060" y="0"/>
                </a:cubicBezTo>
                <a:cubicBezTo>
                  <a:pt x="2491203" y="-57727"/>
                  <a:pt x="2835748" y="-41622"/>
                  <a:pt x="4975774" y="0"/>
                </a:cubicBezTo>
                <a:cubicBezTo>
                  <a:pt x="5079556" y="-8813"/>
                  <a:pt x="5176677" y="89449"/>
                  <a:pt x="5165834" y="190060"/>
                </a:cubicBezTo>
                <a:cubicBezTo>
                  <a:pt x="5152613" y="285567"/>
                  <a:pt x="5097754" y="773033"/>
                  <a:pt x="5165834" y="950276"/>
                </a:cubicBezTo>
                <a:cubicBezTo>
                  <a:pt x="5168580" y="1053823"/>
                  <a:pt x="5074336" y="1133707"/>
                  <a:pt x="4975774" y="1140336"/>
                </a:cubicBezTo>
                <a:cubicBezTo>
                  <a:pt x="3439031" y="1263835"/>
                  <a:pt x="1832515" y="1104202"/>
                  <a:pt x="190060" y="1140336"/>
                </a:cubicBezTo>
                <a:cubicBezTo>
                  <a:pt x="78690" y="1144251"/>
                  <a:pt x="15574" y="1044378"/>
                  <a:pt x="0" y="950276"/>
                </a:cubicBezTo>
                <a:cubicBezTo>
                  <a:pt x="31147" y="724071"/>
                  <a:pt x="-63364" y="549087"/>
                  <a:pt x="0" y="190060"/>
                </a:cubicBezTo>
                <a:close/>
              </a:path>
            </a:pathLst>
          </a:custGeom>
          <a:solidFill>
            <a:schemeClr val="accent4">
              <a:lumMod val="40000"/>
              <a:lumOff val="60000"/>
            </a:schemeClr>
          </a:solidFill>
          <a:ln w="38100">
            <a:solidFill>
              <a:schemeClr val="accent4">
                <a:lumMod val="75000"/>
              </a:schemeClr>
            </a:solidFill>
            <a:prstDash val="solid"/>
            <a:extLst>
              <a:ext uri="{C807C97D-BFC1-408E-A445-0C87EB9F89A2}">
                <ask:lineSketchStyleProps xmlns:ask="http://schemas.microsoft.com/office/drawing/2018/sketchyshapes" xmlns="" sd="1780230171">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Phân vai nhân vật</a:t>
            </a:r>
          </a:p>
        </p:txBody>
      </p:sp>
      <p:sp>
        <p:nvSpPr>
          <p:cNvPr id="11" name="Hình Bầu dục 10">
            <a:extLst>
              <a:ext uri="{FF2B5EF4-FFF2-40B4-BE49-F238E27FC236}">
                <a16:creationId xmlns:a16="http://schemas.microsoft.com/office/drawing/2014/main" xmlns="" id="{B90FF0BE-3FEA-81AC-D6B6-83264DD9F200}"/>
              </a:ext>
            </a:extLst>
          </p:cNvPr>
          <p:cNvSpPr/>
          <p:nvPr/>
        </p:nvSpPr>
        <p:spPr>
          <a:xfrm>
            <a:off x="528299" y="2868106"/>
            <a:ext cx="809297" cy="761034"/>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3</a:t>
            </a:r>
          </a:p>
        </p:txBody>
      </p:sp>
      <p:sp>
        <p:nvSpPr>
          <p:cNvPr id="12" name="Hình chữ nhật: Góc Tròn 11">
            <a:extLst>
              <a:ext uri="{FF2B5EF4-FFF2-40B4-BE49-F238E27FC236}">
                <a16:creationId xmlns:a16="http://schemas.microsoft.com/office/drawing/2014/main" xmlns="" id="{C3BF8853-AA19-C5AB-DD9B-BFC1BC3FCE6F}"/>
              </a:ext>
            </a:extLst>
          </p:cNvPr>
          <p:cNvSpPr/>
          <p:nvPr/>
        </p:nvSpPr>
        <p:spPr>
          <a:xfrm>
            <a:off x="6679135" y="3058972"/>
            <a:ext cx="5165834" cy="1140336"/>
          </a:xfrm>
          <a:custGeom>
            <a:avLst/>
            <a:gdLst>
              <a:gd name="connsiteX0" fmla="*/ 0 w 5165834"/>
              <a:gd name="connsiteY0" fmla="*/ 190060 h 1140336"/>
              <a:gd name="connsiteX1" fmla="*/ 190060 w 5165834"/>
              <a:gd name="connsiteY1" fmla="*/ 0 h 1140336"/>
              <a:gd name="connsiteX2" fmla="*/ 4975774 w 5165834"/>
              <a:gd name="connsiteY2" fmla="*/ 0 h 1140336"/>
              <a:gd name="connsiteX3" fmla="*/ 5165834 w 5165834"/>
              <a:gd name="connsiteY3" fmla="*/ 190060 h 1140336"/>
              <a:gd name="connsiteX4" fmla="*/ 5165834 w 5165834"/>
              <a:gd name="connsiteY4" fmla="*/ 950276 h 1140336"/>
              <a:gd name="connsiteX5" fmla="*/ 4975774 w 5165834"/>
              <a:gd name="connsiteY5" fmla="*/ 1140336 h 1140336"/>
              <a:gd name="connsiteX6" fmla="*/ 190060 w 5165834"/>
              <a:gd name="connsiteY6" fmla="*/ 1140336 h 1140336"/>
              <a:gd name="connsiteX7" fmla="*/ 0 w 5165834"/>
              <a:gd name="connsiteY7" fmla="*/ 950276 h 1140336"/>
              <a:gd name="connsiteX8" fmla="*/ 0 w 5165834"/>
              <a:gd name="connsiteY8" fmla="*/ 190060 h 114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834" h="1140336" fill="none" extrusionOk="0">
                <a:moveTo>
                  <a:pt x="0" y="190060"/>
                </a:moveTo>
                <a:cubicBezTo>
                  <a:pt x="-7488" y="90005"/>
                  <a:pt x="83954" y="3393"/>
                  <a:pt x="190060" y="0"/>
                </a:cubicBezTo>
                <a:cubicBezTo>
                  <a:pt x="2569294" y="-149036"/>
                  <a:pt x="4286067" y="-128773"/>
                  <a:pt x="4975774" y="0"/>
                </a:cubicBezTo>
                <a:cubicBezTo>
                  <a:pt x="5086955" y="3694"/>
                  <a:pt x="5160072" y="70786"/>
                  <a:pt x="5165834" y="190060"/>
                </a:cubicBezTo>
                <a:cubicBezTo>
                  <a:pt x="5194906" y="271034"/>
                  <a:pt x="5100758" y="693322"/>
                  <a:pt x="5165834" y="950276"/>
                </a:cubicBezTo>
                <a:cubicBezTo>
                  <a:pt x="5178490" y="1060861"/>
                  <a:pt x="5076407" y="1143031"/>
                  <a:pt x="4975774" y="1140336"/>
                </a:cubicBezTo>
                <a:cubicBezTo>
                  <a:pt x="4470118" y="1155578"/>
                  <a:pt x="2504744" y="1247071"/>
                  <a:pt x="190060" y="1140336"/>
                </a:cubicBezTo>
                <a:cubicBezTo>
                  <a:pt x="89300" y="1140791"/>
                  <a:pt x="1418" y="1046859"/>
                  <a:pt x="0" y="950276"/>
                </a:cubicBezTo>
                <a:cubicBezTo>
                  <a:pt x="16963" y="789171"/>
                  <a:pt x="-1331" y="411028"/>
                  <a:pt x="0" y="190060"/>
                </a:cubicBezTo>
                <a:close/>
              </a:path>
              <a:path w="5165834" h="1140336" stroke="0" extrusionOk="0">
                <a:moveTo>
                  <a:pt x="0" y="190060"/>
                </a:moveTo>
                <a:cubicBezTo>
                  <a:pt x="-15547" y="78400"/>
                  <a:pt x="99064" y="3077"/>
                  <a:pt x="190060" y="0"/>
                </a:cubicBezTo>
                <a:cubicBezTo>
                  <a:pt x="1816169" y="143736"/>
                  <a:pt x="3760818" y="123650"/>
                  <a:pt x="4975774" y="0"/>
                </a:cubicBezTo>
                <a:cubicBezTo>
                  <a:pt x="5068497" y="93"/>
                  <a:pt x="5167585" y="89778"/>
                  <a:pt x="5165834" y="190060"/>
                </a:cubicBezTo>
                <a:cubicBezTo>
                  <a:pt x="5199990" y="391123"/>
                  <a:pt x="5190353" y="683304"/>
                  <a:pt x="5165834" y="950276"/>
                </a:cubicBezTo>
                <a:cubicBezTo>
                  <a:pt x="5167463" y="1034565"/>
                  <a:pt x="5083974" y="1144078"/>
                  <a:pt x="4975774" y="1140336"/>
                </a:cubicBezTo>
                <a:cubicBezTo>
                  <a:pt x="4440129" y="1199104"/>
                  <a:pt x="740315" y="1158052"/>
                  <a:pt x="190060" y="1140336"/>
                </a:cubicBezTo>
                <a:cubicBezTo>
                  <a:pt x="65356" y="1140913"/>
                  <a:pt x="-18396" y="1056604"/>
                  <a:pt x="0" y="950276"/>
                </a:cubicBezTo>
                <a:cubicBezTo>
                  <a:pt x="-21859" y="781965"/>
                  <a:pt x="-33349" y="465548"/>
                  <a:pt x="0" y="190060"/>
                </a:cubicBezTo>
                <a:close/>
              </a:path>
            </a:pathLst>
          </a:custGeom>
          <a:solidFill>
            <a:schemeClr val="accent4">
              <a:lumMod val="40000"/>
              <a:lumOff val="60000"/>
            </a:schemeClr>
          </a:solidFill>
          <a:ln w="38100">
            <a:solidFill>
              <a:schemeClr val="accent4">
                <a:lumMod val="75000"/>
              </a:schemeClr>
            </a:solidFill>
            <a:prstDash val="solid"/>
            <a:extLst>
              <a:ext uri="{C807C97D-BFC1-408E-A445-0C87EB9F89A2}">
                <ask:lineSketchStyleProps xmlns:ask="http://schemas.microsoft.com/office/drawing/2018/sketchyshapes" xmlns="" sd="2231570451">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Tập</a:t>
            </a: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0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dượt</a:t>
            </a:r>
            <a:endPar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3" name="Hình Bầu dục 12">
            <a:extLst>
              <a:ext uri="{FF2B5EF4-FFF2-40B4-BE49-F238E27FC236}">
                <a16:creationId xmlns:a16="http://schemas.microsoft.com/office/drawing/2014/main" xmlns="" id="{501F2E2F-DAD5-AB6F-E092-AF736047C06C}"/>
              </a:ext>
            </a:extLst>
          </p:cNvPr>
          <p:cNvSpPr/>
          <p:nvPr/>
        </p:nvSpPr>
        <p:spPr>
          <a:xfrm>
            <a:off x="6279742" y="2802435"/>
            <a:ext cx="809297" cy="761034"/>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4</a:t>
            </a:r>
          </a:p>
        </p:txBody>
      </p:sp>
      <p:pic>
        <p:nvPicPr>
          <p:cNvPr id="18" name="图片 1">
            <a:extLst>
              <a:ext uri="{FF2B5EF4-FFF2-40B4-BE49-F238E27FC236}">
                <a16:creationId xmlns:a16="http://schemas.microsoft.com/office/drawing/2014/main" xmlns="" id="{F2A2DC41-68EF-507D-3C66-D7BFFC1C000F}"/>
              </a:ext>
            </a:extLst>
          </p:cNvPr>
          <p:cNvPicPr>
            <a:picLocks noChangeAspect="1"/>
          </p:cNvPicPr>
          <p:nvPr/>
        </p:nvPicPr>
        <p:blipFill rotWithShape="1">
          <a:blip r:embed="rId3">
            <a:extLst>
              <a:ext uri="{28A0092B-C50C-407E-A947-70E740481C1C}">
                <a14:useLocalDpi xmlns:a14="http://schemas.microsoft.com/office/drawing/2010/main" val="0"/>
              </a:ext>
            </a:extLst>
          </a:blip>
          <a:srcRect t="34009" b="28505"/>
          <a:stretch/>
        </p:blipFill>
        <p:spPr>
          <a:xfrm>
            <a:off x="1337596" y="3503945"/>
            <a:ext cx="8817466" cy="3305350"/>
          </a:xfrm>
          <a:prstGeom prst="rect">
            <a:avLst/>
          </a:prstGeom>
        </p:spPr>
      </p:pic>
    </p:spTree>
    <p:extLst>
      <p:ext uri="{BB962C8B-B14F-4D97-AF65-F5344CB8AC3E}">
        <p14:creationId xmlns:p14="http://schemas.microsoft.com/office/powerpoint/2010/main" val="791720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xmlns="" id="{E2D3AE0C-7647-6ACC-6401-0110AE08D09F}"/>
              </a:ext>
            </a:extLst>
          </p:cNvPr>
          <p:cNvSpPr/>
          <p:nvPr/>
        </p:nvSpPr>
        <p:spPr>
          <a:xfrm>
            <a:off x="419384" y="1901371"/>
            <a:ext cx="4657441" cy="4699453"/>
          </a:xfrm>
          <a:prstGeom prst="roundRect">
            <a:avLst/>
          </a:prstGeom>
          <a:solidFill>
            <a:schemeClr val="accent4">
              <a:lumMod val="40000"/>
              <a:lumOff val="60000"/>
              <a:alpha val="95000"/>
            </a:schemeClr>
          </a:solidFill>
          <a:ln w="28575">
            <a:solidFill>
              <a:schemeClr val="tx1"/>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Rounded Corners 8">
            <a:extLst>
              <a:ext uri="{FF2B5EF4-FFF2-40B4-BE49-F238E27FC236}">
                <a16:creationId xmlns:a16="http://schemas.microsoft.com/office/drawing/2014/main" xmlns="" id="{11ECC13A-BC36-5A17-C405-A1D8B8A5A167}"/>
              </a:ext>
            </a:extLst>
          </p:cNvPr>
          <p:cNvSpPr/>
          <p:nvPr/>
        </p:nvSpPr>
        <p:spPr>
          <a:xfrm>
            <a:off x="5600700" y="1809749"/>
            <a:ext cx="6200775" cy="2805793"/>
          </a:xfrm>
          <a:prstGeom prst="roundRect">
            <a:avLst/>
          </a:prstGeom>
          <a:solidFill>
            <a:schemeClr val="bg1"/>
          </a:solidFill>
          <a:ln w="38100">
            <a:solidFill>
              <a:srgbClr val="002060"/>
            </a:solidFill>
            <a:prstDash val="solid"/>
            <a:extLst>
              <a:ext uri="{C807C97D-BFC1-408E-A445-0C87EB9F89A2}">
                <ask:lineSketchStyleProps xmlns:ask="http://schemas.microsoft.com/office/drawing/2018/sketchyshapes" xmlns="" sd="3694780287">
                  <a:custGeom>
                    <a:avLst/>
                    <a:gdLst>
                      <a:gd name="connsiteX0" fmla="*/ 0 w 6200775"/>
                      <a:gd name="connsiteY0" fmla="*/ 390449 h 2342648"/>
                      <a:gd name="connsiteX1" fmla="*/ 390449 w 6200775"/>
                      <a:gd name="connsiteY1" fmla="*/ 0 h 2342648"/>
                      <a:gd name="connsiteX2" fmla="*/ 5810326 w 6200775"/>
                      <a:gd name="connsiteY2" fmla="*/ 0 h 2342648"/>
                      <a:gd name="connsiteX3" fmla="*/ 6200775 w 6200775"/>
                      <a:gd name="connsiteY3" fmla="*/ 390449 h 2342648"/>
                      <a:gd name="connsiteX4" fmla="*/ 6200775 w 6200775"/>
                      <a:gd name="connsiteY4" fmla="*/ 1952199 h 2342648"/>
                      <a:gd name="connsiteX5" fmla="*/ 5810326 w 6200775"/>
                      <a:gd name="connsiteY5" fmla="*/ 2342648 h 2342648"/>
                      <a:gd name="connsiteX6" fmla="*/ 390449 w 6200775"/>
                      <a:gd name="connsiteY6" fmla="*/ 2342648 h 2342648"/>
                      <a:gd name="connsiteX7" fmla="*/ 0 w 6200775"/>
                      <a:gd name="connsiteY7" fmla="*/ 1952199 h 2342648"/>
                      <a:gd name="connsiteX8" fmla="*/ 0 w 6200775"/>
                      <a:gd name="connsiteY8" fmla="*/ 390449 h 23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0775" h="2342648" fill="none" extrusionOk="0">
                        <a:moveTo>
                          <a:pt x="0" y="390449"/>
                        </a:moveTo>
                        <a:cubicBezTo>
                          <a:pt x="291" y="177722"/>
                          <a:pt x="177940" y="-2304"/>
                          <a:pt x="390449" y="0"/>
                        </a:cubicBezTo>
                        <a:cubicBezTo>
                          <a:pt x="2384101" y="139772"/>
                          <a:pt x="4446095" y="14259"/>
                          <a:pt x="5810326" y="0"/>
                        </a:cubicBezTo>
                        <a:cubicBezTo>
                          <a:pt x="5995108" y="-5147"/>
                          <a:pt x="6223061" y="156662"/>
                          <a:pt x="6200775" y="390449"/>
                        </a:cubicBezTo>
                        <a:cubicBezTo>
                          <a:pt x="6256266" y="954953"/>
                          <a:pt x="6141711" y="1534168"/>
                          <a:pt x="6200775" y="1952199"/>
                        </a:cubicBezTo>
                        <a:cubicBezTo>
                          <a:pt x="6196756" y="2172107"/>
                          <a:pt x="6047654" y="2341868"/>
                          <a:pt x="5810326" y="2342648"/>
                        </a:cubicBezTo>
                        <a:cubicBezTo>
                          <a:pt x="4244451" y="2230694"/>
                          <a:pt x="1571409" y="2316415"/>
                          <a:pt x="390449" y="2342648"/>
                        </a:cubicBezTo>
                        <a:cubicBezTo>
                          <a:pt x="169044" y="2305799"/>
                          <a:pt x="471" y="2190201"/>
                          <a:pt x="0" y="1952199"/>
                        </a:cubicBezTo>
                        <a:cubicBezTo>
                          <a:pt x="60926" y="1357952"/>
                          <a:pt x="-57541" y="875707"/>
                          <a:pt x="0" y="390449"/>
                        </a:cubicBezTo>
                        <a:close/>
                      </a:path>
                      <a:path w="6200775" h="2342648" stroke="0" extrusionOk="0">
                        <a:moveTo>
                          <a:pt x="0" y="390449"/>
                        </a:moveTo>
                        <a:cubicBezTo>
                          <a:pt x="-2878" y="144397"/>
                          <a:pt x="179029" y="3503"/>
                          <a:pt x="390449" y="0"/>
                        </a:cubicBezTo>
                        <a:cubicBezTo>
                          <a:pt x="2464116" y="-123725"/>
                          <a:pt x="4847897" y="31472"/>
                          <a:pt x="5810326" y="0"/>
                        </a:cubicBezTo>
                        <a:cubicBezTo>
                          <a:pt x="6008436" y="1008"/>
                          <a:pt x="6225490" y="208696"/>
                          <a:pt x="6200775" y="390449"/>
                        </a:cubicBezTo>
                        <a:cubicBezTo>
                          <a:pt x="6122122" y="1109895"/>
                          <a:pt x="6198376" y="1344071"/>
                          <a:pt x="6200775" y="1952199"/>
                        </a:cubicBezTo>
                        <a:cubicBezTo>
                          <a:pt x="6180222" y="2202353"/>
                          <a:pt x="6013960" y="2329814"/>
                          <a:pt x="5810326" y="2342648"/>
                        </a:cubicBezTo>
                        <a:cubicBezTo>
                          <a:pt x="3891920" y="2279379"/>
                          <a:pt x="2247180" y="2204822"/>
                          <a:pt x="390449" y="2342648"/>
                        </a:cubicBezTo>
                        <a:cubicBezTo>
                          <a:pt x="157304" y="2304892"/>
                          <a:pt x="16355" y="2169192"/>
                          <a:pt x="0" y="1952199"/>
                        </a:cubicBezTo>
                        <a:cubicBezTo>
                          <a:pt x="-124050" y="1610810"/>
                          <a:pt x="-25885" y="600272"/>
                          <a:pt x="0" y="39044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sp>
        <p:nvSpPr>
          <p:cNvPr id="25" name="Hình Bầu dục 24">
            <a:extLst>
              <a:ext uri="{FF2B5EF4-FFF2-40B4-BE49-F238E27FC236}">
                <a16:creationId xmlns:a16="http://schemas.microsoft.com/office/drawing/2014/main" xmlns="" id="{229DB05B-E630-26AB-FBF3-0DF8F2EEC3CB}"/>
              </a:ext>
            </a:extLst>
          </p:cNvPr>
          <p:cNvSpPr/>
          <p:nvPr/>
        </p:nvSpPr>
        <p:spPr>
          <a:xfrm>
            <a:off x="2587052" y="1456126"/>
            <a:ext cx="809297" cy="761034"/>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a:t>
            </a:r>
          </a:p>
        </p:txBody>
      </p:sp>
      <p:sp>
        <p:nvSpPr>
          <p:cNvPr id="26" name="Hộp Văn bản 25">
            <a:extLst>
              <a:ext uri="{FF2B5EF4-FFF2-40B4-BE49-F238E27FC236}">
                <a16:creationId xmlns:a16="http://schemas.microsoft.com/office/drawing/2014/main" xmlns="" id="{329AF241-263C-1D8F-13B1-ACADDC73BE0D}"/>
              </a:ext>
            </a:extLst>
          </p:cNvPr>
          <p:cNvSpPr txBox="1"/>
          <p:nvPr/>
        </p:nvSpPr>
        <p:spPr>
          <a:xfrm>
            <a:off x="466726" y="2302314"/>
            <a:ext cx="4552949" cy="4154984"/>
          </a:xfrm>
          <a:prstGeom prst="rect">
            <a:avLst/>
          </a:prstGeom>
          <a:noFill/>
        </p:spPr>
        <p:txBody>
          <a:bodyPr wrap="square" rtlCol="0">
            <a:spAutoFit/>
          </a:bodyPr>
          <a:lstStyle/>
          <a:p>
            <a:pPr lvl="0" algn="just"/>
            <a:r>
              <a:rPr lang="vi-VN" sz="2400" dirty="0">
                <a:solidFill>
                  <a:prstClr val="black"/>
                </a:solidFill>
                <a:latin typeface="Calibri" panose="020F0502020204030204"/>
              </a:rPr>
              <a:t>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p:txBody>
      </p:sp>
      <p:sp>
        <p:nvSpPr>
          <p:cNvPr id="33" name="Hộp Văn bản 32">
            <a:extLst>
              <a:ext uri="{FF2B5EF4-FFF2-40B4-BE49-F238E27FC236}">
                <a16:creationId xmlns:a16="http://schemas.microsoft.com/office/drawing/2014/main" xmlns="" id="{70122954-AABD-C24A-8696-BC88BAB3239D}"/>
              </a:ext>
            </a:extLst>
          </p:cNvPr>
          <p:cNvSpPr txBox="1"/>
          <p:nvPr/>
        </p:nvSpPr>
        <p:spPr>
          <a:xfrm>
            <a:off x="5766706" y="2040010"/>
            <a:ext cx="6029325" cy="2308324"/>
          </a:xfrm>
          <a:prstGeom prst="rect">
            <a:avLst/>
          </a:prstGeom>
          <a:noFill/>
        </p:spPr>
        <p:txBody>
          <a:bodyPr wrap="square">
            <a:spAutoFit/>
          </a:bodyPr>
          <a:lstStyle/>
          <a:p>
            <a:pPr lvl="0" algn="just"/>
            <a:r>
              <a:rPr lang="vi-VN" sz="2400" b="1" dirty="0">
                <a:solidFill>
                  <a:prstClr val="black"/>
                </a:solidFill>
                <a:latin typeface="Cambria" panose="02040503050406030204" pitchFamily="18" charset="0"/>
                <a:ea typeface="Cambria" panose="02040503050406030204" pitchFamily="18" charset="0"/>
              </a:rPr>
              <a:t>Em không tình với việc làm của Hiền. Nếu là Dung em sẽ nói với Hiền rằng việc vứt rác xuống đất và đổ nước ngọt xuống sông sẽ gây ô nhiễm đất và ô nhiễm nguồn nước, và sẽ khiến các cô chú lao công vất vả hơn khi dọn dẹp chúng.</a:t>
            </a:r>
          </a:p>
        </p:txBody>
      </p:sp>
      <p:pic>
        <p:nvPicPr>
          <p:cNvPr id="4" name="图片 1">
            <a:extLst>
              <a:ext uri="{FF2B5EF4-FFF2-40B4-BE49-F238E27FC236}">
                <a16:creationId xmlns:a16="http://schemas.microsoft.com/office/drawing/2014/main" xmlns="" id="{D1161149-65A3-F6F1-BD45-61546DB11076}"/>
              </a:ext>
            </a:extLst>
          </p:cNvPr>
          <p:cNvPicPr>
            <a:picLocks noChangeAspect="1"/>
          </p:cNvPicPr>
          <p:nvPr/>
        </p:nvPicPr>
        <p:blipFill rotWithShape="1">
          <a:blip r:embed="rId3">
            <a:extLst>
              <a:ext uri="{28A0092B-C50C-407E-A947-70E740481C1C}">
                <a14:useLocalDpi xmlns:a14="http://schemas.microsoft.com/office/drawing/2010/main" val="0"/>
              </a:ext>
            </a:extLst>
          </a:blip>
          <a:srcRect t="34009" b="28505"/>
          <a:stretch/>
        </p:blipFill>
        <p:spPr>
          <a:xfrm>
            <a:off x="5074709" y="4661956"/>
            <a:ext cx="7117291" cy="2668016"/>
          </a:xfrm>
          <a:prstGeom prst="rect">
            <a:avLst/>
          </a:prstGeom>
        </p:spPr>
      </p:pic>
      <p:pic>
        <p:nvPicPr>
          <p:cNvPr id="2" name="Picture 1">
            <a:extLst>
              <a:ext uri="{FF2B5EF4-FFF2-40B4-BE49-F238E27FC236}">
                <a16:creationId xmlns:a16="http://schemas.microsoft.com/office/drawing/2014/main" xmlns="" id="{DD810EE7-69AE-9EB2-3799-EB70BCE3842E}"/>
              </a:ext>
            </a:extLst>
          </p:cNvPr>
          <p:cNvPicPr>
            <a:picLocks noChangeAspect="1"/>
          </p:cNvPicPr>
          <p:nvPr/>
        </p:nvPicPr>
        <p:blipFill>
          <a:blip r:embed="rId4"/>
          <a:stretch>
            <a:fillRect/>
          </a:stretch>
        </p:blipFill>
        <p:spPr>
          <a:xfrm>
            <a:off x="1243937" y="163386"/>
            <a:ext cx="9437426" cy="1444877"/>
          </a:xfrm>
          <a:prstGeom prst="rect">
            <a:avLst/>
          </a:prstGeom>
        </p:spPr>
      </p:pic>
    </p:spTree>
    <p:extLst>
      <p:ext uri="{BB962C8B-B14F-4D97-AF65-F5344CB8AC3E}">
        <p14:creationId xmlns:p14="http://schemas.microsoft.com/office/powerpoint/2010/main" val="474469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25" grpId="0" animBg="1"/>
      <p:bldP spid="26"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79ABB250-122D-6EB0-D5AE-F920F036ED5E}"/>
              </a:ext>
            </a:extLst>
          </p:cNvPr>
          <p:cNvSpPr txBox="1"/>
          <p:nvPr/>
        </p:nvSpPr>
        <p:spPr>
          <a:xfrm>
            <a:off x="1340762" y="279814"/>
            <a:ext cx="52618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8100">
                  <a:solidFill>
                    <a:sysClr val="windowText" lastClr="000000"/>
                  </a:solidFill>
                  <a:prstDash val="solid"/>
                </a:ln>
                <a:solidFill>
                  <a:srgbClr val="FFFF00"/>
                </a:solidFill>
                <a:effectLst/>
                <a:uLnTx/>
                <a:uFillTx/>
                <a:latin typeface="Calibri" panose="020F0502020204030204"/>
                <a:ea typeface="+mn-ea"/>
                <a:cs typeface="+mn-cs"/>
              </a:rPr>
              <a:t>KẾT LUẬN</a:t>
            </a:r>
          </a:p>
        </p:txBody>
      </p:sp>
      <p:pic>
        <p:nvPicPr>
          <p:cNvPr id="7" name="Picture 7">
            <a:extLst>
              <a:ext uri="{FF2B5EF4-FFF2-40B4-BE49-F238E27FC236}">
                <a16:creationId xmlns:a16="http://schemas.microsoft.com/office/drawing/2014/main" xmlns="" id="{DE15F834-2401-53BB-A7AD-459637F8A0BF}"/>
              </a:ext>
            </a:extLst>
          </p:cNvPr>
          <p:cNvPicPr>
            <a:picLocks noChangeAspect="1"/>
          </p:cNvPicPr>
          <p:nvPr/>
        </p:nvPicPr>
        <p:blipFill>
          <a:blip r:embed="rId3"/>
          <a:stretch>
            <a:fillRect/>
          </a:stretch>
        </p:blipFill>
        <p:spPr>
          <a:xfrm>
            <a:off x="7315310" y="1017699"/>
            <a:ext cx="4588679" cy="5866805"/>
          </a:xfrm>
          <a:prstGeom prst="rect">
            <a:avLst/>
          </a:prstGeom>
        </p:spPr>
      </p:pic>
      <p:pic>
        <p:nvPicPr>
          <p:cNvPr id="11" name="Hình ảnh 10" descr="Ảnh có chứa vải&#10;&#10;Mô tả được tạo tự động">
            <a:extLst>
              <a:ext uri="{FF2B5EF4-FFF2-40B4-BE49-F238E27FC236}">
                <a16:creationId xmlns:a16="http://schemas.microsoft.com/office/drawing/2014/main" xmlns="" id="{1BE8D9EE-6CA1-E3F2-053E-32ADA22209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538" b="23385" l="48308" r="66308">
                        <a14:foregroundMark x1="51769" y1="14769" x2="51769" y2="14769"/>
                        <a14:foregroundMark x1="48923" y1="14154" x2="48923" y2="14154"/>
                        <a14:foregroundMark x1="48308" y1="17000" x2="48308" y2="17000"/>
                        <a14:foregroundMark x1="48308" y1="15769" x2="48308" y2="15769"/>
                        <a14:foregroundMark x1="52154" y1="15000" x2="52154" y2="15000"/>
                        <a14:foregroundMark x1="52154" y1="13538" x2="50769" y2="16615"/>
                      </a14:backgroundRemoval>
                    </a14:imgEffect>
                  </a14:imgLayer>
                </a14:imgProps>
              </a:ext>
              <a:ext uri="{28A0092B-C50C-407E-A947-70E740481C1C}">
                <a14:useLocalDpi xmlns:a14="http://schemas.microsoft.com/office/drawing/2010/main" val="0"/>
              </a:ext>
            </a:extLst>
          </a:blip>
          <a:srcRect l="46444" t="2256" r="31402" b="74223"/>
          <a:stretch/>
        </p:blipFill>
        <p:spPr>
          <a:xfrm>
            <a:off x="11157663" y="327520"/>
            <a:ext cx="1034337" cy="1098151"/>
          </a:xfrm>
          <a:prstGeom prst="rect">
            <a:avLst/>
          </a:prstGeom>
        </p:spPr>
      </p:pic>
      <p:sp>
        <p:nvSpPr>
          <p:cNvPr id="13" name="Hình chữ nhật: Góc Tròn 12">
            <a:extLst>
              <a:ext uri="{FF2B5EF4-FFF2-40B4-BE49-F238E27FC236}">
                <a16:creationId xmlns:a16="http://schemas.microsoft.com/office/drawing/2014/main" xmlns="" id="{72B1876B-C793-DAE5-EC21-74253AB7CAC8}"/>
              </a:ext>
            </a:extLst>
          </p:cNvPr>
          <p:cNvSpPr/>
          <p:nvPr/>
        </p:nvSpPr>
        <p:spPr>
          <a:xfrm>
            <a:off x="161924" y="1716415"/>
            <a:ext cx="7362825" cy="4874885"/>
          </a:xfrm>
          <a:prstGeom prst="round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Hình chữ nhật: Góc Tròn 13">
            <a:extLst>
              <a:ext uri="{FF2B5EF4-FFF2-40B4-BE49-F238E27FC236}">
                <a16:creationId xmlns:a16="http://schemas.microsoft.com/office/drawing/2014/main" xmlns="" id="{9CAE767C-223A-D90D-177D-6A760BEA92E4}"/>
              </a:ext>
            </a:extLst>
          </p:cNvPr>
          <p:cNvSpPr/>
          <p:nvPr/>
        </p:nvSpPr>
        <p:spPr>
          <a:xfrm>
            <a:off x="323850" y="1992841"/>
            <a:ext cx="7025042" cy="4436534"/>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solidFill>
                  <a:prstClr val="white"/>
                </a:solidFill>
                <a:latin typeface="Calibri" panose="020F0502020204030204"/>
              </a:rPr>
              <a:t>Trong cuộc sống ai cũng cũng cần có những người bạn tốt để cùng trò chuyện, sẻ chia, giúp nhân lên miềm vui và làm với đi những nỗi buồn trong cuộc sống. Để có được những người bạn như vậy chúng ta cần phải thiết lập và duy trì những  mối quan hệ đó,</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373">
            <a:extLst>
              <a:ext uri="{FF2B5EF4-FFF2-40B4-BE49-F238E27FC236}">
                <a16:creationId xmlns:a16="http://schemas.microsoft.com/office/drawing/2014/main" xmlns="" id="{9A3A2812-6747-2C69-28E2-BA88E6C445A4}"/>
              </a:ext>
            </a:extLst>
          </p:cNvPr>
          <p:cNvSpPr txBox="1"/>
          <p:nvPr/>
        </p:nvSpPr>
        <p:spPr>
          <a:xfrm>
            <a:off x="466726" y="2332623"/>
            <a:ext cx="6657974" cy="3323987"/>
          </a:xfrm>
          <a:prstGeom prst="rect">
            <a:avLst/>
          </a:prstGeom>
          <a:noFill/>
        </p:spPr>
        <p:txBody>
          <a:bodyPr wrap="square" lIns="0" tIns="0" rIns="0" bIns="0" rtlCol="0">
            <a:spAutoFit/>
          </a:bodyPr>
          <a:lstStyle/>
          <a:p>
            <a:pPr lvl="0" algn="just"/>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Môi trường là của chúng ta. Giữ gìn, bảo vệ mới là văn minh. Khi chúng ta chủa thành công ở một lĩnh vực nào đó cần lập kế hoạch rõ ràng và quyết tâm thực hiện sẽ góp phần chúng ta thành công hơn.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5709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1.25E-6 1.48148E-6 L -1.25E-6 -0.07222 " pathEditMode="relative" rAng="0" ptsTypes="AA">
                                      <p:cBhvr>
                                        <p:cTn id="6" dur="250" accel="50000" decel="50000" autoRev="1" fill="hold">
                                          <p:stCondLst>
                                            <p:cond delay="0"/>
                                          </p:stCondLst>
                                        </p:cTn>
                                        <p:tgtEl>
                                          <p:spTgt spid="6"/>
                                        </p:tgtEl>
                                        <p:attrNameLst>
                                          <p:attrName>ppt_x</p:attrName>
                                          <p:attrName>ppt_y</p:attrName>
                                        </p:attrNameLst>
                                      </p:cBhvr>
                                      <p:rCtr x="0" y="-3611"/>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67747D-B94E-D0BE-9BE8-F31952DB16B6}"/>
              </a:ext>
            </a:extLst>
          </p:cNvPr>
          <p:cNvPicPr>
            <a:picLocks noChangeAspect="1"/>
          </p:cNvPicPr>
          <p:nvPr/>
        </p:nvPicPr>
        <p:blipFill rotWithShape="1">
          <a:blip r:embed="rId2"/>
          <a:srcRect r="75171" b="16339"/>
          <a:stretch/>
        </p:blipFill>
        <p:spPr>
          <a:xfrm>
            <a:off x="7992427" y="-489336"/>
            <a:ext cx="4199573" cy="8089395"/>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xmlns="" id="{97BFA263-AA42-ECBE-A7D4-A349DBD87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315" y="1356731"/>
            <a:ext cx="15393460" cy="3712753"/>
          </a:xfrm>
          <a:prstGeom prst="rect">
            <a:avLst/>
          </a:prstGeom>
        </p:spPr>
      </p:pic>
    </p:spTree>
    <p:extLst>
      <p:ext uri="{BB962C8B-B14F-4D97-AF65-F5344CB8AC3E}">
        <p14:creationId xmlns:p14="http://schemas.microsoft.com/office/powerpoint/2010/main" val="572818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
            <a:extLst>
              <a:ext uri="{FF2B5EF4-FFF2-40B4-BE49-F238E27FC236}">
                <a16:creationId xmlns:a16="http://schemas.microsoft.com/office/drawing/2014/main" xmlns="" id="{7EA5540A-15B6-1DF8-C6C6-DB87F4314DF4}"/>
              </a:ext>
            </a:extLst>
          </p:cNvPr>
          <p:cNvPicPr>
            <a:picLocks noChangeAspect="1"/>
          </p:cNvPicPr>
          <p:nvPr/>
        </p:nvPicPr>
        <p:blipFill>
          <a:blip r:embed="rId3"/>
          <a:srcRect/>
          <a:stretch>
            <a:fillRect/>
          </a:stretch>
        </p:blipFill>
        <p:spPr>
          <a:xfrm>
            <a:off x="87257" y="0"/>
            <a:ext cx="6362703" cy="4712360"/>
          </a:xfrm>
          <a:prstGeom prst="rect">
            <a:avLst/>
          </a:prstGeom>
        </p:spPr>
      </p:pic>
      <p:pic>
        <p:nvPicPr>
          <p:cNvPr id="5" name="Picture 5">
            <a:extLst>
              <a:ext uri="{FF2B5EF4-FFF2-40B4-BE49-F238E27FC236}">
                <a16:creationId xmlns:a16="http://schemas.microsoft.com/office/drawing/2014/main" xmlns="" id="{12D0ED5F-B89B-3E9F-704F-9B6231A1E220}"/>
              </a:ext>
            </a:extLst>
          </p:cNvPr>
          <p:cNvPicPr>
            <a:picLocks noChangeAspect="1"/>
          </p:cNvPicPr>
          <p:nvPr/>
        </p:nvPicPr>
        <p:blipFill rotWithShape="1">
          <a:blip r:embed="rId4"/>
          <a:srcRect l="50207" t="15169" b="18782"/>
          <a:stretch/>
        </p:blipFill>
        <p:spPr>
          <a:xfrm>
            <a:off x="5591674" y="885354"/>
            <a:ext cx="3606414" cy="3827006"/>
          </a:xfrm>
          <a:prstGeom prst="rect">
            <a:avLst/>
          </a:prstGeom>
        </p:spPr>
      </p:pic>
      <p:pic>
        <p:nvPicPr>
          <p:cNvPr id="6" name="Picture 19">
            <a:extLst>
              <a:ext uri="{FF2B5EF4-FFF2-40B4-BE49-F238E27FC236}">
                <a16:creationId xmlns:a16="http://schemas.microsoft.com/office/drawing/2014/main" xmlns="" id="{E651E5DE-6EF0-A95D-3227-18F1B204E294}"/>
              </a:ext>
            </a:extLst>
          </p:cNvPr>
          <p:cNvPicPr>
            <a:picLocks noChangeAspect="1"/>
          </p:cNvPicPr>
          <p:nvPr/>
        </p:nvPicPr>
        <p:blipFill>
          <a:blip r:embed="rId5"/>
          <a:srcRect/>
          <a:stretch>
            <a:fillRect/>
          </a:stretch>
        </p:blipFill>
        <p:spPr>
          <a:xfrm>
            <a:off x="10371395" y="128721"/>
            <a:ext cx="1513267" cy="1513267"/>
          </a:xfrm>
          <a:prstGeom prst="rect">
            <a:avLst/>
          </a:prstGeom>
        </p:spPr>
      </p:pic>
      <p:pic>
        <p:nvPicPr>
          <p:cNvPr id="7" name="Picture 10">
            <a:extLst>
              <a:ext uri="{FF2B5EF4-FFF2-40B4-BE49-F238E27FC236}">
                <a16:creationId xmlns:a16="http://schemas.microsoft.com/office/drawing/2014/main" xmlns="" id="{DC4F961B-057D-CA7B-9864-35C89507D145}"/>
              </a:ext>
            </a:extLst>
          </p:cNvPr>
          <p:cNvPicPr>
            <a:picLocks noChangeAspect="1"/>
          </p:cNvPicPr>
          <p:nvPr/>
        </p:nvPicPr>
        <p:blipFill>
          <a:blip r:embed="rId6"/>
          <a:srcRect/>
          <a:stretch>
            <a:fillRect/>
          </a:stretch>
        </p:blipFill>
        <p:spPr>
          <a:xfrm>
            <a:off x="8931564" y="575891"/>
            <a:ext cx="2105372" cy="1347438"/>
          </a:xfrm>
          <a:prstGeom prst="rect">
            <a:avLst/>
          </a:prstGeom>
        </p:spPr>
      </p:pic>
      <p:pic>
        <p:nvPicPr>
          <p:cNvPr id="8" name="Picture 10">
            <a:extLst>
              <a:ext uri="{FF2B5EF4-FFF2-40B4-BE49-F238E27FC236}">
                <a16:creationId xmlns:a16="http://schemas.microsoft.com/office/drawing/2014/main" xmlns="" id="{E30488FF-2785-E6C3-57F9-B4E143C7A570}"/>
              </a:ext>
            </a:extLst>
          </p:cNvPr>
          <p:cNvPicPr>
            <a:picLocks noChangeAspect="1"/>
          </p:cNvPicPr>
          <p:nvPr/>
        </p:nvPicPr>
        <p:blipFill>
          <a:blip r:embed="rId6"/>
          <a:srcRect/>
          <a:stretch>
            <a:fillRect/>
          </a:stretch>
        </p:blipFill>
        <p:spPr>
          <a:xfrm>
            <a:off x="10591578" y="1009632"/>
            <a:ext cx="1427652" cy="913697"/>
          </a:xfrm>
          <a:prstGeom prst="rect">
            <a:avLst/>
          </a:prstGeom>
        </p:spPr>
      </p:pic>
      <p:pic>
        <p:nvPicPr>
          <p:cNvPr id="9" name="Picture 20">
            <a:extLst>
              <a:ext uri="{FF2B5EF4-FFF2-40B4-BE49-F238E27FC236}">
                <a16:creationId xmlns:a16="http://schemas.microsoft.com/office/drawing/2014/main" xmlns="" id="{12A3D64A-2642-AD39-C382-E0305D705E20}"/>
              </a:ext>
            </a:extLst>
          </p:cNvPr>
          <p:cNvPicPr>
            <a:picLocks noChangeAspect="1"/>
          </p:cNvPicPr>
          <p:nvPr/>
        </p:nvPicPr>
        <p:blipFill>
          <a:blip r:embed="rId7"/>
          <a:srcRect/>
          <a:stretch>
            <a:fillRect/>
          </a:stretch>
        </p:blipFill>
        <p:spPr>
          <a:xfrm>
            <a:off x="94552" y="3429000"/>
            <a:ext cx="4109913" cy="3637274"/>
          </a:xfrm>
          <a:prstGeom prst="rect">
            <a:avLst/>
          </a:prstGeom>
        </p:spPr>
      </p:pic>
      <p:pic>
        <p:nvPicPr>
          <p:cNvPr id="12" name="Picture 11">
            <a:extLst>
              <a:ext uri="{FF2B5EF4-FFF2-40B4-BE49-F238E27FC236}">
                <a16:creationId xmlns:a16="http://schemas.microsoft.com/office/drawing/2014/main" xmlns="" id="{03F3E4AC-77CE-B5CE-55ED-0DB340D7775E}"/>
              </a:ext>
            </a:extLst>
          </p:cNvPr>
          <p:cNvPicPr>
            <a:picLocks noChangeAspect="1"/>
          </p:cNvPicPr>
          <p:nvPr/>
        </p:nvPicPr>
        <p:blipFill>
          <a:blip r:embed="rId8"/>
          <a:stretch>
            <a:fillRect/>
          </a:stretch>
        </p:blipFill>
        <p:spPr>
          <a:xfrm rot="20295164">
            <a:off x="-323663" y="-141547"/>
            <a:ext cx="2598555" cy="1434876"/>
          </a:xfrm>
          <a:prstGeom prst="rect">
            <a:avLst/>
          </a:prstGeom>
        </p:spPr>
      </p:pic>
      <p:pic>
        <p:nvPicPr>
          <p:cNvPr id="2" name="Picture 1">
            <a:extLst>
              <a:ext uri="{FF2B5EF4-FFF2-40B4-BE49-F238E27FC236}">
                <a16:creationId xmlns:a16="http://schemas.microsoft.com/office/drawing/2014/main" xmlns="" id="{C238C957-83D5-5CBF-4A81-845641B7D0BD}"/>
              </a:ext>
            </a:extLst>
          </p:cNvPr>
          <p:cNvPicPr>
            <a:picLocks noChangeAspect="1"/>
          </p:cNvPicPr>
          <p:nvPr/>
        </p:nvPicPr>
        <p:blipFill>
          <a:blip r:embed="rId9"/>
          <a:stretch>
            <a:fillRect/>
          </a:stretch>
        </p:blipFill>
        <p:spPr>
          <a:xfrm>
            <a:off x="1112312" y="676916"/>
            <a:ext cx="4785775" cy="2780017"/>
          </a:xfrm>
          <a:prstGeom prst="rect">
            <a:avLst/>
          </a:prstGeom>
        </p:spPr>
      </p:pic>
    </p:spTree>
    <p:extLst>
      <p:ext uri="{BB962C8B-B14F-4D97-AF65-F5344CB8AC3E}">
        <p14:creationId xmlns:p14="http://schemas.microsoft.com/office/powerpoint/2010/main" val="88689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
            <a:extLst>
              <a:ext uri="{FF2B5EF4-FFF2-40B4-BE49-F238E27FC236}">
                <a16:creationId xmlns:a16="http://schemas.microsoft.com/office/drawing/2014/main" xmlns="" id="{7EA5540A-15B6-1DF8-C6C6-DB87F4314DF4}"/>
              </a:ext>
            </a:extLst>
          </p:cNvPr>
          <p:cNvPicPr>
            <a:picLocks noChangeAspect="1"/>
          </p:cNvPicPr>
          <p:nvPr/>
        </p:nvPicPr>
        <p:blipFill>
          <a:blip r:embed="rId3"/>
          <a:srcRect/>
          <a:stretch>
            <a:fillRect/>
          </a:stretch>
        </p:blipFill>
        <p:spPr>
          <a:xfrm>
            <a:off x="87257" y="0"/>
            <a:ext cx="6362703" cy="4712360"/>
          </a:xfrm>
          <a:prstGeom prst="rect">
            <a:avLst/>
          </a:prstGeom>
        </p:spPr>
      </p:pic>
      <p:pic>
        <p:nvPicPr>
          <p:cNvPr id="5" name="Picture 5">
            <a:extLst>
              <a:ext uri="{FF2B5EF4-FFF2-40B4-BE49-F238E27FC236}">
                <a16:creationId xmlns:a16="http://schemas.microsoft.com/office/drawing/2014/main" xmlns="" id="{12D0ED5F-B89B-3E9F-704F-9B6231A1E220}"/>
              </a:ext>
            </a:extLst>
          </p:cNvPr>
          <p:cNvPicPr>
            <a:picLocks noChangeAspect="1"/>
          </p:cNvPicPr>
          <p:nvPr/>
        </p:nvPicPr>
        <p:blipFill rotWithShape="1">
          <a:blip r:embed="rId4"/>
          <a:srcRect l="50207" t="15169" b="18782"/>
          <a:stretch/>
        </p:blipFill>
        <p:spPr>
          <a:xfrm>
            <a:off x="5591674" y="885354"/>
            <a:ext cx="3606414" cy="3827006"/>
          </a:xfrm>
          <a:prstGeom prst="rect">
            <a:avLst/>
          </a:prstGeom>
        </p:spPr>
      </p:pic>
      <p:pic>
        <p:nvPicPr>
          <p:cNvPr id="6" name="Picture 19">
            <a:extLst>
              <a:ext uri="{FF2B5EF4-FFF2-40B4-BE49-F238E27FC236}">
                <a16:creationId xmlns:a16="http://schemas.microsoft.com/office/drawing/2014/main" xmlns="" id="{E651E5DE-6EF0-A95D-3227-18F1B204E294}"/>
              </a:ext>
            </a:extLst>
          </p:cNvPr>
          <p:cNvPicPr>
            <a:picLocks noChangeAspect="1"/>
          </p:cNvPicPr>
          <p:nvPr/>
        </p:nvPicPr>
        <p:blipFill>
          <a:blip r:embed="rId5"/>
          <a:srcRect/>
          <a:stretch>
            <a:fillRect/>
          </a:stretch>
        </p:blipFill>
        <p:spPr>
          <a:xfrm>
            <a:off x="10371395" y="128721"/>
            <a:ext cx="1513267" cy="1513267"/>
          </a:xfrm>
          <a:prstGeom prst="rect">
            <a:avLst/>
          </a:prstGeom>
        </p:spPr>
      </p:pic>
      <p:pic>
        <p:nvPicPr>
          <p:cNvPr id="7" name="Picture 10">
            <a:extLst>
              <a:ext uri="{FF2B5EF4-FFF2-40B4-BE49-F238E27FC236}">
                <a16:creationId xmlns:a16="http://schemas.microsoft.com/office/drawing/2014/main" xmlns="" id="{DC4F961B-057D-CA7B-9864-35C89507D145}"/>
              </a:ext>
            </a:extLst>
          </p:cNvPr>
          <p:cNvPicPr>
            <a:picLocks noChangeAspect="1"/>
          </p:cNvPicPr>
          <p:nvPr/>
        </p:nvPicPr>
        <p:blipFill>
          <a:blip r:embed="rId6"/>
          <a:srcRect/>
          <a:stretch>
            <a:fillRect/>
          </a:stretch>
        </p:blipFill>
        <p:spPr>
          <a:xfrm>
            <a:off x="8931564" y="575891"/>
            <a:ext cx="2105372" cy="1347438"/>
          </a:xfrm>
          <a:prstGeom prst="rect">
            <a:avLst/>
          </a:prstGeom>
        </p:spPr>
      </p:pic>
      <p:pic>
        <p:nvPicPr>
          <p:cNvPr id="8" name="Picture 10">
            <a:extLst>
              <a:ext uri="{FF2B5EF4-FFF2-40B4-BE49-F238E27FC236}">
                <a16:creationId xmlns:a16="http://schemas.microsoft.com/office/drawing/2014/main" xmlns="" id="{E30488FF-2785-E6C3-57F9-B4E143C7A570}"/>
              </a:ext>
            </a:extLst>
          </p:cNvPr>
          <p:cNvPicPr>
            <a:picLocks noChangeAspect="1"/>
          </p:cNvPicPr>
          <p:nvPr/>
        </p:nvPicPr>
        <p:blipFill>
          <a:blip r:embed="rId6"/>
          <a:srcRect/>
          <a:stretch>
            <a:fillRect/>
          </a:stretch>
        </p:blipFill>
        <p:spPr>
          <a:xfrm>
            <a:off x="10591578" y="1009632"/>
            <a:ext cx="1427652" cy="913697"/>
          </a:xfrm>
          <a:prstGeom prst="rect">
            <a:avLst/>
          </a:prstGeom>
        </p:spPr>
      </p:pic>
      <p:pic>
        <p:nvPicPr>
          <p:cNvPr id="9" name="Picture 20">
            <a:extLst>
              <a:ext uri="{FF2B5EF4-FFF2-40B4-BE49-F238E27FC236}">
                <a16:creationId xmlns:a16="http://schemas.microsoft.com/office/drawing/2014/main" xmlns="" id="{12A3D64A-2642-AD39-C382-E0305D705E20}"/>
              </a:ext>
            </a:extLst>
          </p:cNvPr>
          <p:cNvPicPr>
            <a:picLocks noChangeAspect="1"/>
          </p:cNvPicPr>
          <p:nvPr/>
        </p:nvPicPr>
        <p:blipFill>
          <a:blip r:embed="rId7"/>
          <a:srcRect/>
          <a:stretch>
            <a:fillRect/>
          </a:stretch>
        </p:blipFill>
        <p:spPr>
          <a:xfrm>
            <a:off x="94552" y="3429000"/>
            <a:ext cx="4109913" cy="3637274"/>
          </a:xfrm>
          <a:prstGeom prst="rect">
            <a:avLst/>
          </a:prstGeom>
        </p:spPr>
      </p:pic>
      <p:pic>
        <p:nvPicPr>
          <p:cNvPr id="12" name="Picture 11">
            <a:extLst>
              <a:ext uri="{FF2B5EF4-FFF2-40B4-BE49-F238E27FC236}">
                <a16:creationId xmlns:a16="http://schemas.microsoft.com/office/drawing/2014/main" xmlns="" id="{03F3E4AC-77CE-B5CE-55ED-0DB340D7775E}"/>
              </a:ext>
            </a:extLst>
          </p:cNvPr>
          <p:cNvPicPr>
            <a:picLocks noChangeAspect="1"/>
          </p:cNvPicPr>
          <p:nvPr/>
        </p:nvPicPr>
        <p:blipFill>
          <a:blip r:embed="rId8"/>
          <a:stretch>
            <a:fillRect/>
          </a:stretch>
        </p:blipFill>
        <p:spPr>
          <a:xfrm rot="20295164">
            <a:off x="-323663" y="-141547"/>
            <a:ext cx="2598555" cy="1434876"/>
          </a:xfrm>
          <a:prstGeom prst="rect">
            <a:avLst/>
          </a:prstGeom>
        </p:spPr>
      </p:pic>
      <p:pic>
        <p:nvPicPr>
          <p:cNvPr id="11" name="Picture 10">
            <a:extLst>
              <a:ext uri="{FF2B5EF4-FFF2-40B4-BE49-F238E27FC236}">
                <a16:creationId xmlns:a16="http://schemas.microsoft.com/office/drawing/2014/main" xmlns="" id="{A9C3A3F7-0E9C-6F61-F009-9B145E368CFA}"/>
              </a:ext>
            </a:extLst>
          </p:cNvPr>
          <p:cNvPicPr>
            <a:picLocks noChangeAspect="1"/>
          </p:cNvPicPr>
          <p:nvPr/>
        </p:nvPicPr>
        <p:blipFill>
          <a:blip r:embed="rId9"/>
          <a:stretch>
            <a:fillRect/>
          </a:stretch>
        </p:blipFill>
        <p:spPr>
          <a:xfrm>
            <a:off x="1034959" y="1044222"/>
            <a:ext cx="5035732" cy="2274005"/>
          </a:xfrm>
          <a:prstGeom prst="rect">
            <a:avLst/>
          </a:prstGeom>
        </p:spPr>
      </p:pic>
    </p:spTree>
    <p:extLst>
      <p:ext uri="{BB962C8B-B14F-4D97-AF65-F5344CB8AC3E}">
        <p14:creationId xmlns:p14="http://schemas.microsoft.com/office/powerpoint/2010/main" val="2781382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67747D-B94E-D0BE-9BE8-F31952DB16B6}"/>
              </a:ext>
            </a:extLst>
          </p:cNvPr>
          <p:cNvPicPr>
            <a:picLocks noChangeAspect="1"/>
          </p:cNvPicPr>
          <p:nvPr/>
        </p:nvPicPr>
        <p:blipFill rotWithShape="1">
          <a:blip r:embed="rId3"/>
          <a:srcRect r="75171" b="16339"/>
          <a:stretch/>
        </p:blipFill>
        <p:spPr>
          <a:xfrm>
            <a:off x="7992427" y="-489336"/>
            <a:ext cx="4199573" cy="8089395"/>
          </a:xfrm>
          <a:prstGeom prst="rect">
            <a:avLst/>
          </a:prstGeom>
        </p:spPr>
      </p:pic>
      <p:pic>
        <p:nvPicPr>
          <p:cNvPr id="4" name="Picture 3">
            <a:extLst>
              <a:ext uri="{FF2B5EF4-FFF2-40B4-BE49-F238E27FC236}">
                <a16:creationId xmlns:a16="http://schemas.microsoft.com/office/drawing/2014/main" xmlns="" id="{F31A801C-4347-4690-A853-08FF3CADBEDA}"/>
              </a:ext>
            </a:extLst>
          </p:cNvPr>
          <p:cNvPicPr>
            <a:picLocks noChangeAspect="1"/>
          </p:cNvPicPr>
          <p:nvPr/>
        </p:nvPicPr>
        <p:blipFill>
          <a:blip r:embed="rId4"/>
          <a:stretch>
            <a:fillRect/>
          </a:stretch>
        </p:blipFill>
        <p:spPr>
          <a:xfrm>
            <a:off x="2082639" y="-209550"/>
            <a:ext cx="6921822" cy="6858000"/>
          </a:xfrm>
          <a:prstGeom prst="rect">
            <a:avLst/>
          </a:prstGeom>
        </p:spPr>
      </p:pic>
    </p:spTree>
    <p:extLst>
      <p:ext uri="{BB962C8B-B14F-4D97-AF65-F5344CB8AC3E}">
        <p14:creationId xmlns:p14="http://schemas.microsoft.com/office/powerpoint/2010/main" val="3493901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xmlns="" id="{499E7CB0-2D8B-44E5-E3E1-50CDF6660015}"/>
              </a:ext>
            </a:extLst>
          </p:cNvPr>
          <p:cNvPicPr>
            <a:picLocks noChangeAspect="1"/>
          </p:cNvPicPr>
          <p:nvPr/>
        </p:nvPicPr>
        <p:blipFill>
          <a:blip r:embed="rId3"/>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xmlns="" id="{08E02420-6F27-267F-2218-BBF7486F491B}"/>
              </a:ext>
            </a:extLst>
          </p:cNvPr>
          <p:cNvSpPr/>
          <p:nvPr/>
        </p:nvSpPr>
        <p:spPr>
          <a:xfrm>
            <a:off x="1237301" y="265990"/>
            <a:ext cx="9925665" cy="1504335"/>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800" b="1" i="1">
                <a:solidFill>
                  <a:prstClr val="black"/>
                </a:solidFill>
              </a:rPr>
              <a:t>Nêu một số biểu hiện của việc bảo vệ môi trường sống.</a:t>
            </a:r>
            <a:endParaRPr kumimoji="0" lang="en-US" sz="4800" b="1" i="1" u="none" strike="noStrike" kern="1200" cap="none" spc="0" normalizeH="0" baseline="0" noProof="0" dirty="0">
              <a:ln>
                <a:noFill/>
              </a:ln>
              <a:solidFill>
                <a:prstClr val="black"/>
              </a:solidFill>
              <a:effectLst/>
              <a:uLnTx/>
              <a:uFillTx/>
              <a:latin typeface="Calibri" panose="020F0502020204030204"/>
            </a:endParaRPr>
          </a:p>
        </p:txBody>
      </p:sp>
      <p:pic>
        <p:nvPicPr>
          <p:cNvPr id="6" name="Picture 12">
            <a:extLst>
              <a:ext uri="{FF2B5EF4-FFF2-40B4-BE49-F238E27FC236}">
                <a16:creationId xmlns:a16="http://schemas.microsoft.com/office/drawing/2014/main" xmlns="" id="{E7A0C773-20E2-9E67-BDA0-B9A7FDD321C9}"/>
              </a:ext>
            </a:extLst>
          </p:cNvPr>
          <p:cNvPicPr>
            <a:picLocks noChangeAspect="1"/>
          </p:cNvPicPr>
          <p:nvPr/>
        </p:nvPicPr>
        <p:blipFill>
          <a:blip r:embed="rId4"/>
          <a:srcRect/>
          <a:stretch>
            <a:fillRect/>
          </a:stretch>
        </p:blipFill>
        <p:spPr>
          <a:xfrm>
            <a:off x="340776" y="149533"/>
            <a:ext cx="1098086" cy="1737250"/>
          </a:xfrm>
          <a:prstGeom prst="rect">
            <a:avLst/>
          </a:prstGeom>
        </p:spPr>
      </p:pic>
      <p:sp>
        <p:nvSpPr>
          <p:cNvPr id="16" name="Rectangle: Rounded Corners 15">
            <a:extLst>
              <a:ext uri="{FF2B5EF4-FFF2-40B4-BE49-F238E27FC236}">
                <a16:creationId xmlns:a16="http://schemas.microsoft.com/office/drawing/2014/main" xmlns="" id="{2FE6980E-46B2-3444-682C-FB10F11F13AE}"/>
              </a:ext>
            </a:extLst>
          </p:cNvPr>
          <p:cNvSpPr/>
          <p:nvPr/>
        </p:nvSpPr>
        <p:spPr>
          <a:xfrm>
            <a:off x="2388930" y="2266951"/>
            <a:ext cx="8079045" cy="2152650"/>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prstClr val="black"/>
                </a:solidFill>
              </a:rPr>
              <a:t>Trồng</a:t>
            </a:r>
            <a:r>
              <a:rPr lang="en-US" sz="4000" b="1" dirty="0">
                <a:solidFill>
                  <a:prstClr val="black"/>
                </a:solidFill>
              </a:rPr>
              <a:t> </a:t>
            </a:r>
            <a:r>
              <a:rPr lang="en-US" sz="4000" b="1" dirty="0" err="1">
                <a:solidFill>
                  <a:prstClr val="black"/>
                </a:solidFill>
              </a:rPr>
              <a:t>cây</a:t>
            </a:r>
            <a:r>
              <a:rPr lang="en-US" sz="4000" b="1" dirty="0">
                <a:solidFill>
                  <a:prstClr val="black"/>
                </a:solidFill>
              </a:rPr>
              <a:t> </a:t>
            </a:r>
            <a:r>
              <a:rPr lang="en-US" sz="4000" b="1" dirty="0" err="1">
                <a:solidFill>
                  <a:prstClr val="black"/>
                </a:solidFill>
              </a:rPr>
              <a:t>xanh</a:t>
            </a:r>
            <a:r>
              <a:rPr lang="en-US" sz="4000" b="1" dirty="0">
                <a:solidFill>
                  <a:prstClr val="black"/>
                </a:solidFill>
              </a:rPr>
              <a:t>, </a:t>
            </a:r>
            <a:r>
              <a:rPr lang="en-US" sz="4000" b="1" dirty="0" err="1">
                <a:solidFill>
                  <a:prstClr val="black"/>
                </a:solidFill>
              </a:rPr>
              <a:t>không</a:t>
            </a:r>
            <a:r>
              <a:rPr lang="en-US" sz="4000" b="1" dirty="0">
                <a:solidFill>
                  <a:prstClr val="black"/>
                </a:solidFill>
              </a:rPr>
              <a:t> </a:t>
            </a:r>
            <a:r>
              <a:rPr lang="en-US" sz="4000" b="1" dirty="0" err="1">
                <a:solidFill>
                  <a:prstClr val="black"/>
                </a:solidFill>
              </a:rPr>
              <a:t>khạc</a:t>
            </a:r>
            <a:r>
              <a:rPr lang="en-US" sz="4000" b="1" dirty="0">
                <a:solidFill>
                  <a:prstClr val="black"/>
                </a:solidFill>
              </a:rPr>
              <a:t> </a:t>
            </a:r>
            <a:r>
              <a:rPr lang="en-US" sz="4000" b="1" dirty="0" err="1">
                <a:solidFill>
                  <a:prstClr val="black"/>
                </a:solidFill>
              </a:rPr>
              <a:t>nhổ</a:t>
            </a:r>
            <a:r>
              <a:rPr lang="en-US" sz="4000" b="1" dirty="0">
                <a:solidFill>
                  <a:prstClr val="black"/>
                </a:solidFill>
              </a:rPr>
              <a:t> </a:t>
            </a:r>
            <a:r>
              <a:rPr lang="en-US" sz="4000" b="1" dirty="0" err="1">
                <a:solidFill>
                  <a:prstClr val="black"/>
                </a:solidFill>
              </a:rPr>
              <a:t>bừa</a:t>
            </a:r>
            <a:r>
              <a:rPr lang="en-US" sz="4000" b="1" dirty="0">
                <a:solidFill>
                  <a:prstClr val="black"/>
                </a:solidFill>
              </a:rPr>
              <a:t> </a:t>
            </a:r>
            <a:r>
              <a:rPr lang="en-US" sz="4000" b="1" dirty="0" err="1">
                <a:solidFill>
                  <a:prstClr val="black"/>
                </a:solidFill>
              </a:rPr>
              <a:t>bãi</a:t>
            </a:r>
            <a:r>
              <a:rPr lang="en-US" sz="4000" b="1" dirty="0">
                <a:solidFill>
                  <a:prstClr val="black"/>
                </a:solidFill>
              </a:rPr>
              <a:t>, </a:t>
            </a:r>
            <a:r>
              <a:rPr lang="en-US" sz="4000" b="1" dirty="0" err="1">
                <a:solidFill>
                  <a:prstClr val="black"/>
                </a:solidFill>
              </a:rPr>
              <a:t>không</a:t>
            </a:r>
            <a:r>
              <a:rPr lang="en-US" sz="4000" b="1" dirty="0">
                <a:solidFill>
                  <a:prstClr val="black"/>
                </a:solidFill>
              </a:rPr>
              <a:t> </a:t>
            </a:r>
            <a:r>
              <a:rPr lang="en-US" sz="4000" b="1" dirty="0" err="1">
                <a:solidFill>
                  <a:prstClr val="black"/>
                </a:solidFill>
              </a:rPr>
              <a:t>dẫm</a:t>
            </a:r>
            <a:r>
              <a:rPr lang="en-US" sz="4000" b="1" dirty="0">
                <a:solidFill>
                  <a:prstClr val="black"/>
                </a:solidFill>
              </a:rPr>
              <a:t> </a:t>
            </a:r>
            <a:r>
              <a:rPr lang="en-US" sz="4000" b="1" dirty="0" err="1">
                <a:solidFill>
                  <a:prstClr val="black"/>
                </a:solidFill>
              </a:rPr>
              <a:t>lên</a:t>
            </a:r>
            <a:r>
              <a:rPr lang="en-US" sz="4000" b="1" dirty="0">
                <a:solidFill>
                  <a:prstClr val="black"/>
                </a:solidFill>
              </a:rPr>
              <a:t> </a:t>
            </a:r>
            <a:r>
              <a:rPr lang="en-US" sz="4000" b="1" dirty="0" err="1">
                <a:solidFill>
                  <a:prstClr val="black"/>
                </a:solidFill>
              </a:rPr>
              <a:t>cỏ</a:t>
            </a:r>
            <a:r>
              <a:rPr lang="en-US" sz="4000" b="1" dirty="0">
                <a:solidFill>
                  <a:prstClr val="black"/>
                </a:solidFill>
              </a:rPr>
              <a:t>, </a:t>
            </a:r>
            <a:r>
              <a:rPr lang="en-US" sz="4000" b="1" dirty="0" err="1">
                <a:solidFill>
                  <a:prstClr val="black"/>
                </a:solidFill>
              </a:rPr>
              <a:t>không</a:t>
            </a:r>
            <a:r>
              <a:rPr lang="en-US" sz="4000" b="1" dirty="0">
                <a:solidFill>
                  <a:prstClr val="black"/>
                </a:solidFill>
              </a:rPr>
              <a:t> </a:t>
            </a:r>
            <a:r>
              <a:rPr lang="en-US" sz="4000" b="1" dirty="0" err="1">
                <a:solidFill>
                  <a:prstClr val="black"/>
                </a:solidFill>
              </a:rPr>
              <a:t>đốt</a:t>
            </a:r>
            <a:r>
              <a:rPr lang="en-US" sz="4000" b="1" dirty="0">
                <a:solidFill>
                  <a:prstClr val="black"/>
                </a:solidFill>
              </a:rPr>
              <a:t> </a:t>
            </a:r>
            <a:r>
              <a:rPr lang="en-US" sz="4000" b="1" dirty="0" err="1">
                <a:solidFill>
                  <a:prstClr val="black"/>
                </a:solidFill>
              </a:rPr>
              <a:t>rác</a:t>
            </a:r>
            <a:r>
              <a:rPr lang="en-US" sz="4000" b="1" dirty="0">
                <a:solidFill>
                  <a:prstClr val="black"/>
                </a:solidFill>
              </a:rPr>
              <a:t> </a:t>
            </a:r>
            <a:r>
              <a:rPr lang="en-US" sz="4000" b="1" dirty="0" err="1">
                <a:solidFill>
                  <a:prstClr val="black"/>
                </a:solidFill>
              </a:rPr>
              <a:t>bừa</a:t>
            </a:r>
            <a:r>
              <a:rPr lang="en-US" sz="4000" b="1" dirty="0">
                <a:solidFill>
                  <a:prstClr val="black"/>
                </a:solidFill>
              </a:rPr>
              <a:t> </a:t>
            </a:r>
            <a:r>
              <a:rPr lang="en-US" sz="4000" b="1" dirty="0" err="1">
                <a:solidFill>
                  <a:prstClr val="black"/>
                </a:solidFill>
              </a:rPr>
              <a:t>bãi</a:t>
            </a:r>
            <a:r>
              <a:rPr lang="en-US" sz="4000" b="1" dirty="0">
                <a:solidFill>
                  <a:prstClr val="black"/>
                </a:solidFill>
              </a:rPr>
              <a:t>.</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044808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xmlns="" id="{499E7CB0-2D8B-44E5-E3E1-50CDF6660015}"/>
              </a:ext>
            </a:extLst>
          </p:cNvPr>
          <p:cNvPicPr>
            <a:picLocks noChangeAspect="1"/>
          </p:cNvPicPr>
          <p:nvPr/>
        </p:nvPicPr>
        <p:blipFill>
          <a:blip r:embed="rId3"/>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xmlns="" id="{08E02420-6F27-267F-2218-BBF7486F491B}"/>
              </a:ext>
            </a:extLst>
          </p:cNvPr>
          <p:cNvSpPr/>
          <p:nvPr/>
        </p:nvSpPr>
        <p:spPr>
          <a:xfrm>
            <a:off x="1237302" y="265990"/>
            <a:ext cx="9428912" cy="1323767"/>
          </a:xfrm>
          <a:custGeom>
            <a:avLst/>
            <a:gdLst>
              <a:gd name="connsiteX0" fmla="*/ 0 w 9428912"/>
              <a:gd name="connsiteY0" fmla="*/ 220632 h 1323767"/>
              <a:gd name="connsiteX1" fmla="*/ 220632 w 9428912"/>
              <a:gd name="connsiteY1" fmla="*/ 0 h 1323767"/>
              <a:gd name="connsiteX2" fmla="*/ 9208280 w 9428912"/>
              <a:gd name="connsiteY2" fmla="*/ 0 h 1323767"/>
              <a:gd name="connsiteX3" fmla="*/ 9428912 w 9428912"/>
              <a:gd name="connsiteY3" fmla="*/ 220632 h 1323767"/>
              <a:gd name="connsiteX4" fmla="*/ 9428912 w 9428912"/>
              <a:gd name="connsiteY4" fmla="*/ 1103135 h 1323767"/>
              <a:gd name="connsiteX5" fmla="*/ 9208280 w 9428912"/>
              <a:gd name="connsiteY5" fmla="*/ 1323767 h 1323767"/>
              <a:gd name="connsiteX6" fmla="*/ 220632 w 9428912"/>
              <a:gd name="connsiteY6" fmla="*/ 1323767 h 1323767"/>
              <a:gd name="connsiteX7" fmla="*/ 0 w 9428912"/>
              <a:gd name="connsiteY7" fmla="*/ 1103135 h 1323767"/>
              <a:gd name="connsiteX8" fmla="*/ 0 w 9428912"/>
              <a:gd name="connsiteY8" fmla="*/ 220632 h 132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8912" h="1323767" fill="none" extrusionOk="0">
                <a:moveTo>
                  <a:pt x="0" y="220632"/>
                </a:moveTo>
                <a:cubicBezTo>
                  <a:pt x="4063" y="83962"/>
                  <a:pt x="93027" y="1990"/>
                  <a:pt x="220632" y="0"/>
                </a:cubicBezTo>
                <a:cubicBezTo>
                  <a:pt x="1447326" y="126006"/>
                  <a:pt x="7716672" y="100915"/>
                  <a:pt x="9208280" y="0"/>
                </a:cubicBezTo>
                <a:cubicBezTo>
                  <a:pt x="9345791" y="12587"/>
                  <a:pt x="9416744" y="90172"/>
                  <a:pt x="9428912" y="220632"/>
                </a:cubicBezTo>
                <a:cubicBezTo>
                  <a:pt x="9411203" y="376834"/>
                  <a:pt x="9395759" y="741216"/>
                  <a:pt x="9428912" y="1103135"/>
                </a:cubicBezTo>
                <a:cubicBezTo>
                  <a:pt x="9429109" y="1230356"/>
                  <a:pt x="9339567" y="1319907"/>
                  <a:pt x="9208280" y="1323767"/>
                </a:cubicBezTo>
                <a:cubicBezTo>
                  <a:pt x="7641824" y="1403379"/>
                  <a:pt x="3034294" y="1366978"/>
                  <a:pt x="220632" y="1323767"/>
                </a:cubicBezTo>
                <a:cubicBezTo>
                  <a:pt x="83960" y="1332755"/>
                  <a:pt x="-7874" y="1222869"/>
                  <a:pt x="0" y="1103135"/>
                </a:cubicBezTo>
                <a:cubicBezTo>
                  <a:pt x="-31346" y="681548"/>
                  <a:pt x="57675" y="475075"/>
                  <a:pt x="0" y="220632"/>
                </a:cubicBezTo>
                <a:close/>
              </a:path>
              <a:path w="9428912" h="1323767" stroke="0" extrusionOk="0">
                <a:moveTo>
                  <a:pt x="0" y="220632"/>
                </a:moveTo>
                <a:cubicBezTo>
                  <a:pt x="4048" y="86166"/>
                  <a:pt x="94431" y="17061"/>
                  <a:pt x="220632" y="0"/>
                </a:cubicBezTo>
                <a:cubicBezTo>
                  <a:pt x="3702071" y="151700"/>
                  <a:pt x="5227184" y="-163562"/>
                  <a:pt x="9208280" y="0"/>
                </a:cubicBezTo>
                <a:cubicBezTo>
                  <a:pt x="9318962" y="-1294"/>
                  <a:pt x="9415050" y="93244"/>
                  <a:pt x="9428912" y="220632"/>
                </a:cubicBezTo>
                <a:cubicBezTo>
                  <a:pt x="9385012" y="501643"/>
                  <a:pt x="9470564" y="698208"/>
                  <a:pt x="9428912" y="1103135"/>
                </a:cubicBezTo>
                <a:cubicBezTo>
                  <a:pt x="9432209" y="1223485"/>
                  <a:pt x="9320983" y="1314600"/>
                  <a:pt x="9208280" y="1323767"/>
                </a:cubicBezTo>
                <a:cubicBezTo>
                  <a:pt x="6489233" y="1431596"/>
                  <a:pt x="3719037" y="1446318"/>
                  <a:pt x="220632" y="1323767"/>
                </a:cubicBezTo>
                <a:cubicBezTo>
                  <a:pt x="89741" y="1305127"/>
                  <a:pt x="-107" y="1229278"/>
                  <a:pt x="0" y="1103135"/>
                </a:cubicBezTo>
                <a:cubicBezTo>
                  <a:pt x="69059" y="903851"/>
                  <a:pt x="40974" y="647652"/>
                  <a:pt x="0" y="220632"/>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i="1">
                <a:solidFill>
                  <a:prstClr val="black"/>
                </a:solidFill>
              </a:rPr>
              <a:t>Việc ô nhiễm môi trường gây tác hại gì đối với sức khỏe con người?</a:t>
            </a:r>
            <a:endParaRPr kumimoji="0" lang="en-US" sz="4000" b="1" i="1" u="none" strike="noStrike" kern="1200" cap="none" spc="0" normalizeH="0" baseline="0" noProof="0" dirty="0">
              <a:ln>
                <a:noFill/>
              </a:ln>
              <a:solidFill>
                <a:prstClr val="black"/>
              </a:solidFill>
              <a:effectLst/>
              <a:uLnTx/>
              <a:uFillTx/>
              <a:latin typeface="Calibri" panose="020F0502020204030204"/>
            </a:endParaRPr>
          </a:p>
        </p:txBody>
      </p:sp>
      <p:pic>
        <p:nvPicPr>
          <p:cNvPr id="3" name="Picture 11">
            <a:extLst>
              <a:ext uri="{FF2B5EF4-FFF2-40B4-BE49-F238E27FC236}">
                <a16:creationId xmlns:a16="http://schemas.microsoft.com/office/drawing/2014/main" xmlns="" id="{0A3DBE62-A528-274A-BA0D-2F179607C915}"/>
              </a:ext>
            </a:extLst>
          </p:cNvPr>
          <p:cNvPicPr>
            <a:picLocks noChangeAspect="1"/>
          </p:cNvPicPr>
          <p:nvPr/>
        </p:nvPicPr>
        <p:blipFill>
          <a:blip r:embed="rId4"/>
          <a:srcRect/>
          <a:stretch>
            <a:fillRect/>
          </a:stretch>
        </p:blipFill>
        <p:spPr>
          <a:xfrm>
            <a:off x="208267" y="142931"/>
            <a:ext cx="1252000" cy="1893384"/>
          </a:xfrm>
          <a:prstGeom prst="rect">
            <a:avLst/>
          </a:prstGeom>
        </p:spPr>
      </p:pic>
      <p:sp>
        <p:nvSpPr>
          <p:cNvPr id="4" name="Rectangle: Rounded Corners 3">
            <a:extLst>
              <a:ext uri="{FF2B5EF4-FFF2-40B4-BE49-F238E27FC236}">
                <a16:creationId xmlns:a16="http://schemas.microsoft.com/office/drawing/2014/main" xmlns="" id="{E1E4800F-DCAD-CBAE-FBDC-62820B621713}"/>
              </a:ext>
            </a:extLst>
          </p:cNvPr>
          <p:cNvSpPr/>
          <p:nvPr/>
        </p:nvSpPr>
        <p:spPr>
          <a:xfrm>
            <a:off x="1056641" y="2079171"/>
            <a:ext cx="8890000" cy="2302330"/>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a:rPr>
              <a:t>Việc ô nhiễm môi trường gây nên rất nhiều tá hại nguy hiểm đổi với sức khoẻ con người, gây ra các bệnh về suy hô hấp, hay ngộ độc…</a:t>
            </a:r>
          </a:p>
        </p:txBody>
      </p:sp>
    </p:spTree>
    <p:extLst>
      <p:ext uri="{BB962C8B-B14F-4D97-AF65-F5344CB8AC3E}">
        <p14:creationId xmlns:p14="http://schemas.microsoft.com/office/powerpoint/2010/main" val="112584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xmlns="" id="{499E7CB0-2D8B-44E5-E3E1-50CDF6660015}"/>
              </a:ext>
            </a:extLst>
          </p:cNvPr>
          <p:cNvPicPr>
            <a:picLocks noChangeAspect="1"/>
          </p:cNvPicPr>
          <p:nvPr/>
        </p:nvPicPr>
        <p:blipFill>
          <a:blip r:embed="rId3"/>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xmlns="" id="{08E02420-6F27-267F-2218-BBF7486F491B}"/>
              </a:ext>
            </a:extLst>
          </p:cNvPr>
          <p:cNvSpPr/>
          <p:nvPr/>
        </p:nvSpPr>
        <p:spPr>
          <a:xfrm>
            <a:off x="1237301" y="265990"/>
            <a:ext cx="9925665" cy="985867"/>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custGeom>
                    <a:avLst/>
                    <a:gdLst>
                      <a:gd name="connsiteX0" fmla="*/ 0 w 9925665"/>
                      <a:gd name="connsiteY0" fmla="*/ 164314 h 985867"/>
                      <a:gd name="connsiteX1" fmla="*/ 164314 w 9925665"/>
                      <a:gd name="connsiteY1" fmla="*/ 0 h 985867"/>
                      <a:gd name="connsiteX2" fmla="*/ 9761351 w 9925665"/>
                      <a:gd name="connsiteY2" fmla="*/ 0 h 985867"/>
                      <a:gd name="connsiteX3" fmla="*/ 9925665 w 9925665"/>
                      <a:gd name="connsiteY3" fmla="*/ 164314 h 985867"/>
                      <a:gd name="connsiteX4" fmla="*/ 9925665 w 9925665"/>
                      <a:gd name="connsiteY4" fmla="*/ 821553 h 985867"/>
                      <a:gd name="connsiteX5" fmla="*/ 9761351 w 9925665"/>
                      <a:gd name="connsiteY5" fmla="*/ 985867 h 985867"/>
                      <a:gd name="connsiteX6" fmla="*/ 164314 w 9925665"/>
                      <a:gd name="connsiteY6" fmla="*/ 985867 h 985867"/>
                      <a:gd name="connsiteX7" fmla="*/ 0 w 9925665"/>
                      <a:gd name="connsiteY7" fmla="*/ 821553 h 985867"/>
                      <a:gd name="connsiteX8" fmla="*/ 0 w 9925665"/>
                      <a:gd name="connsiteY8" fmla="*/ 164314 h 98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985867" fill="none" extrusionOk="0">
                        <a:moveTo>
                          <a:pt x="0" y="164314"/>
                        </a:moveTo>
                        <a:cubicBezTo>
                          <a:pt x="4156" y="58409"/>
                          <a:pt x="60955" y="4362"/>
                          <a:pt x="164314" y="0"/>
                        </a:cubicBezTo>
                        <a:cubicBezTo>
                          <a:pt x="2837131" y="126006"/>
                          <a:pt x="8007568" y="100915"/>
                          <a:pt x="9761351" y="0"/>
                        </a:cubicBezTo>
                        <a:cubicBezTo>
                          <a:pt x="9863241" y="8956"/>
                          <a:pt x="9923612" y="72113"/>
                          <a:pt x="9925665" y="164314"/>
                        </a:cubicBezTo>
                        <a:cubicBezTo>
                          <a:pt x="9982544" y="246179"/>
                          <a:pt x="9920254" y="547877"/>
                          <a:pt x="9925665" y="821553"/>
                        </a:cubicBezTo>
                        <a:cubicBezTo>
                          <a:pt x="9926047" y="922735"/>
                          <a:pt x="9858179" y="983380"/>
                          <a:pt x="9761351" y="985867"/>
                        </a:cubicBezTo>
                        <a:cubicBezTo>
                          <a:pt x="6559592" y="1065479"/>
                          <a:pt x="1525824" y="1029078"/>
                          <a:pt x="164314" y="985867"/>
                        </a:cubicBezTo>
                        <a:cubicBezTo>
                          <a:pt x="58962" y="994725"/>
                          <a:pt x="-12564" y="908922"/>
                          <a:pt x="0" y="821553"/>
                        </a:cubicBezTo>
                        <a:cubicBezTo>
                          <a:pt x="23029" y="605362"/>
                          <a:pt x="-56400" y="317734"/>
                          <a:pt x="0" y="164314"/>
                        </a:cubicBezTo>
                        <a:close/>
                      </a:path>
                      <a:path w="9925665" h="985867" stroke="0" extrusionOk="0">
                        <a:moveTo>
                          <a:pt x="0" y="164314"/>
                        </a:moveTo>
                        <a:cubicBezTo>
                          <a:pt x="5321" y="56985"/>
                          <a:pt x="72791" y="3039"/>
                          <a:pt x="164314" y="0"/>
                        </a:cubicBezTo>
                        <a:cubicBezTo>
                          <a:pt x="1999063" y="151700"/>
                          <a:pt x="5835165" y="-163562"/>
                          <a:pt x="9761351" y="0"/>
                        </a:cubicBezTo>
                        <a:cubicBezTo>
                          <a:pt x="9850557" y="-179"/>
                          <a:pt x="9919532" y="71117"/>
                          <a:pt x="9925665" y="164314"/>
                        </a:cubicBezTo>
                        <a:cubicBezTo>
                          <a:pt x="9888694" y="491683"/>
                          <a:pt x="9872527" y="689333"/>
                          <a:pt x="9925665" y="821553"/>
                        </a:cubicBezTo>
                        <a:cubicBezTo>
                          <a:pt x="9931556" y="909616"/>
                          <a:pt x="9843603" y="977354"/>
                          <a:pt x="9761351" y="985867"/>
                        </a:cubicBezTo>
                        <a:cubicBezTo>
                          <a:pt x="5536246" y="1093696"/>
                          <a:pt x="3135032" y="1108418"/>
                          <a:pt x="164314" y="985867"/>
                        </a:cubicBezTo>
                        <a:cubicBezTo>
                          <a:pt x="67678" y="973724"/>
                          <a:pt x="-71" y="915137"/>
                          <a:pt x="0" y="821553"/>
                        </a:cubicBezTo>
                        <a:cubicBezTo>
                          <a:pt x="53531" y="556707"/>
                          <a:pt x="50300" y="270073"/>
                          <a:pt x="0" y="16431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b="1" i="1">
                <a:solidFill>
                  <a:prstClr val="black"/>
                </a:solidFill>
              </a:rPr>
              <a:t>Vì sao cần bảo vệ môi trường?</a:t>
            </a:r>
            <a:endParaRPr kumimoji="0" lang="en-US" sz="4400" b="1" i="1" u="none" strike="noStrike" kern="1200" cap="none" spc="0" normalizeH="0" baseline="0" noProof="0" dirty="0">
              <a:ln>
                <a:noFill/>
              </a:ln>
              <a:solidFill>
                <a:prstClr val="black"/>
              </a:solidFill>
              <a:effectLst/>
              <a:uLnTx/>
              <a:uFillTx/>
              <a:latin typeface="Calibri" panose="020F0502020204030204"/>
            </a:endParaRPr>
          </a:p>
        </p:txBody>
      </p:sp>
      <p:pic>
        <p:nvPicPr>
          <p:cNvPr id="3" name="Picture 13">
            <a:extLst>
              <a:ext uri="{FF2B5EF4-FFF2-40B4-BE49-F238E27FC236}">
                <a16:creationId xmlns:a16="http://schemas.microsoft.com/office/drawing/2014/main" xmlns="" id="{7BE036BE-E4F0-4E74-F79D-CB4AC9FBE8BB}"/>
              </a:ext>
            </a:extLst>
          </p:cNvPr>
          <p:cNvPicPr>
            <a:picLocks noChangeAspect="1"/>
          </p:cNvPicPr>
          <p:nvPr/>
        </p:nvPicPr>
        <p:blipFill>
          <a:blip r:embed="rId4"/>
          <a:srcRect/>
          <a:stretch>
            <a:fillRect/>
          </a:stretch>
        </p:blipFill>
        <p:spPr>
          <a:xfrm>
            <a:off x="350680" y="31211"/>
            <a:ext cx="1452455" cy="1973892"/>
          </a:xfrm>
          <a:prstGeom prst="rect">
            <a:avLst/>
          </a:prstGeom>
        </p:spPr>
      </p:pic>
      <p:sp>
        <p:nvSpPr>
          <p:cNvPr id="2" name="Rectangle: Rounded Corners 1">
            <a:extLst>
              <a:ext uri="{FF2B5EF4-FFF2-40B4-BE49-F238E27FC236}">
                <a16:creationId xmlns:a16="http://schemas.microsoft.com/office/drawing/2014/main" xmlns="" id="{AA07A369-D3EC-B8EF-166D-C292B011ACA2}"/>
              </a:ext>
            </a:extLst>
          </p:cNvPr>
          <p:cNvSpPr/>
          <p:nvPr/>
        </p:nvSpPr>
        <p:spPr>
          <a:xfrm>
            <a:off x="587828" y="1617890"/>
            <a:ext cx="10243458" cy="2692853"/>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prstClr val="black"/>
                </a:solidFill>
                <a:latin typeface="Calibri" panose="020F0502020204030204"/>
              </a:rPr>
              <a:t>Cần phải bảo vệ môi trường vì môi trường là nơi cung cấp đầy đủ mọi nhu cầu cần thiết của con người, bảo vệ môi trường cũng chính là bảo vệ cuộc sống và chính bản thân mỗi chúng ta. cần phải bảo vệ môi trường vì môi trường là nơi cung cấp đầy đủ mọi nhu cầu cần thiết của con người, bảo vệ môi trường cũng chính là bảo vệ cuộc sống và chính bản thân mỗi chúng ta.</a:t>
            </a:r>
          </a:p>
        </p:txBody>
      </p:sp>
    </p:spTree>
    <p:extLst>
      <p:ext uri="{BB962C8B-B14F-4D97-AF65-F5344CB8AC3E}">
        <p14:creationId xmlns:p14="http://schemas.microsoft.com/office/powerpoint/2010/main" val="1765849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xmlns="" id="{499E7CB0-2D8B-44E5-E3E1-50CDF6660015}"/>
              </a:ext>
            </a:extLst>
          </p:cNvPr>
          <p:cNvPicPr>
            <a:picLocks noChangeAspect="1"/>
          </p:cNvPicPr>
          <p:nvPr/>
        </p:nvPicPr>
        <p:blipFill>
          <a:blip r:embed="rId3"/>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xmlns="" id="{08E02420-6F27-267F-2218-BBF7486F491B}"/>
              </a:ext>
            </a:extLst>
          </p:cNvPr>
          <p:cNvSpPr/>
          <p:nvPr/>
        </p:nvSpPr>
        <p:spPr>
          <a:xfrm>
            <a:off x="1237301" y="265990"/>
            <a:ext cx="9925665" cy="1504335"/>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i="1">
                <a:solidFill>
                  <a:prstClr val="black"/>
                </a:solidFill>
              </a:rPr>
              <a:t>Vì sao cần lập kế hoạch cá nhân?</a:t>
            </a:r>
            <a:endParaRPr kumimoji="0" lang="en-US" sz="4400" b="1" i="1" u="none" strike="noStrike" kern="1200" cap="none" spc="0" normalizeH="0" baseline="0" noProof="0" dirty="0">
              <a:ln>
                <a:noFill/>
              </a:ln>
              <a:solidFill>
                <a:prstClr val="black"/>
              </a:solidFill>
              <a:effectLst/>
              <a:uLnTx/>
              <a:uFillTx/>
              <a:latin typeface="Calibri" panose="020F0502020204030204"/>
            </a:endParaRPr>
          </a:p>
        </p:txBody>
      </p:sp>
      <p:pic>
        <p:nvPicPr>
          <p:cNvPr id="2" name="Picture 14">
            <a:extLst>
              <a:ext uri="{FF2B5EF4-FFF2-40B4-BE49-F238E27FC236}">
                <a16:creationId xmlns:a16="http://schemas.microsoft.com/office/drawing/2014/main" xmlns="" id="{532D5DF3-D0AE-57BB-E721-89527E9874D1}"/>
              </a:ext>
            </a:extLst>
          </p:cNvPr>
          <p:cNvPicPr>
            <a:picLocks noChangeAspect="1"/>
          </p:cNvPicPr>
          <p:nvPr/>
        </p:nvPicPr>
        <p:blipFill>
          <a:blip r:embed="rId4"/>
          <a:srcRect/>
          <a:stretch>
            <a:fillRect/>
          </a:stretch>
        </p:blipFill>
        <p:spPr>
          <a:xfrm>
            <a:off x="320868" y="155456"/>
            <a:ext cx="1416332" cy="1766735"/>
          </a:xfrm>
          <a:prstGeom prst="rect">
            <a:avLst/>
          </a:prstGeom>
        </p:spPr>
      </p:pic>
      <p:sp>
        <p:nvSpPr>
          <p:cNvPr id="3" name="Rectangle: Rounded Corners 2">
            <a:extLst>
              <a:ext uri="{FF2B5EF4-FFF2-40B4-BE49-F238E27FC236}">
                <a16:creationId xmlns:a16="http://schemas.microsoft.com/office/drawing/2014/main" xmlns="" id="{BB67B15A-6698-549D-58D0-EA93C751C0EE}"/>
              </a:ext>
            </a:extLst>
          </p:cNvPr>
          <p:cNvSpPr/>
          <p:nvPr/>
        </p:nvSpPr>
        <p:spPr>
          <a:xfrm>
            <a:off x="1019176" y="2238375"/>
            <a:ext cx="8477250" cy="3028949"/>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a:rPr>
              <a:t>L</a:t>
            </a:r>
            <a:r>
              <a:rPr lang="vi-VN" sz="4800" b="1" dirty="0">
                <a:solidFill>
                  <a:prstClr val="black"/>
                </a:solidFill>
                <a:latin typeface="Calibri" panose="020F0502020204030204"/>
              </a:rPr>
              <a:t>ập kế hoạch cá nhân để có thể quản lý thời gian và công việc một cách hợp lí.</a:t>
            </a:r>
          </a:p>
        </p:txBody>
      </p:sp>
    </p:spTree>
    <p:extLst>
      <p:ext uri="{BB962C8B-B14F-4D97-AF65-F5344CB8AC3E}">
        <p14:creationId xmlns:p14="http://schemas.microsoft.com/office/powerpoint/2010/main" val="414483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xmlns="" id="{A2673939-C47C-E26C-5C64-4D6934C99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xmlns="" id="{499E7CB0-2D8B-44E5-E3E1-50CDF6660015}"/>
              </a:ext>
            </a:extLst>
          </p:cNvPr>
          <p:cNvPicPr>
            <a:picLocks noChangeAspect="1"/>
          </p:cNvPicPr>
          <p:nvPr/>
        </p:nvPicPr>
        <p:blipFill>
          <a:blip r:embed="rId3"/>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xmlns="" id="{08E02420-6F27-267F-2218-BBF7486F491B}"/>
              </a:ext>
            </a:extLst>
          </p:cNvPr>
          <p:cNvSpPr/>
          <p:nvPr/>
        </p:nvSpPr>
        <p:spPr>
          <a:xfrm>
            <a:off x="1547496" y="278348"/>
            <a:ext cx="9925665" cy="1212995"/>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custGeom>
                    <a:avLst/>
                    <a:gdLst>
                      <a:gd name="connsiteX0" fmla="*/ 0 w 9925665"/>
                      <a:gd name="connsiteY0" fmla="*/ 202170 h 1212995"/>
                      <a:gd name="connsiteX1" fmla="*/ 202170 w 9925665"/>
                      <a:gd name="connsiteY1" fmla="*/ 0 h 1212995"/>
                      <a:gd name="connsiteX2" fmla="*/ 9723495 w 9925665"/>
                      <a:gd name="connsiteY2" fmla="*/ 0 h 1212995"/>
                      <a:gd name="connsiteX3" fmla="*/ 9925665 w 9925665"/>
                      <a:gd name="connsiteY3" fmla="*/ 202170 h 1212995"/>
                      <a:gd name="connsiteX4" fmla="*/ 9925665 w 9925665"/>
                      <a:gd name="connsiteY4" fmla="*/ 1010825 h 1212995"/>
                      <a:gd name="connsiteX5" fmla="*/ 9723495 w 9925665"/>
                      <a:gd name="connsiteY5" fmla="*/ 1212995 h 1212995"/>
                      <a:gd name="connsiteX6" fmla="*/ 202170 w 9925665"/>
                      <a:gd name="connsiteY6" fmla="*/ 1212995 h 1212995"/>
                      <a:gd name="connsiteX7" fmla="*/ 0 w 9925665"/>
                      <a:gd name="connsiteY7" fmla="*/ 1010825 h 1212995"/>
                      <a:gd name="connsiteX8" fmla="*/ 0 w 9925665"/>
                      <a:gd name="connsiteY8" fmla="*/ 202170 h 121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212995" fill="none" extrusionOk="0">
                        <a:moveTo>
                          <a:pt x="0" y="202170"/>
                        </a:moveTo>
                        <a:cubicBezTo>
                          <a:pt x="5695" y="69745"/>
                          <a:pt x="84966" y="1919"/>
                          <a:pt x="202170" y="0"/>
                        </a:cubicBezTo>
                        <a:cubicBezTo>
                          <a:pt x="1730432" y="126006"/>
                          <a:pt x="5908824" y="100915"/>
                          <a:pt x="9723495" y="0"/>
                        </a:cubicBezTo>
                        <a:cubicBezTo>
                          <a:pt x="9838805" y="2938"/>
                          <a:pt x="9909079" y="78782"/>
                          <a:pt x="9925665" y="202170"/>
                        </a:cubicBezTo>
                        <a:cubicBezTo>
                          <a:pt x="9957358" y="381102"/>
                          <a:pt x="9943520" y="837280"/>
                          <a:pt x="9925665" y="1010825"/>
                        </a:cubicBezTo>
                        <a:cubicBezTo>
                          <a:pt x="9925925" y="1129582"/>
                          <a:pt x="9837582" y="1212000"/>
                          <a:pt x="9723495" y="1212995"/>
                        </a:cubicBezTo>
                        <a:cubicBezTo>
                          <a:pt x="8559259" y="1292607"/>
                          <a:pt x="3131789" y="1256206"/>
                          <a:pt x="202170" y="1212995"/>
                        </a:cubicBezTo>
                        <a:cubicBezTo>
                          <a:pt x="73067" y="1223577"/>
                          <a:pt x="-10891" y="1119551"/>
                          <a:pt x="0" y="1010825"/>
                        </a:cubicBezTo>
                        <a:cubicBezTo>
                          <a:pt x="-33998" y="675289"/>
                          <a:pt x="23932" y="592646"/>
                          <a:pt x="0" y="202170"/>
                        </a:cubicBezTo>
                        <a:close/>
                      </a:path>
                      <a:path w="9925665" h="1212995" stroke="0" extrusionOk="0">
                        <a:moveTo>
                          <a:pt x="0" y="202170"/>
                        </a:moveTo>
                        <a:cubicBezTo>
                          <a:pt x="2559" y="82541"/>
                          <a:pt x="89761" y="2958"/>
                          <a:pt x="202170" y="0"/>
                        </a:cubicBezTo>
                        <a:cubicBezTo>
                          <a:pt x="4028145" y="151700"/>
                          <a:pt x="6213291" y="-163562"/>
                          <a:pt x="9723495" y="0"/>
                        </a:cubicBezTo>
                        <a:cubicBezTo>
                          <a:pt x="9814137" y="-2435"/>
                          <a:pt x="9907388" y="83216"/>
                          <a:pt x="9925665" y="202170"/>
                        </a:cubicBezTo>
                        <a:cubicBezTo>
                          <a:pt x="9907664" y="352409"/>
                          <a:pt x="9933071" y="922881"/>
                          <a:pt x="9925665" y="1010825"/>
                        </a:cubicBezTo>
                        <a:cubicBezTo>
                          <a:pt x="9935855" y="1117836"/>
                          <a:pt x="9821563" y="1199382"/>
                          <a:pt x="9723495" y="1212995"/>
                        </a:cubicBezTo>
                        <a:cubicBezTo>
                          <a:pt x="5310415" y="1320824"/>
                          <a:pt x="2205297" y="1335546"/>
                          <a:pt x="202170" y="1212995"/>
                        </a:cubicBezTo>
                        <a:cubicBezTo>
                          <a:pt x="87868" y="1207537"/>
                          <a:pt x="-476" y="1141487"/>
                          <a:pt x="0" y="1010825"/>
                        </a:cubicBezTo>
                        <a:cubicBezTo>
                          <a:pt x="-16621" y="772837"/>
                          <a:pt x="-71450" y="493655"/>
                          <a:pt x="0" y="20217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800" b="1" i="1">
                <a:solidFill>
                  <a:prstClr val="black"/>
                </a:solidFill>
              </a:rPr>
              <a:t>Vì sao phải phòng tránh xâm hại?</a:t>
            </a:r>
            <a:endParaRPr kumimoji="0" lang="en-US" sz="4800" b="1" i="1" u="none" strike="noStrike" kern="1200" cap="none" spc="0" normalizeH="0" baseline="0" noProof="0" dirty="0">
              <a:ln>
                <a:noFill/>
              </a:ln>
              <a:solidFill>
                <a:prstClr val="black"/>
              </a:solidFill>
              <a:effectLst/>
              <a:uLnTx/>
              <a:uFillTx/>
              <a:latin typeface="Calibri" panose="020F0502020204030204"/>
            </a:endParaRPr>
          </a:p>
        </p:txBody>
      </p:sp>
      <p:pic>
        <p:nvPicPr>
          <p:cNvPr id="3" name="Picture 15">
            <a:extLst>
              <a:ext uri="{FF2B5EF4-FFF2-40B4-BE49-F238E27FC236}">
                <a16:creationId xmlns:a16="http://schemas.microsoft.com/office/drawing/2014/main" xmlns="" id="{A58E0ECB-34AF-A38E-D327-747B0A352157}"/>
              </a:ext>
            </a:extLst>
          </p:cNvPr>
          <p:cNvPicPr>
            <a:picLocks noChangeAspect="1"/>
          </p:cNvPicPr>
          <p:nvPr/>
        </p:nvPicPr>
        <p:blipFill>
          <a:blip r:embed="rId4"/>
          <a:srcRect/>
          <a:stretch>
            <a:fillRect/>
          </a:stretch>
        </p:blipFill>
        <p:spPr>
          <a:xfrm>
            <a:off x="630902" y="0"/>
            <a:ext cx="1212798" cy="2137090"/>
          </a:xfrm>
          <a:prstGeom prst="rect">
            <a:avLst/>
          </a:prstGeom>
        </p:spPr>
      </p:pic>
      <p:sp>
        <p:nvSpPr>
          <p:cNvPr id="2" name="Rectangle: Rounded Corners 1">
            <a:extLst>
              <a:ext uri="{FF2B5EF4-FFF2-40B4-BE49-F238E27FC236}">
                <a16:creationId xmlns:a16="http://schemas.microsoft.com/office/drawing/2014/main" xmlns="" id="{F1A45D49-ABDC-BC7D-08A5-23EB98080BC3}"/>
              </a:ext>
            </a:extLst>
          </p:cNvPr>
          <p:cNvSpPr/>
          <p:nvPr/>
        </p:nvSpPr>
        <p:spPr>
          <a:xfrm>
            <a:off x="413656" y="1905000"/>
            <a:ext cx="8719457" cy="3371849"/>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a:solidFill>
                  <a:prstClr val="black"/>
                </a:solidFill>
                <a:latin typeface="Calibri" panose="020F0502020204030204"/>
              </a:rPr>
              <a:t>Phải phòng tránh xâm hại vì ai cũng có thể trở thành nạn nhân của việc xâm hại dù là người lớn hay trẻ nhỏ, hậu quả của việc bị xâm hại sẽ để lại trong lòng nạn nhân một bóng đen vô hình và khiến họ trở nên nhút nhát, sợ sệt trong cuộc sống.</a:t>
            </a:r>
            <a:endParaRPr lang="vi-VN" sz="3600" b="1" dirty="0">
              <a:solidFill>
                <a:prstClr val="black"/>
              </a:solidFill>
              <a:latin typeface="Calibri" panose="020F0502020204030204"/>
            </a:endParaRPr>
          </a:p>
        </p:txBody>
      </p:sp>
    </p:spTree>
    <p:extLst>
      <p:ext uri="{BB962C8B-B14F-4D97-AF65-F5344CB8AC3E}">
        <p14:creationId xmlns:p14="http://schemas.microsoft.com/office/powerpoint/2010/main" val="1143360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xmlns=""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xmlns=""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xmlns=""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xmlns=""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xmlns="" id="{4C771E79-7002-49ED-A7D5-7C775C79DE6C}"/>
              </a:ext>
            </a:extLst>
          </p:cNvPr>
          <p:cNvGrpSpPr/>
          <p:nvPr/>
        </p:nvGrpSpPr>
        <p:grpSpPr>
          <a:xfrm>
            <a:off x="8488981" y="0"/>
            <a:ext cx="2867377" cy="812800"/>
            <a:chOff x="5007836" y="507047"/>
            <a:chExt cx="1501614" cy="308638"/>
          </a:xfrm>
        </p:grpSpPr>
        <p:cxnSp>
          <p:nvCxnSpPr>
            <p:cNvPr id="66" name="Straight Connector 65">
              <a:extLst>
                <a:ext uri="{FF2B5EF4-FFF2-40B4-BE49-F238E27FC236}">
                  <a16:creationId xmlns:a16="http://schemas.microsoft.com/office/drawing/2014/main" xmlns="" id="{D4A0F5E5-68C3-4ACC-ABB4-FD1429042A93}"/>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8B592AB4-A251-4062-B5F4-D370CBC047AA}"/>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949FCF8D-C16E-4EE7-AAE4-769972177901}"/>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xmlns="" id="{D541763C-224C-4A07-9DAF-12855679B2D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xmlns="" id="{E36D0E46-35AF-4195-B794-1D01ED99ED4B}"/>
              </a:ext>
            </a:extLst>
          </p:cNvPr>
          <p:cNvGrpSpPr/>
          <p:nvPr/>
        </p:nvGrpSpPr>
        <p:grpSpPr>
          <a:xfrm>
            <a:off x="970843" y="-71906"/>
            <a:ext cx="2867377" cy="812800"/>
            <a:chOff x="5007836" y="507047"/>
            <a:chExt cx="1501614" cy="308638"/>
          </a:xfrm>
        </p:grpSpPr>
        <p:cxnSp>
          <p:nvCxnSpPr>
            <p:cNvPr id="20" name="Straight Connector 19">
              <a:extLst>
                <a:ext uri="{FF2B5EF4-FFF2-40B4-BE49-F238E27FC236}">
                  <a16:creationId xmlns:a16="http://schemas.microsoft.com/office/drawing/2014/main" xmlns=""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xmlns="" id="{6001BCA5-F4CC-4EF7-8D55-218AE382D793}"/>
              </a:ext>
            </a:extLst>
          </p:cNvPr>
          <p:cNvGrpSpPr/>
          <p:nvPr/>
        </p:nvGrpSpPr>
        <p:grpSpPr>
          <a:xfrm>
            <a:off x="2988690" y="1174645"/>
            <a:ext cx="1699059" cy="1166711"/>
            <a:chOff x="4461861" y="1475041"/>
            <a:chExt cx="3413917" cy="1986081"/>
          </a:xfrm>
        </p:grpSpPr>
        <p:sp>
          <p:nvSpPr>
            <p:cNvPr id="40" name="Rectangle 39">
              <a:extLst>
                <a:ext uri="{FF2B5EF4-FFF2-40B4-BE49-F238E27FC236}">
                  <a16:creationId xmlns:a16="http://schemas.microsoft.com/office/drawing/2014/main" xmlns="" id="{DB3DA9E2-C7CD-4A05-BD45-CEB2618DE4F1}"/>
                </a:ext>
              </a:extLst>
            </p:cNvPr>
            <p:cNvSpPr/>
            <p:nvPr/>
          </p:nvSpPr>
          <p:spPr>
            <a:xfrm>
              <a:off x="4461861" y="1475041"/>
              <a:ext cx="3413917" cy="1986081"/>
            </a:xfrm>
            <a:prstGeom prst="rect">
              <a:avLst/>
            </a:prstGeom>
            <a:solidFill>
              <a:schemeClr val="bg1"/>
            </a:solidFill>
            <a:ln w="76200">
              <a:solidFill>
                <a:srgbClr val="C0B5AC"/>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descr="A collage of a person's body&#10;&#10;Description automatically generated with low confidence">
              <a:extLst>
                <a:ext uri="{FF2B5EF4-FFF2-40B4-BE49-F238E27FC236}">
                  <a16:creationId xmlns:a16="http://schemas.microsoft.com/office/drawing/2014/main" xmlns="" id="{D76A4197-667D-41AE-B8BB-138C674BB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796" y="1584072"/>
              <a:ext cx="1726940" cy="1726940"/>
            </a:xfrm>
            <a:prstGeom prst="rect">
              <a:avLst/>
            </a:prstGeom>
          </p:spPr>
        </p:pic>
        <p:pic>
          <p:nvPicPr>
            <p:cNvPr id="44" name="Picture 43">
              <a:extLst>
                <a:ext uri="{FF2B5EF4-FFF2-40B4-BE49-F238E27FC236}">
                  <a16:creationId xmlns:a16="http://schemas.microsoft.com/office/drawing/2014/main" xmlns="" id="{C45B4821-4B42-4A73-A03B-AAC7D76D16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6365" y="1688251"/>
              <a:ext cx="1236662" cy="1548095"/>
            </a:xfrm>
            <a:prstGeom prst="rect">
              <a:avLst/>
            </a:prstGeom>
          </p:spPr>
        </p:pic>
      </p:grpSp>
      <p:pic>
        <p:nvPicPr>
          <p:cNvPr id="52" name="Picture 51" descr="Calendar&#10;&#10;Description automatically generated">
            <a:extLst>
              <a:ext uri="{FF2B5EF4-FFF2-40B4-BE49-F238E27FC236}">
                <a16:creationId xmlns:a16="http://schemas.microsoft.com/office/drawing/2014/main" xmlns="" id="{26C5B1B5-1E14-413C-8DA5-C676772A25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856" t="2811" r="31733" b="3357"/>
          <a:stretch/>
        </p:blipFill>
        <p:spPr>
          <a:xfrm>
            <a:off x="1942486" y="927945"/>
            <a:ext cx="777161" cy="2180473"/>
          </a:xfrm>
          <a:prstGeom prst="rect">
            <a:avLst/>
          </a:prstGeom>
        </p:spPr>
      </p:pic>
      <p:pic>
        <p:nvPicPr>
          <p:cNvPr id="31" name="Picture 30">
            <a:extLst>
              <a:ext uri="{FF2B5EF4-FFF2-40B4-BE49-F238E27FC236}">
                <a16:creationId xmlns:a16="http://schemas.microsoft.com/office/drawing/2014/main" xmlns="" id="{4B28CA9E-C138-4D53-9FC2-8014C35D1EC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67" b="91167" l="10000" r="90000">
                        <a14:foregroundMark x1="37167" y1="8833" x2="37167" y2="8833"/>
                        <a14:foregroundMark x1="52333" y1="24667" x2="58333" y2="40333"/>
                        <a14:foregroundMark x1="53167" y1="21833" x2="52833" y2="35833"/>
                        <a14:foregroundMark x1="54833" y1="19500" x2="56000" y2="35167"/>
                        <a14:foregroundMark x1="68500" y1="53500" x2="68000" y2="62333"/>
                        <a14:foregroundMark x1="74500" y1="91167" x2="25333" y2="86333"/>
                      </a14:backgroundRemoval>
                    </a14:imgEffect>
                  </a14:imgLayer>
                </a14:imgProps>
              </a:ext>
            </a:extLst>
          </a:blip>
          <a:stretch>
            <a:fillRect/>
          </a:stretch>
        </p:blipFill>
        <p:spPr>
          <a:xfrm>
            <a:off x="-251832" y="693814"/>
            <a:ext cx="2646459" cy="2646459"/>
          </a:xfrm>
          <a:prstGeom prst="rect">
            <a:avLst/>
          </a:prstGeom>
        </p:spPr>
      </p:pic>
      <p:pic>
        <p:nvPicPr>
          <p:cNvPr id="32" name="Picture 31" descr="A picture containing text, clock&#10;&#10;Description automatically generated">
            <a:extLst>
              <a:ext uri="{FF2B5EF4-FFF2-40B4-BE49-F238E27FC236}">
                <a16:creationId xmlns:a16="http://schemas.microsoft.com/office/drawing/2014/main" xmlns="" id="{29DE270D-106D-45ED-82C3-2C331CB3D0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2286" y="110351"/>
            <a:ext cx="1106859" cy="1105973"/>
          </a:xfrm>
          <a:prstGeom prst="rect">
            <a:avLst/>
          </a:prstGeom>
        </p:spPr>
      </p:pic>
      <p:pic>
        <p:nvPicPr>
          <p:cNvPr id="13" name="Picture 12">
            <a:extLst>
              <a:ext uri="{FF2B5EF4-FFF2-40B4-BE49-F238E27FC236}">
                <a16:creationId xmlns:a16="http://schemas.microsoft.com/office/drawing/2014/main" xmlns="" id="{4EF7E9E7-4A26-4319-8908-5496E6015B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007" y="426446"/>
            <a:ext cx="8308857" cy="4589795"/>
          </a:xfrm>
          <a:prstGeom prst="rect">
            <a:avLst/>
          </a:prstGeom>
        </p:spPr>
      </p:pic>
      <p:pic>
        <p:nvPicPr>
          <p:cNvPr id="7" name="Picture 6">
            <a:extLst>
              <a:ext uri="{FF2B5EF4-FFF2-40B4-BE49-F238E27FC236}">
                <a16:creationId xmlns:a16="http://schemas.microsoft.com/office/drawing/2014/main" xmlns="" id="{2319B828-9144-4B7A-8723-D8317274A3A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813" b="90000" l="10000" r="93067">
                        <a14:foregroundMark x1="53993" y1="37377" x2="54333" y2="37750"/>
                        <a14:foregroundMark x1="40400" y1="22500" x2="52745" y2="36012"/>
                        <a14:foregroundMark x1="63966" y1="42149" x2="69267" y2="43625"/>
                        <a14:foregroundMark x1="61733" y1="44063" x2="63733" y2="43813"/>
                        <a14:foregroundMark x1="63584" y1="42712" x2="65800" y2="43375"/>
                        <a14:foregroundMark x1="78533" y1="8813" x2="78533" y2="8813"/>
                        <a14:foregroundMark x1="73667" y1="9563" x2="81800" y2="10875"/>
                        <a14:foregroundMark x1="85267" y1="13625" x2="88200" y2="17625"/>
                        <a14:foregroundMark x1="88733" y1="18625" x2="93067" y2="28813"/>
                        <a14:foregroundMark x1="93067" y1="28813" x2="93067" y2="28813"/>
                        <a14:foregroundMark x1="90400" y1="21563" x2="90133" y2="31313"/>
                        <a14:foregroundMark x1="90133" y1="31313" x2="90133" y2="31313"/>
                        <a14:foregroundMark x1="59933" y1="42875" x2="62067" y2="43188"/>
                        <a14:foregroundMark x1="59133" y1="41188" x2="61400" y2="42250"/>
                        <a14:backgroundMark x1="18600" y1="18500" x2="42600" y2="53500"/>
                        <a14:backgroundMark x1="56533" y1="28625" x2="50533" y2="22438"/>
                        <a14:backgroundMark x1="50533" y1="22438" x2="25667" y2="15563"/>
                        <a14:backgroundMark x1="25667" y1="15563" x2="7400" y2="24625"/>
                        <a14:backgroundMark x1="7400" y1="24625" x2="20200" y2="41938"/>
                        <a14:backgroundMark x1="20200" y1="41938" x2="43133" y2="49438"/>
                        <a14:backgroundMark x1="43133" y1="49438" x2="53067" y2="49813"/>
                        <a14:backgroundMark x1="53067" y1="49813" x2="35067" y2="27437"/>
                        <a14:backgroundMark x1="35728" y1="24231" x2="36600" y2="20000"/>
                        <a14:backgroundMark x1="35067" y1="27437" x2="35199" y2="26795"/>
                        <a14:backgroundMark x1="36600" y1="20000" x2="49467" y2="21688"/>
                        <a14:backgroundMark x1="49467" y1="21688" x2="53133" y2="24250"/>
                        <a14:backgroundMark x1="56067" y1="21875" x2="58133" y2="33438"/>
                        <a14:backgroundMark x1="58133" y1="33438" x2="58733" y2="34688"/>
                        <a14:backgroundMark x1="62800" y1="57625" x2="64713" y2="44354"/>
                        <a14:backgroundMark x1="63627" y1="40764" x2="55667" y2="20500"/>
                        <a14:backgroundMark x1="55667" y1="20500" x2="21200" y2="13500"/>
                        <a14:backgroundMark x1="21200" y1="13500" x2="4333" y2="15438"/>
                        <a14:backgroundMark x1="4333" y1="15438" x2="4600" y2="33188"/>
                        <a14:backgroundMark x1="4600" y1="33188" x2="29800" y2="68813"/>
                        <a14:backgroundMark x1="29800" y1="68813" x2="58000" y2="55625"/>
                        <a14:backgroundMark x1="61273" y1="40759" x2="63133" y2="32313"/>
                        <a14:backgroundMark x1="58000" y1="55625" x2="60523" y2="44166"/>
                        <a14:backgroundMark x1="57933" y1="15125" x2="57933" y2="33375"/>
                        <a14:backgroundMark x1="60800" y1="17500" x2="60333" y2="20438"/>
                        <a14:backgroundMark x1="45600" y1="47000" x2="64400" y2="50688"/>
                        <a14:backgroundMark x1="53867" y1="48500" x2="57800" y2="48500"/>
                        <a14:backgroundMark x1="62454" y1="41313" x2="64067" y2="41313"/>
                        <a14:backgroundMark x1="62961" y1="42000" x2="64067" y2="42000"/>
                        <a14:backgroundMark x1="36333" y1="21000" x2="24133" y2="32813"/>
                        <a14:backgroundMark x1="24133" y1="32813" x2="23933" y2="33500"/>
                        <a14:backgroundMark x1="36800" y1="23625" x2="42933" y2="37938"/>
                        <a14:backgroundMark x1="42933" y1="37938" x2="43867" y2="39250"/>
                        <a14:backgroundMark x1="40533" y1="31313" x2="32400" y2="38375"/>
                        <a14:backgroundMark x1="35667" y1="27000" x2="52133" y2="44250"/>
                        <a14:backgroundMark x1="52600" y1="42438" x2="59000" y2="46375"/>
                        <a14:backgroundMark x1="59000" y1="46375" x2="59200" y2="46938"/>
                        <a14:backgroundMark x1="40533" y1="30688" x2="48000" y2="33000"/>
                        <a14:backgroundMark x1="48000" y1="33000" x2="51667" y2="38750"/>
                        <a14:backgroundMark x1="51667" y1="38750" x2="51667" y2="41813"/>
                        <a14:backgroundMark x1="58267" y1="35938" x2="49933" y2="29125"/>
                        <a14:backgroundMark x1="34133" y1="23438" x2="35533" y2="26438"/>
                        <a14:backgroundMark x1="52267" y1="36375" x2="53667" y2="37625"/>
                        <a14:backgroundMark x1="42133" y1="29313" x2="42800" y2="31250"/>
                      </a14:backgroundRemoval>
                    </a14:imgEffect>
                  </a14:imgLayer>
                </a14:imgProps>
              </a:ext>
              <a:ext uri="{28A0092B-C50C-407E-A947-70E740481C1C}">
                <a14:useLocalDpi xmlns:a14="http://schemas.microsoft.com/office/drawing/2010/main" val="0"/>
              </a:ext>
            </a:extLst>
          </a:blip>
          <a:stretch>
            <a:fillRect/>
          </a:stretch>
        </p:blipFill>
        <p:spPr>
          <a:xfrm>
            <a:off x="5416507" y="896733"/>
            <a:ext cx="6780033" cy="7232036"/>
          </a:xfrm>
          <a:prstGeom prst="rect">
            <a:avLst/>
          </a:prstGeom>
        </p:spPr>
      </p:pic>
      <p:pic>
        <p:nvPicPr>
          <p:cNvPr id="16" name="Picture 15">
            <a:extLst>
              <a:ext uri="{FF2B5EF4-FFF2-40B4-BE49-F238E27FC236}">
                <a16:creationId xmlns:a16="http://schemas.microsoft.com/office/drawing/2014/main" xmlns="" id="{48BC472F-A929-46E9-80A6-42D388E384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90625" y="4195669"/>
            <a:ext cx="7763947" cy="2662331"/>
          </a:xfrm>
          <a:prstGeom prst="rect">
            <a:avLst/>
          </a:prstGeom>
        </p:spPr>
      </p:pic>
      <p:pic>
        <p:nvPicPr>
          <p:cNvPr id="5" name="Picture 4">
            <a:extLst>
              <a:ext uri="{FF2B5EF4-FFF2-40B4-BE49-F238E27FC236}">
                <a16:creationId xmlns:a16="http://schemas.microsoft.com/office/drawing/2014/main" xmlns="" id="{34A28F9A-D3E5-4954-28DB-6BF40F1767BD}"/>
              </a:ext>
            </a:extLst>
          </p:cNvPr>
          <p:cNvPicPr>
            <a:picLocks noChangeAspect="1"/>
          </p:cNvPicPr>
          <p:nvPr/>
        </p:nvPicPr>
        <p:blipFill>
          <a:blip r:embed="rId13"/>
          <a:stretch>
            <a:fillRect/>
          </a:stretch>
        </p:blipFill>
        <p:spPr>
          <a:xfrm>
            <a:off x="7315199" y="995362"/>
            <a:ext cx="1743076" cy="890588"/>
          </a:xfrm>
          <a:prstGeom prst="rect">
            <a:avLst/>
          </a:prstGeom>
          <a:ln>
            <a:noFill/>
          </a:ln>
          <a:effectLst>
            <a:softEdge rad="112500"/>
          </a:effectLst>
        </p:spPr>
      </p:pic>
      <p:sp>
        <p:nvSpPr>
          <p:cNvPr id="6" name="TextBox 5">
            <a:extLst>
              <a:ext uri="{FF2B5EF4-FFF2-40B4-BE49-F238E27FC236}">
                <a16:creationId xmlns:a16="http://schemas.microsoft.com/office/drawing/2014/main" xmlns="" id="{873ECF73-7603-955C-5701-6CA0490AA8AF}"/>
              </a:ext>
            </a:extLst>
          </p:cNvPr>
          <p:cNvSpPr txBox="1"/>
          <p:nvPr/>
        </p:nvSpPr>
        <p:spPr>
          <a:xfrm>
            <a:off x="1362231" y="1602000"/>
            <a:ext cx="764181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0" b="1" i="0" u="none" strike="noStrike" kern="1200" cap="none" spc="0" normalizeH="0" baseline="0" noProof="0" dirty="0">
                <a:ln>
                  <a:noFill/>
                </a:ln>
                <a:solidFill>
                  <a:srgbClr val="FFFF00"/>
                </a:solidFill>
                <a:effectLst/>
                <a:uLnTx/>
                <a:uFillTx/>
                <a:latin typeface="Calibri" panose="020F0502020204030204"/>
                <a:ea typeface="+mn-ea"/>
                <a:cs typeface="+mn-cs"/>
              </a:rPr>
              <a:t>Xử</a:t>
            </a:r>
            <a:r>
              <a:rPr kumimoji="0" lang="nl-NL" sz="8000" b="1" i="0" u="none" strike="noStrike" kern="1200" cap="none" spc="0" normalizeH="0" noProof="0" dirty="0">
                <a:ln>
                  <a:noFill/>
                </a:ln>
                <a:solidFill>
                  <a:srgbClr val="FFFF00"/>
                </a:solidFill>
                <a:effectLst/>
                <a:uLnTx/>
                <a:uFillTx/>
                <a:latin typeface="Calibri" panose="020F0502020204030204"/>
                <a:ea typeface="+mn-ea"/>
                <a:cs typeface="+mn-cs"/>
              </a:rPr>
              <a:t> lý tình huống</a:t>
            </a:r>
            <a:endParaRPr kumimoji="0" lang="en-US" sz="287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348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864</Words>
  <Application>Microsoft Office PowerPoint</Application>
  <PresentationFormat>Widescreen</PresentationFormat>
  <Paragraphs>40</Paragraphs>
  <Slides>16</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Calibri Light</vt:lpstr>
      <vt:lpstr>Cambria</vt:lpstr>
      <vt:lpstr>Segoe UI Black</vt:lpstr>
      <vt:lpstr>Times New Roman</vt:lpstr>
      <vt:lpstr>1_Office Theme</vt:lpstr>
      <vt:lpstr>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24</cp:revision>
  <dcterms:created xsi:type="dcterms:W3CDTF">2024-02-02T01:25:47Z</dcterms:created>
  <dcterms:modified xsi:type="dcterms:W3CDTF">2026-02-26T05:15:19Z</dcterms:modified>
</cp:coreProperties>
</file>