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316" r:id="rId3"/>
    <p:sldId id="317" r:id="rId4"/>
    <p:sldId id="318" r:id="rId5"/>
    <p:sldId id="330" r:id="rId6"/>
    <p:sldId id="331" r:id="rId7"/>
    <p:sldId id="332" r:id="rId8"/>
    <p:sldId id="333" r:id="rId9"/>
    <p:sldId id="319" r:id="rId10"/>
    <p:sldId id="320" r:id="rId11"/>
    <p:sldId id="324" r:id="rId12"/>
    <p:sldId id="325" r:id="rId13"/>
    <p:sldId id="326"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8"/>
  </p:normalViewPr>
  <p:slideViewPr>
    <p:cSldViewPr snapToGrid="0">
      <p:cViewPr varScale="1">
        <p:scale>
          <a:sx n="70" d="100"/>
          <a:sy n="70" d="100"/>
        </p:scale>
        <p:origin x="76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773231C0-E737-2540-B08B-6B8DA6ABF380}"/>
    <pc:docChg chg="modSld">
      <pc:chgData name="Huyền Ngọc" userId="74af6240d90ddfe1" providerId="LiveId" clId="{773231C0-E737-2540-B08B-6B8DA6ABF380}" dt="2024-12-20T07:19:40.868" v="0" actId="1076"/>
      <pc:docMkLst>
        <pc:docMk/>
      </pc:docMkLst>
      <pc:sldChg chg="modSp mod">
        <pc:chgData name="Huyền Ngọc" userId="74af6240d90ddfe1" providerId="LiveId" clId="{773231C0-E737-2540-B08B-6B8DA6ABF380}" dt="2024-12-20T07:19:40.868" v="0" actId="1076"/>
        <pc:sldMkLst>
          <pc:docMk/>
          <pc:sldMk cId="3467299833" sldId="300"/>
        </pc:sldMkLst>
        <pc:picChg chg="mod">
          <ac:chgData name="Huyền Ngọc" userId="74af6240d90ddfe1" providerId="LiveId" clId="{773231C0-E737-2540-B08B-6B8DA6ABF380}" dt="2024-12-20T07:19:40.868" v="0" actId="1076"/>
          <ac:picMkLst>
            <pc:docMk/>
            <pc:sldMk cId="3467299833" sldId="300"/>
            <ac:picMk id="3" creationId="{42F6B25C-1EB2-5BA4-EBEB-AE73DCDAC0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3643090-A5A6-6988-D472-3FA622729551}"/>
              </a:ext>
            </a:extLst>
          </p:cNvPr>
          <p:cNvSpPr>
            <a:spLocks noGrp="1"/>
          </p:cNvSpPr>
          <p:nvPr>
            <p:ph type="dt" sz="half" idx="10"/>
          </p:nvPr>
        </p:nvSpPr>
        <p:spPr/>
        <p:txBody>
          <a:bodyPr/>
          <a:lstStyle/>
          <a:p>
            <a:fld id="{C3CDEAEA-E0E5-4320-BC5C-4B4316445407}" type="datetimeFigureOut">
              <a:rPr lang="en-US" smtClean="0"/>
              <a:t>1/6/2026</a:t>
            </a:fld>
            <a:endParaRPr lang="en-US"/>
          </a:p>
        </p:txBody>
      </p:sp>
      <p:sp>
        <p:nvSpPr>
          <p:cNvPr id="5" name="Footer Placeholder 4">
            <a:extLst>
              <a:ext uri="{FF2B5EF4-FFF2-40B4-BE49-F238E27FC236}">
                <a16:creationId xmlns:a16="http://schemas.microsoft.com/office/drawing/2014/main" xmlns=""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13C3F7-62F7-DC91-5A3F-B416D1CB1283}"/>
              </a:ext>
            </a:extLst>
          </p:cNvPr>
          <p:cNvSpPr>
            <a:spLocks noGrp="1"/>
          </p:cNvSpPr>
          <p:nvPr>
            <p:ph type="dt" sz="half" idx="10"/>
          </p:nvPr>
        </p:nvSpPr>
        <p:spPr/>
        <p:txBody>
          <a:bodyPr/>
          <a:lstStyle/>
          <a:p>
            <a:fld id="{C3CDEAEA-E0E5-4320-BC5C-4B4316445407}" type="datetimeFigureOut">
              <a:rPr lang="en-US" smtClean="0"/>
              <a:t>1/6/2026</a:t>
            </a:fld>
            <a:endParaRPr lang="en-US"/>
          </a:p>
        </p:txBody>
      </p:sp>
      <p:sp>
        <p:nvSpPr>
          <p:cNvPr id="5" name="Footer Placeholder 4">
            <a:extLst>
              <a:ext uri="{FF2B5EF4-FFF2-40B4-BE49-F238E27FC236}">
                <a16:creationId xmlns:a16="http://schemas.microsoft.com/office/drawing/2014/main" xmlns=""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764236-E66A-18A5-04D8-C6B4A8743D6E}"/>
              </a:ext>
            </a:extLst>
          </p:cNvPr>
          <p:cNvSpPr>
            <a:spLocks noGrp="1"/>
          </p:cNvSpPr>
          <p:nvPr>
            <p:ph type="dt" sz="half" idx="10"/>
          </p:nvPr>
        </p:nvSpPr>
        <p:spPr/>
        <p:txBody>
          <a:bodyPr/>
          <a:lstStyle/>
          <a:p>
            <a:fld id="{C3CDEAEA-E0E5-4320-BC5C-4B4316445407}" type="datetimeFigureOut">
              <a:rPr lang="en-US" smtClean="0"/>
              <a:t>1/6/2026</a:t>
            </a:fld>
            <a:endParaRPr lang="en-US"/>
          </a:p>
        </p:txBody>
      </p:sp>
      <p:sp>
        <p:nvSpPr>
          <p:cNvPr id="5" name="Footer Placeholder 4">
            <a:extLst>
              <a:ext uri="{FF2B5EF4-FFF2-40B4-BE49-F238E27FC236}">
                <a16:creationId xmlns:a16="http://schemas.microsoft.com/office/drawing/2014/main" xmlns=""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C92B3C-3E9D-E3AD-F6CF-F2A8958EEEE6}"/>
              </a:ext>
            </a:extLst>
          </p:cNvPr>
          <p:cNvSpPr>
            <a:spLocks noGrp="1"/>
          </p:cNvSpPr>
          <p:nvPr>
            <p:ph type="dt" sz="half" idx="10"/>
          </p:nvPr>
        </p:nvSpPr>
        <p:spPr/>
        <p:txBody>
          <a:bodyPr/>
          <a:lstStyle/>
          <a:p>
            <a:fld id="{C3CDEAEA-E0E5-4320-BC5C-4B4316445407}" type="datetimeFigureOut">
              <a:rPr lang="en-US" smtClean="0"/>
              <a:t>1/6/2026</a:t>
            </a:fld>
            <a:endParaRPr lang="en-US"/>
          </a:p>
        </p:txBody>
      </p:sp>
      <p:sp>
        <p:nvSpPr>
          <p:cNvPr id="5" name="Footer Placeholder 4">
            <a:extLst>
              <a:ext uri="{FF2B5EF4-FFF2-40B4-BE49-F238E27FC236}">
                <a16:creationId xmlns:a16="http://schemas.microsoft.com/office/drawing/2014/main" xmlns=""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CD2299A-7972-A358-F4F0-6BC382E7D39A}"/>
              </a:ext>
            </a:extLst>
          </p:cNvPr>
          <p:cNvSpPr>
            <a:spLocks noGrp="1"/>
          </p:cNvSpPr>
          <p:nvPr>
            <p:ph type="dt" sz="half" idx="10"/>
          </p:nvPr>
        </p:nvSpPr>
        <p:spPr/>
        <p:txBody>
          <a:bodyPr/>
          <a:lstStyle/>
          <a:p>
            <a:fld id="{C3CDEAEA-E0E5-4320-BC5C-4B4316445407}" type="datetimeFigureOut">
              <a:rPr lang="en-US" smtClean="0"/>
              <a:t>1/6/2026</a:t>
            </a:fld>
            <a:endParaRPr lang="en-US"/>
          </a:p>
        </p:txBody>
      </p:sp>
      <p:sp>
        <p:nvSpPr>
          <p:cNvPr id="5" name="Footer Placeholder 4">
            <a:extLst>
              <a:ext uri="{FF2B5EF4-FFF2-40B4-BE49-F238E27FC236}">
                <a16:creationId xmlns:a16="http://schemas.microsoft.com/office/drawing/2014/main" xmlns=""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5A9D1D-8254-397C-A381-A071F45A508B}"/>
              </a:ext>
            </a:extLst>
          </p:cNvPr>
          <p:cNvSpPr>
            <a:spLocks noGrp="1"/>
          </p:cNvSpPr>
          <p:nvPr>
            <p:ph type="dt" sz="half" idx="10"/>
          </p:nvPr>
        </p:nvSpPr>
        <p:spPr/>
        <p:txBody>
          <a:bodyPr/>
          <a:lstStyle/>
          <a:p>
            <a:fld id="{C3CDEAEA-E0E5-4320-BC5C-4B4316445407}" type="datetimeFigureOut">
              <a:rPr lang="en-US" smtClean="0"/>
              <a:t>1/6/2026</a:t>
            </a:fld>
            <a:endParaRPr lang="en-US"/>
          </a:p>
        </p:txBody>
      </p:sp>
      <p:sp>
        <p:nvSpPr>
          <p:cNvPr id="6" name="Footer Placeholder 5">
            <a:extLst>
              <a:ext uri="{FF2B5EF4-FFF2-40B4-BE49-F238E27FC236}">
                <a16:creationId xmlns:a16="http://schemas.microsoft.com/office/drawing/2014/main" xmlns=""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E7BAE2-2F25-4A64-4046-6E06518C52F0}"/>
              </a:ext>
            </a:extLst>
          </p:cNvPr>
          <p:cNvSpPr>
            <a:spLocks noGrp="1"/>
          </p:cNvSpPr>
          <p:nvPr>
            <p:ph type="dt" sz="half" idx="10"/>
          </p:nvPr>
        </p:nvSpPr>
        <p:spPr/>
        <p:txBody>
          <a:bodyPr/>
          <a:lstStyle/>
          <a:p>
            <a:fld id="{C3CDEAEA-E0E5-4320-BC5C-4B4316445407}" type="datetimeFigureOut">
              <a:rPr lang="en-US" smtClean="0"/>
              <a:t>1/6/2026</a:t>
            </a:fld>
            <a:endParaRPr lang="en-US"/>
          </a:p>
        </p:txBody>
      </p:sp>
      <p:sp>
        <p:nvSpPr>
          <p:cNvPr id="8" name="Footer Placeholder 7">
            <a:extLst>
              <a:ext uri="{FF2B5EF4-FFF2-40B4-BE49-F238E27FC236}">
                <a16:creationId xmlns:a16="http://schemas.microsoft.com/office/drawing/2014/main" xmlns=""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83F1AE-6ED2-F900-01A6-E41CA64BD1B9}"/>
              </a:ext>
            </a:extLst>
          </p:cNvPr>
          <p:cNvSpPr>
            <a:spLocks noGrp="1"/>
          </p:cNvSpPr>
          <p:nvPr>
            <p:ph type="dt" sz="half" idx="10"/>
          </p:nvPr>
        </p:nvSpPr>
        <p:spPr/>
        <p:txBody>
          <a:bodyPr/>
          <a:lstStyle/>
          <a:p>
            <a:fld id="{C3CDEAEA-E0E5-4320-BC5C-4B4316445407}" type="datetimeFigureOut">
              <a:rPr lang="en-US" smtClean="0"/>
              <a:t>1/6/2026</a:t>
            </a:fld>
            <a:endParaRPr lang="en-US"/>
          </a:p>
        </p:txBody>
      </p:sp>
      <p:sp>
        <p:nvSpPr>
          <p:cNvPr id="4" name="Footer Placeholder 3">
            <a:extLst>
              <a:ext uri="{FF2B5EF4-FFF2-40B4-BE49-F238E27FC236}">
                <a16:creationId xmlns:a16="http://schemas.microsoft.com/office/drawing/2014/main" xmlns=""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6BC318-E041-373C-D93E-CB29E47A0411}"/>
              </a:ext>
            </a:extLst>
          </p:cNvPr>
          <p:cNvSpPr>
            <a:spLocks noGrp="1"/>
          </p:cNvSpPr>
          <p:nvPr>
            <p:ph type="dt" sz="half" idx="10"/>
          </p:nvPr>
        </p:nvSpPr>
        <p:spPr/>
        <p:txBody>
          <a:bodyPr/>
          <a:lstStyle/>
          <a:p>
            <a:fld id="{C3CDEAEA-E0E5-4320-BC5C-4B4316445407}" type="datetimeFigureOut">
              <a:rPr lang="en-US" smtClean="0"/>
              <a:t>1/6/2026</a:t>
            </a:fld>
            <a:endParaRPr lang="en-US"/>
          </a:p>
        </p:txBody>
      </p:sp>
      <p:sp>
        <p:nvSpPr>
          <p:cNvPr id="3" name="Footer Placeholder 2">
            <a:extLst>
              <a:ext uri="{FF2B5EF4-FFF2-40B4-BE49-F238E27FC236}">
                <a16:creationId xmlns:a16="http://schemas.microsoft.com/office/drawing/2014/main" xmlns=""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C67498-E807-246D-F46C-3A833A1B1835}"/>
              </a:ext>
            </a:extLst>
          </p:cNvPr>
          <p:cNvSpPr>
            <a:spLocks noGrp="1"/>
          </p:cNvSpPr>
          <p:nvPr>
            <p:ph type="dt" sz="half" idx="10"/>
          </p:nvPr>
        </p:nvSpPr>
        <p:spPr/>
        <p:txBody>
          <a:bodyPr/>
          <a:lstStyle/>
          <a:p>
            <a:fld id="{C3CDEAEA-E0E5-4320-BC5C-4B4316445407}" type="datetimeFigureOut">
              <a:rPr lang="en-US" smtClean="0"/>
              <a:t>1/6/2026</a:t>
            </a:fld>
            <a:endParaRPr lang="en-US"/>
          </a:p>
        </p:txBody>
      </p:sp>
      <p:sp>
        <p:nvSpPr>
          <p:cNvPr id="6" name="Footer Placeholder 5">
            <a:extLst>
              <a:ext uri="{FF2B5EF4-FFF2-40B4-BE49-F238E27FC236}">
                <a16:creationId xmlns:a16="http://schemas.microsoft.com/office/drawing/2014/main" xmlns=""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AD03295-79F2-EEF9-9323-00503737B8BC}"/>
              </a:ext>
            </a:extLst>
          </p:cNvPr>
          <p:cNvSpPr>
            <a:spLocks noGrp="1"/>
          </p:cNvSpPr>
          <p:nvPr>
            <p:ph type="dt" sz="half" idx="10"/>
          </p:nvPr>
        </p:nvSpPr>
        <p:spPr/>
        <p:txBody>
          <a:bodyPr/>
          <a:lstStyle/>
          <a:p>
            <a:fld id="{C3CDEAEA-E0E5-4320-BC5C-4B4316445407}" type="datetimeFigureOut">
              <a:rPr lang="en-US" smtClean="0"/>
              <a:t>1/6/2026</a:t>
            </a:fld>
            <a:endParaRPr lang="en-US"/>
          </a:p>
        </p:txBody>
      </p:sp>
      <p:sp>
        <p:nvSpPr>
          <p:cNvPr id="6" name="Footer Placeholder 5">
            <a:extLst>
              <a:ext uri="{FF2B5EF4-FFF2-40B4-BE49-F238E27FC236}">
                <a16:creationId xmlns:a16="http://schemas.microsoft.com/office/drawing/2014/main" xmlns=""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1/6/2026</a:t>
            </a:fld>
            <a:endParaRPr lang="en-US"/>
          </a:p>
        </p:txBody>
      </p:sp>
      <p:sp>
        <p:nvSpPr>
          <p:cNvPr id="5" name="Footer Placeholder 4">
            <a:extLst>
              <a:ext uri="{FF2B5EF4-FFF2-40B4-BE49-F238E27FC236}">
                <a16:creationId xmlns:a16="http://schemas.microsoft.com/office/drawing/2014/main" xmlns=""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79CE3273-6CB3-DBC9-4E75-F10F286D2DB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DB3D7D2-4CB1-48AE-759B-092D72E8A45E}"/>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xmlns=""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xmlns=""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6" name="Picture 5">
            <a:extLst>
              <a:ext uri="{FF2B5EF4-FFF2-40B4-BE49-F238E27FC236}">
                <a16:creationId xmlns:a16="http://schemas.microsoft.com/office/drawing/2014/main" xmlns="" id="{BF2CDF38-1D5D-97E9-E254-ADA9EDDB0C8A}"/>
              </a:ext>
            </a:extLst>
          </p:cNvPr>
          <p:cNvPicPr>
            <a:picLocks noChangeAspect="1"/>
          </p:cNvPicPr>
          <p:nvPr/>
        </p:nvPicPr>
        <p:blipFill>
          <a:blip r:embed="rId6"/>
          <a:stretch>
            <a:fillRect/>
          </a:stretch>
        </p:blipFill>
        <p:spPr>
          <a:xfrm>
            <a:off x="2476147" y="1363730"/>
            <a:ext cx="3103133" cy="755970"/>
          </a:xfrm>
          <a:prstGeom prst="rect">
            <a:avLst/>
          </a:prstGeom>
        </p:spPr>
      </p:pic>
      <p:pic>
        <p:nvPicPr>
          <p:cNvPr id="10" name="Picture 9">
            <a:extLst>
              <a:ext uri="{FF2B5EF4-FFF2-40B4-BE49-F238E27FC236}">
                <a16:creationId xmlns:a16="http://schemas.microsoft.com/office/drawing/2014/main" xmlns="" id="{810BE1CB-415C-307A-B0B5-3ECFB11D70CB}"/>
              </a:ext>
            </a:extLst>
          </p:cNvPr>
          <p:cNvPicPr>
            <a:picLocks noChangeAspect="1"/>
          </p:cNvPicPr>
          <p:nvPr/>
        </p:nvPicPr>
        <p:blipFill>
          <a:blip r:embed="rId7"/>
          <a:stretch>
            <a:fillRect/>
          </a:stretch>
        </p:blipFill>
        <p:spPr>
          <a:xfrm>
            <a:off x="190377" y="2269293"/>
            <a:ext cx="7870618" cy="3712786"/>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xmlns=""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xmlns=""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Trình</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bày</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trước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lớp</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3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xmlns=""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xmlns=""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xmlns=""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87675117-6F27-BE03-4470-A09E60677374}"/>
              </a:ext>
            </a:extLst>
          </p:cNvPr>
          <p:cNvPicPr>
            <a:picLocks noChangeAspect="1"/>
          </p:cNvPicPr>
          <p:nvPr/>
        </p:nvPicPr>
        <p:blipFill>
          <a:blip r:embed="rId9"/>
          <a:stretch>
            <a:fillRect/>
          </a:stretch>
        </p:blipFill>
        <p:spPr>
          <a:xfrm>
            <a:off x="3184536" y="206436"/>
            <a:ext cx="5895343" cy="5200339"/>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xmlns="" id="{13FB2B0D-D642-B0CB-0CEE-4E4665AD45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48128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xmlns=""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xmlns="" id="{385A1DEB-D512-4680-87D1-38F13A7609D3}"/>
              </a:ext>
            </a:extLst>
          </p:cNvPr>
          <p:cNvSpPr txBox="1"/>
          <p:nvPr/>
        </p:nvSpPr>
        <p:spPr>
          <a:xfrm flipH="1">
            <a:off x="1645920" y="704088"/>
            <a:ext cx="9758982" cy="2247424"/>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spcAft>
                <a:spcPts val="800"/>
              </a:spcAft>
            </a:pPr>
            <a:r>
              <a:rPr lang="en-US"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C</a:t>
            </a:r>
            <a:r>
              <a:rPr lang="vi-VN"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hia sẻ theo nhóm bàn về những việc em đã chứng kiến, đã làm hoặc sẽ làm để bảo vệ môi trường sống xung quanh.</a:t>
            </a:r>
            <a:endParaRPr kumimoji="0" lang="en-US" sz="4200" b="0" i="0" u="none" strike="noStrike" kern="1200" cap="none" spc="0" normalizeH="0" baseline="0" noProof="0" dirty="0">
              <a:ln>
                <a:noFill/>
              </a:ln>
              <a:solidFill>
                <a:srgbClr val="FF0066"/>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7077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xmlns=""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xmlns=""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xmlns=""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804C57D8-CCC2-F5FF-FDE6-93AEB57C242E}"/>
              </a:ext>
            </a:extLst>
          </p:cNvPr>
          <p:cNvPicPr>
            <a:picLocks noChangeAspect="1"/>
          </p:cNvPicPr>
          <p:nvPr/>
        </p:nvPicPr>
        <p:blipFill>
          <a:blip r:embed="rId9"/>
          <a:stretch>
            <a:fillRect/>
          </a:stretch>
        </p:blipFill>
        <p:spPr>
          <a:xfrm>
            <a:off x="3148328" y="1039714"/>
            <a:ext cx="5895343" cy="3420152"/>
          </a:xfrm>
          <a:prstGeom prst="rect">
            <a:avLst/>
          </a:prstGeom>
        </p:spPr>
      </p:pic>
    </p:spTree>
    <p:extLst>
      <p:ext uri="{BB962C8B-B14F-4D97-AF65-F5344CB8AC3E}">
        <p14:creationId xmlns:p14="http://schemas.microsoft.com/office/powerpoint/2010/main" val="3510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xmlns=""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xmlns=""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xmlns=""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3B8D6C50-674D-E319-FDA5-B990EEA3A59D}"/>
              </a:ext>
            </a:extLst>
          </p:cNvPr>
          <p:cNvPicPr>
            <a:picLocks noChangeAspect="1"/>
          </p:cNvPicPr>
          <p:nvPr/>
        </p:nvPicPr>
        <p:blipFill>
          <a:blip r:embed="rId9"/>
          <a:stretch>
            <a:fillRect/>
          </a:stretch>
        </p:blipFill>
        <p:spPr>
          <a:xfrm>
            <a:off x="2630141" y="531808"/>
            <a:ext cx="6529382" cy="520033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xmlns="" id="{C2AE1614-6FBB-078C-6D2F-08D7DFFB1C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92608" y="402336"/>
            <a:ext cx="11649456" cy="106070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1"/>
                </a:solidFill>
                <a:latin typeface="Montserrat" panose="00000500000000000000" pitchFamily="2" charset="-93"/>
              </a:rPr>
              <a:t>4. </a:t>
            </a:r>
            <a:r>
              <a:rPr lang="vi-VN" sz="3200" b="1" dirty="0">
                <a:solidFill>
                  <a:schemeClr val="accent1"/>
                </a:solidFill>
                <a:latin typeface="Montserrat" panose="00000500000000000000" pitchFamily="2" charset="-93"/>
              </a:rPr>
              <a:t>Em hãy chỉ ra những việc nên làm và không nên làm để bảo vệ các loại môi trường sống.</a:t>
            </a:r>
          </a:p>
        </p:txBody>
      </p:sp>
      <p:graphicFrame>
        <p:nvGraphicFramePr>
          <p:cNvPr id="4" name="Table 3">
            <a:extLst>
              <a:ext uri="{FF2B5EF4-FFF2-40B4-BE49-F238E27FC236}">
                <a16:creationId xmlns:a16="http://schemas.microsoft.com/office/drawing/2014/main" xmlns="" id="{30DED1F5-4C30-73F0-7396-80DBF5818B30}"/>
              </a:ext>
            </a:extLst>
          </p:cNvPr>
          <p:cNvGraphicFramePr>
            <a:graphicFrameLocks noGrp="1"/>
          </p:cNvGraphicFramePr>
          <p:nvPr>
            <p:extLst>
              <p:ext uri="{D42A27DB-BD31-4B8C-83A1-F6EECF244321}">
                <p14:modId xmlns:p14="http://schemas.microsoft.com/office/powerpoint/2010/main" val="3189601422"/>
              </p:ext>
            </p:extLst>
          </p:nvPr>
        </p:nvGraphicFramePr>
        <p:xfrm>
          <a:off x="478972" y="2015065"/>
          <a:ext cx="11419113" cy="4363964"/>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xmlns="" val="644856192"/>
                    </a:ext>
                  </a:extLst>
                </a:gridCol>
                <a:gridCol w="3679372">
                  <a:extLst>
                    <a:ext uri="{9D8B030D-6E8A-4147-A177-3AD203B41FA5}">
                      <a16:colId xmlns:a16="http://schemas.microsoft.com/office/drawing/2014/main" xmlns="" val="1417910674"/>
                    </a:ext>
                  </a:extLst>
                </a:gridCol>
                <a:gridCol w="4082142">
                  <a:extLst>
                    <a:ext uri="{9D8B030D-6E8A-4147-A177-3AD203B41FA5}">
                      <a16:colId xmlns:a16="http://schemas.microsoft.com/office/drawing/2014/main" xmlns="" val="2286102827"/>
                    </a:ext>
                  </a:extLst>
                </a:gridCol>
              </a:tblGrid>
              <a:tr h="1090991">
                <a:tc>
                  <a:txBody>
                    <a:bodyPr/>
                    <a:lstStyle/>
                    <a:p>
                      <a:pPr algn="ctr"/>
                      <a:r>
                        <a:rPr lang="en-US" sz="3600" dirty="0" err="1">
                          <a:solidFill>
                            <a:srgbClr val="002060"/>
                          </a:solidFill>
                        </a:rPr>
                        <a:t>Môi</a:t>
                      </a:r>
                      <a:r>
                        <a:rPr lang="en-US" sz="3600" dirty="0">
                          <a:solidFill>
                            <a:srgbClr val="002060"/>
                          </a:solidFill>
                        </a:rPr>
                        <a:t> </a:t>
                      </a:r>
                      <a:r>
                        <a:rPr lang="en-US" sz="3600" dirty="0" err="1">
                          <a:solidFill>
                            <a:srgbClr val="002060"/>
                          </a:solidFill>
                        </a:rPr>
                        <a:t>trường</a:t>
                      </a:r>
                      <a:r>
                        <a:rPr lang="en-US" sz="3600" dirty="0">
                          <a:solidFill>
                            <a:srgbClr val="002060"/>
                          </a:solidFill>
                        </a:rPr>
                        <a:t> </a:t>
                      </a:r>
                      <a:r>
                        <a:rPr lang="en-US" sz="3600" dirty="0" err="1">
                          <a:solidFill>
                            <a:srgbClr val="002060"/>
                          </a:solidFill>
                        </a:rPr>
                        <a:t>sống</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không</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678867711"/>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nhà</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01873604"/>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trường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5329948"/>
                  </a:ext>
                </a:extLst>
              </a:tr>
              <a:tr h="109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Môi</a:t>
                      </a:r>
                      <a:r>
                        <a:rPr lang="en-US" sz="2800" dirty="0"/>
                        <a:t> </a:t>
                      </a:r>
                      <a:r>
                        <a:rPr lang="en-US" sz="2800" dirty="0" err="1"/>
                        <a:t>trường</a:t>
                      </a:r>
                      <a:r>
                        <a:rPr lang="en-US" sz="2800" dirty="0"/>
                        <a:t> ở </a:t>
                      </a:r>
                      <a:r>
                        <a:rPr lang="en-US" sz="2800" dirty="0" err="1"/>
                        <a:t>nơi</a:t>
                      </a:r>
                      <a:r>
                        <a:rPr lang="en-US" sz="2800" dirty="0"/>
                        <a:t> </a:t>
                      </a:r>
                      <a:r>
                        <a:rPr lang="en-US" sz="2800" dirty="0" err="1"/>
                        <a:t>công</a:t>
                      </a:r>
                      <a:r>
                        <a:rPr lang="en-US" sz="2800" dirty="0"/>
                        <a:t> </a:t>
                      </a:r>
                      <a:r>
                        <a:rPr lang="en-US" sz="2800" dirty="0" err="1"/>
                        <a:t>cộng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3360823"/>
                  </a:ext>
                </a:extLst>
              </a:tr>
            </a:tbl>
          </a:graphicData>
        </a:graphic>
      </p:graphicFrame>
      <p:sp>
        <p:nvSpPr>
          <p:cNvPr id="7" name="TextBox 6">
            <a:extLst>
              <a:ext uri="{FF2B5EF4-FFF2-40B4-BE49-F238E27FC236}">
                <a16:creationId xmlns:a16="http://schemas.microsoft.com/office/drawing/2014/main" xmlns="" id="{2D2CE723-1C02-0D20-E8AA-3391658F4C35}"/>
              </a:ext>
            </a:extLst>
          </p:cNvPr>
          <p:cNvSpPr txBox="1"/>
          <p:nvPr/>
        </p:nvSpPr>
        <p:spPr>
          <a:xfrm>
            <a:off x="4169229" y="3276600"/>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8" name="TextBox 7">
            <a:extLst>
              <a:ext uri="{FF2B5EF4-FFF2-40B4-BE49-F238E27FC236}">
                <a16:creationId xmlns:a16="http://schemas.microsoft.com/office/drawing/2014/main" xmlns="" id="{15D18464-D308-A3A8-9C7E-EAE1EFEF630C}"/>
              </a:ext>
            </a:extLst>
          </p:cNvPr>
          <p:cNvSpPr txBox="1"/>
          <p:nvPr/>
        </p:nvSpPr>
        <p:spPr>
          <a:xfrm>
            <a:off x="8011886" y="3222171"/>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
        <p:nvSpPr>
          <p:cNvPr id="9" name="TextBox 8">
            <a:extLst>
              <a:ext uri="{FF2B5EF4-FFF2-40B4-BE49-F238E27FC236}">
                <a16:creationId xmlns:a16="http://schemas.microsoft.com/office/drawing/2014/main" xmlns="" id="{D3E6E800-078A-31D0-E7CA-7F3C2C65B5A2}"/>
              </a:ext>
            </a:extLst>
          </p:cNvPr>
          <p:cNvSpPr txBox="1"/>
          <p:nvPr/>
        </p:nvSpPr>
        <p:spPr>
          <a:xfrm>
            <a:off x="4125686" y="4278086"/>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10" name="TextBox 9">
            <a:extLst>
              <a:ext uri="{FF2B5EF4-FFF2-40B4-BE49-F238E27FC236}">
                <a16:creationId xmlns:a16="http://schemas.microsoft.com/office/drawing/2014/main" xmlns="" id="{DBC11A21-1678-6EB2-5E1D-262121A287CF}"/>
              </a:ext>
            </a:extLst>
          </p:cNvPr>
          <p:cNvSpPr txBox="1"/>
          <p:nvPr/>
        </p:nvSpPr>
        <p:spPr>
          <a:xfrm>
            <a:off x="8001000" y="4278085"/>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r>
              <a:rPr lang="en-US" sz="2800" dirty="0">
                <a:solidFill>
                  <a:srgbClr val="FF0000"/>
                </a:solidFill>
              </a:rPr>
              <a:t>, </a:t>
            </a:r>
            <a:r>
              <a:rPr lang="en-US" sz="2800" dirty="0" err="1">
                <a:solidFill>
                  <a:srgbClr val="FF0000"/>
                </a:solidFill>
              </a:rPr>
              <a:t>lớp</a:t>
            </a:r>
            <a:r>
              <a:rPr lang="en-US" sz="2800" dirty="0">
                <a:solidFill>
                  <a:srgbClr val="FF0000"/>
                </a:solidFill>
              </a:rPr>
              <a:t> </a:t>
            </a:r>
            <a:r>
              <a:rPr lang="en-US" sz="2800" dirty="0" err="1">
                <a:solidFill>
                  <a:srgbClr val="FF0000"/>
                </a:solidFill>
              </a:rPr>
              <a:t>học</a:t>
            </a:r>
            <a:endParaRPr lang="en-US" sz="2800" dirty="0">
              <a:solidFill>
                <a:srgbClr val="FF0000"/>
              </a:solidFill>
            </a:endParaRPr>
          </a:p>
        </p:txBody>
      </p:sp>
      <p:sp>
        <p:nvSpPr>
          <p:cNvPr id="11" name="TextBox 10">
            <a:extLst>
              <a:ext uri="{FF2B5EF4-FFF2-40B4-BE49-F238E27FC236}">
                <a16:creationId xmlns:a16="http://schemas.microsoft.com/office/drawing/2014/main" xmlns="" id="{E5C5E97A-93A1-6E82-698A-6118F6026A34}"/>
              </a:ext>
            </a:extLst>
          </p:cNvPr>
          <p:cNvSpPr txBox="1"/>
          <p:nvPr/>
        </p:nvSpPr>
        <p:spPr>
          <a:xfrm>
            <a:off x="4223658" y="5399314"/>
            <a:ext cx="3690257" cy="954107"/>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gìn</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chung</a:t>
            </a:r>
            <a:endParaRPr lang="en-US" sz="2800" dirty="0">
              <a:solidFill>
                <a:srgbClr val="FF0000"/>
              </a:solidFill>
            </a:endParaRPr>
          </a:p>
        </p:txBody>
      </p:sp>
      <p:sp>
        <p:nvSpPr>
          <p:cNvPr id="12" name="TextBox 11">
            <a:extLst>
              <a:ext uri="{FF2B5EF4-FFF2-40B4-BE49-F238E27FC236}">
                <a16:creationId xmlns:a16="http://schemas.microsoft.com/office/drawing/2014/main" xmlns="" id="{805970F2-C448-2956-9266-185B59FDC395}"/>
              </a:ext>
            </a:extLst>
          </p:cNvPr>
          <p:cNvSpPr txBox="1"/>
          <p:nvPr/>
        </p:nvSpPr>
        <p:spPr>
          <a:xfrm>
            <a:off x="8098972" y="5399313"/>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xả</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Tree>
    <p:extLst>
      <p:ext uri="{BB962C8B-B14F-4D97-AF65-F5344CB8AC3E}">
        <p14:creationId xmlns:p14="http://schemas.microsoft.com/office/powerpoint/2010/main" val="253512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chemeClr val="accent1"/>
                </a:solidFill>
                <a:latin typeface="Cambria" panose="02040503050406030204" pitchFamily="18" charset="0"/>
                <a:ea typeface="Cambria" panose="02040503050406030204" pitchFamily="18" charset="0"/>
              </a:rPr>
              <a:t>5. </a:t>
            </a:r>
            <a:r>
              <a:rPr lang="en-US" sz="4000" b="1" dirty="0" err="1">
                <a:solidFill>
                  <a:schemeClr val="accent1"/>
                </a:solidFill>
                <a:latin typeface="Cambria" panose="02040503050406030204" pitchFamily="18" charset="0"/>
                <a:ea typeface="Cambria" panose="02040503050406030204" pitchFamily="18" charset="0"/>
              </a:rPr>
              <a:t>Xử</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lý</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tình</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huống</a:t>
            </a:r>
            <a:endParaRPr lang="vi-VN" sz="4000" b="1" dirty="0">
              <a:solidFill>
                <a:schemeClr val="accent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xmlns="" id="{7CB8EE2C-0001-9E39-A921-48B7446A2EDE}"/>
              </a:ext>
            </a:extLst>
          </p:cNvPr>
          <p:cNvSpPr/>
          <p:nvPr/>
        </p:nvSpPr>
        <p:spPr>
          <a:xfrm>
            <a:off x="393192" y="1591056"/>
            <a:ext cx="11036808" cy="4599432"/>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32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xmlns=""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9AA5BBE3-963C-E052-D627-1F6205BEABB3}"/>
              </a:ext>
            </a:extLst>
          </p:cNvPr>
          <p:cNvPicPr>
            <a:picLocks noChangeAspect="1"/>
          </p:cNvPicPr>
          <p:nvPr/>
        </p:nvPicPr>
        <p:blipFill>
          <a:blip r:embed="rId5"/>
          <a:stretch>
            <a:fillRect/>
          </a:stretch>
        </p:blipFill>
        <p:spPr>
          <a:xfrm>
            <a:off x="5323115" y="3927446"/>
            <a:ext cx="5887810" cy="2930554"/>
          </a:xfrm>
          <a:prstGeom prst="rect">
            <a:avLst/>
          </a:prstGeom>
        </p:spPr>
      </p:pic>
    </p:spTree>
    <p:extLst>
      <p:ext uri="{BB962C8B-B14F-4D97-AF65-F5344CB8AC3E}">
        <p14:creationId xmlns:p14="http://schemas.microsoft.com/office/powerpoint/2010/main" val="2961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xmlns=""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3B5AB9CC-2308-C5DF-2061-1525FD57E647}"/>
              </a:ext>
            </a:extLst>
          </p:cNvPr>
          <p:cNvPicPr>
            <a:picLocks noChangeAspect="1"/>
          </p:cNvPicPr>
          <p:nvPr/>
        </p:nvPicPr>
        <p:blipFill>
          <a:blip r:embed="rId5"/>
          <a:stretch>
            <a:fillRect/>
          </a:stretch>
        </p:blipFill>
        <p:spPr>
          <a:xfrm>
            <a:off x="6335485" y="3807795"/>
            <a:ext cx="5569403" cy="3050205"/>
          </a:xfrm>
          <a:prstGeom prst="rect">
            <a:avLst/>
          </a:prstGeom>
        </p:spPr>
      </p:pic>
    </p:spTree>
    <p:extLst>
      <p:ext uri="{BB962C8B-B14F-4D97-AF65-F5344CB8AC3E}">
        <p14:creationId xmlns:p14="http://schemas.microsoft.com/office/powerpoint/2010/main" val="282394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xmlns="" id="{7CB8EE2C-0001-9E39-A921-48B7446A2EDE}"/>
              </a:ext>
            </a:extLst>
          </p:cNvPr>
          <p:cNvSpPr/>
          <p:nvPr/>
        </p:nvSpPr>
        <p:spPr>
          <a:xfrm>
            <a:off x="338764" y="1112085"/>
            <a:ext cx="11036808" cy="2621716"/>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3DFA93D7-B5FB-51D0-1F3C-C5532F0392A3}"/>
              </a:ext>
            </a:extLst>
          </p:cNvPr>
          <p:cNvPicPr>
            <a:picLocks noChangeAspect="1"/>
          </p:cNvPicPr>
          <p:nvPr/>
        </p:nvPicPr>
        <p:blipFill>
          <a:blip r:embed="rId5"/>
          <a:stretch>
            <a:fillRect/>
          </a:stretch>
        </p:blipFill>
        <p:spPr>
          <a:xfrm>
            <a:off x="5431971" y="3857032"/>
            <a:ext cx="6521904" cy="3000967"/>
          </a:xfrm>
          <a:prstGeom prst="rect">
            <a:avLst/>
          </a:prstGeom>
        </p:spPr>
      </p:pic>
    </p:spTree>
    <p:extLst>
      <p:ext uri="{BB962C8B-B14F-4D97-AF65-F5344CB8AC3E}">
        <p14:creationId xmlns:p14="http://schemas.microsoft.com/office/powerpoint/2010/main" val="147958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xmlns="" id="{7CB8EE2C-0001-9E39-A921-48B7446A2EDE}"/>
              </a:ext>
            </a:extLst>
          </p:cNvPr>
          <p:cNvSpPr/>
          <p:nvPr/>
        </p:nvSpPr>
        <p:spPr>
          <a:xfrm>
            <a:off x="338764" y="1112084"/>
            <a:ext cx="11036808" cy="307891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83A95412-3FF1-D3CB-0584-A6D06B7AEB81}"/>
              </a:ext>
            </a:extLst>
          </p:cNvPr>
          <p:cNvPicPr>
            <a:picLocks noChangeAspect="1"/>
          </p:cNvPicPr>
          <p:nvPr/>
        </p:nvPicPr>
        <p:blipFill>
          <a:blip r:embed="rId5"/>
          <a:stretch>
            <a:fillRect/>
          </a:stretch>
        </p:blipFill>
        <p:spPr>
          <a:xfrm>
            <a:off x="5431971" y="3867271"/>
            <a:ext cx="6468836" cy="2990729"/>
          </a:xfrm>
          <a:prstGeom prst="rect">
            <a:avLst/>
          </a:prstGeom>
        </p:spPr>
      </p:pic>
    </p:spTree>
    <p:extLst>
      <p:ext uri="{BB962C8B-B14F-4D97-AF65-F5344CB8AC3E}">
        <p14:creationId xmlns:p14="http://schemas.microsoft.com/office/powerpoint/2010/main" val="1398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xmlns=""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xmlns=""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Làm</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việc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nhóm</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947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547</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#9Slide05 SVNClementine</vt:lpstr>
      <vt:lpstr>Arial</vt:lpstr>
      <vt:lpstr>Calibri</vt:lpstr>
      <vt:lpstr>Calibri Light</vt:lpstr>
      <vt:lpstr>Cambria</vt:lpstr>
      <vt:lpstr>Montserrat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User</cp:lastModifiedBy>
  <cp:revision>12</cp:revision>
  <dcterms:created xsi:type="dcterms:W3CDTF">2024-09-30T07:07:43Z</dcterms:created>
  <dcterms:modified xsi:type="dcterms:W3CDTF">2026-01-06T09:00:45Z</dcterms:modified>
</cp:coreProperties>
</file>