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385" r:id="rId3"/>
    <p:sldId id="387" r:id="rId4"/>
    <p:sldId id="392" r:id="rId5"/>
    <p:sldId id="418" r:id="rId6"/>
    <p:sldId id="419" r:id="rId7"/>
    <p:sldId id="420" r:id="rId8"/>
    <p:sldId id="424" r:id="rId9"/>
    <p:sldId id="4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D72"/>
    <a:srgbClr val="FF0066"/>
    <a:srgbClr val="CC0000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3842" autoAdjust="0"/>
  </p:normalViewPr>
  <p:slideViewPr>
    <p:cSldViewPr snapToGrid="0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0534-92BB-4E05-911F-194A0FF74EEF}" type="datetimeFigureOut">
              <a:rPr lang="en-SG" smtClean="0"/>
              <a:t>6/1/2026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ABCD-E768-4993-B20D-A6337A9C8F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8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xmlns="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xmlns="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7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EBD10A-04A9-4CF3-C509-9E3F3F78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40" y="460196"/>
            <a:ext cx="2493480" cy="1182727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xmlns="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A6BB61-90A9-C0DC-F3AB-AD8C1E629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18" y="1591970"/>
            <a:ext cx="11479763" cy="235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0D9028-92B1-63C3-8C50-B3DC34674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383" y="3090595"/>
            <a:ext cx="296291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xmlns="" id="{1E7CBE8D-273D-92E8-CE57-60CA05CC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4" r="-2" b="-2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9C00071B-7363-47B6-5352-F98195DA50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" y="1685925"/>
            <a:ext cx="6894308" cy="53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9;p40">
            <a:extLst>
              <a:ext uri="{FF2B5EF4-FFF2-40B4-BE49-F238E27FC236}">
                <a16:creationId xmlns:a16="http://schemas.microsoft.com/office/drawing/2014/main" xmlns="" id="{3AB83901-D60F-D7F5-05CF-40DDF66B252E}"/>
              </a:ext>
            </a:extLst>
          </p:cNvPr>
          <p:cNvSpPr txBox="1">
            <a:spLocks/>
          </p:cNvSpPr>
          <p:nvPr/>
        </p:nvSpPr>
        <p:spPr>
          <a:xfrm>
            <a:off x="710046" y="281801"/>
            <a:ext cx="5857638" cy="86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63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endParaRPr lang="en-US" sz="5000" b="1">
              <a:solidFill>
                <a:schemeClr val="tx1"/>
              </a:solidFill>
              <a:latin typeface="SVN-Hole Hearted" panose="020B0A06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C64B5C-6156-88E4-F76B-B98F7CAB4001}"/>
              </a:ext>
            </a:extLst>
          </p:cNvPr>
          <p:cNvSpPr txBox="1"/>
          <p:nvPr/>
        </p:nvSpPr>
        <p:spPr>
          <a:xfrm>
            <a:off x="710045" y="348126"/>
            <a:ext cx="1055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tán thành hay không tán thành với ý kiến nào dưới đây? Vì sao?</a:t>
            </a:r>
            <a:endParaRPr lang="en-SG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E422E4-4545-EA5E-5849-6B8635D5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62087"/>
            <a:ext cx="78676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0AADD8-B784-E0FE-2FE1-275CB3343A67}"/>
              </a:ext>
            </a:extLst>
          </p:cNvPr>
          <p:cNvGrpSpPr/>
          <p:nvPr/>
        </p:nvGrpSpPr>
        <p:grpSpPr>
          <a:xfrm>
            <a:off x="568960" y="253219"/>
            <a:ext cx="10962640" cy="681501"/>
            <a:chOff x="5080000" y="744289"/>
            <a:chExt cx="6111165" cy="59658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57C69C2-14B3-6BA1-71FA-5C2CBD11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E111BB8-1CDF-700E-22A2-081DB16C27B1}"/>
                </a:ext>
              </a:extLst>
            </p:cNvPr>
            <p:cNvSpPr txBox="1"/>
            <p:nvPr/>
          </p:nvSpPr>
          <p:spPr>
            <a:xfrm>
              <a:off x="5238942" y="861164"/>
              <a:ext cx="5623727" cy="18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lựa chọn cách nào để bảo vệ cái đúng, cái tốt? Vì sao?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0EFE85-9AC3-97E2-71A3-68C6B795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19" y="1018757"/>
            <a:ext cx="8357235" cy="54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24">
            <a:extLst>
              <a:ext uri="{FF2B5EF4-FFF2-40B4-BE49-F238E27FC236}">
                <a16:creationId xmlns:a16="http://schemas.microsoft.com/office/drawing/2014/main" xmlns="" id="{A0C830D6-1F38-430A-8509-984ECA57D395}"/>
              </a:ext>
            </a:extLst>
          </p:cNvPr>
          <p:cNvGrpSpPr/>
          <p:nvPr/>
        </p:nvGrpSpPr>
        <p:grpSpPr>
          <a:xfrm>
            <a:off x="1860934" y="389613"/>
            <a:ext cx="9304906" cy="910867"/>
            <a:chOff x="9314122" y="626900"/>
            <a:chExt cx="8364277" cy="1137938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xmlns="" id="{59F4E5AE-CDFC-BC81-9F30-F7468F7A7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14446" y="626900"/>
              <a:ext cx="8363953" cy="1137938"/>
            </a:xfrm>
            <a:prstGeom prst="rect">
              <a:avLst/>
            </a:prstGeom>
          </p:spPr>
        </p:pic>
        <p:sp>
          <p:nvSpPr>
            <p:cNvPr id="9" name="Hình chữ nhật 20">
              <a:extLst>
                <a:ext uri="{FF2B5EF4-FFF2-40B4-BE49-F238E27FC236}">
                  <a16:creationId xmlns:a16="http://schemas.microsoft.com/office/drawing/2014/main" xmlns="" id="{E040B229-233C-7B38-2F67-74C0E4A228D1}"/>
                </a:ext>
              </a:extLst>
            </p:cNvPr>
            <p:cNvSpPr/>
            <p:nvPr/>
          </p:nvSpPr>
          <p:spPr>
            <a:xfrm>
              <a:off x="9314122" y="651973"/>
              <a:ext cx="7507038" cy="455063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4000" b="1" dirty="0" err="1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4000" b="1" dirty="0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kumimoji="0" lang="vi-VN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để bảo vệ cái đúng, cái tốt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2728A0-04F0-4BC9-19F0-6F53D6A39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" y="1692592"/>
            <a:ext cx="4305300" cy="170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17DF3-1989-A7D5-2F60-59EF618D0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692" y="1611312"/>
            <a:ext cx="4219575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6615D2-331D-708D-2187-C02857F44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62" y="3858577"/>
            <a:ext cx="60102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0AADD8-B784-E0FE-2FE1-275CB3343A67}"/>
              </a:ext>
            </a:extLst>
          </p:cNvPr>
          <p:cNvGrpSpPr/>
          <p:nvPr/>
        </p:nvGrpSpPr>
        <p:grpSpPr>
          <a:xfrm>
            <a:off x="579120" y="274532"/>
            <a:ext cx="10962640" cy="1127548"/>
            <a:chOff x="5085664" y="861166"/>
            <a:chExt cx="6111165" cy="61832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57C69C2-14B3-6BA1-71FA-5C2CBD11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5664" y="1078583"/>
              <a:ext cx="6111165" cy="59658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E111BB8-1CDF-700E-22A2-081DB16C27B1}"/>
                </a:ext>
              </a:extLst>
            </p:cNvPr>
            <p:cNvSpPr txBox="1"/>
            <p:nvPr/>
          </p:nvSpPr>
          <p:spPr>
            <a:xfrm>
              <a:off x="5238942" y="861166"/>
              <a:ext cx="5623727" cy="590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 nào biết bảo vệ hoặc chưa biết bảo vệ cái đúng, cái tốt? Vì sao?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F9DF8-5BAA-7294-6B3B-31115436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" y="1577023"/>
            <a:ext cx="5268207" cy="2293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A247C-D432-3DB4-D286-03E2872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20" y="1618198"/>
            <a:ext cx="5272087" cy="2354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9A8D3F-58E5-D7DA-3C07-BF3C1CF6E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7" y="3884930"/>
            <a:ext cx="5115243" cy="2517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00AFDD-23DE-A80E-D32F-B06A5A275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602" y="4237672"/>
            <a:ext cx="578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xmlns="" id="{1E7CBE8D-273D-92E8-CE57-60CA05CC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4" r="-2" b="-2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453CA-DC23-541E-2C87-1F765FFB65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" y="1823469"/>
            <a:ext cx="5445751" cy="4384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836826-5656-B99D-CD10-C04258FC5C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11" y="4849423"/>
            <a:ext cx="1033449" cy="10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xmlns="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xmlns="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FECB04-72BD-0AC7-AE7B-625FF236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724" y="1210258"/>
            <a:ext cx="8265963" cy="39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70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Cambria</vt:lpstr>
      <vt:lpstr>Gochi Hand</vt:lpstr>
      <vt:lpstr>SVN-Hole Hearted</vt:lpstr>
      <vt:lpstr>Times New Roman</vt:lpstr>
      <vt:lpstr>UTM Avo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MĂNG NON TEAM</cp:keywords>
  <cp:lastModifiedBy>Windows User</cp:lastModifiedBy>
  <cp:revision>66</cp:revision>
  <dcterms:created xsi:type="dcterms:W3CDTF">2024-06-03T14:24:44Z</dcterms:created>
  <dcterms:modified xsi:type="dcterms:W3CDTF">2026-01-06T09:02:44Z</dcterms:modified>
</cp:coreProperties>
</file>