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8"/>
  </p:notesMasterIdLst>
  <p:sldIdLst>
    <p:sldId id="258" r:id="rId3"/>
    <p:sldId id="297" r:id="rId4"/>
    <p:sldId id="288" r:id="rId5"/>
    <p:sldId id="300" r:id="rId6"/>
    <p:sldId id="3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0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34363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BCA792-6CEE-EDDF-C107-A30BDCF31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8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418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79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718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014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229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750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982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705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0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80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1/27/2026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D875CC-159D-B925-951D-6FC9CBDAA3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153525"/>
            <a:ext cx="1718343" cy="17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4"/>
          <a:srcRect l="16118" r="3626"/>
          <a:stretch>
            <a:fillRect/>
          </a:stretch>
        </p:blipFill>
        <p:spPr>
          <a:xfrm>
            <a:off x="0" y="-304640"/>
            <a:ext cx="9713972" cy="6290310"/>
          </a:xfrm>
          <a:prstGeom prst="rect">
            <a:avLst/>
          </a:prstGeom>
        </p:spPr>
      </p:pic>
      <p:pic>
        <p:nvPicPr>
          <p:cNvPr id="8" name="图片 7" descr="22"/>
          <p:cNvPicPr>
            <a:picLocks noChangeAspect="1"/>
          </p:cNvPicPr>
          <p:nvPr/>
        </p:nvPicPr>
        <p:blipFill>
          <a:blip r:embed="rId5"/>
          <a:srcRect l="8550" r="42036"/>
          <a:stretch>
            <a:fillRect/>
          </a:stretch>
        </p:blipFill>
        <p:spPr>
          <a:xfrm flipH="1">
            <a:off x="6361961" y="1750869"/>
            <a:ext cx="6147937" cy="583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DBAE89-291E-5779-29E6-6E05FADDB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360" y="1187996"/>
            <a:ext cx="7784944" cy="3011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xmlns="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D95A5A-E2FB-5993-B49D-71AD09417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1513" y="592295"/>
            <a:ext cx="236545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168C00-B28D-9166-89D2-7EAF78D46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267" y="1459882"/>
            <a:ext cx="6559865" cy="2536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94C2D0-7E55-636B-897D-7449F2B460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153525"/>
            <a:ext cx="1718343" cy="1718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250169-B011-2E58-A7E3-547A38F0F5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6887" y="3694125"/>
            <a:ext cx="223742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4"/>
          <a:srcRect l="16118" r="3626"/>
          <a:stretch>
            <a:fillRect/>
          </a:stretch>
        </p:blipFill>
        <p:spPr>
          <a:xfrm>
            <a:off x="0" y="-304640"/>
            <a:ext cx="9713972" cy="6290310"/>
          </a:xfrm>
          <a:prstGeom prst="rect">
            <a:avLst/>
          </a:prstGeom>
        </p:spPr>
      </p:pic>
      <p:pic>
        <p:nvPicPr>
          <p:cNvPr id="8" name="图片 7" descr="22"/>
          <p:cNvPicPr>
            <a:picLocks noChangeAspect="1"/>
          </p:cNvPicPr>
          <p:nvPr/>
        </p:nvPicPr>
        <p:blipFill>
          <a:blip r:embed="rId5"/>
          <a:srcRect l="8550" r="42036"/>
          <a:stretch>
            <a:fillRect/>
          </a:stretch>
        </p:blipFill>
        <p:spPr>
          <a:xfrm flipH="1">
            <a:off x="6361961" y="1750869"/>
            <a:ext cx="6147937" cy="5832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41F9C9-4D90-51A2-FA5E-B17894DC7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137">
            <a:off x="1229359" y="1696719"/>
            <a:ext cx="64832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64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231006" y="254000"/>
            <a:ext cx="11646569" cy="6406682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968872-34E5-4F0D-94DC-3D1D937D9104}"/>
              </a:ext>
            </a:extLst>
          </p:cNvPr>
          <p:cNvSpPr txBox="1"/>
          <p:nvPr/>
        </p:nvSpPr>
        <p:spPr>
          <a:xfrm>
            <a:off x="447040" y="500683"/>
            <a:ext cx="1119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28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xác định một mục ti</a:t>
            </a:r>
            <a:r>
              <a:rPr lang="en-US" sz="28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ê</a:t>
            </a:r>
            <a:r>
              <a:rPr lang="vi-VN" sz="2800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 mà em mong muốn đạt được trong thời gian tới và thực hiện các bước lập kế hoạch để hướng tới mục tiêu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95F1F0-9F21-5190-FC37-1C8E9FE9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7" y="2257742"/>
            <a:ext cx="10416223" cy="23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xmlns="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375251-81CD-6B60-4A6A-8C23F621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091" y="1771177"/>
            <a:ext cx="5791702" cy="3359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D38D8F-C39D-46DF-D494-37A88EAF4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153525"/>
            <a:ext cx="1718343" cy="17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微软雅黑</vt:lpstr>
      <vt:lpstr>宋体</vt:lpstr>
      <vt:lpstr>宋体</vt:lpstr>
      <vt:lpstr>Arial</vt:lpstr>
      <vt:lpstr>Calibri</vt:lpstr>
      <vt:lpstr>Cambria</vt:lpstr>
      <vt:lpstr>ITC Avant Garde Std Bk</vt:lpstr>
      <vt:lpstr>Oi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Windows User</cp:lastModifiedBy>
  <cp:revision>38</cp:revision>
  <dcterms:created xsi:type="dcterms:W3CDTF">2021-05-04T09:55:00Z</dcterms:created>
  <dcterms:modified xsi:type="dcterms:W3CDTF">2026-01-27T04:14:30Z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