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5" r:id="rId4"/>
    <p:sldId id="267" r:id="rId5"/>
    <p:sldId id="272" r:id="rId6"/>
    <p:sldId id="273" r:id="rId7"/>
    <p:sldId id="276" r:id="rId8"/>
    <p:sldId id="2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2D8E2-3C18-4B1A-82B2-11F5C030512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534C0-EEC2-4BE2-A683-757C26BB93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4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7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0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95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64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3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5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6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5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53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00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41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66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1CE4-0569-4998-9691-BE581D81F8A8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43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3"/>
          <a:srcRect l="16118" r="3626"/>
          <a:stretch>
            <a:fillRect/>
          </a:stretch>
        </p:blipFill>
        <p:spPr>
          <a:xfrm>
            <a:off x="0" y="-304640"/>
            <a:ext cx="9713972" cy="629031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4"/>
          <a:srcRect l="8550" r="42036"/>
          <a:stretch>
            <a:fillRect/>
          </a:stretch>
        </p:blipFill>
        <p:spPr>
          <a:xfrm flipH="1">
            <a:off x="6361961" y="1750869"/>
            <a:ext cx="6147937" cy="583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DBAE89-291E-5779-29E6-6E05FADDB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60" y="1187996"/>
            <a:ext cx="7784944" cy="30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83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C81412-3511-E47F-6478-A82243A51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735" y="3888185"/>
            <a:ext cx="2231329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95A5A-E2FB-5993-B49D-71AD09417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513" y="592295"/>
            <a:ext cx="236545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168C00-B28D-9166-89D2-7EAF78D46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267" y="1459882"/>
            <a:ext cx="6559865" cy="2536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4C2D0-7E55-636B-897D-7449F2B460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Lựa chọn các việc cần làm và sắp xếp theo thứ tự các bước lập kế hoạch cá nhân.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9FF37A-09D9-EAFF-B7FD-43DFAAAC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60" y="1442751"/>
            <a:ext cx="6558846" cy="49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có nhận xét gì về cách lập và thực hiện kế hoạch cá nhân của các bạn trong những trường hợp dưới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EB464F-A059-25B0-DF48-73765557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1554798"/>
            <a:ext cx="6120130" cy="1679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C6B35-F51B-8D06-B979-453F16957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3" y="3544570"/>
            <a:ext cx="6172518" cy="151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3ED931-1A89-9410-C4FE-452D0FC65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320" y="1736090"/>
            <a:ext cx="5049202" cy="1322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1E2A47-386A-BFFC-FBF3-23C1A5139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600" y="3688080"/>
            <a:ext cx="5133718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45CDB6-0984-E79D-F2E1-C6EB03D7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446" y="1117600"/>
            <a:ext cx="7596366" cy="52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740693-9118-23DE-2BB9-115B9DF67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8" y="2275114"/>
            <a:ext cx="6184371" cy="4947260"/>
          </a:xfrm>
          <a:prstGeom prst="rect">
            <a:avLst/>
          </a:prstGeom>
        </p:spPr>
      </p:pic>
      <p:sp>
        <p:nvSpPr>
          <p:cNvPr id="3" name="Speech Bubble: Rectangle with Corners Rounded 5">
            <a:extLst>
              <a:ext uri="{FF2B5EF4-FFF2-40B4-BE49-F238E27FC236}">
                <a16:creationId xmlns:a16="http://schemas.microsoft.com/office/drawing/2014/main" xmlns="" id="{75A5ED35-682F-5505-3FAF-3FCC705F58D3}"/>
              </a:ext>
            </a:extLst>
          </p:cNvPr>
          <p:cNvSpPr/>
          <p:nvPr/>
        </p:nvSpPr>
        <p:spPr>
          <a:xfrm>
            <a:off x="2954334" y="990600"/>
            <a:ext cx="7876952" cy="1426028"/>
          </a:xfrm>
          <a:prstGeom prst="wedgeRoundRectCallout">
            <a:avLst>
              <a:gd name="adj1" fmla="val -44023"/>
              <a:gd name="adj2" fmla="val 77011"/>
              <a:gd name="adj3" fmla="val 16667"/>
            </a:avLst>
          </a:prstGeom>
          <a:solidFill>
            <a:srgbClr val="FF818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có nhận xét gì về bảng kế hoạch cá nhân của bạn Phương Anh?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5">
            <a:extLst>
              <a:ext uri="{FF2B5EF4-FFF2-40B4-BE49-F238E27FC236}">
                <a16:creationId xmlns:a16="http://schemas.microsoft.com/office/drawing/2014/main" xmlns="" id="{FA3BB41C-CA8A-E24E-33B9-D8E4FF5D3D5F}"/>
              </a:ext>
            </a:extLst>
          </p:cNvPr>
          <p:cNvSpPr/>
          <p:nvPr/>
        </p:nvSpPr>
        <p:spPr>
          <a:xfrm>
            <a:off x="3563934" y="3276600"/>
            <a:ext cx="7876952" cy="1813560"/>
          </a:xfrm>
          <a:prstGeom prst="wedgeRoundRectCallout">
            <a:avLst>
              <a:gd name="adj1" fmla="val -44023"/>
              <a:gd name="adj2" fmla="val 77011"/>
              <a:gd name="adj3" fmla="val 16667"/>
            </a:avLst>
          </a:prstGeom>
          <a:solidFill>
            <a:srgbClr val="FF818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 là Phương Anh, em sẽ điều chỉnh bảng kế hoạch đó như thế nào? Vì sao?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Xử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tình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6E6DE3-26AC-8DD7-76C1-3474D148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31776"/>
            <a:ext cx="7644447" cy="57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75251-81CD-6B60-4A6A-8C23F621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091" y="1771177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</cp:revision>
  <dcterms:created xsi:type="dcterms:W3CDTF">2025-02-07T06:42:14Z</dcterms:created>
  <dcterms:modified xsi:type="dcterms:W3CDTF">2026-01-27T04:11:53Z</dcterms:modified>
</cp:coreProperties>
</file>