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5" r:id="rId2"/>
    <p:sldMasterId id="2147483707" r:id="rId3"/>
  </p:sldMasterIdLst>
  <p:notesMasterIdLst>
    <p:notesMasterId r:id="rId31"/>
  </p:notesMasterIdLst>
  <p:sldIdLst>
    <p:sldId id="283" r:id="rId4"/>
    <p:sldId id="307" r:id="rId5"/>
    <p:sldId id="257" r:id="rId6"/>
    <p:sldId id="285" r:id="rId7"/>
    <p:sldId id="306" r:id="rId8"/>
    <p:sldId id="267" r:id="rId9"/>
    <p:sldId id="268" r:id="rId10"/>
    <p:sldId id="269" r:id="rId11"/>
    <p:sldId id="273" r:id="rId12"/>
    <p:sldId id="308" r:id="rId13"/>
    <p:sldId id="309" r:id="rId14"/>
    <p:sldId id="310" r:id="rId15"/>
    <p:sldId id="311" r:id="rId16"/>
    <p:sldId id="312" r:id="rId17"/>
    <p:sldId id="313" r:id="rId18"/>
    <p:sldId id="314" r:id="rId19"/>
    <p:sldId id="315" r:id="rId20"/>
    <p:sldId id="316" r:id="rId21"/>
    <p:sldId id="317" r:id="rId22"/>
    <p:sldId id="318" r:id="rId23"/>
    <p:sldId id="319" r:id="rId24"/>
    <p:sldId id="320" r:id="rId25"/>
    <p:sldId id="322" r:id="rId26"/>
    <p:sldId id="321" r:id="rId27"/>
    <p:sldId id="303" r:id="rId28"/>
    <p:sldId id="323" r:id="rId29"/>
    <p:sldId id="280"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8182"/>
    <a:srgbClr val="FFD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9" d="100"/>
          <a:sy n="69" d="100"/>
        </p:scale>
        <p:origin x="-780" y="-9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ableStyles" Target="tableStyles.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EB688F7-5648-4E22-B1B4-2906A952DE49}" type="datetimeFigureOut">
              <a:rPr lang="en-US" smtClean="0"/>
              <a:t>2/4/2026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3FB4EA9-C9E4-4037-9437-695027E9C891}" type="slidenum">
              <a:rPr lang="en-US" smtClean="0"/>
              <a:t>‹#›</a:t>
            </a:fld>
            <a:endParaRPr lang="en-US"/>
          </a:p>
        </p:txBody>
      </p:sp>
    </p:spTree>
    <p:extLst>
      <p:ext uri="{BB962C8B-B14F-4D97-AF65-F5344CB8AC3E}">
        <p14:creationId xmlns:p14="http://schemas.microsoft.com/office/powerpoint/2010/main" val="28722428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800" dirty="0">
                <a:effectLst/>
                <a:latin typeface="Times New Roman" panose="02020603050405020304" pitchFamily="18" charset="0"/>
                <a:ea typeface="Times New Roman" panose="02020603050405020304" pitchFamily="18" charset="0"/>
              </a:rPr>
              <a:t>Trong cuộc sống hay trong học tập của mỗi con người, ai cũng có những dự định, ước mơ, đó là mục tiêu để chúng ta có thêm động lực cố gắng và phấn đấu. Để đạt được những mục tiêu ấy chúng ta cần phải đặt ra các công việc mà bản thân phải tiến hành và các mốc thời gian để thực hiện các công việc đó. Đó chính là quá trình lập kế hoạch cá nhân. Vậy có những loại kế hoạch cá nhân nào? Ý nghĩa của việc lập kế hoạch cá nhân là gì? Chúng ta sẽ cùng tìm hiểu qua bài học ngày hôm nay.</a:t>
            </a:r>
            <a:endParaRPr lang="en-US" dirty="0"/>
          </a:p>
        </p:txBody>
      </p:sp>
      <p:sp>
        <p:nvSpPr>
          <p:cNvPr id="4" name="Slide Number Placeholder 3"/>
          <p:cNvSpPr>
            <a:spLocks noGrp="1"/>
          </p:cNvSpPr>
          <p:nvPr>
            <p:ph type="sldNum" sz="quarter" idx="5"/>
          </p:nvPr>
        </p:nvSpPr>
        <p:spPr/>
        <p:txBody>
          <a:bodyPr/>
          <a:lstStyle/>
          <a:p>
            <a:fld id="{13FB4EA9-C9E4-4037-9437-695027E9C891}" type="slidenum">
              <a:rPr lang="en-US" smtClean="0"/>
              <a:t>3</a:t>
            </a:fld>
            <a:endParaRPr lang="en-US"/>
          </a:p>
        </p:txBody>
      </p:sp>
    </p:spTree>
    <p:extLst>
      <p:ext uri="{BB962C8B-B14F-4D97-AF65-F5344CB8AC3E}">
        <p14:creationId xmlns:p14="http://schemas.microsoft.com/office/powerpoint/2010/main" val="17656213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26B014-D2DC-4DF9-9E85-C79FF91C06A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18777254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26B014-D2DC-4DF9-9E85-C79FF91C06A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33526628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26B014-D2DC-4DF9-9E85-C79FF91C06A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29936183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26B014-D2DC-4DF9-9E85-C79FF91C06A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25771818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26B014-D2DC-4DF9-9E85-C79FF91C06A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35898886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26B014-D2DC-4DF9-9E85-C79FF91C06A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39762784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38365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98694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75788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78794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12447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610695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28A81-8003-4773-BB3C-327752147ED6}" type="datetimeFigureOut">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2026/2/4</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Tree>
    <p:extLst>
      <p:ext uri="{BB962C8B-B14F-4D97-AF65-F5344CB8AC3E}">
        <p14:creationId xmlns:p14="http://schemas.microsoft.com/office/powerpoint/2010/main" val="548280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28A81-8003-4773-BB3C-327752147ED6}" type="datetimeFigureOut">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2026/2/4</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6C2600-C87E-4820-B714-A1CF509802AE}" type="slidenum">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Tree>
    <p:extLst>
      <p:ext uri="{BB962C8B-B14F-4D97-AF65-F5344CB8AC3E}">
        <p14:creationId xmlns:p14="http://schemas.microsoft.com/office/powerpoint/2010/main" val="25108012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28A81-8003-4773-BB3C-327752147ED6}" type="datetimeFigureOut">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2026/2/4</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6C2600-C87E-4820-B714-A1CF509802AE}" type="slidenum">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Tree>
    <p:extLst>
      <p:ext uri="{BB962C8B-B14F-4D97-AF65-F5344CB8AC3E}">
        <p14:creationId xmlns:p14="http://schemas.microsoft.com/office/powerpoint/2010/main" val="24587003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28A81-8003-4773-BB3C-327752147ED6}" type="datetimeFigureOut">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2026/2/4</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6C2600-C87E-4820-B714-A1CF509802AE}" type="slidenum">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Tree>
    <p:extLst>
      <p:ext uri="{BB962C8B-B14F-4D97-AF65-F5344CB8AC3E}">
        <p14:creationId xmlns:p14="http://schemas.microsoft.com/office/powerpoint/2010/main" val="28200814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28A81-8003-4773-BB3C-327752147ED6}" type="datetimeFigureOut">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2026/2/4</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6C2600-C87E-4820-B714-A1CF509802AE}" type="slidenum">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Tree>
    <p:extLst>
      <p:ext uri="{BB962C8B-B14F-4D97-AF65-F5344CB8AC3E}">
        <p14:creationId xmlns:p14="http://schemas.microsoft.com/office/powerpoint/2010/main" val="36203320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88766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28A81-8003-4773-BB3C-327752147ED6}" type="datetimeFigureOut">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2026/2/4</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6C2600-C87E-4820-B714-A1CF509802AE}" type="slidenum">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Tree>
    <p:extLst>
      <p:ext uri="{BB962C8B-B14F-4D97-AF65-F5344CB8AC3E}">
        <p14:creationId xmlns:p14="http://schemas.microsoft.com/office/powerpoint/2010/main" val="1661923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28A81-8003-4773-BB3C-327752147ED6}" type="datetimeFigureOut">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2026/2/4</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6C2600-C87E-4820-B714-A1CF509802AE}" type="slidenum">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Tree>
    <p:extLst>
      <p:ext uri="{BB962C8B-B14F-4D97-AF65-F5344CB8AC3E}">
        <p14:creationId xmlns:p14="http://schemas.microsoft.com/office/powerpoint/2010/main" val="28680815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28A81-8003-4773-BB3C-327752147ED6}" type="datetimeFigureOut">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2026/2/4</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6C2600-C87E-4820-B714-A1CF509802AE}" type="slidenum">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Tree>
    <p:extLst>
      <p:ext uri="{BB962C8B-B14F-4D97-AF65-F5344CB8AC3E}">
        <p14:creationId xmlns:p14="http://schemas.microsoft.com/office/powerpoint/2010/main" val="38588738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28A81-8003-4773-BB3C-327752147ED6}" type="datetimeFigureOut">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2026/2/4</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6C2600-C87E-4820-B714-A1CF509802AE}" type="slidenum">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Tree>
    <p:extLst>
      <p:ext uri="{BB962C8B-B14F-4D97-AF65-F5344CB8AC3E}">
        <p14:creationId xmlns:p14="http://schemas.microsoft.com/office/powerpoint/2010/main" val="31088370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28A81-8003-4773-BB3C-327752147ED6}" type="datetimeFigureOut">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2026/2/4</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6C2600-C87E-4820-B714-A1CF509802AE}" type="slidenum">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Tree>
    <p:extLst>
      <p:ext uri="{BB962C8B-B14F-4D97-AF65-F5344CB8AC3E}">
        <p14:creationId xmlns:p14="http://schemas.microsoft.com/office/powerpoint/2010/main" val="50116574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28A81-8003-4773-BB3C-327752147ED6}" type="datetimeFigureOut">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2026/2/4</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6C2600-C87E-4820-B714-A1CF509802AE}" type="slidenum">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Tree>
    <p:extLst>
      <p:ext uri="{BB962C8B-B14F-4D97-AF65-F5344CB8AC3E}">
        <p14:creationId xmlns:p14="http://schemas.microsoft.com/office/powerpoint/2010/main" val="3993846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28705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F8BCA792-6CEE-EDDF-C107-A30BDCF3146A}"/>
              </a:ext>
            </a:extLst>
          </p:cNvPr>
          <p:cNvPicPr>
            <a:picLocks noChangeAspect="1"/>
          </p:cNvPicPr>
          <p:nvPr userDrawn="1"/>
        </p:nvPicPr>
        <p:blipFill>
          <a:blip r:embed="rId2"/>
          <a:stretch>
            <a:fillRect/>
          </a:stretch>
        </p:blipFill>
        <p:spPr>
          <a:xfrm>
            <a:off x="-1" y="0"/>
            <a:ext cx="12192001" cy="6858000"/>
          </a:xfrm>
          <a:prstGeom prst="rect">
            <a:avLst/>
          </a:prstGeom>
        </p:spPr>
      </p:pic>
    </p:spTree>
    <p:extLst>
      <p:ext uri="{BB962C8B-B14F-4D97-AF65-F5344CB8AC3E}">
        <p14:creationId xmlns:p14="http://schemas.microsoft.com/office/powerpoint/2010/main" val="1688557177"/>
      </p:ext>
    </p:extLst>
  </p:cSld>
  <p:clrMapOvr>
    <a:masterClrMapping/>
  </p:clrMapOvr>
  <p:transition spd="slow">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2026/2/4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200768424"/>
      </p:ext>
    </p:extLst>
  </p:cSld>
  <p:clrMapOvr>
    <a:masterClrMapping/>
  </p:clrMapOvr>
  <p:transition spd="slow">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2026/2/4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337525243"/>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639509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2026/2/4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12143192"/>
      </p:ext>
    </p:extLst>
  </p:cSld>
  <p:clrMapOvr>
    <a:masterClrMapping/>
  </p:clrMapOvr>
  <p:transition spd="slow">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2026/2/4</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79598945"/>
      </p:ext>
    </p:extLst>
  </p:cSld>
  <p:clrMapOvr>
    <a:masterClrMapping/>
  </p:clrMapOvr>
  <p:transition spd="slow">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2026/2/4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66229308"/>
      </p:ext>
    </p:extLst>
  </p:cSld>
  <p:clrMapOvr>
    <a:masterClrMapping/>
  </p:clrMapOvr>
  <p:transition spd="slow">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2026/2/4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338103344"/>
      </p:ext>
    </p:extLst>
  </p:cSld>
  <p:clrMapOvr>
    <a:masterClrMapping/>
  </p:clrMapOvr>
  <p:transition spd="slow">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2026/2/4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218483575"/>
      </p:ext>
    </p:extLst>
  </p:cSld>
  <p:clrMapOvr>
    <a:masterClrMapping/>
  </p:clrMapOvr>
  <p:transition spd="slow">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2026/2/4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969261308"/>
      </p:ext>
    </p:extLst>
  </p:cSld>
  <p:clrMapOvr>
    <a:masterClrMapping/>
  </p:clrMapOvr>
  <p:transition spd="slow">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2026/2/4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230759061"/>
      </p:ext>
    </p:extLst>
  </p:cSld>
  <p:clrMapOvr>
    <a:masterClrMapping/>
  </p:clrMapOvr>
  <p:transition spd="slow">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2026/2/4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48758729"/>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13399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47845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57238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85323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62242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20010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image" Target="../media/image2.png"/><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image" Target="../media/image1.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image" Target="../media/image2.png"/><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585073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8" name="组合 7"/>
          <p:cNvGrpSpPr/>
          <p:nvPr userDrawn="1"/>
        </p:nvGrpSpPr>
        <p:grpSpPr>
          <a:xfrm>
            <a:off x="326600" y="459350"/>
            <a:ext cx="11459000" cy="5955964"/>
            <a:chOff x="885536" y="1424739"/>
            <a:chExt cx="10624293" cy="4978857"/>
          </a:xfrm>
        </p:grpSpPr>
        <p:sp>
          <p:nvSpPr>
            <p:cNvPr id="9" name="圆角矩形 8"/>
            <p:cNvSpPr/>
            <p:nvPr/>
          </p:nvSpPr>
          <p:spPr>
            <a:xfrm>
              <a:off x="885536" y="1424739"/>
              <a:ext cx="10624293" cy="4978857"/>
            </a:xfrm>
            <a:prstGeom prst="roundRect">
              <a:avLst>
                <a:gd name="adj" fmla="val 1287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Light"/>
                <a:cs typeface="+mn-cs"/>
              </a:endParaRPr>
            </a:p>
          </p:txBody>
        </p:sp>
        <p:sp>
          <p:nvSpPr>
            <p:cNvPr id="10" name="圆角矩形 9"/>
            <p:cNvSpPr/>
            <p:nvPr/>
          </p:nvSpPr>
          <p:spPr>
            <a:xfrm>
              <a:off x="1011953" y="1569882"/>
              <a:ext cx="10352733" cy="4700289"/>
            </a:xfrm>
            <a:prstGeom prst="roundRect">
              <a:avLst>
                <a:gd name="adj" fmla="val 12877"/>
              </a:avLst>
            </a:prstGeom>
            <a:solidFill>
              <a:schemeClr val="bg1"/>
            </a:solidFill>
            <a:ln w="28575">
              <a:solidFill>
                <a:schemeClr val="tx1">
                  <a:lumMod val="85000"/>
                  <a:lumOff val="1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Light"/>
                <a:cs typeface="+mn-cs"/>
              </a:endParaRPr>
            </a:p>
          </p:txBody>
        </p:sp>
      </p:grpSp>
      <p:pic>
        <p:nvPicPr>
          <p:cNvPr id="5" name="Picture 4">
            <a:extLst>
              <a:ext uri="{FF2B5EF4-FFF2-40B4-BE49-F238E27FC236}">
                <a16:creationId xmlns:a16="http://schemas.microsoft.com/office/drawing/2014/main" xmlns="" id="{AE2253CF-47AD-0E08-FF27-15732DC176C4}"/>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626705" y="0"/>
            <a:ext cx="1496370" cy="1496370"/>
          </a:xfrm>
          <a:prstGeom prst="rect">
            <a:avLst/>
          </a:prstGeom>
        </p:spPr>
      </p:pic>
    </p:spTree>
    <p:extLst>
      <p:ext uri="{BB962C8B-B14F-4D97-AF65-F5344CB8AC3E}">
        <p14:creationId xmlns:p14="http://schemas.microsoft.com/office/powerpoint/2010/main" val="3604017207"/>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706" r:id="rId12"/>
  </p:sldLayoutIdLst>
  <p:txStyles>
    <p:titleStyle>
      <a:lvl1pPr algn="l" defTabSz="914400" rtl="0" eaLnBrk="1" latinLnBrk="0" hangingPunct="1">
        <a:lnSpc>
          <a:spcPct val="90000"/>
        </a:lnSpc>
        <a:spcBef>
          <a:spcPct val="0"/>
        </a:spcBef>
        <a:buNone/>
        <a:defRPr sz="4400" kern="1200">
          <a:solidFill>
            <a:schemeClr val="tx1"/>
          </a:solidFill>
          <a:latin typeface="思源黑体 CN Light" panose="020B0300000000000000" pitchFamily="34" charset="-122"/>
          <a:ea typeface="思源黑体 CN Light" panose="020B0300000000000000"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思源黑体 CN Light" panose="020B0300000000000000" pitchFamily="34" charset="-122"/>
          <a:ea typeface="思源黑体 CN Light" panose="020B0300000000000000"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黑体 CN Light" panose="020B0300000000000000" pitchFamily="34" charset="-122"/>
          <a:ea typeface="思源黑体 CN Light" panose="020B0300000000000000"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黑体 CN Light" panose="020B0300000000000000" pitchFamily="34" charset="-122"/>
          <a:ea typeface="思源黑体 CN Light" panose="020B0300000000000000"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Light" panose="020B0300000000000000" pitchFamily="34" charset="-122"/>
          <a:ea typeface="思源黑体 CN Light" panose="020B0300000000000000"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Light" panose="020B0300000000000000" pitchFamily="34" charset="-122"/>
          <a:ea typeface="思源黑体 CN Light" panose="020B0300000000000000"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2026/2/4</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pic>
        <p:nvPicPr>
          <p:cNvPr id="7" name="Picture 6">
            <a:extLst>
              <a:ext uri="{FF2B5EF4-FFF2-40B4-BE49-F238E27FC236}">
                <a16:creationId xmlns:a16="http://schemas.microsoft.com/office/drawing/2014/main" xmlns="" id="{E3B567A8-4B11-AF6F-8E0D-201957439203}"/>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626705" y="0"/>
            <a:ext cx="1496370" cy="1496370"/>
          </a:xfrm>
          <a:prstGeom prst="rect">
            <a:avLst/>
          </a:prstGeom>
        </p:spPr>
      </p:pic>
    </p:spTree>
    <p:extLst>
      <p:ext uri="{BB962C8B-B14F-4D97-AF65-F5344CB8AC3E}">
        <p14:creationId xmlns:p14="http://schemas.microsoft.com/office/powerpoint/2010/main" val="2122389272"/>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1.jpg"/><Relationship Id="rId1" Type="http://schemas.openxmlformats.org/officeDocument/2006/relationships/slideLayout" Target="../slideLayouts/slideLayout2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8.png"/><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8.png"/><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9.jpe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26.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image" Target="../media/image24.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8.png"/><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8.png"/><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8.png"/><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8.png"/><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21.xml"/></Relationships>
</file>

<file path=ppt/slides/_rels/slide2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8.png"/><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8.png"/><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8.png"/><Relationship Id="rId1" Type="http://schemas.openxmlformats.org/officeDocument/2006/relationships/slideLayout" Target="../slideLayouts/slideLayout21.xml"/></Relationships>
</file>

<file path=ppt/slides/_rels/slide2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1.jpg"/><Relationship Id="rId1" Type="http://schemas.openxmlformats.org/officeDocument/2006/relationships/slideLayout" Target="../slideLayouts/slideLayout2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1.xml"/><Relationship Id="rId5" Type="http://schemas.openxmlformats.org/officeDocument/2006/relationships/image" Target="../media/image35.png"/><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7.xml"/><Relationship Id="rId5" Type="http://schemas.openxmlformats.org/officeDocument/2006/relationships/image" Target="../media/image39.png"/><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8.png"/><Relationship Id="rId1" Type="http://schemas.openxmlformats.org/officeDocument/2006/relationships/slideLayout" Target="../slideLayouts/slideLayout21.xml"/></Relationships>
</file>

<file path=ppt/slides/_rels/slide2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2.png"/><Relationship Id="rId7" Type="http://schemas.openxmlformats.org/officeDocument/2006/relationships/image" Target="../media/image7.png"/><Relationship Id="rId2" Type="http://schemas.openxmlformats.org/officeDocument/2006/relationships/image" Target="../media/image1.jpg"/><Relationship Id="rId1" Type="http://schemas.openxmlformats.org/officeDocument/2006/relationships/slideLayout" Target="../slideLayouts/slideLayout21.xml"/><Relationship Id="rId6" Type="http://schemas.openxmlformats.org/officeDocument/2006/relationships/image" Target="../media/image41.png"/><Relationship Id="rId5" Type="http://schemas.openxmlformats.org/officeDocument/2006/relationships/image" Target="../media/image40.png"/><Relationship Id="rId10" Type="http://schemas.openxmlformats.org/officeDocument/2006/relationships/image" Target="../media/image42.png"/><Relationship Id="rId4" Type="http://schemas.openxmlformats.org/officeDocument/2006/relationships/image" Target="../media/image13.png"/><Relationship Id="rId9" Type="http://schemas.openxmlformats.org/officeDocument/2006/relationships/image" Target="../media/image6.png"/></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jp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2.png"/><Relationship Id="rId5" Type="http://schemas.openxmlformats.org/officeDocument/2006/relationships/image" Target="../media/image13.png"/><Relationship Id="rId10" Type="http://schemas.openxmlformats.org/officeDocument/2006/relationships/image" Target="../media/image16.png"/><Relationship Id="rId4" Type="http://schemas.openxmlformats.org/officeDocument/2006/relationships/image" Target="../media/image12.png"/><Relationship Id="rId9" Type="http://schemas.openxmlformats.org/officeDocument/2006/relationships/image" Target="../media/image15.png"/></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1.jpg"/><Relationship Id="rId1" Type="http://schemas.openxmlformats.org/officeDocument/2006/relationships/slideLayout" Target="../slideLayouts/slideLayout2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7.png"/></Relationships>
</file>

<file path=ppt/slides/_rels/slide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9.jpe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26.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722257" y="971324"/>
            <a:ext cx="7840808" cy="5261429"/>
          </a:xfrm>
          <a:prstGeom prst="rect">
            <a:avLst/>
          </a:prstGeom>
        </p:spPr>
      </p:pic>
      <p:grpSp>
        <p:nvGrpSpPr>
          <p:cNvPr id="16" name="组合 15">
            <a:extLst>
              <a:ext uri="{FF2B5EF4-FFF2-40B4-BE49-F238E27FC236}">
                <a16:creationId xmlns:a16="http://schemas.microsoft.com/office/drawing/2014/main" xmlns="" id="{5BF58E39-2B03-4CAA-92E9-641CA2D2180D}"/>
              </a:ext>
            </a:extLst>
          </p:cNvPr>
          <p:cNvGrpSpPr/>
          <p:nvPr/>
        </p:nvGrpSpPr>
        <p:grpSpPr>
          <a:xfrm>
            <a:off x="0" y="0"/>
            <a:ext cx="12185222" cy="3255962"/>
            <a:chOff x="0" y="0"/>
            <a:chExt cx="12185222" cy="3255962"/>
          </a:xfrm>
        </p:grpSpPr>
        <p:pic>
          <p:nvPicPr>
            <p:cNvPr id="18" name="图片 17">
              <a:extLst>
                <a:ext uri="{FF2B5EF4-FFF2-40B4-BE49-F238E27FC236}">
                  <a16:creationId xmlns:a16="http://schemas.microsoft.com/office/drawing/2014/main" xmlns="" id="{6EAB8C36-A14A-4663-95AC-A167EFE0B5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175341" y="0"/>
              <a:ext cx="5009881" cy="3255962"/>
            </a:xfrm>
            <a:prstGeom prst="rect">
              <a:avLst/>
            </a:prstGeom>
          </p:spPr>
        </p:pic>
        <p:pic>
          <p:nvPicPr>
            <p:cNvPr id="19" name="图片 18">
              <a:extLst>
                <a:ext uri="{FF2B5EF4-FFF2-40B4-BE49-F238E27FC236}">
                  <a16:creationId xmlns:a16="http://schemas.microsoft.com/office/drawing/2014/main" xmlns="" id="{65AEEFE8-22C2-4D70-99AA-9210B5A6C3E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0" y="0"/>
              <a:ext cx="2526145" cy="1879143"/>
            </a:xfrm>
            <a:prstGeom prst="rect">
              <a:avLst/>
            </a:prstGeom>
          </p:spPr>
        </p:pic>
      </p:grpSp>
      <p:pic>
        <p:nvPicPr>
          <p:cNvPr id="24" name="图片 23"/>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6343589" y="1044121"/>
            <a:ext cx="1101139" cy="1580260"/>
          </a:xfrm>
          <a:prstGeom prst="rect">
            <a:avLst/>
          </a:prstGeom>
        </p:spPr>
      </p:pic>
      <p:pic>
        <p:nvPicPr>
          <p:cNvPr id="13" name="图片 12"/>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rot="10500974" flipV="1">
            <a:off x="347200" y="5858583"/>
            <a:ext cx="1743043" cy="1207642"/>
          </a:xfrm>
          <a:prstGeom prst="rect">
            <a:avLst/>
          </a:prstGeom>
        </p:spPr>
      </p:pic>
      <p:grpSp>
        <p:nvGrpSpPr>
          <p:cNvPr id="2" name="Group 1"/>
          <p:cNvGrpSpPr/>
          <p:nvPr/>
        </p:nvGrpSpPr>
        <p:grpSpPr>
          <a:xfrm>
            <a:off x="6618152" y="2685143"/>
            <a:ext cx="5484774" cy="4049486"/>
            <a:chOff x="6618152" y="2685143"/>
            <a:chExt cx="5484774" cy="4049486"/>
          </a:xfrm>
        </p:grpSpPr>
        <p:pic>
          <p:nvPicPr>
            <p:cNvPr id="4" name="图片 3"/>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6618152" y="2685143"/>
              <a:ext cx="5484774" cy="4049486"/>
            </a:xfrm>
            <a:prstGeom prst="rect">
              <a:avLst/>
            </a:prstGeom>
          </p:spPr>
        </p:pic>
        <p:sp>
          <p:nvSpPr>
            <p:cNvPr id="20" name="Rectangle 19"/>
            <p:cNvSpPr/>
            <p:nvPr/>
          </p:nvSpPr>
          <p:spPr>
            <a:xfrm>
              <a:off x="7452893" y="5442557"/>
              <a:ext cx="1601301" cy="422734"/>
            </a:xfrm>
            <a:prstGeom prst="rect">
              <a:avLst/>
            </a:prstGeom>
            <a:solidFill>
              <a:srgbClr val="94C6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Light"/>
                <a:ea typeface="+mn-ea"/>
                <a:cs typeface="+mn-cs"/>
              </a:endParaRPr>
            </a:p>
          </p:txBody>
        </p:sp>
      </p:grpSp>
      <p:pic>
        <p:nvPicPr>
          <p:cNvPr id="3" name="Picture 2"/>
          <p:cNvPicPr>
            <a:picLocks noChangeAspect="1"/>
          </p:cNvPicPr>
          <p:nvPr/>
        </p:nvPicPr>
        <p:blipFill>
          <a:blip r:embed="rId9"/>
          <a:stretch>
            <a:fillRect/>
          </a:stretch>
        </p:blipFill>
        <p:spPr>
          <a:xfrm>
            <a:off x="1760320" y="2709920"/>
            <a:ext cx="5236918" cy="2859272"/>
          </a:xfrm>
          <a:prstGeom prst="rect">
            <a:avLst/>
          </a:prstGeom>
        </p:spPr>
      </p:pic>
    </p:spTree>
    <p:extLst>
      <p:ext uri="{BB962C8B-B14F-4D97-AF65-F5344CB8AC3E}">
        <p14:creationId xmlns:p14="http://schemas.microsoft.com/office/powerpoint/2010/main" val="756702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2D2B6245-318F-A1A3-E6C7-59668128B88E}"/>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8" y="2275114"/>
            <a:ext cx="6184371" cy="4947260"/>
          </a:xfrm>
          <a:prstGeom prst="rect">
            <a:avLst/>
          </a:prstGeom>
        </p:spPr>
      </p:pic>
      <p:sp>
        <p:nvSpPr>
          <p:cNvPr id="3" name="Speech Bubble: Rectangle with Corners Rounded 5">
            <a:extLst>
              <a:ext uri="{FF2B5EF4-FFF2-40B4-BE49-F238E27FC236}">
                <a16:creationId xmlns:a16="http://schemas.microsoft.com/office/drawing/2014/main" xmlns="" id="{F2543577-84A7-8A81-6B0F-367FE47B5018}"/>
              </a:ext>
            </a:extLst>
          </p:cNvPr>
          <p:cNvSpPr/>
          <p:nvPr/>
        </p:nvSpPr>
        <p:spPr>
          <a:xfrm>
            <a:off x="2954334" y="349641"/>
            <a:ext cx="7876952" cy="2066987"/>
          </a:xfrm>
          <a:prstGeom prst="wedgeRoundRectCallout">
            <a:avLst>
              <a:gd name="adj1" fmla="val -44023"/>
              <a:gd name="adj2" fmla="val 77011"/>
              <a:gd name="adj3" fmla="val 16667"/>
            </a:avLst>
          </a:prstGeom>
          <a:solidFill>
            <a:srgbClr val="FF818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sz="44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Theo em, dựa vào thời gian thực hiện, sẽ có những loại kế hoạch cá nhân nào?</a:t>
            </a:r>
            <a:endParaRPr kumimoji="0" lang="en-US" sz="4400" b="0" i="0" u="none" strike="noStrike" kern="1200" cap="none" spc="0" normalizeH="0" baseline="0" noProof="0" dirty="0">
              <a:ln>
                <a:noFill/>
              </a:ln>
              <a:solidFill>
                <a:srgbClr val="F7A9BD">
                  <a:lumMod val="10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4" name="Google Shape;276;p7">
            <a:extLst>
              <a:ext uri="{FF2B5EF4-FFF2-40B4-BE49-F238E27FC236}">
                <a16:creationId xmlns:a16="http://schemas.microsoft.com/office/drawing/2014/main" xmlns="" id="{1CDE4217-E169-15D5-A15E-AE74D00930E8}"/>
              </a:ext>
            </a:extLst>
          </p:cNvPr>
          <p:cNvSpPr/>
          <p:nvPr/>
        </p:nvSpPr>
        <p:spPr>
          <a:xfrm>
            <a:off x="3365077" y="3121410"/>
            <a:ext cx="8282637" cy="2920161"/>
          </a:xfrm>
          <a:prstGeom prst="roundRect">
            <a:avLst>
              <a:gd name="adj" fmla="val 46272"/>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lang="en-US" sz="4000" dirty="0">
                <a:solidFill>
                  <a:schemeClr val="bg1"/>
                </a:solidFill>
                <a:latin typeface="Cambria" panose="02040503050406030204" pitchFamily="18" charset="0"/>
                <a:ea typeface="Cambria" panose="02040503050406030204" pitchFamily="18" charset="0"/>
              </a:rPr>
              <a:t>K</a:t>
            </a: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ế </a:t>
            </a:r>
            <a:r>
              <a:rPr kumimoji="0" lang="en-US" sz="4000" b="0"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hoạch</a:t>
            </a: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cá</a:t>
            </a: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nhân</a:t>
            </a: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làm</a:t>
            </a: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trong</a:t>
            </a: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ngày</a:t>
            </a: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kế</a:t>
            </a: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hoạch</a:t>
            </a: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làm</a:t>
            </a: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trong</a:t>
            </a: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 1 </a:t>
            </a:r>
            <a:r>
              <a:rPr kumimoji="0" lang="en-US" sz="4000" b="0"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tháng</a:t>
            </a: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kế</a:t>
            </a: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hoạch</a:t>
            </a: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làm</a:t>
            </a: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trong</a:t>
            </a: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nhiều</a:t>
            </a: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năm</a:t>
            </a: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a:t>
            </a:r>
            <a:endParaRPr kumimoji="0"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981682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2D2B6245-318F-A1A3-E6C7-59668128B88E}"/>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8" y="2275114"/>
            <a:ext cx="6184371" cy="4947260"/>
          </a:xfrm>
          <a:prstGeom prst="rect">
            <a:avLst/>
          </a:prstGeom>
        </p:spPr>
      </p:pic>
      <p:sp>
        <p:nvSpPr>
          <p:cNvPr id="3" name="Speech Bubble: Rectangle with Corners Rounded 5">
            <a:extLst>
              <a:ext uri="{FF2B5EF4-FFF2-40B4-BE49-F238E27FC236}">
                <a16:creationId xmlns:a16="http://schemas.microsoft.com/office/drawing/2014/main" xmlns="" id="{F2543577-84A7-8A81-6B0F-367FE47B5018}"/>
              </a:ext>
            </a:extLst>
          </p:cNvPr>
          <p:cNvSpPr/>
          <p:nvPr/>
        </p:nvSpPr>
        <p:spPr>
          <a:xfrm>
            <a:off x="2954334" y="349641"/>
            <a:ext cx="7876952" cy="2066987"/>
          </a:xfrm>
          <a:prstGeom prst="wedgeRoundRectCallout">
            <a:avLst>
              <a:gd name="adj1" fmla="val -44023"/>
              <a:gd name="adj2" fmla="val 77011"/>
              <a:gd name="adj3" fmla="val 16667"/>
            </a:avLst>
          </a:prstGeom>
          <a:solidFill>
            <a:srgbClr val="FF818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sz="44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Hãy kể thêm các loại kế hoạch cá nhân khác mà em biết</a:t>
            </a:r>
            <a:endParaRPr kumimoji="0" lang="en-US" sz="4400" b="0" i="0" u="none" strike="noStrike" kern="1200" cap="none" spc="0" normalizeH="0" baseline="0" noProof="0" dirty="0">
              <a:ln>
                <a:noFill/>
              </a:ln>
              <a:solidFill>
                <a:srgbClr val="F7A9BD">
                  <a:lumMod val="10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4" name="Google Shape;276;p7">
            <a:extLst>
              <a:ext uri="{FF2B5EF4-FFF2-40B4-BE49-F238E27FC236}">
                <a16:creationId xmlns:a16="http://schemas.microsoft.com/office/drawing/2014/main" xmlns="" id="{1CDE4217-E169-15D5-A15E-AE74D00930E8}"/>
              </a:ext>
            </a:extLst>
          </p:cNvPr>
          <p:cNvSpPr/>
          <p:nvPr/>
        </p:nvSpPr>
        <p:spPr>
          <a:xfrm>
            <a:off x="3365077" y="3121410"/>
            <a:ext cx="8282637" cy="2920161"/>
          </a:xfrm>
          <a:prstGeom prst="roundRect">
            <a:avLst>
              <a:gd name="adj" fmla="val 46272"/>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lvl="0" algn="just">
              <a:defRPr/>
            </a:pP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Kế</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hoạch</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học</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tập</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kế</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hoạch</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tiết</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kiệm</a:t>
            </a:r>
            <a:r>
              <a:rPr lang="en-US" sz="4400" dirty="0">
                <a:solidFill>
                  <a:prstClr val="white"/>
                </a:solidFill>
                <a:latin typeface="Cambria" panose="02040503050406030204" pitchFamily="18" charset="0"/>
                <a:ea typeface="Cambria" panose="02040503050406030204" pitchFamily="18" charset="0"/>
              </a:rPr>
              <a:t>…</a:t>
            </a:r>
            <a:endParaRPr kumimoji="0" sz="4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59280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2A9352A4-F300-9AB7-9E61-D09F99C55F17}"/>
              </a:ext>
            </a:extLst>
          </p:cNvPr>
          <p:cNvPicPr>
            <a:picLocks noChangeAspect="1"/>
          </p:cNvPicPr>
          <p:nvPr/>
        </p:nvPicPr>
        <p:blipFill>
          <a:blip r:embed="rId2"/>
          <a:stretch>
            <a:fillRect/>
          </a:stretch>
        </p:blipFill>
        <p:spPr>
          <a:xfrm>
            <a:off x="508000" y="1828799"/>
            <a:ext cx="2692400" cy="4436233"/>
          </a:xfrm>
          <a:prstGeom prst="rect">
            <a:avLst/>
          </a:prstGeom>
        </p:spPr>
      </p:pic>
      <p:grpSp>
        <p:nvGrpSpPr>
          <p:cNvPr id="4" name="Group 3">
            <a:extLst>
              <a:ext uri="{FF2B5EF4-FFF2-40B4-BE49-F238E27FC236}">
                <a16:creationId xmlns:a16="http://schemas.microsoft.com/office/drawing/2014/main" xmlns="" id="{3C41B2E2-4203-674E-BE01-02E6444205BE}"/>
              </a:ext>
            </a:extLst>
          </p:cNvPr>
          <p:cNvGrpSpPr/>
          <p:nvPr/>
        </p:nvGrpSpPr>
        <p:grpSpPr>
          <a:xfrm>
            <a:off x="3606799" y="816429"/>
            <a:ext cx="7406642" cy="4463142"/>
            <a:chOff x="2178197" y="524848"/>
            <a:chExt cx="6917443" cy="2308324"/>
          </a:xfrm>
        </p:grpSpPr>
        <p:sp>
          <p:nvSpPr>
            <p:cNvPr id="5" name="Rectangle: Rounded Corners 4">
              <a:extLst>
                <a:ext uri="{FF2B5EF4-FFF2-40B4-BE49-F238E27FC236}">
                  <a16:creationId xmlns:a16="http://schemas.microsoft.com/office/drawing/2014/main" xmlns="" id="{98543B52-1789-F3A9-768A-A32AFB5BBB71}"/>
                </a:ext>
              </a:extLst>
            </p:cNvPr>
            <p:cNvSpPr/>
            <p:nvPr/>
          </p:nvSpPr>
          <p:spPr>
            <a:xfrm>
              <a:off x="2178197" y="524848"/>
              <a:ext cx="6917443" cy="2308324"/>
            </a:xfrm>
            <a:prstGeom prst="roundRect">
              <a:avLst/>
            </a:prstGeom>
            <a:solidFill>
              <a:srgbClr val="CDEBFF"/>
            </a:solidFill>
            <a:ln w="38100">
              <a:solidFill>
                <a:srgbClr val="0099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6" name="TextBox 5">
              <a:extLst>
                <a:ext uri="{FF2B5EF4-FFF2-40B4-BE49-F238E27FC236}">
                  <a16:creationId xmlns:a16="http://schemas.microsoft.com/office/drawing/2014/main" xmlns="" id="{A6746878-D194-88AE-8E65-DE699EAA51F6}"/>
                </a:ext>
              </a:extLst>
            </p:cNvPr>
            <p:cNvSpPr txBox="1"/>
            <p:nvPr/>
          </p:nvSpPr>
          <p:spPr>
            <a:xfrm>
              <a:off x="2484871" y="609299"/>
              <a:ext cx="6420311" cy="2159027"/>
            </a:xfrm>
            <a:prstGeom prst="rect">
              <a:avLst/>
            </a:prstGeom>
            <a:noFill/>
          </p:spPr>
          <p:txBody>
            <a:bodyPr wrap="square" rtlCol="0">
              <a:spAutoFit/>
            </a:bodyPr>
            <a:lstStyle/>
            <a:p>
              <a:pPr marL="457200" marR="0" indent="-457200" algn="just">
                <a:lnSpc>
                  <a:spcPct val="120000"/>
                </a:lnSpc>
                <a:spcBef>
                  <a:spcPts val="0"/>
                </a:spcBef>
                <a:spcAft>
                  <a:spcPts val="0"/>
                </a:spcAft>
                <a:buFont typeface="Arial" panose="020B0604020202020204" pitchFamily="34" charset="0"/>
                <a:buChar char="•"/>
              </a:pPr>
              <a:r>
                <a:rPr lang="en-US" sz="3200" dirty="0" err="1">
                  <a:effectLst/>
                  <a:latin typeface="Cambria" panose="02040503050406030204" pitchFamily="18" charset="0"/>
                  <a:ea typeface="Cambria" panose="02040503050406030204" pitchFamily="18" charset="0"/>
                </a:rPr>
                <a:t>Kế</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hoạch</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thực</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hiện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trong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ngày</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vài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ngày</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hoặc</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vài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tuần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gọi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là</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kế</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hoạch</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ngắn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hạn</a:t>
              </a:r>
              <a:r>
                <a:rPr lang="en-US" sz="3200" dirty="0">
                  <a:effectLst/>
                  <a:latin typeface="Cambria" panose="02040503050406030204" pitchFamily="18" charset="0"/>
                  <a:ea typeface="Cambria" panose="02040503050406030204" pitchFamily="18" charset="0"/>
                </a:rPr>
                <a:t>.</a:t>
              </a:r>
            </a:p>
            <a:p>
              <a:pPr marL="457200" marR="0" indent="-457200" algn="just">
                <a:lnSpc>
                  <a:spcPct val="120000"/>
                </a:lnSpc>
                <a:spcBef>
                  <a:spcPts val="0"/>
                </a:spcBef>
                <a:spcAft>
                  <a:spcPts val="0"/>
                </a:spcAft>
                <a:buFont typeface="Arial" panose="020B0604020202020204" pitchFamily="34" charset="0"/>
                <a:buChar char="•"/>
              </a:pPr>
              <a:r>
                <a:rPr lang="en-US" sz="3200" dirty="0" err="1">
                  <a:effectLst/>
                  <a:latin typeface="Cambria" panose="02040503050406030204" pitchFamily="18" charset="0"/>
                  <a:ea typeface="Cambria" panose="02040503050406030204" pitchFamily="18" charset="0"/>
                </a:rPr>
                <a:t>Kế</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hoạch</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thực</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hiện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một</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hoặc</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vài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tháng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gọi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là</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kế</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hoạch</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trung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hạn</a:t>
              </a:r>
              <a:r>
                <a:rPr lang="en-US" sz="3200" dirty="0">
                  <a:effectLst/>
                  <a:latin typeface="Cambria" panose="02040503050406030204" pitchFamily="18" charset="0"/>
                  <a:ea typeface="Cambria" panose="02040503050406030204" pitchFamily="18" charset="0"/>
                </a:rPr>
                <a:t>.</a:t>
              </a:r>
            </a:p>
            <a:p>
              <a:pPr marL="457200" marR="0" indent="-457200" algn="just">
                <a:lnSpc>
                  <a:spcPct val="120000"/>
                </a:lnSpc>
                <a:spcBef>
                  <a:spcPts val="0"/>
                </a:spcBef>
                <a:spcAft>
                  <a:spcPts val="0"/>
                </a:spcAft>
                <a:buFont typeface="Arial" panose="020B0604020202020204" pitchFamily="34" charset="0"/>
                <a:buChar char="•"/>
              </a:pPr>
              <a:r>
                <a:rPr lang="en-US" sz="3200" dirty="0" err="1">
                  <a:effectLst/>
                  <a:latin typeface="Cambria" panose="02040503050406030204" pitchFamily="18" charset="0"/>
                  <a:ea typeface="Cambria" panose="02040503050406030204" pitchFamily="18" charset="0"/>
                </a:rPr>
                <a:t>Kế</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hoạch</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thực</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hiện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trong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một</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hoặc</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vài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năm</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gọi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là</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kế</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hoạch</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dài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hạn</a:t>
              </a:r>
              <a:r>
                <a:rPr lang="en-US" sz="3200" dirty="0">
                  <a:effectLst/>
                  <a:latin typeface="Cambria" panose="02040503050406030204" pitchFamily="18" charset="0"/>
                  <a:ea typeface="Cambria" panose="02040503050406030204" pitchFamily="18" charset="0"/>
                </a:rPr>
                <a:t>.</a:t>
              </a:r>
            </a:p>
          </p:txBody>
        </p:sp>
      </p:grpSp>
    </p:spTree>
    <p:extLst>
      <p:ext uri="{BB962C8B-B14F-4D97-AF65-F5344CB8AC3E}">
        <p14:creationId xmlns:p14="http://schemas.microsoft.com/office/powerpoint/2010/main" val="2218272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a:picLocks noChangeAspect="1"/>
          </p:cNvPicPr>
          <p:nvPr/>
        </p:nvPicPr>
        <p:blipFill>
          <a:blip r:embed="rId2"/>
          <a:stretch>
            <a:fillRect/>
          </a:stretch>
        </p:blipFill>
        <p:spPr>
          <a:xfrm>
            <a:off x="-2958241" y="-722328"/>
            <a:ext cx="15631499" cy="10455546"/>
          </a:xfrm>
          <a:prstGeom prst="rect">
            <a:avLst/>
          </a:prstGeom>
        </p:spPr>
      </p:pic>
      <p:pic>
        <p:nvPicPr>
          <p:cNvPr id="6" name="图片 5"/>
          <p:cNvPicPr>
            <a:picLocks noChangeAspect="1"/>
          </p:cNvPicPr>
          <p:nvPr/>
        </p:nvPicPr>
        <p:blipFill rotWithShape="1">
          <a:blip r:embed="rId3" cstate="print">
            <a:extLst>
              <a:ext uri="{28A0092B-C50C-407E-A947-70E740481C1C}">
                <a14:useLocalDpi xmlns:a14="http://schemas.microsoft.com/office/drawing/2010/main" val="0"/>
              </a:ext>
            </a:extLst>
          </a:blip>
          <a:srcRect l="781"/>
          <a:stretch/>
        </p:blipFill>
        <p:spPr>
          <a:xfrm>
            <a:off x="0" y="-6350"/>
            <a:ext cx="12192000" cy="6864350"/>
          </a:xfrm>
          <a:prstGeom prst="rect">
            <a:avLst/>
          </a:prstGeom>
        </p:spPr>
      </p:pic>
      <p:pic>
        <p:nvPicPr>
          <p:cNvPr id="8" name="图片 7"/>
          <p:cNvPicPr>
            <a:picLocks noChangeAspect="1"/>
          </p:cNvPicPr>
          <p:nvPr/>
        </p:nvPicPr>
        <p:blipFill rotWithShape="1">
          <a:blip r:embed="rId4" cstate="print">
            <a:extLst>
              <a:ext uri="{28A0092B-C50C-407E-A947-70E740481C1C}">
                <a14:useLocalDpi xmlns:a14="http://schemas.microsoft.com/office/drawing/2010/main" val="0"/>
              </a:ext>
            </a:extLst>
          </a:blip>
          <a:srcRect l="11666" t="-1" r="10937" b="-2029"/>
          <a:stretch/>
        </p:blipFill>
        <p:spPr>
          <a:xfrm rot="198485">
            <a:off x="476613" y="-480105"/>
            <a:ext cx="11577010" cy="7511316"/>
          </a:xfrm>
          <a:prstGeom prst="rect">
            <a:avLst/>
          </a:prstGeom>
        </p:spPr>
      </p:pic>
      <p:pic>
        <p:nvPicPr>
          <p:cNvPr id="14" name="图片 13"/>
          <p:cNvPicPr>
            <a:picLocks noChangeAspect="1"/>
          </p:cNvPicPr>
          <p:nvPr/>
        </p:nvPicPr>
        <p:blipFill rotWithShape="1">
          <a:blip r:embed="rId5" cstate="print">
            <a:extLst>
              <a:ext uri="{28A0092B-C50C-407E-A947-70E740481C1C}">
                <a14:useLocalDpi xmlns:a14="http://schemas.microsoft.com/office/drawing/2010/main" val="0"/>
              </a:ext>
            </a:extLst>
          </a:blip>
          <a:srcRect l="68542"/>
          <a:stretch/>
        </p:blipFill>
        <p:spPr>
          <a:xfrm>
            <a:off x="8215169" y="838200"/>
            <a:ext cx="3976831" cy="6019800"/>
          </a:xfrm>
          <a:custGeom>
            <a:avLst/>
            <a:gdLst>
              <a:gd name="connsiteX0" fmla="*/ 0 w 3976831"/>
              <a:gd name="connsiteY0" fmla="*/ 0 h 6019800"/>
              <a:gd name="connsiteX1" fmla="*/ 579204 w 3976831"/>
              <a:gd name="connsiteY1" fmla="*/ 0 h 6019800"/>
              <a:gd name="connsiteX2" fmla="*/ 474613 w 3976831"/>
              <a:gd name="connsiteY2" fmla="*/ 143429 h 6019800"/>
              <a:gd name="connsiteX3" fmla="*/ 204931 w 3976831"/>
              <a:gd name="connsiteY3" fmla="*/ 1225550 h 6019800"/>
              <a:gd name="connsiteX4" fmla="*/ 1125681 w 3976831"/>
              <a:gd name="connsiteY4" fmla="*/ 2755900 h 6019800"/>
              <a:gd name="connsiteX5" fmla="*/ 2046431 w 3976831"/>
              <a:gd name="connsiteY5" fmla="*/ 1225550 h 6019800"/>
              <a:gd name="connsiteX6" fmla="*/ 1776750 w 3976831"/>
              <a:gd name="connsiteY6" fmla="*/ 143429 h 6019800"/>
              <a:gd name="connsiteX7" fmla="*/ 1672158 w 3976831"/>
              <a:gd name="connsiteY7" fmla="*/ 0 h 6019800"/>
              <a:gd name="connsiteX8" fmla="*/ 3976831 w 3976831"/>
              <a:gd name="connsiteY8" fmla="*/ 0 h 6019800"/>
              <a:gd name="connsiteX9" fmla="*/ 3976831 w 3976831"/>
              <a:gd name="connsiteY9" fmla="*/ 6019800 h 6019800"/>
              <a:gd name="connsiteX10" fmla="*/ 0 w 3976831"/>
              <a:gd name="connsiteY10" fmla="*/ 6019800 h 601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76831" h="6019800">
                <a:moveTo>
                  <a:pt x="0" y="0"/>
                </a:moveTo>
                <a:lnTo>
                  <a:pt x="579204" y="0"/>
                </a:lnTo>
                <a:lnTo>
                  <a:pt x="474613" y="143429"/>
                </a:lnTo>
                <a:cubicBezTo>
                  <a:pt x="307990" y="420368"/>
                  <a:pt x="204931" y="802956"/>
                  <a:pt x="204931" y="1225550"/>
                </a:cubicBezTo>
                <a:cubicBezTo>
                  <a:pt x="204931" y="2070739"/>
                  <a:pt x="617165" y="2755900"/>
                  <a:pt x="1125681" y="2755900"/>
                </a:cubicBezTo>
                <a:cubicBezTo>
                  <a:pt x="1634197" y="2755900"/>
                  <a:pt x="2046431" y="2070739"/>
                  <a:pt x="2046431" y="1225550"/>
                </a:cubicBezTo>
                <a:cubicBezTo>
                  <a:pt x="2046431" y="802956"/>
                  <a:pt x="1943372" y="420368"/>
                  <a:pt x="1776750" y="143429"/>
                </a:cubicBezTo>
                <a:lnTo>
                  <a:pt x="1672158" y="0"/>
                </a:lnTo>
                <a:lnTo>
                  <a:pt x="3976831" y="0"/>
                </a:lnTo>
                <a:lnTo>
                  <a:pt x="3976831" y="6019800"/>
                </a:lnTo>
                <a:lnTo>
                  <a:pt x="0" y="6019800"/>
                </a:lnTo>
                <a:close/>
              </a:path>
            </a:pathLst>
          </a:custGeom>
        </p:spPr>
      </p:pic>
      <p:pic>
        <p:nvPicPr>
          <p:cNvPr id="15" name="图片 14"/>
          <p:cNvPicPr>
            <a:picLocks noChangeAspect="1"/>
          </p:cNvPicPr>
          <p:nvPr/>
        </p:nvPicPr>
        <p:blipFill rotWithShape="1">
          <a:blip r:embed="rId5" cstate="print">
            <a:extLst>
              <a:ext uri="{28A0092B-C50C-407E-A947-70E740481C1C}">
                <a14:useLocalDpi xmlns:a14="http://schemas.microsoft.com/office/drawing/2010/main" val="0"/>
              </a:ext>
            </a:extLst>
          </a:blip>
          <a:srcRect l="70163" r="15270" b="54219"/>
          <a:stretch/>
        </p:blipFill>
        <p:spPr>
          <a:xfrm>
            <a:off x="8994802" y="-381000"/>
            <a:ext cx="1841500" cy="2755900"/>
          </a:xfrm>
          <a:custGeom>
            <a:avLst/>
            <a:gdLst>
              <a:gd name="connsiteX0" fmla="*/ 374273 w 1841500"/>
              <a:gd name="connsiteY0" fmla="*/ 0 h 2755900"/>
              <a:gd name="connsiteX1" fmla="*/ 1467228 w 1841500"/>
              <a:gd name="connsiteY1" fmla="*/ 0 h 2755900"/>
              <a:gd name="connsiteX2" fmla="*/ 1571819 w 1841500"/>
              <a:gd name="connsiteY2" fmla="*/ 143429 h 2755900"/>
              <a:gd name="connsiteX3" fmla="*/ 1841500 w 1841500"/>
              <a:gd name="connsiteY3" fmla="*/ 1225550 h 2755900"/>
              <a:gd name="connsiteX4" fmla="*/ 920750 w 1841500"/>
              <a:gd name="connsiteY4" fmla="*/ 2755900 h 2755900"/>
              <a:gd name="connsiteX5" fmla="*/ 0 w 1841500"/>
              <a:gd name="connsiteY5" fmla="*/ 1225550 h 2755900"/>
              <a:gd name="connsiteX6" fmla="*/ 269682 w 1841500"/>
              <a:gd name="connsiteY6" fmla="*/ 143429 h 27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1500" h="2755900">
                <a:moveTo>
                  <a:pt x="374273" y="0"/>
                </a:moveTo>
                <a:lnTo>
                  <a:pt x="1467228" y="0"/>
                </a:lnTo>
                <a:lnTo>
                  <a:pt x="1571819" y="143429"/>
                </a:lnTo>
                <a:cubicBezTo>
                  <a:pt x="1738442" y="420368"/>
                  <a:pt x="1841500" y="802956"/>
                  <a:pt x="1841500" y="1225550"/>
                </a:cubicBezTo>
                <a:cubicBezTo>
                  <a:pt x="1841500" y="2070739"/>
                  <a:pt x="1429266" y="2755900"/>
                  <a:pt x="920750" y="2755900"/>
                </a:cubicBezTo>
                <a:cubicBezTo>
                  <a:pt x="412234" y="2755900"/>
                  <a:pt x="0" y="2070739"/>
                  <a:pt x="0" y="1225550"/>
                </a:cubicBezTo>
                <a:cubicBezTo>
                  <a:pt x="0" y="802956"/>
                  <a:pt x="103059" y="420368"/>
                  <a:pt x="269682" y="143429"/>
                </a:cubicBezTo>
                <a:close/>
              </a:path>
            </a:pathLst>
          </a:custGeom>
        </p:spPr>
      </p:pic>
      <p:pic>
        <p:nvPicPr>
          <p:cNvPr id="12" name="图片 11"/>
          <p:cNvPicPr>
            <a:picLocks noChangeAspect="1"/>
          </p:cNvPicPr>
          <p:nvPr/>
        </p:nvPicPr>
        <p:blipFill rotWithShape="1">
          <a:blip r:embed="rId5" cstate="print">
            <a:extLst>
              <a:ext uri="{28A0092B-C50C-407E-A947-70E740481C1C}">
                <a14:useLocalDpi xmlns:a14="http://schemas.microsoft.com/office/drawing/2010/main" val="0"/>
              </a:ext>
            </a:extLst>
          </a:blip>
          <a:srcRect t="56055" r="73021"/>
          <a:stretch/>
        </p:blipFill>
        <p:spPr>
          <a:xfrm flipH="1">
            <a:off x="315473" y="235878"/>
            <a:ext cx="3289300" cy="2551325"/>
          </a:xfrm>
          <a:prstGeom prst="rect">
            <a:avLst/>
          </a:prstGeom>
        </p:spPr>
      </p:pic>
      <p:pic>
        <p:nvPicPr>
          <p:cNvPr id="17" name="图片 38"/>
          <p:cNvPicPr>
            <a:picLocks noChangeAspect="1"/>
          </p:cNvPicPr>
          <p:nvPr/>
        </p:nvPicPr>
        <p:blipFill rotWithShape="1">
          <a:blip r:embed="rId6" cstate="hqprint">
            <a:extLst>
              <a:ext uri="{28A0092B-C50C-407E-A947-70E740481C1C}">
                <a14:useLocalDpi xmlns:a14="http://schemas.microsoft.com/office/drawing/2010/main" val="0"/>
              </a:ext>
            </a:extLst>
          </a:blip>
          <a:srcRect r="55024" b="67663"/>
          <a:stretch/>
        </p:blipFill>
        <p:spPr>
          <a:xfrm>
            <a:off x="-573750" y="3450771"/>
            <a:ext cx="3272573" cy="3552910"/>
          </a:xfrm>
          <a:prstGeom prst="rect">
            <a:avLst/>
          </a:prstGeom>
        </p:spPr>
      </p:pic>
      <p:pic>
        <p:nvPicPr>
          <p:cNvPr id="25" name="图片 16"/>
          <p:cNvPicPr>
            <a:picLocks noChangeAspect="1"/>
          </p:cNvPicPr>
          <p:nvPr/>
        </p:nvPicPr>
        <p:blipFill>
          <a:blip r:embed="rId7">
            <a:extLst>
              <a:ext uri="{BEBA8EAE-BF5A-486C-A8C5-ECC9F3942E4B}">
                <a14:imgProps xmlns:a14="http://schemas.microsoft.com/office/drawing/2010/main">
                  <a14:imgLayer r:embed="rId8">
                    <a14:imgEffect>
                      <a14:backgroundRemoval t="0" b="100000" l="0" r="95385"/>
                    </a14:imgEffect>
                  </a14:imgLayer>
                </a14:imgProps>
              </a:ext>
            </a:extLst>
          </a:blip>
          <a:stretch>
            <a:fillRect/>
          </a:stretch>
        </p:blipFill>
        <p:spPr>
          <a:xfrm flipH="1">
            <a:off x="10236596" y="4247781"/>
            <a:ext cx="2196033" cy="2755900"/>
          </a:xfrm>
          <a:prstGeom prst="rect">
            <a:avLst/>
          </a:prstGeom>
        </p:spPr>
      </p:pic>
      <p:pic>
        <p:nvPicPr>
          <p:cNvPr id="2" name="Picture 1">
            <a:extLst>
              <a:ext uri="{FF2B5EF4-FFF2-40B4-BE49-F238E27FC236}">
                <a16:creationId xmlns:a16="http://schemas.microsoft.com/office/drawing/2014/main" xmlns="" id="{CA5E4C63-EC3D-5C44-8A32-0BAD05FD46EA}"/>
              </a:ext>
            </a:extLst>
          </p:cNvPr>
          <p:cNvPicPr>
            <a:picLocks noChangeAspect="1"/>
          </p:cNvPicPr>
          <p:nvPr/>
        </p:nvPicPr>
        <p:blipFill>
          <a:blip r:embed="rId9"/>
          <a:stretch>
            <a:fillRect/>
          </a:stretch>
        </p:blipFill>
        <p:spPr>
          <a:xfrm>
            <a:off x="-2471491" y="-3808186"/>
            <a:ext cx="2445830" cy="9433918"/>
          </a:xfrm>
          <a:prstGeom prst="rect">
            <a:avLst/>
          </a:prstGeom>
        </p:spPr>
      </p:pic>
      <p:pic>
        <p:nvPicPr>
          <p:cNvPr id="3" name="Picture 2">
            <a:extLst>
              <a:ext uri="{FF2B5EF4-FFF2-40B4-BE49-F238E27FC236}">
                <a16:creationId xmlns:a16="http://schemas.microsoft.com/office/drawing/2014/main" xmlns="" id="{8F96B031-528B-3620-3409-3818BDACF09E}"/>
              </a:ext>
            </a:extLst>
          </p:cNvPr>
          <p:cNvPicPr>
            <a:picLocks noChangeAspect="1"/>
          </p:cNvPicPr>
          <p:nvPr/>
        </p:nvPicPr>
        <p:blipFill>
          <a:blip r:embed="rId9"/>
          <a:stretch>
            <a:fillRect/>
          </a:stretch>
        </p:blipFill>
        <p:spPr>
          <a:xfrm rot="16200000">
            <a:off x="5053763" y="2279506"/>
            <a:ext cx="2715419" cy="12192001"/>
          </a:xfrm>
          <a:prstGeom prst="rect">
            <a:avLst/>
          </a:prstGeom>
        </p:spPr>
      </p:pic>
      <p:sp>
        <p:nvSpPr>
          <p:cNvPr id="5" name="TextBox 4">
            <a:extLst>
              <a:ext uri="{FF2B5EF4-FFF2-40B4-BE49-F238E27FC236}">
                <a16:creationId xmlns:a16="http://schemas.microsoft.com/office/drawing/2014/main" xmlns="" id="{31FDFA8D-01B2-F52C-686B-876C1E56756C}"/>
              </a:ext>
            </a:extLst>
          </p:cNvPr>
          <p:cNvSpPr txBox="1"/>
          <p:nvPr/>
        </p:nvSpPr>
        <p:spPr>
          <a:xfrm>
            <a:off x="1524000" y="2275114"/>
            <a:ext cx="9231086" cy="1754326"/>
          </a:xfrm>
          <a:prstGeom prst="rect">
            <a:avLst/>
          </a:prstGeom>
          <a:noFill/>
        </p:spPr>
        <p:txBody>
          <a:bodyPr wrap="square" rtlCol="0">
            <a:spAutoFit/>
          </a:bodyPr>
          <a:lstStyle/>
          <a:p>
            <a:pPr lvl="0" algn="ctr"/>
            <a:r>
              <a:rPr lang="en-US" sz="5400" b="1" dirty="0" err="1">
                <a:solidFill>
                  <a:prstClr val="black"/>
                </a:solidFill>
                <a:latin typeface="Cambria" panose="02040503050406030204" pitchFamily="18" charset="0"/>
                <a:ea typeface="Cambria" panose="02040503050406030204" pitchFamily="18" charset="0"/>
              </a:rPr>
              <a:t>Hoạt</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động</a:t>
            </a:r>
            <a:r>
              <a:rPr lang="en-US" sz="5400" b="1" dirty="0">
                <a:solidFill>
                  <a:prstClr val="black"/>
                </a:solidFill>
                <a:latin typeface="Cambria" panose="02040503050406030204" pitchFamily="18" charset="0"/>
                <a:ea typeface="Cambria" panose="02040503050406030204" pitchFamily="18" charset="0"/>
              </a:rPr>
              <a:t> 2: </a:t>
            </a:r>
            <a:r>
              <a:rPr lang="en-US" sz="5400" dirty="0" err="1">
                <a:solidFill>
                  <a:prstClr val="black"/>
                </a:solidFill>
                <a:latin typeface="Cambria" panose="02040503050406030204" pitchFamily="18" charset="0"/>
                <a:ea typeface="Cambria" panose="02040503050406030204" pitchFamily="18" charset="0"/>
              </a:rPr>
              <a:t>Tìm</a:t>
            </a:r>
            <a:r>
              <a:rPr lang="en-US" sz="5400" dirty="0">
                <a:solidFill>
                  <a:prstClr val="black"/>
                </a:solidFill>
                <a:latin typeface="Cambria" panose="02040503050406030204" pitchFamily="18" charset="0"/>
                <a:ea typeface="Cambria" panose="02040503050406030204" pitchFamily="18" charset="0"/>
              </a:rPr>
              <a:t> </a:t>
            </a:r>
            <a:r>
              <a:rPr lang="en-US" sz="5400" dirty="0" err="1">
                <a:solidFill>
                  <a:prstClr val="black"/>
                </a:solidFill>
                <a:latin typeface="Cambria" panose="02040503050406030204" pitchFamily="18" charset="0"/>
                <a:ea typeface="Cambria" panose="02040503050406030204" pitchFamily="18" charset="0"/>
              </a:rPr>
              <a:t>hiểu</a:t>
            </a:r>
            <a:r>
              <a:rPr lang="en-US" sz="5400" dirty="0">
                <a:solidFill>
                  <a:prstClr val="black"/>
                </a:solidFill>
                <a:latin typeface="Cambria" panose="02040503050406030204" pitchFamily="18" charset="0"/>
                <a:ea typeface="Cambria" panose="02040503050406030204" pitchFamily="18" charset="0"/>
              </a:rPr>
              <a:t> </a:t>
            </a:r>
            <a:r>
              <a:rPr lang="en-US" sz="5400" dirty="0" err="1">
                <a:solidFill>
                  <a:prstClr val="black"/>
                </a:solidFill>
                <a:latin typeface="Cambria" panose="02040503050406030204" pitchFamily="18" charset="0"/>
                <a:ea typeface="Cambria" panose="02040503050406030204" pitchFamily="18" charset="0"/>
              </a:rPr>
              <a:t>vì</a:t>
            </a:r>
            <a:r>
              <a:rPr lang="en-US" sz="5400" dirty="0">
                <a:solidFill>
                  <a:prstClr val="black"/>
                </a:solidFill>
                <a:latin typeface="Cambria" panose="02040503050406030204" pitchFamily="18" charset="0"/>
                <a:ea typeface="Cambria" panose="02040503050406030204" pitchFamily="18" charset="0"/>
              </a:rPr>
              <a:t> </a:t>
            </a:r>
            <a:r>
              <a:rPr lang="en-US" sz="5400" dirty="0" err="1">
                <a:solidFill>
                  <a:prstClr val="black"/>
                </a:solidFill>
                <a:latin typeface="Cambria" panose="02040503050406030204" pitchFamily="18" charset="0"/>
                <a:ea typeface="Cambria" panose="02040503050406030204" pitchFamily="18" charset="0"/>
              </a:rPr>
              <a:t>sao</a:t>
            </a:r>
            <a:r>
              <a:rPr lang="en-US" sz="5400" dirty="0">
                <a:solidFill>
                  <a:prstClr val="black"/>
                </a:solidFill>
                <a:latin typeface="Cambria" panose="02040503050406030204" pitchFamily="18" charset="0"/>
                <a:ea typeface="Cambria" panose="02040503050406030204" pitchFamily="18" charset="0"/>
              </a:rPr>
              <a:t> </a:t>
            </a:r>
            <a:r>
              <a:rPr lang="en-US" sz="5400" dirty="0" err="1">
                <a:solidFill>
                  <a:prstClr val="black"/>
                </a:solidFill>
                <a:latin typeface="Cambria" panose="02040503050406030204" pitchFamily="18" charset="0"/>
                <a:ea typeface="Cambria" panose="02040503050406030204" pitchFamily="18" charset="0"/>
              </a:rPr>
              <a:t>phải</a:t>
            </a:r>
            <a:r>
              <a:rPr lang="en-US" sz="5400" dirty="0">
                <a:solidFill>
                  <a:prstClr val="black"/>
                </a:solidFill>
                <a:latin typeface="Cambria" panose="02040503050406030204" pitchFamily="18" charset="0"/>
                <a:ea typeface="Cambria" panose="02040503050406030204" pitchFamily="18" charset="0"/>
              </a:rPr>
              <a:t> </a:t>
            </a:r>
            <a:r>
              <a:rPr lang="en-US" sz="5400" dirty="0" err="1">
                <a:solidFill>
                  <a:prstClr val="black"/>
                </a:solidFill>
                <a:latin typeface="Cambria" panose="02040503050406030204" pitchFamily="18" charset="0"/>
                <a:ea typeface="Cambria" panose="02040503050406030204" pitchFamily="18" charset="0"/>
              </a:rPr>
              <a:t>lập</a:t>
            </a:r>
            <a:r>
              <a:rPr lang="en-US" sz="5400" dirty="0">
                <a:solidFill>
                  <a:prstClr val="black"/>
                </a:solidFill>
                <a:latin typeface="Cambria" panose="02040503050406030204" pitchFamily="18" charset="0"/>
                <a:ea typeface="Cambria" panose="02040503050406030204" pitchFamily="18" charset="0"/>
              </a:rPr>
              <a:t> </a:t>
            </a:r>
            <a:r>
              <a:rPr lang="en-US" sz="5400" dirty="0" err="1">
                <a:solidFill>
                  <a:prstClr val="black"/>
                </a:solidFill>
                <a:latin typeface="Cambria" panose="02040503050406030204" pitchFamily="18" charset="0"/>
                <a:ea typeface="Cambria" panose="02040503050406030204" pitchFamily="18" charset="0"/>
              </a:rPr>
              <a:t>kế</a:t>
            </a:r>
            <a:r>
              <a:rPr lang="en-US" sz="5400" dirty="0">
                <a:solidFill>
                  <a:prstClr val="black"/>
                </a:solidFill>
                <a:latin typeface="Cambria" panose="02040503050406030204" pitchFamily="18" charset="0"/>
                <a:ea typeface="Cambria" panose="02040503050406030204" pitchFamily="18" charset="0"/>
              </a:rPr>
              <a:t> </a:t>
            </a:r>
            <a:r>
              <a:rPr lang="en-US" sz="5400" dirty="0" err="1">
                <a:solidFill>
                  <a:prstClr val="black"/>
                </a:solidFill>
                <a:latin typeface="Cambria" panose="02040503050406030204" pitchFamily="18" charset="0"/>
                <a:ea typeface="Cambria" panose="02040503050406030204" pitchFamily="18" charset="0"/>
              </a:rPr>
              <a:t>hoạch</a:t>
            </a:r>
            <a:r>
              <a:rPr lang="en-US" sz="5400" dirty="0">
                <a:solidFill>
                  <a:prstClr val="black"/>
                </a:solidFill>
                <a:latin typeface="Cambria" panose="02040503050406030204" pitchFamily="18" charset="0"/>
                <a:ea typeface="Cambria" panose="02040503050406030204" pitchFamily="18" charset="0"/>
              </a:rPr>
              <a:t> </a:t>
            </a:r>
            <a:r>
              <a:rPr lang="en-US" sz="5400" dirty="0" err="1">
                <a:solidFill>
                  <a:prstClr val="black"/>
                </a:solidFill>
                <a:latin typeface="Cambria" panose="02040503050406030204" pitchFamily="18" charset="0"/>
                <a:ea typeface="Cambria" panose="02040503050406030204" pitchFamily="18" charset="0"/>
              </a:rPr>
              <a:t>cá</a:t>
            </a:r>
            <a:r>
              <a:rPr lang="en-US" sz="5400" dirty="0">
                <a:solidFill>
                  <a:prstClr val="black"/>
                </a:solidFill>
                <a:latin typeface="Cambria" panose="02040503050406030204" pitchFamily="18" charset="0"/>
                <a:ea typeface="Cambria" panose="02040503050406030204" pitchFamily="18" charset="0"/>
              </a:rPr>
              <a:t> </a:t>
            </a:r>
            <a:r>
              <a:rPr lang="en-US" sz="5400" dirty="0" err="1">
                <a:solidFill>
                  <a:prstClr val="black"/>
                </a:solidFill>
                <a:latin typeface="Cambria" panose="02040503050406030204" pitchFamily="18" charset="0"/>
                <a:ea typeface="Cambria" panose="02040503050406030204" pitchFamily="18" charset="0"/>
              </a:rPr>
              <a:t>nhân</a:t>
            </a:r>
            <a:r>
              <a:rPr lang="en-US" sz="5400" dirty="0">
                <a:solidFill>
                  <a:prstClr val="black"/>
                </a:solidFill>
                <a:latin typeface="Cambria" panose="02040503050406030204" pitchFamily="18" charset="0"/>
                <a:ea typeface="Cambria" panose="02040503050406030204" pitchFamily="18" charset="0"/>
              </a:rPr>
              <a:t>.</a:t>
            </a:r>
            <a:endParaRPr kumimoji="0" lang="en-US" sz="54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1006106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1000"/>
                                        <p:tgtEl>
                                          <p:spTgt spid="25"/>
                                        </p:tgtEl>
                                      </p:cBhvr>
                                    </p:animEffect>
                                    <p:anim calcmode="lin" valueType="num">
                                      <p:cBhvr>
                                        <p:cTn id="13" dur="1000" fill="hold"/>
                                        <p:tgtEl>
                                          <p:spTgt spid="25"/>
                                        </p:tgtEl>
                                        <p:attrNameLst>
                                          <p:attrName>ppt_x</p:attrName>
                                        </p:attrNameLst>
                                      </p:cBhvr>
                                      <p:tavLst>
                                        <p:tav tm="0">
                                          <p:val>
                                            <p:strVal val="#ppt_x"/>
                                          </p:val>
                                        </p:tav>
                                        <p:tav tm="100000">
                                          <p:val>
                                            <p:strVal val="#ppt_x"/>
                                          </p:val>
                                        </p:tav>
                                      </p:tavLst>
                                    </p:anim>
                                    <p:anim calcmode="lin" valueType="num">
                                      <p:cBhvr>
                                        <p:cTn id="14"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Effect transition="in" filter="barn(inVertical)">
                                      <p:cBhvr>
                                        <p:cTn id="19"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xmlns="" id="{FD1E8EA2-5531-4F29-BE64-529067DDD55C}"/>
              </a:ext>
            </a:extLst>
          </p:cNvPr>
          <p:cNvSpPr/>
          <p:nvPr/>
        </p:nvSpPr>
        <p:spPr>
          <a:xfrm>
            <a:off x="2481587" y="718481"/>
            <a:ext cx="6909648" cy="584775"/>
          </a:xfrm>
          <a:prstGeom prst="rect">
            <a:avLst/>
          </a:prstGeom>
          <a:noFill/>
        </p:spPr>
        <p:txBody>
          <a:bodyPr wrap="none" lIns="91440" tIns="45720" rIns="91440" bIns="45720">
            <a:spAutoFit/>
          </a:bodyPr>
          <a:lstStyle/>
          <a:p>
            <a:pPr lvl="0" algn="ctr">
              <a:defRPr/>
            </a:pPr>
            <a:r>
              <a:rPr lang="en-US" sz="3200" b="1">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a) Đọc câu chuyện và trả lời câu hỏi:</a:t>
            </a:r>
            <a:endParaRPr kumimoji="0" lang="en-US" sz="3200" b="1" i="0" u="none" strike="noStrike" kern="1200" cap="none" spc="0" normalizeH="0" baseline="0" noProof="0" dirty="0">
              <a:ln w="0"/>
              <a:solidFill>
                <a:srgbClr val="4472C4">
                  <a:lumMod val="50000"/>
                </a:srgbClr>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endParaRPr>
          </a:p>
        </p:txBody>
      </p:sp>
      <p:sp>
        <p:nvSpPr>
          <p:cNvPr id="2" name="TextBox 1">
            <a:extLst>
              <a:ext uri="{FF2B5EF4-FFF2-40B4-BE49-F238E27FC236}">
                <a16:creationId xmlns:a16="http://schemas.microsoft.com/office/drawing/2014/main" xmlns="" id="{FADAC9D7-07D7-C3B5-4CD8-7AA619BE7CD4}"/>
              </a:ext>
            </a:extLst>
          </p:cNvPr>
          <p:cNvSpPr txBox="1"/>
          <p:nvPr/>
        </p:nvSpPr>
        <p:spPr>
          <a:xfrm>
            <a:off x="947058" y="1349829"/>
            <a:ext cx="10352314" cy="4770537"/>
          </a:xfrm>
          <a:prstGeom prst="rect">
            <a:avLst/>
          </a:prstGeom>
          <a:noFill/>
        </p:spPr>
        <p:txBody>
          <a:bodyPr wrap="square" rtlCol="0">
            <a:spAutoFit/>
          </a:bodyPr>
          <a:lstStyle/>
          <a:p>
            <a:pPr algn="ctr"/>
            <a:r>
              <a:rPr lang="vi-VN" sz="2800" b="1" dirty="0">
                <a:latin typeface="Cambria" panose="02040503050406030204" pitchFamily="18" charset="0"/>
                <a:ea typeface="Cambria" panose="02040503050406030204" pitchFamily="18" charset="0"/>
              </a:rPr>
              <a:t>Một ngày làm việc của Bác</a:t>
            </a:r>
          </a:p>
          <a:p>
            <a:r>
              <a:rPr lang="vi-VN" sz="2800" dirty="0">
                <a:latin typeface="Cambria" panose="02040503050406030204" pitchFamily="18" charset="0"/>
                <a:ea typeface="Cambria" panose="02040503050406030204" pitchFamily="18" charset="0"/>
              </a:rPr>
              <a:t>Là người bảo vệ Bác, tôi thấy Bác có thói quen làm việc có kế hoạch và rất đúng giờ. Bác chủ động đặt ra thời gian làm việc và thực hành nghiêm túc không thay đổi giờ giấc sinh hoạt, kể cả mùa đông. Hằng ngày, Bác dậy từ 5 giờ, 5 giờ 15 tập thể dục, 6 giờ ăn sáng, sau đó Bác bắt đầu làm việc. Vì vậy, người phục vụ Bác cũng rất dễ dàng. [...]</a:t>
            </a:r>
          </a:p>
          <a:p>
            <a:r>
              <a:rPr lang="vi-VN" sz="2800" dirty="0">
                <a:latin typeface="Cambria" panose="02040503050406030204" pitchFamily="18" charset="0"/>
                <a:ea typeface="Cambria" panose="02040503050406030204" pitchFamily="18" charset="0"/>
              </a:rPr>
              <a:t>Bác làm việc suốt ngày, ngày thường cũng như Chủ nhật. Sau mỗi bữa ăn, Người nghỉ một lát rồi làm việc ngay. Những việc mà Bác đã định trong kế hoạch đều giải quyết hết</a:t>
            </a:r>
          </a:p>
          <a:p>
            <a:pPr algn="r"/>
            <a:r>
              <a:rPr lang="vi-VN" sz="2400" dirty="0">
                <a:latin typeface="Cambria" panose="02040503050406030204" pitchFamily="18" charset="0"/>
                <a:ea typeface="Cambria" panose="02040503050406030204" pitchFamily="18" charset="0"/>
              </a:rPr>
              <a:t>(Theo Chuyện kể của những người giúp việc Bác Hồ,</a:t>
            </a:r>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NXB Thông tấn, Hà Nội)</a:t>
            </a:r>
            <a:endParaRPr lang="en-US" sz="2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58643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2D2B6245-318F-A1A3-E6C7-59668128B88E}"/>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8" y="2275114"/>
            <a:ext cx="6184371" cy="4947260"/>
          </a:xfrm>
          <a:prstGeom prst="rect">
            <a:avLst/>
          </a:prstGeom>
        </p:spPr>
      </p:pic>
      <p:sp>
        <p:nvSpPr>
          <p:cNvPr id="3" name="Speech Bubble: Rectangle with Corners Rounded 5">
            <a:extLst>
              <a:ext uri="{FF2B5EF4-FFF2-40B4-BE49-F238E27FC236}">
                <a16:creationId xmlns:a16="http://schemas.microsoft.com/office/drawing/2014/main" xmlns="" id="{F2543577-84A7-8A81-6B0F-367FE47B5018}"/>
              </a:ext>
            </a:extLst>
          </p:cNvPr>
          <p:cNvSpPr/>
          <p:nvPr/>
        </p:nvSpPr>
        <p:spPr>
          <a:xfrm>
            <a:off x="2954334" y="990600"/>
            <a:ext cx="7876952" cy="1426028"/>
          </a:xfrm>
          <a:prstGeom prst="wedgeRoundRectCallout">
            <a:avLst>
              <a:gd name="adj1" fmla="val -44023"/>
              <a:gd name="adj2" fmla="val 77011"/>
              <a:gd name="adj3" fmla="val 16667"/>
            </a:avLst>
          </a:prstGeom>
          <a:solidFill>
            <a:srgbClr val="FF818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Qua câu chuyện, em thấy Bác Hồ có thói quen làm việc như thế nào? </a:t>
            </a:r>
            <a:endParaRPr kumimoji="0" lang="en-US" sz="4000" b="0" i="0" u="none" strike="noStrike" kern="1200" cap="none" spc="0" normalizeH="0" baseline="0" noProof="0" dirty="0">
              <a:ln>
                <a:noFill/>
              </a:ln>
              <a:solidFill>
                <a:srgbClr val="F7A9BD">
                  <a:lumMod val="10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6" name="Google Shape;276;p7">
            <a:extLst>
              <a:ext uri="{FF2B5EF4-FFF2-40B4-BE49-F238E27FC236}">
                <a16:creationId xmlns:a16="http://schemas.microsoft.com/office/drawing/2014/main" xmlns="" id="{1DAF7444-B0F8-CEF7-5679-3252C8C9A1A8}"/>
              </a:ext>
            </a:extLst>
          </p:cNvPr>
          <p:cNvSpPr/>
          <p:nvPr/>
        </p:nvSpPr>
        <p:spPr>
          <a:xfrm>
            <a:off x="3299762" y="3385458"/>
            <a:ext cx="8075809" cy="2188028"/>
          </a:xfrm>
          <a:prstGeom prst="roundRect">
            <a:avLst>
              <a:gd name="adj" fmla="val 46272"/>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lvl="0" algn="just">
              <a:defRPr/>
            </a:pPr>
            <a:r>
              <a:rPr lang="en-US" sz="4400" dirty="0" err="1">
                <a:solidFill>
                  <a:prstClr val="white"/>
                </a:solidFill>
                <a:latin typeface="Cambria" panose="02040503050406030204" pitchFamily="18" charset="0"/>
                <a:ea typeface="Cambria" panose="02040503050406030204" pitchFamily="18" charset="0"/>
              </a:rPr>
              <a:t>Bác</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có</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thói</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quen</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làm</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việc</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có</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kế</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hoạch</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và</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rất</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đúng</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giờ</a:t>
            </a:r>
            <a:r>
              <a:rPr lang="en-US" sz="4400" dirty="0">
                <a:solidFill>
                  <a:prstClr val="white"/>
                </a:solidFill>
                <a:latin typeface="Cambria" panose="02040503050406030204" pitchFamily="18" charset="0"/>
                <a:ea typeface="Cambria" panose="02040503050406030204" pitchFamily="18" charset="0"/>
              </a:rPr>
              <a:t>.</a:t>
            </a:r>
            <a:endParaRPr kumimoji="0" sz="4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700088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2D2B6245-318F-A1A3-E6C7-59668128B88E}"/>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8" y="2275114"/>
            <a:ext cx="6184371" cy="4947260"/>
          </a:xfrm>
          <a:prstGeom prst="rect">
            <a:avLst/>
          </a:prstGeom>
        </p:spPr>
      </p:pic>
      <p:sp>
        <p:nvSpPr>
          <p:cNvPr id="3" name="Speech Bubble: Rectangle with Corners Rounded 5">
            <a:extLst>
              <a:ext uri="{FF2B5EF4-FFF2-40B4-BE49-F238E27FC236}">
                <a16:creationId xmlns:a16="http://schemas.microsoft.com/office/drawing/2014/main" xmlns="" id="{F2543577-84A7-8A81-6B0F-367FE47B5018}"/>
              </a:ext>
            </a:extLst>
          </p:cNvPr>
          <p:cNvSpPr/>
          <p:nvPr/>
        </p:nvSpPr>
        <p:spPr>
          <a:xfrm>
            <a:off x="2954334" y="990600"/>
            <a:ext cx="7876952" cy="1426028"/>
          </a:xfrm>
          <a:prstGeom prst="wedgeRoundRectCallout">
            <a:avLst>
              <a:gd name="adj1" fmla="val -44023"/>
              <a:gd name="adj2" fmla="val 77011"/>
              <a:gd name="adj3" fmla="val 16667"/>
            </a:avLst>
          </a:prstGeom>
          <a:solidFill>
            <a:srgbClr val="FF818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en-US" sz="40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Thói</a:t>
            </a:r>
            <a:r>
              <a:rPr lang="en-US"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quen</a:t>
            </a:r>
            <a:r>
              <a:rPr lang="en-US"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đó</a:t>
            </a:r>
            <a:r>
              <a:rPr lang="en-US"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t</a:t>
            </a:r>
            <a:r>
              <a:rPr lang="vi-VN"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hể hiện qua câu văn nào trong câu chuyện?</a:t>
            </a:r>
            <a:endParaRPr kumimoji="0" lang="en-US" sz="4000" b="0" i="0" u="none" strike="noStrike" kern="1200" cap="none" spc="0" normalizeH="0" baseline="0" noProof="0" dirty="0">
              <a:ln>
                <a:noFill/>
              </a:ln>
              <a:solidFill>
                <a:srgbClr val="F7A9BD">
                  <a:lumMod val="10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6" name="Google Shape;276;p7">
            <a:extLst>
              <a:ext uri="{FF2B5EF4-FFF2-40B4-BE49-F238E27FC236}">
                <a16:creationId xmlns:a16="http://schemas.microsoft.com/office/drawing/2014/main" xmlns="" id="{1DAF7444-B0F8-CEF7-5679-3252C8C9A1A8}"/>
              </a:ext>
            </a:extLst>
          </p:cNvPr>
          <p:cNvSpPr/>
          <p:nvPr/>
        </p:nvSpPr>
        <p:spPr>
          <a:xfrm>
            <a:off x="3299762" y="3385458"/>
            <a:ext cx="8075809" cy="2547256"/>
          </a:xfrm>
          <a:prstGeom prst="roundRect">
            <a:avLst>
              <a:gd name="adj" fmla="val 46272"/>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lvl="0" algn="just">
              <a:defRPr/>
            </a:pPr>
            <a:r>
              <a:rPr lang="en-US" sz="3200">
                <a:solidFill>
                  <a:prstClr val="white"/>
                </a:solidFill>
                <a:latin typeface="Cambria" panose="02040503050406030204" pitchFamily="18" charset="0"/>
                <a:ea typeface="Cambria" panose="02040503050406030204" pitchFamily="18" charset="0"/>
              </a:rPr>
              <a:t>Hằng ngày, Bác dậy từ 5 giờ. 5 giờ 15 tập thể dục, 6 giờ ăn sáng, sau đó Bác bắt đầu làm việc. Bác thực hành nghiêm túc, không thay đổi giờ giấc kể cả mùa đông.</a:t>
            </a:r>
            <a:endParaRPr kumimoji="0"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110785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2D2B6245-318F-A1A3-E6C7-59668128B88E}"/>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8" y="2275114"/>
            <a:ext cx="6184371" cy="4947260"/>
          </a:xfrm>
          <a:prstGeom prst="rect">
            <a:avLst/>
          </a:prstGeom>
        </p:spPr>
      </p:pic>
      <p:sp>
        <p:nvSpPr>
          <p:cNvPr id="3" name="Speech Bubble: Rectangle with Corners Rounded 5">
            <a:extLst>
              <a:ext uri="{FF2B5EF4-FFF2-40B4-BE49-F238E27FC236}">
                <a16:creationId xmlns:a16="http://schemas.microsoft.com/office/drawing/2014/main" xmlns="" id="{F2543577-84A7-8A81-6B0F-367FE47B5018}"/>
              </a:ext>
            </a:extLst>
          </p:cNvPr>
          <p:cNvSpPr/>
          <p:nvPr/>
        </p:nvSpPr>
        <p:spPr>
          <a:xfrm>
            <a:off x="2954334" y="990600"/>
            <a:ext cx="7876952" cy="1426028"/>
          </a:xfrm>
          <a:prstGeom prst="wedgeRoundRectCallout">
            <a:avLst>
              <a:gd name="adj1" fmla="val -44023"/>
              <a:gd name="adj2" fmla="val 77011"/>
              <a:gd name="adj3" fmla="val 16667"/>
            </a:avLst>
          </a:prstGeom>
          <a:solidFill>
            <a:srgbClr val="FF818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Khi Bác thực hiện công việc theo kế hoạch thì kết quả như thế nào?</a:t>
            </a:r>
            <a:endParaRPr kumimoji="0" lang="en-US" sz="4000" b="0" i="0" u="none" strike="noStrike" kern="1200" cap="none" spc="0" normalizeH="0" baseline="0" noProof="0" dirty="0">
              <a:ln>
                <a:noFill/>
              </a:ln>
              <a:solidFill>
                <a:srgbClr val="F7A9BD">
                  <a:lumMod val="10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6" name="Google Shape;276;p7">
            <a:extLst>
              <a:ext uri="{FF2B5EF4-FFF2-40B4-BE49-F238E27FC236}">
                <a16:creationId xmlns:a16="http://schemas.microsoft.com/office/drawing/2014/main" xmlns="" id="{1DAF7444-B0F8-CEF7-5679-3252C8C9A1A8}"/>
              </a:ext>
            </a:extLst>
          </p:cNvPr>
          <p:cNvSpPr/>
          <p:nvPr/>
        </p:nvSpPr>
        <p:spPr>
          <a:xfrm>
            <a:off x="3288877" y="3396343"/>
            <a:ext cx="8260867" cy="1926772"/>
          </a:xfrm>
          <a:prstGeom prst="roundRect">
            <a:avLst>
              <a:gd name="adj" fmla="val 46272"/>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lvl="0" algn="just">
              <a:defRPr/>
            </a:pPr>
            <a:r>
              <a:rPr lang="vi-VN" sz="4000">
                <a:solidFill>
                  <a:prstClr val="white"/>
                </a:solidFill>
                <a:latin typeface="Cambria" panose="02040503050406030204" pitchFamily="18" charset="0"/>
                <a:ea typeface="Cambria" panose="02040503050406030204" pitchFamily="18" charset="0"/>
              </a:rPr>
              <a:t>Những việc mà Bác đề ra trong kế hoạch đều được giải quyết hết.</a:t>
            </a:r>
            <a:endParaRPr kumimoji="0"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01292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2D2B6245-318F-A1A3-E6C7-59668128B88E}"/>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8" y="2275114"/>
            <a:ext cx="6184371" cy="4947260"/>
          </a:xfrm>
          <a:prstGeom prst="rect">
            <a:avLst/>
          </a:prstGeom>
        </p:spPr>
      </p:pic>
      <p:sp>
        <p:nvSpPr>
          <p:cNvPr id="3" name="Speech Bubble: Rectangle with Corners Rounded 5">
            <a:extLst>
              <a:ext uri="{FF2B5EF4-FFF2-40B4-BE49-F238E27FC236}">
                <a16:creationId xmlns:a16="http://schemas.microsoft.com/office/drawing/2014/main" xmlns="" id="{F2543577-84A7-8A81-6B0F-367FE47B5018}"/>
              </a:ext>
            </a:extLst>
          </p:cNvPr>
          <p:cNvSpPr/>
          <p:nvPr/>
        </p:nvSpPr>
        <p:spPr>
          <a:xfrm>
            <a:off x="2954334" y="990600"/>
            <a:ext cx="7876952" cy="1426028"/>
          </a:xfrm>
          <a:prstGeom prst="wedgeRoundRectCallout">
            <a:avLst>
              <a:gd name="adj1" fmla="val -44023"/>
              <a:gd name="adj2" fmla="val 77011"/>
              <a:gd name="adj3" fmla="val 16667"/>
            </a:avLst>
          </a:prstGeom>
          <a:solidFill>
            <a:srgbClr val="FF818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en-US"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E</a:t>
            </a:r>
            <a:r>
              <a:rPr lang="vi-VN"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m học tập được điều gì từ Bác? </a:t>
            </a:r>
            <a:endParaRPr kumimoji="0" lang="en-US" sz="4000" b="0" i="0" u="none" strike="noStrike" kern="1200" cap="none" spc="0" normalizeH="0" baseline="0" noProof="0" dirty="0">
              <a:ln>
                <a:noFill/>
              </a:ln>
              <a:solidFill>
                <a:srgbClr val="F7A9BD">
                  <a:lumMod val="10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6" name="Google Shape;276;p7">
            <a:extLst>
              <a:ext uri="{FF2B5EF4-FFF2-40B4-BE49-F238E27FC236}">
                <a16:creationId xmlns:a16="http://schemas.microsoft.com/office/drawing/2014/main" xmlns="" id="{1DAF7444-B0F8-CEF7-5679-3252C8C9A1A8}"/>
              </a:ext>
            </a:extLst>
          </p:cNvPr>
          <p:cNvSpPr/>
          <p:nvPr/>
        </p:nvSpPr>
        <p:spPr>
          <a:xfrm>
            <a:off x="3299762" y="3167743"/>
            <a:ext cx="8075809" cy="2743199"/>
          </a:xfrm>
          <a:prstGeom prst="roundRect">
            <a:avLst>
              <a:gd name="adj" fmla="val 46272"/>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lvl="0" algn="just">
              <a:defRPr/>
            </a:pPr>
            <a:r>
              <a:rPr lang="vi-VN" sz="3600">
                <a:solidFill>
                  <a:prstClr val="white"/>
                </a:solidFill>
                <a:latin typeface="Cambria" panose="02040503050406030204" pitchFamily="18" charset="0"/>
                <a:ea typeface="Cambria" panose="02040503050406030204" pitchFamily="18" charset="0"/>
              </a:rPr>
              <a:t>+ Học từ Bác thói quen biết lập kế hoạch cá nhân.</a:t>
            </a:r>
          </a:p>
          <a:p>
            <a:pPr lvl="0" algn="just">
              <a:defRPr/>
            </a:pPr>
            <a:r>
              <a:rPr lang="vi-VN" sz="3600">
                <a:solidFill>
                  <a:prstClr val="white"/>
                </a:solidFill>
                <a:latin typeface="Cambria" panose="02040503050406030204" pitchFamily="18" charset="0"/>
                <a:ea typeface="Cambria" panose="02040503050406030204" pitchFamily="18" charset="0"/>
              </a:rPr>
              <a:t>+ Học được cách kiên trì thực hiện những việc đã đề ra.</a:t>
            </a:r>
            <a:endParaRPr lang="vi-VN" sz="3600" dirty="0" err="1">
              <a:solidFill>
                <a:prstClr val="white"/>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97011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xmlns="" id="{FD1E8EA2-5531-4F29-BE64-529067DDD55C}"/>
              </a:ext>
            </a:extLst>
          </p:cNvPr>
          <p:cNvSpPr/>
          <p:nvPr/>
        </p:nvSpPr>
        <p:spPr>
          <a:xfrm>
            <a:off x="1510295" y="718481"/>
            <a:ext cx="8852232" cy="584775"/>
          </a:xfrm>
          <a:prstGeom prst="rect">
            <a:avLst/>
          </a:prstGeom>
          <a:noFill/>
        </p:spPr>
        <p:txBody>
          <a:bodyPr wrap="none" lIns="91440" tIns="45720" rIns="91440" bIns="45720">
            <a:spAutoFit/>
          </a:bodyPr>
          <a:lstStyle/>
          <a:p>
            <a:pPr lvl="0" algn="ctr">
              <a:defRPr/>
            </a:pPr>
            <a:r>
              <a:rPr lang="vi-VN" sz="3200" b="1" dirty="0">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b) Đọc trường hợp dưới đây và trả lời câu hỏi:</a:t>
            </a:r>
            <a:endParaRPr kumimoji="0" lang="en-US" sz="3200" b="1" i="0" u="none" strike="noStrike" kern="1200" cap="none" spc="0" normalizeH="0" baseline="0" noProof="0" dirty="0">
              <a:ln w="0"/>
              <a:solidFill>
                <a:srgbClr val="4472C4">
                  <a:lumMod val="50000"/>
                </a:srgbClr>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endParaRPr>
          </a:p>
        </p:txBody>
      </p:sp>
      <p:sp>
        <p:nvSpPr>
          <p:cNvPr id="2" name="TextBox 1">
            <a:extLst>
              <a:ext uri="{FF2B5EF4-FFF2-40B4-BE49-F238E27FC236}">
                <a16:creationId xmlns:a16="http://schemas.microsoft.com/office/drawing/2014/main" xmlns="" id="{FADAC9D7-07D7-C3B5-4CD8-7AA619BE7CD4}"/>
              </a:ext>
            </a:extLst>
          </p:cNvPr>
          <p:cNvSpPr txBox="1"/>
          <p:nvPr/>
        </p:nvSpPr>
        <p:spPr>
          <a:xfrm>
            <a:off x="762001" y="1349829"/>
            <a:ext cx="6640285" cy="4832092"/>
          </a:xfrm>
          <a:prstGeom prst="rect">
            <a:avLst/>
          </a:prstGeom>
          <a:noFill/>
        </p:spPr>
        <p:txBody>
          <a:bodyPr wrap="square" rtlCol="0">
            <a:spAutoFit/>
          </a:bodyPr>
          <a:lstStyle/>
          <a:p>
            <a:pPr lvl="0" algn="just"/>
            <a:r>
              <a:rPr lang="en-US" sz="2800" dirty="0">
                <a:solidFill>
                  <a:prstClr val="black"/>
                </a:solidFill>
                <a:latin typeface="Cambria" panose="02040503050406030204" pitchFamily="18" charset="0"/>
                <a:ea typeface="Cambria" panose="02040503050406030204" pitchFamily="18" charset="0"/>
              </a:rPr>
              <a:t>   </a:t>
            </a:r>
            <a:r>
              <a:rPr lang="vi-VN" sz="2800" dirty="0">
                <a:solidFill>
                  <a:prstClr val="black"/>
                </a:solidFill>
                <a:latin typeface="Cambria" panose="02040503050406030204" pitchFamily="18" charset="0"/>
                <a:ea typeface="Cambria" panose="02040503050406030204" pitchFamily="18" charset="0"/>
              </a:rPr>
              <a:t>Trong học tập và sinh hoạt hằng ngày. Hiên thường không làm việc theo kế hoạch định trước mà để mọi việc đến đâu thì giải quyết đến đó. Hiên cảm thấy khá tự do và thoải mái khi làm theo cách này. Tuy nhiên, vào những lúc có nhiều việc ở lớp và ở nhà, Hiên hay bỏ quên, bỏ sót công việc hoặc không đủ thời gian để hoàn thành những việc cần làm. Vấn đề này cứ lặp đi lặp lại khiến bạn không ít lần gặp rắc rối và bị bố mẹ, thầy cô chê trách.</a:t>
            </a:r>
            <a:endParaRPr kumimoji="0" lang="en-US" sz="24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xmlns="" id="{8380B441-AAB3-3EDB-2B31-68C858E2B210}"/>
              </a:ext>
            </a:extLst>
          </p:cNvPr>
          <p:cNvPicPr>
            <a:picLocks noChangeAspect="1"/>
          </p:cNvPicPr>
          <p:nvPr/>
        </p:nvPicPr>
        <p:blipFill>
          <a:blip r:embed="rId3"/>
          <a:stretch>
            <a:fillRect/>
          </a:stretch>
        </p:blipFill>
        <p:spPr>
          <a:xfrm>
            <a:off x="7471682" y="1869622"/>
            <a:ext cx="4171950" cy="3619500"/>
          </a:xfrm>
          <a:prstGeom prst="rect">
            <a:avLst/>
          </a:prstGeom>
        </p:spPr>
      </p:pic>
    </p:spTree>
    <p:extLst>
      <p:ext uri="{BB962C8B-B14F-4D97-AF65-F5344CB8AC3E}">
        <p14:creationId xmlns:p14="http://schemas.microsoft.com/office/powerpoint/2010/main" val="2358574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ED0DC65D-DB25-C091-15D9-90B5FC788B33}"/>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7" y="2572368"/>
            <a:ext cx="5812786" cy="4650006"/>
          </a:xfrm>
          <a:prstGeom prst="rect">
            <a:avLst/>
          </a:prstGeom>
        </p:spPr>
      </p:pic>
      <p:sp>
        <p:nvSpPr>
          <p:cNvPr id="3" name="Speech Bubble: Rectangle with Corners Rounded 5">
            <a:extLst>
              <a:ext uri="{FF2B5EF4-FFF2-40B4-BE49-F238E27FC236}">
                <a16:creationId xmlns:a16="http://schemas.microsoft.com/office/drawing/2014/main" xmlns="" id="{2965C60C-1B4A-490A-614C-77E3A2B4AF6D}"/>
              </a:ext>
            </a:extLst>
          </p:cNvPr>
          <p:cNvSpPr/>
          <p:nvPr/>
        </p:nvSpPr>
        <p:spPr>
          <a:xfrm>
            <a:off x="3716334" y="1329356"/>
            <a:ext cx="6957548" cy="2715528"/>
          </a:xfrm>
          <a:prstGeom prst="wedgeRoundRectCallout">
            <a:avLst>
              <a:gd name="adj1" fmla="val -61712"/>
              <a:gd name="adj2" fmla="val 35406"/>
              <a:gd name="adj3" fmla="val 16667"/>
            </a:avLst>
          </a:prstGeom>
          <a:solidFill>
            <a:srgbClr val="FF818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sz="5400">
                <a:solidFill>
                  <a:srgbClr val="F7A9BD">
                    <a:lumMod val="10000"/>
                  </a:srgbClr>
                </a:solidFill>
                <a:latin typeface="Calibri" panose="020F0502020204030204" pitchFamily="34" charset="0"/>
                <a:cs typeface="Calibri" panose="020F0502020204030204" pitchFamily="34" charset="0"/>
              </a:rPr>
              <a:t>Các bạn nhỏ trong bài hát ước muốn được làm những gì?</a:t>
            </a:r>
            <a:endParaRPr kumimoji="0" lang="en-US" sz="54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27913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2D2B6245-318F-A1A3-E6C7-59668128B88E}"/>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8" y="2275114"/>
            <a:ext cx="6184371" cy="4947260"/>
          </a:xfrm>
          <a:prstGeom prst="rect">
            <a:avLst/>
          </a:prstGeom>
        </p:spPr>
      </p:pic>
      <p:sp>
        <p:nvSpPr>
          <p:cNvPr id="3" name="Speech Bubble: Rectangle with Corners Rounded 5">
            <a:extLst>
              <a:ext uri="{FF2B5EF4-FFF2-40B4-BE49-F238E27FC236}">
                <a16:creationId xmlns:a16="http://schemas.microsoft.com/office/drawing/2014/main" xmlns="" id="{F2543577-84A7-8A81-6B0F-367FE47B5018}"/>
              </a:ext>
            </a:extLst>
          </p:cNvPr>
          <p:cNvSpPr/>
          <p:nvPr/>
        </p:nvSpPr>
        <p:spPr>
          <a:xfrm>
            <a:off x="2954334" y="990600"/>
            <a:ext cx="7876952" cy="1426028"/>
          </a:xfrm>
          <a:prstGeom prst="wedgeRoundRectCallout">
            <a:avLst>
              <a:gd name="adj1" fmla="val -44023"/>
              <a:gd name="adj2" fmla="val 77011"/>
              <a:gd name="adj3" fmla="val 16667"/>
            </a:avLst>
          </a:prstGeom>
          <a:solidFill>
            <a:srgbClr val="FF818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sz="400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Bạn Hiên có thói quen làm việc như thế nào?</a:t>
            </a:r>
            <a:endParaRPr kumimoji="0" lang="en-US" sz="4000" b="0" i="0" u="none" strike="noStrike" kern="1200" cap="none" spc="0" normalizeH="0" baseline="0" noProof="0" dirty="0">
              <a:ln>
                <a:noFill/>
              </a:ln>
              <a:solidFill>
                <a:srgbClr val="F7A9BD">
                  <a:lumMod val="10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6" name="Google Shape;276;p7">
            <a:extLst>
              <a:ext uri="{FF2B5EF4-FFF2-40B4-BE49-F238E27FC236}">
                <a16:creationId xmlns:a16="http://schemas.microsoft.com/office/drawing/2014/main" xmlns="" id="{1DAF7444-B0F8-CEF7-5679-3252C8C9A1A8}"/>
              </a:ext>
            </a:extLst>
          </p:cNvPr>
          <p:cNvSpPr/>
          <p:nvPr/>
        </p:nvSpPr>
        <p:spPr>
          <a:xfrm>
            <a:off x="3461657" y="3385458"/>
            <a:ext cx="7913914" cy="2547256"/>
          </a:xfrm>
          <a:prstGeom prst="roundRect">
            <a:avLst>
              <a:gd name="adj" fmla="val 46272"/>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lvl="0" algn="just">
              <a:defRPr/>
            </a:pPr>
            <a:r>
              <a:rPr lang="vi-VN" sz="3600">
                <a:solidFill>
                  <a:prstClr val="white"/>
                </a:solidFill>
                <a:latin typeface="Cambria" panose="02040503050406030204" pitchFamily="18" charset="0"/>
                <a:ea typeface="Cambria" panose="02040503050406030204" pitchFamily="18" charset="0"/>
              </a:rPr>
              <a:t>Hiên có thói quen làm việc không theo kế hoạch định trước mà để mọi việc đến đâu thì giải quyết đến đó.</a:t>
            </a:r>
            <a:endParaRPr kumimoji="0"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37958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2D2B6245-318F-A1A3-E6C7-59668128B88E}"/>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8" y="2275114"/>
            <a:ext cx="6184371" cy="4947260"/>
          </a:xfrm>
          <a:prstGeom prst="rect">
            <a:avLst/>
          </a:prstGeom>
        </p:spPr>
      </p:pic>
      <p:sp>
        <p:nvSpPr>
          <p:cNvPr id="3" name="Speech Bubble: Rectangle with Corners Rounded 5">
            <a:extLst>
              <a:ext uri="{FF2B5EF4-FFF2-40B4-BE49-F238E27FC236}">
                <a16:creationId xmlns:a16="http://schemas.microsoft.com/office/drawing/2014/main" xmlns="" id="{F2543577-84A7-8A81-6B0F-367FE47B5018}"/>
              </a:ext>
            </a:extLst>
          </p:cNvPr>
          <p:cNvSpPr/>
          <p:nvPr/>
        </p:nvSpPr>
        <p:spPr>
          <a:xfrm>
            <a:off x="2954334" y="990600"/>
            <a:ext cx="7876952" cy="1426028"/>
          </a:xfrm>
          <a:prstGeom prst="wedgeRoundRectCallout">
            <a:avLst>
              <a:gd name="adj1" fmla="val -44023"/>
              <a:gd name="adj2" fmla="val 77011"/>
              <a:gd name="adj3" fmla="val 16667"/>
            </a:avLst>
          </a:prstGeom>
          <a:solidFill>
            <a:srgbClr val="FF818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Thói quen đó đã khiến Hiên gặp phải vấn đề gì?</a:t>
            </a:r>
            <a:endParaRPr kumimoji="0" lang="en-US" sz="4000" b="0" i="0" u="none" strike="noStrike" kern="1200" cap="none" spc="0" normalizeH="0" baseline="0" noProof="0" dirty="0">
              <a:ln>
                <a:noFill/>
              </a:ln>
              <a:solidFill>
                <a:srgbClr val="F7A9BD">
                  <a:lumMod val="10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6" name="Google Shape;276;p7">
            <a:extLst>
              <a:ext uri="{FF2B5EF4-FFF2-40B4-BE49-F238E27FC236}">
                <a16:creationId xmlns:a16="http://schemas.microsoft.com/office/drawing/2014/main" xmlns="" id="{1DAF7444-B0F8-CEF7-5679-3252C8C9A1A8}"/>
              </a:ext>
            </a:extLst>
          </p:cNvPr>
          <p:cNvSpPr/>
          <p:nvPr/>
        </p:nvSpPr>
        <p:spPr>
          <a:xfrm>
            <a:off x="3461657" y="3385458"/>
            <a:ext cx="7913914" cy="2547256"/>
          </a:xfrm>
          <a:prstGeom prst="roundRect">
            <a:avLst>
              <a:gd name="adj" fmla="val 46272"/>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lvl="0" algn="just">
              <a:defRPr/>
            </a:pPr>
            <a:r>
              <a:rPr lang="vi-VN" sz="3600" dirty="0">
                <a:solidFill>
                  <a:prstClr val="white"/>
                </a:solidFill>
                <a:latin typeface="Cambria" panose="02040503050406030204" pitchFamily="18" charset="0"/>
                <a:ea typeface="Cambria" panose="02040503050406030204" pitchFamily="18" charset="0"/>
              </a:rPr>
              <a:t>Lúc có nhiều việc ở lớp hay ở nhà, Hiên hay bỏ quên, bỏ sót công việc, không đủ thời gian để hoàn thành các việc cần làm.</a:t>
            </a:r>
            <a:endParaRPr kumimoji="0"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4138845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2D2B6245-318F-A1A3-E6C7-59668128B88E}"/>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8" y="2275114"/>
            <a:ext cx="6184371" cy="4947260"/>
          </a:xfrm>
          <a:prstGeom prst="rect">
            <a:avLst/>
          </a:prstGeom>
        </p:spPr>
      </p:pic>
      <p:sp>
        <p:nvSpPr>
          <p:cNvPr id="3" name="Speech Bubble: Rectangle with Corners Rounded 5">
            <a:extLst>
              <a:ext uri="{FF2B5EF4-FFF2-40B4-BE49-F238E27FC236}">
                <a16:creationId xmlns:a16="http://schemas.microsoft.com/office/drawing/2014/main" xmlns="" id="{F2543577-84A7-8A81-6B0F-367FE47B5018}"/>
              </a:ext>
            </a:extLst>
          </p:cNvPr>
          <p:cNvSpPr/>
          <p:nvPr/>
        </p:nvSpPr>
        <p:spPr>
          <a:xfrm>
            <a:off x="2954334" y="990600"/>
            <a:ext cx="7876952" cy="1426028"/>
          </a:xfrm>
          <a:prstGeom prst="wedgeRoundRectCallout">
            <a:avLst>
              <a:gd name="adj1" fmla="val -44023"/>
              <a:gd name="adj2" fmla="val 77011"/>
              <a:gd name="adj3" fmla="val 16667"/>
            </a:avLst>
          </a:prstGeom>
          <a:solidFill>
            <a:srgbClr val="FF818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Vậy vì sao chúng ta phải lập kế hoạch cá nhân?</a:t>
            </a:r>
            <a:endParaRPr kumimoji="0" lang="en-US" sz="4000" b="0" i="0" u="none" strike="noStrike" kern="1200" cap="none" spc="0" normalizeH="0" baseline="0" noProof="0" dirty="0">
              <a:ln>
                <a:noFill/>
              </a:ln>
              <a:solidFill>
                <a:srgbClr val="F7A9BD">
                  <a:lumMod val="10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6" name="Google Shape;276;p7">
            <a:extLst>
              <a:ext uri="{FF2B5EF4-FFF2-40B4-BE49-F238E27FC236}">
                <a16:creationId xmlns:a16="http://schemas.microsoft.com/office/drawing/2014/main" xmlns="" id="{1DAF7444-B0F8-CEF7-5679-3252C8C9A1A8}"/>
              </a:ext>
            </a:extLst>
          </p:cNvPr>
          <p:cNvSpPr/>
          <p:nvPr/>
        </p:nvSpPr>
        <p:spPr>
          <a:xfrm>
            <a:off x="3156857" y="3015343"/>
            <a:ext cx="8447314" cy="2917371"/>
          </a:xfrm>
          <a:prstGeom prst="roundRect">
            <a:avLst>
              <a:gd name="adj" fmla="val 46272"/>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lvl="0" algn="just">
              <a:defRPr/>
            </a:pPr>
            <a:r>
              <a:rPr lang="vi-VN" sz="3200" b="1" dirty="0">
                <a:solidFill>
                  <a:prstClr val="white"/>
                </a:solidFill>
                <a:latin typeface="Cambria" panose="02040503050406030204" pitchFamily="18" charset="0"/>
                <a:ea typeface="Cambria" panose="02040503050406030204" pitchFamily="18" charset="0"/>
              </a:rPr>
              <a:t>Phải lập kế hoạch cá nhân vì: </a:t>
            </a:r>
            <a:r>
              <a:rPr lang="vi-VN" sz="3200" dirty="0">
                <a:solidFill>
                  <a:prstClr val="white"/>
                </a:solidFill>
                <a:latin typeface="Cambria" panose="02040503050406030204" pitchFamily="18" charset="0"/>
                <a:ea typeface="Cambria" panose="02040503050406030204" pitchFamily="18" charset="0"/>
              </a:rPr>
              <a:t>giúp chúng ta chủ động khi thực hiện công việc;  mang lại kết quả cao trong công việc; rèn luyện được đức tính chăm chỉ, kiên trì, có trách nhiệm vớ công việc của mình.</a:t>
            </a:r>
            <a:endParaRPr kumimoji="0"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742433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722257" y="971324"/>
            <a:ext cx="7840808" cy="5261429"/>
          </a:xfrm>
          <a:prstGeom prst="rect">
            <a:avLst/>
          </a:prstGeom>
        </p:spPr>
      </p:pic>
      <p:grpSp>
        <p:nvGrpSpPr>
          <p:cNvPr id="16" name="组合 15">
            <a:extLst>
              <a:ext uri="{FF2B5EF4-FFF2-40B4-BE49-F238E27FC236}">
                <a16:creationId xmlns:a16="http://schemas.microsoft.com/office/drawing/2014/main" xmlns="" id="{5BF58E39-2B03-4CAA-92E9-641CA2D2180D}"/>
              </a:ext>
            </a:extLst>
          </p:cNvPr>
          <p:cNvGrpSpPr/>
          <p:nvPr/>
        </p:nvGrpSpPr>
        <p:grpSpPr>
          <a:xfrm>
            <a:off x="0" y="0"/>
            <a:ext cx="12185222" cy="3255962"/>
            <a:chOff x="0" y="0"/>
            <a:chExt cx="12185222" cy="3255962"/>
          </a:xfrm>
        </p:grpSpPr>
        <p:pic>
          <p:nvPicPr>
            <p:cNvPr id="18" name="图片 17">
              <a:extLst>
                <a:ext uri="{FF2B5EF4-FFF2-40B4-BE49-F238E27FC236}">
                  <a16:creationId xmlns:a16="http://schemas.microsoft.com/office/drawing/2014/main" xmlns="" id="{6EAB8C36-A14A-4663-95AC-A167EFE0B5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175341" y="0"/>
              <a:ext cx="5009881" cy="3255962"/>
            </a:xfrm>
            <a:prstGeom prst="rect">
              <a:avLst/>
            </a:prstGeom>
          </p:spPr>
        </p:pic>
        <p:pic>
          <p:nvPicPr>
            <p:cNvPr id="19" name="图片 18">
              <a:extLst>
                <a:ext uri="{FF2B5EF4-FFF2-40B4-BE49-F238E27FC236}">
                  <a16:creationId xmlns:a16="http://schemas.microsoft.com/office/drawing/2014/main" xmlns="" id="{65AEEFE8-22C2-4D70-99AA-9210B5A6C3E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0" y="0"/>
              <a:ext cx="2526145" cy="1879143"/>
            </a:xfrm>
            <a:prstGeom prst="rect">
              <a:avLst/>
            </a:prstGeom>
          </p:spPr>
        </p:pic>
      </p:grpSp>
      <p:pic>
        <p:nvPicPr>
          <p:cNvPr id="24" name="图片 23"/>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6343589" y="1044121"/>
            <a:ext cx="1101139" cy="1580260"/>
          </a:xfrm>
          <a:prstGeom prst="rect">
            <a:avLst/>
          </a:prstGeom>
        </p:spPr>
      </p:pic>
      <p:pic>
        <p:nvPicPr>
          <p:cNvPr id="13" name="图片 12"/>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rot="10500974" flipV="1">
            <a:off x="347200" y="5858583"/>
            <a:ext cx="1743043" cy="1207642"/>
          </a:xfrm>
          <a:prstGeom prst="rect">
            <a:avLst/>
          </a:prstGeom>
        </p:spPr>
      </p:pic>
      <p:grpSp>
        <p:nvGrpSpPr>
          <p:cNvPr id="2" name="Group 1"/>
          <p:cNvGrpSpPr/>
          <p:nvPr/>
        </p:nvGrpSpPr>
        <p:grpSpPr>
          <a:xfrm>
            <a:off x="6618152" y="2685143"/>
            <a:ext cx="5484774" cy="4049486"/>
            <a:chOff x="6618152" y="2685143"/>
            <a:chExt cx="5484774" cy="4049486"/>
          </a:xfrm>
        </p:grpSpPr>
        <p:pic>
          <p:nvPicPr>
            <p:cNvPr id="4" name="图片 3"/>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6618152" y="2685143"/>
              <a:ext cx="5484774" cy="4049486"/>
            </a:xfrm>
            <a:prstGeom prst="rect">
              <a:avLst/>
            </a:prstGeom>
          </p:spPr>
        </p:pic>
        <p:sp>
          <p:nvSpPr>
            <p:cNvPr id="20" name="Rectangle 19"/>
            <p:cNvSpPr/>
            <p:nvPr/>
          </p:nvSpPr>
          <p:spPr>
            <a:xfrm>
              <a:off x="7452893" y="5442557"/>
              <a:ext cx="1601301" cy="422734"/>
            </a:xfrm>
            <a:prstGeom prst="rect">
              <a:avLst/>
            </a:prstGeom>
            <a:solidFill>
              <a:srgbClr val="94C6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Light"/>
                <a:ea typeface="+mn-ea"/>
                <a:cs typeface="+mn-cs"/>
              </a:endParaRPr>
            </a:p>
          </p:txBody>
        </p:sp>
      </p:grpSp>
      <p:pic>
        <p:nvPicPr>
          <p:cNvPr id="6" name="Picture 5">
            <a:extLst>
              <a:ext uri="{FF2B5EF4-FFF2-40B4-BE49-F238E27FC236}">
                <a16:creationId xmlns:a16="http://schemas.microsoft.com/office/drawing/2014/main" xmlns="" id="{B3EB4980-D98B-D582-7E92-5913E89F215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43743" y="2452007"/>
            <a:ext cx="6161313" cy="2045749"/>
          </a:xfrm>
          <a:prstGeom prst="rect">
            <a:avLst/>
          </a:prstGeom>
        </p:spPr>
      </p:pic>
    </p:spTree>
    <p:extLst>
      <p:ext uri="{BB962C8B-B14F-4D97-AF65-F5344CB8AC3E}">
        <p14:creationId xmlns:p14="http://schemas.microsoft.com/office/powerpoint/2010/main" val="603165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22" descr="15">
            <a:extLst>
              <a:ext uri="{FF2B5EF4-FFF2-40B4-BE49-F238E27FC236}">
                <a16:creationId xmlns:a16="http://schemas.microsoft.com/office/drawing/2014/main" xmlns="" id="{C294EF54-6912-18B8-977F-62BE5A2DB227}"/>
              </a:ext>
            </a:extLst>
          </p:cNvPr>
          <p:cNvPicPr>
            <a:picLocks noChangeAspect="1"/>
          </p:cNvPicPr>
          <p:nvPr/>
        </p:nvPicPr>
        <p:blipFill>
          <a:blip r:embed="rId2"/>
          <a:stretch>
            <a:fillRect/>
          </a:stretch>
        </p:blipFill>
        <p:spPr>
          <a:xfrm>
            <a:off x="-635" y="-635"/>
            <a:ext cx="12192635" cy="6858635"/>
          </a:xfrm>
          <a:prstGeom prst="rect">
            <a:avLst/>
          </a:prstGeom>
        </p:spPr>
      </p:pic>
      <p:pic>
        <p:nvPicPr>
          <p:cNvPr id="7" name="图片 5" descr="16">
            <a:extLst>
              <a:ext uri="{FF2B5EF4-FFF2-40B4-BE49-F238E27FC236}">
                <a16:creationId xmlns:a16="http://schemas.microsoft.com/office/drawing/2014/main" xmlns="" id="{852E891E-2A07-5FAF-0049-4250DB8CB572}"/>
              </a:ext>
            </a:extLst>
          </p:cNvPr>
          <p:cNvPicPr>
            <a:picLocks noChangeAspect="1"/>
          </p:cNvPicPr>
          <p:nvPr/>
        </p:nvPicPr>
        <p:blipFill>
          <a:blip r:embed="rId3"/>
          <a:srcRect l="16118" r="3626"/>
          <a:stretch>
            <a:fillRect/>
          </a:stretch>
        </p:blipFill>
        <p:spPr>
          <a:xfrm>
            <a:off x="7118" y="-304640"/>
            <a:ext cx="9713972" cy="6290310"/>
          </a:xfrm>
          <a:prstGeom prst="rect">
            <a:avLst/>
          </a:prstGeom>
        </p:spPr>
      </p:pic>
      <p:pic>
        <p:nvPicPr>
          <p:cNvPr id="8" name="图片 7" descr="22">
            <a:extLst>
              <a:ext uri="{FF2B5EF4-FFF2-40B4-BE49-F238E27FC236}">
                <a16:creationId xmlns:a16="http://schemas.microsoft.com/office/drawing/2014/main" xmlns="" id="{36EDB185-9AA2-DDA9-42F7-4FE8EE69F53D}"/>
              </a:ext>
            </a:extLst>
          </p:cNvPr>
          <p:cNvPicPr>
            <a:picLocks noChangeAspect="1"/>
          </p:cNvPicPr>
          <p:nvPr/>
        </p:nvPicPr>
        <p:blipFill>
          <a:blip r:embed="rId4"/>
          <a:srcRect l="8550" r="42036"/>
          <a:stretch>
            <a:fillRect/>
          </a:stretch>
        </p:blipFill>
        <p:spPr>
          <a:xfrm flipH="1">
            <a:off x="6361961" y="1750869"/>
            <a:ext cx="6147937" cy="5832390"/>
          </a:xfrm>
          <a:prstGeom prst="rect">
            <a:avLst/>
          </a:prstGeom>
        </p:spPr>
      </p:pic>
      <p:pic>
        <p:nvPicPr>
          <p:cNvPr id="13" name="Picture 12">
            <a:extLst>
              <a:ext uri="{FF2B5EF4-FFF2-40B4-BE49-F238E27FC236}">
                <a16:creationId xmlns:a16="http://schemas.microsoft.com/office/drawing/2014/main" xmlns="" id="{C4CB2EBA-22A2-CB1D-E2D2-BA3258BF071F}"/>
              </a:ext>
            </a:extLst>
          </p:cNvPr>
          <p:cNvPicPr>
            <a:picLocks noChangeAspect="1"/>
          </p:cNvPicPr>
          <p:nvPr/>
        </p:nvPicPr>
        <p:blipFill>
          <a:blip r:embed="rId5"/>
          <a:stretch>
            <a:fillRect/>
          </a:stretch>
        </p:blipFill>
        <p:spPr>
          <a:xfrm rot="21187786">
            <a:off x="1769751" y="1600501"/>
            <a:ext cx="6127011" cy="3090940"/>
          </a:xfrm>
          <a:prstGeom prst="rect">
            <a:avLst/>
          </a:prstGeom>
        </p:spPr>
      </p:pic>
    </p:spTree>
    <p:extLst>
      <p:ext uri="{BB962C8B-B14F-4D97-AF65-F5344CB8AC3E}">
        <p14:creationId xmlns:p14="http://schemas.microsoft.com/office/powerpoint/2010/main" val="229431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xmlns="" id="{FFFA9B06-4446-403F-7047-AE1818D0503E}"/>
              </a:ext>
            </a:extLst>
          </p:cNvPr>
          <p:cNvGrpSpPr/>
          <p:nvPr/>
        </p:nvGrpSpPr>
        <p:grpSpPr>
          <a:xfrm>
            <a:off x="326571" y="816429"/>
            <a:ext cx="11412275" cy="1752600"/>
            <a:chOff x="304800" y="152400"/>
            <a:chExt cx="11412275" cy="1752600"/>
          </a:xfrm>
        </p:grpSpPr>
        <p:pic>
          <p:nvPicPr>
            <p:cNvPr id="19" name="Picture 18">
              <a:extLst>
                <a:ext uri="{FF2B5EF4-FFF2-40B4-BE49-F238E27FC236}">
                  <a16:creationId xmlns:a16="http://schemas.microsoft.com/office/drawing/2014/main" xmlns="" id="{0D16EA65-0FFB-8D36-33DF-8840BACCBD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152400"/>
              <a:ext cx="11412275" cy="1752600"/>
            </a:xfrm>
            <a:prstGeom prst="rect">
              <a:avLst/>
            </a:prstGeom>
          </p:spPr>
        </p:pic>
        <p:pic>
          <p:nvPicPr>
            <p:cNvPr id="20" name="Picture 19">
              <a:hlinkClick r:id="" action="ppaction://hlinkshowjump?jump=nextslide"/>
              <a:extLst>
                <a:ext uri="{FF2B5EF4-FFF2-40B4-BE49-F238E27FC236}">
                  <a16:creationId xmlns:a16="http://schemas.microsoft.com/office/drawing/2014/main" xmlns="" id="{FB727358-BFD5-787D-1A78-9D3B1801F39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2673" y="442437"/>
              <a:ext cx="811936" cy="840180"/>
            </a:xfrm>
            <a:prstGeom prst="rect">
              <a:avLst/>
            </a:prstGeom>
          </p:spPr>
        </p:pic>
        <p:sp>
          <p:nvSpPr>
            <p:cNvPr id="21" name="TextBox 20">
              <a:extLst>
                <a:ext uri="{FF2B5EF4-FFF2-40B4-BE49-F238E27FC236}">
                  <a16:creationId xmlns:a16="http://schemas.microsoft.com/office/drawing/2014/main" xmlns="" id="{6E980BFD-40B0-F9CE-E991-7AB5856DD0A6}"/>
                </a:ext>
              </a:extLst>
            </p:cNvPr>
            <p:cNvSpPr txBox="1"/>
            <p:nvPr/>
          </p:nvSpPr>
          <p:spPr>
            <a:xfrm>
              <a:off x="1492481" y="317459"/>
              <a:ext cx="9001347" cy="677108"/>
            </a:xfrm>
            <a:prstGeom prst="rect">
              <a:avLst/>
            </a:prstGeom>
            <a:noFill/>
          </p:spPr>
          <p:txBody>
            <a:bodyPr wrap="square" lIns="0" tIns="0" rIns="0" bIns="0" rtlCol="0">
              <a:spAutoFit/>
            </a:bodyPr>
            <a:lstStyle/>
            <a:p>
              <a:pPr algn="ctr"/>
              <a:r>
                <a:rPr lang="vi-VN" sz="4400" b="1" dirty="0">
                  <a:solidFill>
                    <a:srgbClr val="A80E0E"/>
                  </a:solidFill>
                  <a:latin typeface="Cambria" panose="02040503050406030204" pitchFamily="18" charset="0"/>
                  <a:ea typeface="Cambria" panose="02040503050406030204" pitchFamily="18" charset="0"/>
                  <a:cs typeface="#9Slide07 Itim" panose="00000500000000000000" pitchFamily="2" charset="-34"/>
                </a:rPr>
                <a:t>Kế hoạch cá nhân là gì? </a:t>
              </a:r>
              <a:endParaRPr lang="en-US" sz="4400" b="1" dirty="0">
                <a:solidFill>
                  <a:srgbClr val="A80E0E"/>
                </a:solidFill>
                <a:latin typeface="Cambria" panose="02040503050406030204" pitchFamily="18" charset="0"/>
                <a:ea typeface="Cambria" panose="02040503050406030204" pitchFamily="18" charset="0"/>
                <a:cs typeface="#9Slide07 Itim" panose="00000500000000000000" pitchFamily="2" charset="-34"/>
              </a:endParaRPr>
            </a:p>
          </p:txBody>
        </p:sp>
      </p:grpSp>
      <p:grpSp>
        <p:nvGrpSpPr>
          <p:cNvPr id="30" name="1">
            <a:extLst>
              <a:ext uri="{FF2B5EF4-FFF2-40B4-BE49-F238E27FC236}">
                <a16:creationId xmlns:a16="http://schemas.microsoft.com/office/drawing/2014/main" xmlns="" id="{925C8157-E4FA-D952-EB2E-8BF9AED8F7BA}"/>
              </a:ext>
            </a:extLst>
          </p:cNvPr>
          <p:cNvGrpSpPr/>
          <p:nvPr/>
        </p:nvGrpSpPr>
        <p:grpSpPr>
          <a:xfrm>
            <a:off x="634187" y="3055075"/>
            <a:ext cx="5298527" cy="1226839"/>
            <a:chOff x="492673" y="2097132"/>
            <a:chExt cx="5298527" cy="1226839"/>
          </a:xfrm>
        </p:grpSpPr>
        <p:pic>
          <p:nvPicPr>
            <p:cNvPr id="31" name="Picture 30">
              <a:extLst>
                <a:ext uri="{FF2B5EF4-FFF2-40B4-BE49-F238E27FC236}">
                  <a16:creationId xmlns:a16="http://schemas.microsoft.com/office/drawing/2014/main" xmlns="" id="{B9F671E5-FBC7-F20E-AF91-A8ACA8D8D6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2673" y="2097132"/>
              <a:ext cx="5257800" cy="1226839"/>
            </a:xfrm>
            <a:prstGeom prst="rect">
              <a:avLst/>
            </a:prstGeom>
          </p:spPr>
        </p:pic>
        <p:sp>
          <p:nvSpPr>
            <p:cNvPr id="32" name="TextBox 31">
              <a:extLst>
                <a:ext uri="{FF2B5EF4-FFF2-40B4-BE49-F238E27FC236}">
                  <a16:creationId xmlns:a16="http://schemas.microsoft.com/office/drawing/2014/main" xmlns="" id="{E9EB5069-E3F4-3AEB-DF5F-C725BAE07A02}"/>
                </a:ext>
              </a:extLst>
            </p:cNvPr>
            <p:cNvSpPr txBox="1"/>
            <p:nvPr/>
          </p:nvSpPr>
          <p:spPr>
            <a:xfrm>
              <a:off x="1470709" y="2210331"/>
              <a:ext cx="4320491" cy="738664"/>
            </a:xfrm>
            <a:prstGeom prst="rect">
              <a:avLst/>
            </a:prstGeom>
            <a:noFill/>
          </p:spPr>
          <p:txBody>
            <a:bodyPr wrap="square" lIns="0" tIns="0" rIns="0" bIns="0" rtlCol="0">
              <a:spAutoFit/>
            </a:bodyPr>
            <a:lstStyle/>
            <a:p>
              <a:pPr algn="l"/>
              <a:r>
                <a:rPr lang="en-US" sz="2400" b="0" i="0" dirty="0" err="1">
                  <a:solidFill>
                    <a:srgbClr val="000000"/>
                  </a:solidFill>
                  <a:effectLst/>
                  <a:latin typeface="Cambria" panose="02040503050406030204" pitchFamily="18" charset="0"/>
                  <a:ea typeface="Cambria" panose="02040503050406030204" pitchFamily="18" charset="0"/>
                </a:rPr>
                <a:t>Dự</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kiến</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nội</a:t>
              </a:r>
              <a:r>
                <a:rPr lang="en-US" sz="2400" b="0" i="0" dirty="0">
                  <a:solidFill>
                    <a:srgbClr val="000000"/>
                  </a:solidFill>
                  <a:effectLst/>
                  <a:latin typeface="Cambria" panose="02040503050406030204" pitchFamily="18" charset="0"/>
                  <a:ea typeface="Cambria" panose="02040503050406030204" pitchFamily="18" charset="0"/>
                </a:rPr>
                <a:t> dung </a:t>
              </a:r>
              <a:r>
                <a:rPr lang="en-US" sz="2400" b="0" i="0" dirty="0" err="1">
                  <a:solidFill>
                    <a:srgbClr val="000000"/>
                  </a:solidFill>
                  <a:effectLst/>
                  <a:latin typeface="Cambria" panose="02040503050406030204" pitchFamily="18" charset="0"/>
                  <a:ea typeface="Cambria" panose="02040503050406030204" pitchFamily="18" charset="0"/>
                </a:rPr>
                <a:t>để</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hoàn</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thành</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một</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công</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việc</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nhất</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định</a:t>
              </a:r>
              <a:r>
                <a:rPr lang="en-US" sz="2400" b="0" i="0" dirty="0">
                  <a:solidFill>
                    <a:srgbClr val="000000"/>
                  </a:solidFill>
                  <a:effectLst/>
                  <a:latin typeface="Cambria" panose="02040503050406030204" pitchFamily="18" charset="0"/>
                  <a:ea typeface="Cambria" panose="02040503050406030204" pitchFamily="18" charset="0"/>
                </a:rPr>
                <a:t>.</a:t>
              </a:r>
              <a:endParaRPr lang="en-US" sz="2400" dirty="0">
                <a:solidFill>
                  <a:srgbClr val="793307"/>
                </a:solidFill>
                <a:latin typeface="Cambria" panose="02040503050406030204" pitchFamily="18" charset="0"/>
                <a:ea typeface="Cambria" panose="02040503050406030204" pitchFamily="18" charset="0"/>
                <a:cs typeface="Mali" panose="00000500000000000000" pitchFamily="2" charset="-34"/>
              </a:endParaRPr>
            </a:p>
          </p:txBody>
        </p:sp>
      </p:grpSp>
      <p:grpSp>
        <p:nvGrpSpPr>
          <p:cNvPr id="33" name="2">
            <a:extLst>
              <a:ext uri="{FF2B5EF4-FFF2-40B4-BE49-F238E27FC236}">
                <a16:creationId xmlns:a16="http://schemas.microsoft.com/office/drawing/2014/main" xmlns="" id="{1EF59273-5EBC-0D71-8890-BDA30F5418CB}"/>
              </a:ext>
            </a:extLst>
          </p:cNvPr>
          <p:cNvGrpSpPr/>
          <p:nvPr/>
        </p:nvGrpSpPr>
        <p:grpSpPr>
          <a:xfrm>
            <a:off x="634187" y="4439658"/>
            <a:ext cx="5257800" cy="1226839"/>
            <a:chOff x="492673" y="3481715"/>
            <a:chExt cx="5257800" cy="1226839"/>
          </a:xfrm>
        </p:grpSpPr>
        <p:pic>
          <p:nvPicPr>
            <p:cNvPr id="34" name="Picture 33">
              <a:extLst>
                <a:ext uri="{FF2B5EF4-FFF2-40B4-BE49-F238E27FC236}">
                  <a16:creationId xmlns:a16="http://schemas.microsoft.com/office/drawing/2014/main" xmlns="" id="{C22277A7-2FDA-98E6-92D8-CAFDEF0C30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2673" y="3481715"/>
              <a:ext cx="5257800" cy="1226839"/>
            </a:xfrm>
            <a:prstGeom prst="rect">
              <a:avLst/>
            </a:prstGeom>
          </p:spPr>
        </p:pic>
        <p:sp>
          <p:nvSpPr>
            <p:cNvPr id="35" name="TextBox 34">
              <a:extLst>
                <a:ext uri="{FF2B5EF4-FFF2-40B4-BE49-F238E27FC236}">
                  <a16:creationId xmlns:a16="http://schemas.microsoft.com/office/drawing/2014/main" xmlns="" id="{E39DB8D8-0CB8-E13B-7046-8FB94377C703}"/>
                </a:ext>
              </a:extLst>
            </p:cNvPr>
            <p:cNvSpPr txBox="1"/>
            <p:nvPr/>
          </p:nvSpPr>
          <p:spPr>
            <a:xfrm>
              <a:off x="1538864" y="3486798"/>
              <a:ext cx="4143478" cy="1107996"/>
            </a:xfrm>
            <a:prstGeom prst="rect">
              <a:avLst/>
            </a:prstGeom>
            <a:noFill/>
          </p:spPr>
          <p:txBody>
            <a:bodyPr wrap="square" lIns="0" tIns="0" rIns="0" bIns="0" rtlCol="0">
              <a:spAutoFit/>
            </a:bodyPr>
            <a:lstStyle/>
            <a:p>
              <a:pPr algn="l"/>
              <a:r>
                <a:rPr lang="en-US" sz="2400" b="0" i="0" dirty="0" err="1">
                  <a:solidFill>
                    <a:srgbClr val="000000"/>
                  </a:solidFill>
                  <a:effectLst/>
                  <a:latin typeface="Cambria" panose="02040503050406030204" pitchFamily="18" charset="0"/>
                  <a:ea typeface="Cambria" panose="02040503050406030204" pitchFamily="18" charset="0"/>
                </a:rPr>
                <a:t>Dự</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kiến</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cách</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thức</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hành</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động</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để</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hoàn</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thành</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một</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công</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việc</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nhất</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định</a:t>
              </a:r>
              <a:r>
                <a:rPr lang="en-US" sz="2400" b="0" i="0" dirty="0">
                  <a:solidFill>
                    <a:srgbClr val="000000"/>
                  </a:solidFill>
                  <a:effectLst/>
                  <a:latin typeface="Cambria" panose="02040503050406030204" pitchFamily="18" charset="0"/>
                  <a:ea typeface="Cambria" panose="02040503050406030204" pitchFamily="18" charset="0"/>
                </a:rPr>
                <a:t>.</a:t>
              </a:r>
              <a:endParaRPr lang="en-US" sz="2400" dirty="0">
                <a:solidFill>
                  <a:srgbClr val="793307"/>
                </a:solidFill>
                <a:latin typeface="Cambria" panose="02040503050406030204" pitchFamily="18" charset="0"/>
                <a:ea typeface="Cambria" panose="02040503050406030204" pitchFamily="18" charset="0"/>
                <a:cs typeface="Mali" panose="00000500000000000000" pitchFamily="2" charset="-34"/>
              </a:endParaRPr>
            </a:p>
          </p:txBody>
        </p:sp>
      </p:grpSp>
      <p:grpSp>
        <p:nvGrpSpPr>
          <p:cNvPr id="36" name="3">
            <a:extLst>
              <a:ext uri="{FF2B5EF4-FFF2-40B4-BE49-F238E27FC236}">
                <a16:creationId xmlns:a16="http://schemas.microsoft.com/office/drawing/2014/main" xmlns="" id="{633E298E-550F-E469-69F7-110FB432DB1F}"/>
              </a:ext>
            </a:extLst>
          </p:cNvPr>
          <p:cNvGrpSpPr/>
          <p:nvPr/>
        </p:nvGrpSpPr>
        <p:grpSpPr>
          <a:xfrm>
            <a:off x="6412916" y="3083325"/>
            <a:ext cx="5257800" cy="1226839"/>
            <a:chOff x="6271402" y="2125382"/>
            <a:chExt cx="5257800" cy="1226839"/>
          </a:xfrm>
        </p:grpSpPr>
        <p:pic>
          <p:nvPicPr>
            <p:cNvPr id="37" name="Picture 36">
              <a:extLst>
                <a:ext uri="{FF2B5EF4-FFF2-40B4-BE49-F238E27FC236}">
                  <a16:creationId xmlns:a16="http://schemas.microsoft.com/office/drawing/2014/main" xmlns="" id="{286CEBFB-8AF4-7AA1-72E4-E7AE9C33E7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71402" y="2125382"/>
              <a:ext cx="5257800" cy="1226839"/>
            </a:xfrm>
            <a:prstGeom prst="rect">
              <a:avLst/>
            </a:prstGeom>
          </p:spPr>
        </p:pic>
        <p:sp>
          <p:nvSpPr>
            <p:cNvPr id="38" name="TextBox 37">
              <a:extLst>
                <a:ext uri="{FF2B5EF4-FFF2-40B4-BE49-F238E27FC236}">
                  <a16:creationId xmlns:a16="http://schemas.microsoft.com/office/drawing/2014/main" xmlns="" id="{57CC5B15-7D05-552F-3DE9-D18252A8CD6E}"/>
                </a:ext>
              </a:extLst>
            </p:cNvPr>
            <p:cNvSpPr txBox="1"/>
            <p:nvPr/>
          </p:nvSpPr>
          <p:spPr>
            <a:xfrm>
              <a:off x="7417004" y="2358311"/>
              <a:ext cx="4067426" cy="738664"/>
            </a:xfrm>
            <a:prstGeom prst="rect">
              <a:avLst/>
            </a:prstGeom>
            <a:noFill/>
          </p:spPr>
          <p:txBody>
            <a:bodyPr wrap="square" lIns="0" tIns="0" rIns="0" bIns="0" rtlCol="0">
              <a:spAutoFit/>
            </a:bodyPr>
            <a:lstStyle/>
            <a:p>
              <a:pPr algn="l"/>
              <a:r>
                <a:rPr lang="en-US" sz="2400" b="0" i="0" dirty="0" err="1">
                  <a:solidFill>
                    <a:srgbClr val="000000"/>
                  </a:solidFill>
                  <a:effectLst/>
                  <a:latin typeface="Cambria" panose="02040503050406030204" pitchFamily="18" charset="0"/>
                  <a:ea typeface="Cambria" panose="02040503050406030204" pitchFamily="18" charset="0"/>
                </a:rPr>
                <a:t>Phân</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bổ</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thời</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gian</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để</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hoàn</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thành</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một</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công</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việc</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nhất</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định</a:t>
              </a:r>
              <a:r>
                <a:rPr lang="en-US" sz="2400" b="0" i="0" dirty="0">
                  <a:solidFill>
                    <a:srgbClr val="000000"/>
                  </a:solidFill>
                  <a:effectLst/>
                  <a:latin typeface="Cambria" panose="02040503050406030204" pitchFamily="18" charset="0"/>
                  <a:ea typeface="Cambria" panose="02040503050406030204" pitchFamily="18" charset="0"/>
                </a:rPr>
                <a:t>.</a:t>
              </a:r>
              <a:endParaRPr lang="en-US" sz="2400" dirty="0">
                <a:solidFill>
                  <a:srgbClr val="793307"/>
                </a:solidFill>
                <a:latin typeface="Cambria" panose="02040503050406030204" pitchFamily="18" charset="0"/>
                <a:ea typeface="Cambria" panose="02040503050406030204" pitchFamily="18" charset="0"/>
                <a:cs typeface="Mali" panose="00000500000000000000" pitchFamily="2" charset="-34"/>
              </a:endParaRPr>
            </a:p>
          </p:txBody>
        </p:sp>
      </p:grpSp>
      <p:grpSp>
        <p:nvGrpSpPr>
          <p:cNvPr id="39" name="4">
            <a:extLst>
              <a:ext uri="{FF2B5EF4-FFF2-40B4-BE49-F238E27FC236}">
                <a16:creationId xmlns:a16="http://schemas.microsoft.com/office/drawing/2014/main" xmlns="" id="{AC919123-BA8B-7B57-9D11-9093CCDC4F5B}"/>
              </a:ext>
            </a:extLst>
          </p:cNvPr>
          <p:cNvGrpSpPr/>
          <p:nvPr/>
        </p:nvGrpSpPr>
        <p:grpSpPr>
          <a:xfrm>
            <a:off x="6412916" y="4467908"/>
            <a:ext cx="5257800" cy="1226839"/>
            <a:chOff x="6271402" y="3509965"/>
            <a:chExt cx="5257800" cy="1226839"/>
          </a:xfrm>
        </p:grpSpPr>
        <p:pic>
          <p:nvPicPr>
            <p:cNvPr id="40" name="Picture 39">
              <a:extLst>
                <a:ext uri="{FF2B5EF4-FFF2-40B4-BE49-F238E27FC236}">
                  <a16:creationId xmlns:a16="http://schemas.microsoft.com/office/drawing/2014/main" xmlns="" id="{DB9D04DC-3767-B733-E702-BE1A628EFB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71402" y="3509965"/>
              <a:ext cx="5257800" cy="1226839"/>
            </a:xfrm>
            <a:prstGeom prst="rect">
              <a:avLst/>
            </a:prstGeom>
          </p:spPr>
        </p:pic>
        <p:sp>
          <p:nvSpPr>
            <p:cNvPr id="41" name="TextBox 40">
              <a:extLst>
                <a:ext uri="{FF2B5EF4-FFF2-40B4-BE49-F238E27FC236}">
                  <a16:creationId xmlns:a16="http://schemas.microsoft.com/office/drawing/2014/main" xmlns="" id="{0800187D-9313-56F4-F3C6-15DF92A34930}"/>
                </a:ext>
              </a:extLst>
            </p:cNvPr>
            <p:cNvSpPr txBox="1"/>
            <p:nvPr/>
          </p:nvSpPr>
          <p:spPr>
            <a:xfrm>
              <a:off x="7386064" y="3812496"/>
              <a:ext cx="2836097" cy="492443"/>
            </a:xfrm>
            <a:prstGeom prst="rect">
              <a:avLst/>
            </a:prstGeom>
            <a:noFill/>
          </p:spPr>
          <p:txBody>
            <a:bodyPr wrap="none" lIns="0" tIns="0" rIns="0" bIns="0" rtlCol="0">
              <a:spAutoFit/>
            </a:bodyPr>
            <a:lstStyle/>
            <a:p>
              <a:pPr algn="l"/>
              <a:r>
                <a:rPr lang="en-US" sz="3200" dirty="0" err="1">
                  <a:latin typeface="Cambria" panose="02040503050406030204" pitchFamily="18" charset="0"/>
                  <a:ea typeface="Cambria" panose="02040503050406030204" pitchFamily="18" charset="0"/>
                  <a:cs typeface="Mali" panose="00000500000000000000" pitchFamily="2" charset="-34"/>
                </a:rPr>
                <a:t>Cả</a:t>
              </a:r>
              <a:r>
                <a:rPr lang="en-US" sz="3200" dirty="0">
                  <a:latin typeface="Cambria" panose="02040503050406030204" pitchFamily="18" charset="0"/>
                  <a:ea typeface="Cambria" panose="02040503050406030204" pitchFamily="18" charset="0"/>
                  <a:cs typeface="Mali" panose="00000500000000000000" pitchFamily="2" charset="-34"/>
                </a:rPr>
                <a:t> 3 </a:t>
              </a:r>
              <a:r>
                <a:rPr lang="en-US" sz="3200" dirty="0" err="1">
                  <a:latin typeface="Cambria" panose="02040503050406030204" pitchFamily="18" charset="0"/>
                  <a:ea typeface="Cambria" panose="02040503050406030204" pitchFamily="18" charset="0"/>
                  <a:cs typeface="Mali" panose="00000500000000000000" pitchFamily="2" charset="-34"/>
                </a:rPr>
                <a:t>đáp</a:t>
              </a:r>
              <a:r>
                <a:rPr lang="en-US" sz="3200" dirty="0">
                  <a:latin typeface="Cambria" panose="02040503050406030204" pitchFamily="18" charset="0"/>
                  <a:ea typeface="Cambria" panose="02040503050406030204" pitchFamily="18" charset="0"/>
                  <a:cs typeface="Mali" panose="00000500000000000000" pitchFamily="2" charset="-34"/>
                </a:rPr>
                <a:t> </a:t>
              </a:r>
              <a:r>
                <a:rPr lang="en-US" sz="3200" dirty="0" err="1">
                  <a:latin typeface="Cambria" panose="02040503050406030204" pitchFamily="18" charset="0"/>
                  <a:ea typeface="Cambria" panose="02040503050406030204" pitchFamily="18" charset="0"/>
                  <a:cs typeface="Mali" panose="00000500000000000000" pitchFamily="2" charset="-34"/>
                </a:rPr>
                <a:t>án</a:t>
              </a:r>
              <a:r>
                <a:rPr lang="en-US" sz="3200" dirty="0">
                  <a:latin typeface="Cambria" panose="02040503050406030204" pitchFamily="18" charset="0"/>
                  <a:ea typeface="Cambria" panose="02040503050406030204" pitchFamily="18" charset="0"/>
                  <a:cs typeface="Mali" panose="00000500000000000000" pitchFamily="2" charset="-34"/>
                </a:rPr>
                <a:t> </a:t>
              </a:r>
              <a:r>
                <a:rPr lang="en-US" sz="3200" dirty="0" err="1">
                  <a:latin typeface="Cambria" panose="02040503050406030204" pitchFamily="18" charset="0"/>
                  <a:ea typeface="Cambria" panose="02040503050406030204" pitchFamily="18" charset="0"/>
                  <a:cs typeface="Mali" panose="00000500000000000000" pitchFamily="2" charset="-34"/>
                </a:rPr>
                <a:t>trên</a:t>
              </a:r>
              <a:endParaRPr lang="en-US" sz="3200" dirty="0">
                <a:latin typeface="Cambria" panose="02040503050406030204" pitchFamily="18" charset="0"/>
                <a:ea typeface="Cambria" panose="02040503050406030204" pitchFamily="18" charset="0"/>
                <a:cs typeface="Mali" panose="00000500000000000000" pitchFamily="2" charset="-34"/>
              </a:endParaRPr>
            </a:p>
          </p:txBody>
        </p:sp>
      </p:grpSp>
      <p:sp>
        <p:nvSpPr>
          <p:cNvPr id="42" name="TextBox 41">
            <a:extLst>
              <a:ext uri="{FF2B5EF4-FFF2-40B4-BE49-F238E27FC236}">
                <a16:creationId xmlns:a16="http://schemas.microsoft.com/office/drawing/2014/main" xmlns="" id="{E274DD07-B678-5DC9-4D18-01F1827FCD35}"/>
              </a:ext>
            </a:extLst>
          </p:cNvPr>
          <p:cNvSpPr txBox="1"/>
          <p:nvPr/>
        </p:nvSpPr>
        <p:spPr>
          <a:xfrm>
            <a:off x="825352" y="3114291"/>
            <a:ext cx="429605" cy="830997"/>
          </a:xfrm>
          <a:prstGeom prst="rect">
            <a:avLst/>
          </a:prstGeom>
          <a:noFill/>
        </p:spPr>
        <p:txBody>
          <a:bodyPr wrap="square" lIns="0" tIns="0" rIns="0" bIns="0" rtlCol="0">
            <a:spAutoFit/>
          </a:bodyPr>
          <a:lstStyle/>
          <a:p>
            <a:pPr algn="l"/>
            <a:r>
              <a:rPr lang="vi-VN" sz="5400">
                <a:solidFill>
                  <a:srgbClr val="A80E0E"/>
                </a:solidFill>
                <a:latin typeface="Cambria" panose="02040503050406030204" pitchFamily="18" charset="0"/>
                <a:ea typeface="Cambria" panose="02040503050406030204" pitchFamily="18" charset="0"/>
                <a:cs typeface="#9Slide07 Itim" panose="00000500000000000000" pitchFamily="2" charset="-34"/>
              </a:rPr>
              <a:t>A</a:t>
            </a:r>
            <a:endParaRPr lang="en-US" sz="5400">
              <a:solidFill>
                <a:srgbClr val="A80E0E"/>
              </a:solidFill>
              <a:latin typeface="Cambria" panose="02040503050406030204" pitchFamily="18" charset="0"/>
              <a:ea typeface="Cambria" panose="02040503050406030204" pitchFamily="18" charset="0"/>
              <a:cs typeface="#9Slide07 Itim" panose="00000500000000000000" pitchFamily="2" charset="-34"/>
            </a:endParaRPr>
          </a:p>
        </p:txBody>
      </p:sp>
      <p:sp>
        <p:nvSpPr>
          <p:cNvPr id="43" name="TextBox 42">
            <a:extLst>
              <a:ext uri="{FF2B5EF4-FFF2-40B4-BE49-F238E27FC236}">
                <a16:creationId xmlns:a16="http://schemas.microsoft.com/office/drawing/2014/main" xmlns="" id="{1CB9E1CA-CAAC-5BC8-5594-46271015925C}"/>
              </a:ext>
            </a:extLst>
          </p:cNvPr>
          <p:cNvSpPr txBox="1"/>
          <p:nvPr/>
        </p:nvSpPr>
        <p:spPr>
          <a:xfrm>
            <a:off x="825352" y="4526361"/>
            <a:ext cx="429605" cy="830997"/>
          </a:xfrm>
          <a:prstGeom prst="rect">
            <a:avLst/>
          </a:prstGeom>
          <a:noFill/>
        </p:spPr>
        <p:txBody>
          <a:bodyPr wrap="square" lIns="0" tIns="0" rIns="0" bIns="0" rtlCol="0">
            <a:spAutoFit/>
          </a:bodyPr>
          <a:lstStyle/>
          <a:p>
            <a:pPr algn="l"/>
            <a:r>
              <a:rPr lang="vi-VN" sz="5400">
                <a:solidFill>
                  <a:srgbClr val="A80E0E"/>
                </a:solidFill>
                <a:latin typeface="Cambria" panose="02040503050406030204" pitchFamily="18" charset="0"/>
                <a:ea typeface="Cambria" panose="02040503050406030204" pitchFamily="18" charset="0"/>
                <a:cs typeface="#9Slide07 Itim" panose="00000500000000000000" pitchFamily="2" charset="-34"/>
              </a:rPr>
              <a:t>B</a:t>
            </a:r>
            <a:endParaRPr lang="en-US" sz="5400">
              <a:solidFill>
                <a:srgbClr val="A80E0E"/>
              </a:solidFill>
              <a:latin typeface="Cambria" panose="02040503050406030204" pitchFamily="18" charset="0"/>
              <a:ea typeface="Cambria" panose="02040503050406030204" pitchFamily="18" charset="0"/>
              <a:cs typeface="#9Slide07 Itim" panose="00000500000000000000" pitchFamily="2" charset="-34"/>
            </a:endParaRPr>
          </a:p>
        </p:txBody>
      </p:sp>
      <p:sp>
        <p:nvSpPr>
          <p:cNvPr id="44" name="TextBox 43">
            <a:extLst>
              <a:ext uri="{FF2B5EF4-FFF2-40B4-BE49-F238E27FC236}">
                <a16:creationId xmlns:a16="http://schemas.microsoft.com/office/drawing/2014/main" xmlns="" id="{B5E3BD21-060F-590D-C81D-FE9BED3D7A4E}"/>
              </a:ext>
            </a:extLst>
          </p:cNvPr>
          <p:cNvSpPr txBox="1"/>
          <p:nvPr/>
        </p:nvSpPr>
        <p:spPr>
          <a:xfrm>
            <a:off x="6770914" y="3166042"/>
            <a:ext cx="429605" cy="830997"/>
          </a:xfrm>
          <a:prstGeom prst="rect">
            <a:avLst/>
          </a:prstGeom>
          <a:noFill/>
        </p:spPr>
        <p:txBody>
          <a:bodyPr wrap="square" lIns="0" tIns="0" rIns="0" bIns="0" rtlCol="0">
            <a:spAutoFit/>
          </a:bodyPr>
          <a:lstStyle/>
          <a:p>
            <a:pPr algn="l"/>
            <a:r>
              <a:rPr lang="vi-VN" sz="5400">
                <a:solidFill>
                  <a:srgbClr val="A80E0E"/>
                </a:solidFill>
                <a:latin typeface="Cambria" panose="02040503050406030204" pitchFamily="18" charset="0"/>
                <a:ea typeface="Cambria" panose="02040503050406030204" pitchFamily="18" charset="0"/>
                <a:cs typeface="#9Slide07 Itim" panose="00000500000000000000" pitchFamily="2" charset="-34"/>
              </a:rPr>
              <a:t>C</a:t>
            </a:r>
            <a:endParaRPr lang="en-US" sz="5400">
              <a:solidFill>
                <a:srgbClr val="A80E0E"/>
              </a:solidFill>
              <a:latin typeface="Cambria" panose="02040503050406030204" pitchFamily="18" charset="0"/>
              <a:ea typeface="Cambria" panose="02040503050406030204" pitchFamily="18" charset="0"/>
              <a:cs typeface="#9Slide07 Itim" panose="00000500000000000000" pitchFamily="2" charset="-34"/>
            </a:endParaRPr>
          </a:p>
        </p:txBody>
      </p:sp>
      <p:sp>
        <p:nvSpPr>
          <p:cNvPr id="45" name="TextBox 44">
            <a:extLst>
              <a:ext uri="{FF2B5EF4-FFF2-40B4-BE49-F238E27FC236}">
                <a16:creationId xmlns:a16="http://schemas.microsoft.com/office/drawing/2014/main" xmlns="" id="{195ED51C-3D46-FE44-925D-3DEDAAEE70A3}"/>
              </a:ext>
            </a:extLst>
          </p:cNvPr>
          <p:cNvSpPr txBox="1"/>
          <p:nvPr/>
        </p:nvSpPr>
        <p:spPr>
          <a:xfrm>
            <a:off x="6762893" y="4562253"/>
            <a:ext cx="429605" cy="830997"/>
          </a:xfrm>
          <a:prstGeom prst="rect">
            <a:avLst/>
          </a:prstGeom>
          <a:noFill/>
        </p:spPr>
        <p:txBody>
          <a:bodyPr wrap="square" lIns="0" tIns="0" rIns="0" bIns="0" rtlCol="0">
            <a:spAutoFit/>
          </a:bodyPr>
          <a:lstStyle/>
          <a:p>
            <a:pPr algn="l"/>
            <a:r>
              <a:rPr lang="vi-VN" sz="5400">
                <a:solidFill>
                  <a:srgbClr val="A80E0E"/>
                </a:solidFill>
                <a:latin typeface="Cambria" panose="02040503050406030204" pitchFamily="18" charset="0"/>
                <a:ea typeface="Cambria" panose="02040503050406030204" pitchFamily="18" charset="0"/>
                <a:cs typeface="#9Slide07 Itim" panose="00000500000000000000" pitchFamily="2" charset="-34"/>
              </a:rPr>
              <a:t>D</a:t>
            </a:r>
            <a:endParaRPr lang="en-US" sz="5400">
              <a:solidFill>
                <a:srgbClr val="A80E0E"/>
              </a:solidFill>
              <a:latin typeface="Cambria" panose="02040503050406030204" pitchFamily="18" charset="0"/>
              <a:ea typeface="Cambria" panose="02040503050406030204" pitchFamily="18" charset="0"/>
              <a:cs typeface="#9Slide07 Itim" panose="00000500000000000000" pitchFamily="2" charset="-34"/>
            </a:endParaRPr>
          </a:p>
        </p:txBody>
      </p:sp>
      <p:pic>
        <p:nvPicPr>
          <p:cNvPr id="46" name="Picture 45">
            <a:extLst>
              <a:ext uri="{FF2B5EF4-FFF2-40B4-BE49-F238E27FC236}">
                <a16:creationId xmlns:a16="http://schemas.microsoft.com/office/drawing/2014/main" xmlns="" id="{3F351D44-1414-A81E-ABF1-D153869A5D85}"/>
              </a:ext>
            </a:extLst>
          </p:cNvPr>
          <p:cNvPicPr>
            <a:picLocks noChangeAspect="1"/>
          </p:cNvPicPr>
          <p:nvPr/>
        </p:nvPicPr>
        <p:blipFill rotWithShape="1">
          <a:blip r:embed="rId5">
            <a:extLst>
              <a:ext uri="{28A0092B-C50C-407E-A947-70E740481C1C}">
                <a14:useLocalDpi xmlns:a14="http://schemas.microsoft.com/office/drawing/2010/main" val="0"/>
              </a:ext>
            </a:extLst>
          </a:blip>
          <a:srcRect l="27931" t="76348" r="51789" b="-242"/>
          <a:stretch/>
        </p:blipFill>
        <p:spPr>
          <a:xfrm>
            <a:off x="6451002" y="3113360"/>
            <a:ext cx="953444" cy="930037"/>
          </a:xfrm>
          <a:prstGeom prst="rect">
            <a:avLst/>
          </a:prstGeom>
        </p:spPr>
      </p:pic>
      <p:pic>
        <p:nvPicPr>
          <p:cNvPr id="47" name="Picture 46">
            <a:extLst>
              <a:ext uri="{FF2B5EF4-FFF2-40B4-BE49-F238E27FC236}">
                <a16:creationId xmlns:a16="http://schemas.microsoft.com/office/drawing/2014/main" xmlns="" id="{D824113C-7A8B-8CA8-FACC-37DCC1D33D0C}"/>
              </a:ext>
            </a:extLst>
          </p:cNvPr>
          <p:cNvPicPr>
            <a:picLocks noChangeAspect="1"/>
          </p:cNvPicPr>
          <p:nvPr/>
        </p:nvPicPr>
        <p:blipFill rotWithShape="1">
          <a:blip r:embed="rId5">
            <a:extLst>
              <a:ext uri="{28A0092B-C50C-407E-A947-70E740481C1C}">
                <a14:useLocalDpi xmlns:a14="http://schemas.microsoft.com/office/drawing/2010/main" val="0"/>
              </a:ext>
            </a:extLst>
          </a:blip>
          <a:srcRect l="27931" t="76348" r="51789" b="-242"/>
          <a:stretch/>
        </p:blipFill>
        <p:spPr>
          <a:xfrm>
            <a:off x="622555" y="3092729"/>
            <a:ext cx="953444" cy="930037"/>
          </a:xfrm>
          <a:prstGeom prst="rect">
            <a:avLst/>
          </a:prstGeom>
        </p:spPr>
      </p:pic>
      <p:pic>
        <p:nvPicPr>
          <p:cNvPr id="48" name="Picture 47">
            <a:extLst>
              <a:ext uri="{FF2B5EF4-FFF2-40B4-BE49-F238E27FC236}">
                <a16:creationId xmlns:a16="http://schemas.microsoft.com/office/drawing/2014/main" xmlns="" id="{3629C087-46E9-C5D4-CC3D-EC76497E7479}"/>
              </a:ext>
            </a:extLst>
          </p:cNvPr>
          <p:cNvPicPr>
            <a:picLocks noChangeAspect="1"/>
          </p:cNvPicPr>
          <p:nvPr/>
        </p:nvPicPr>
        <p:blipFill rotWithShape="1">
          <a:blip r:embed="rId5">
            <a:extLst>
              <a:ext uri="{28A0092B-C50C-407E-A947-70E740481C1C}">
                <a14:useLocalDpi xmlns:a14="http://schemas.microsoft.com/office/drawing/2010/main" val="0"/>
              </a:ext>
            </a:extLst>
          </a:blip>
          <a:srcRect l="27931" t="76348" r="51789" b="-242"/>
          <a:stretch/>
        </p:blipFill>
        <p:spPr>
          <a:xfrm>
            <a:off x="606423" y="4467908"/>
            <a:ext cx="953444" cy="930037"/>
          </a:xfrm>
          <a:prstGeom prst="rect">
            <a:avLst/>
          </a:prstGeom>
        </p:spPr>
      </p:pic>
      <p:pic>
        <p:nvPicPr>
          <p:cNvPr id="49" name="Picture 48">
            <a:extLst>
              <a:ext uri="{FF2B5EF4-FFF2-40B4-BE49-F238E27FC236}">
                <a16:creationId xmlns:a16="http://schemas.microsoft.com/office/drawing/2014/main" xmlns="" id="{F8717C7E-4984-773A-4993-5BAA7DE62210}"/>
              </a:ext>
            </a:extLst>
          </p:cNvPr>
          <p:cNvPicPr>
            <a:picLocks noChangeAspect="1"/>
          </p:cNvPicPr>
          <p:nvPr/>
        </p:nvPicPr>
        <p:blipFill rotWithShape="1">
          <a:blip r:embed="rId5">
            <a:extLst>
              <a:ext uri="{28A0092B-C50C-407E-A947-70E740481C1C}">
                <a14:useLocalDpi xmlns:a14="http://schemas.microsoft.com/office/drawing/2010/main" val="0"/>
              </a:ext>
            </a:extLst>
          </a:blip>
          <a:srcRect t="76106" r="79720"/>
          <a:stretch/>
        </p:blipFill>
        <p:spPr>
          <a:xfrm>
            <a:off x="6526632" y="4482810"/>
            <a:ext cx="953444" cy="930037"/>
          </a:xfrm>
          <a:prstGeom prst="rect">
            <a:avLst/>
          </a:prstGeom>
        </p:spPr>
      </p:pic>
    </p:spTree>
    <p:extLst>
      <p:ext uri="{BB962C8B-B14F-4D97-AF65-F5344CB8AC3E}">
        <p14:creationId xmlns:p14="http://schemas.microsoft.com/office/powerpoint/2010/main" val="165516145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anim calcmode="lin" valueType="num">
                                      <p:cBhvr>
                                        <p:cTn id="8" dur="500" fill="hold"/>
                                        <p:tgtEl>
                                          <p:spTgt spid="18"/>
                                        </p:tgtEl>
                                        <p:attrNameLst>
                                          <p:attrName>ppt_x</p:attrName>
                                        </p:attrNameLst>
                                      </p:cBhvr>
                                      <p:tavLst>
                                        <p:tav tm="0">
                                          <p:val>
                                            <p:strVal val="#ppt_x"/>
                                          </p:val>
                                        </p:tav>
                                        <p:tav tm="100000">
                                          <p:val>
                                            <p:strVal val="#ppt_x"/>
                                          </p:val>
                                        </p:tav>
                                      </p:tavLst>
                                    </p:anim>
                                    <p:anim calcmode="lin" valueType="num">
                                      <p:cBhvr>
                                        <p:cTn id="9" dur="500" fill="hold"/>
                                        <p:tgtEl>
                                          <p:spTgt spid="18"/>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fade">
                                      <p:cBhvr>
                                        <p:cTn id="13" dur="400"/>
                                        <p:tgtEl>
                                          <p:spTgt spid="33"/>
                                        </p:tgtEl>
                                      </p:cBhvr>
                                    </p:animEffect>
                                  </p:childTnLst>
                                </p:cTn>
                              </p:par>
                              <p:par>
                                <p:cTn id="14" presetID="10" presetClass="entr" presetSubtype="0" fill="hold" nodeType="with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fade">
                                      <p:cBhvr>
                                        <p:cTn id="16" dur="400"/>
                                        <p:tgtEl>
                                          <p:spTgt spid="3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2"/>
                                        </p:tgtEl>
                                        <p:attrNameLst>
                                          <p:attrName>style.visibility</p:attrName>
                                        </p:attrNameLst>
                                      </p:cBhvr>
                                      <p:to>
                                        <p:strVal val="visible"/>
                                      </p:to>
                                    </p:set>
                                    <p:animEffect transition="in" filter="fade">
                                      <p:cBhvr>
                                        <p:cTn id="19" dur="400"/>
                                        <p:tgtEl>
                                          <p:spTgt spid="4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400"/>
                                        <p:tgtEl>
                                          <p:spTgt spid="4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44"/>
                                        </p:tgtEl>
                                        <p:attrNameLst>
                                          <p:attrName>style.visibility</p:attrName>
                                        </p:attrNameLst>
                                      </p:cBhvr>
                                      <p:to>
                                        <p:strVal val="visible"/>
                                      </p:to>
                                    </p:set>
                                    <p:animEffect transition="in" filter="fade">
                                      <p:cBhvr>
                                        <p:cTn id="25" dur="400"/>
                                        <p:tgtEl>
                                          <p:spTgt spid="44"/>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45"/>
                                        </p:tgtEl>
                                        <p:attrNameLst>
                                          <p:attrName>style.visibility</p:attrName>
                                        </p:attrNameLst>
                                      </p:cBhvr>
                                      <p:to>
                                        <p:strVal val="visible"/>
                                      </p:to>
                                    </p:set>
                                    <p:animEffect transition="in" filter="fade">
                                      <p:cBhvr>
                                        <p:cTn id="28" dur="400"/>
                                        <p:tgtEl>
                                          <p:spTgt spid="45"/>
                                        </p:tgtEl>
                                      </p:cBhvr>
                                    </p:animEffect>
                                  </p:childTnLst>
                                </p:cTn>
                              </p:par>
                              <p:par>
                                <p:cTn id="29" presetID="10" presetClass="entr" presetSubtype="0" fill="hold" nodeType="withEffect">
                                  <p:stCondLst>
                                    <p:cond delay="0"/>
                                  </p:stCondLst>
                                  <p:childTnLst>
                                    <p:set>
                                      <p:cBhvr>
                                        <p:cTn id="30" dur="1" fill="hold">
                                          <p:stCondLst>
                                            <p:cond delay="0"/>
                                          </p:stCondLst>
                                        </p:cTn>
                                        <p:tgtEl>
                                          <p:spTgt spid="36"/>
                                        </p:tgtEl>
                                        <p:attrNameLst>
                                          <p:attrName>style.visibility</p:attrName>
                                        </p:attrNameLst>
                                      </p:cBhvr>
                                      <p:to>
                                        <p:strVal val="visible"/>
                                      </p:to>
                                    </p:set>
                                    <p:animEffect transition="in" filter="fade">
                                      <p:cBhvr>
                                        <p:cTn id="31" dur="400"/>
                                        <p:tgtEl>
                                          <p:spTgt spid="36"/>
                                        </p:tgtEl>
                                      </p:cBhvr>
                                    </p:animEffect>
                                  </p:childTnLst>
                                </p:cTn>
                              </p:par>
                              <p:par>
                                <p:cTn id="32" presetID="10" presetClass="entr" presetSubtype="0" fill="hold" nodeType="withEffect">
                                  <p:stCondLst>
                                    <p:cond delay="0"/>
                                  </p:stCondLst>
                                  <p:childTnLst>
                                    <p:set>
                                      <p:cBhvr>
                                        <p:cTn id="33" dur="1" fill="hold">
                                          <p:stCondLst>
                                            <p:cond delay="0"/>
                                          </p:stCondLst>
                                        </p:cTn>
                                        <p:tgtEl>
                                          <p:spTgt spid="39"/>
                                        </p:tgtEl>
                                        <p:attrNameLst>
                                          <p:attrName>style.visibility</p:attrName>
                                        </p:attrNameLst>
                                      </p:cBhvr>
                                      <p:to>
                                        <p:strVal val="visible"/>
                                      </p:to>
                                    </p:set>
                                    <p:animEffect transition="in" filter="fade">
                                      <p:cBhvr>
                                        <p:cTn id="34" dur="4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39"/>
                    </p:tgtEl>
                  </p:cond>
                </p:stCondLst>
                <p:endSync evt="end" delay="0">
                  <p:rtn val="all"/>
                </p:endSync>
                <p:childTnLst>
                  <p:par>
                    <p:cTn id="36" fill="hold">
                      <p:stCondLst>
                        <p:cond delay="0"/>
                      </p:stCondLst>
                      <p:childTnLst>
                        <p:par>
                          <p:cTn id="37" fill="hold">
                            <p:stCondLst>
                              <p:cond delay="0"/>
                            </p:stCondLst>
                            <p:childTnLst>
                              <p:par>
                                <p:cTn id="38" presetID="23" presetClass="entr" presetSubtype="16" fill="hold" nodeType="clickEffect">
                                  <p:stCondLst>
                                    <p:cond delay="0"/>
                                  </p:stCondLst>
                                  <p:childTnLst>
                                    <p:set>
                                      <p:cBhvr>
                                        <p:cTn id="39" dur="1" fill="hold">
                                          <p:stCondLst>
                                            <p:cond delay="0"/>
                                          </p:stCondLst>
                                        </p:cTn>
                                        <p:tgtEl>
                                          <p:spTgt spid="49"/>
                                        </p:tgtEl>
                                        <p:attrNameLst>
                                          <p:attrName>style.visibility</p:attrName>
                                        </p:attrNameLst>
                                      </p:cBhvr>
                                      <p:to>
                                        <p:strVal val="visible"/>
                                      </p:to>
                                    </p:set>
                                    <p:anim calcmode="lin" valueType="num">
                                      <p:cBhvr>
                                        <p:cTn id="40" dur="250" fill="hold"/>
                                        <p:tgtEl>
                                          <p:spTgt spid="49"/>
                                        </p:tgtEl>
                                        <p:attrNameLst>
                                          <p:attrName>ppt_w</p:attrName>
                                        </p:attrNameLst>
                                      </p:cBhvr>
                                      <p:tavLst>
                                        <p:tav tm="0">
                                          <p:val>
                                            <p:fltVal val="0"/>
                                          </p:val>
                                        </p:tav>
                                        <p:tav tm="100000">
                                          <p:val>
                                            <p:strVal val="#ppt_w"/>
                                          </p:val>
                                        </p:tav>
                                      </p:tavLst>
                                    </p:anim>
                                    <p:anim calcmode="lin" valueType="num">
                                      <p:cBhvr>
                                        <p:cTn id="41" dur="250" fill="hold"/>
                                        <p:tgtEl>
                                          <p:spTgt spid="49"/>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39"/>
                  </p:tgtEl>
                </p:cond>
              </p:nextCondLst>
            </p:seq>
            <p:seq concurrent="1" nextAc="seek">
              <p:cTn id="42" restart="whenNotActive" fill="hold" evtFilter="cancelBubble" nodeType="interactiveSeq">
                <p:stCondLst>
                  <p:cond evt="onClick" delay="0">
                    <p:tgtEl>
                      <p:spTgt spid="30"/>
                    </p:tgtEl>
                  </p:cond>
                </p:stCondLst>
                <p:endSync evt="end" delay="0">
                  <p:rtn val="all"/>
                </p:endSync>
                <p:childTnLst>
                  <p:par>
                    <p:cTn id="43" fill="hold">
                      <p:stCondLst>
                        <p:cond delay="0"/>
                      </p:stCondLst>
                      <p:childTnLst>
                        <p:par>
                          <p:cTn id="44" fill="hold">
                            <p:stCondLst>
                              <p:cond delay="0"/>
                            </p:stCondLst>
                            <p:childTnLst>
                              <p:par>
                                <p:cTn id="45" presetID="23" presetClass="entr" presetSubtype="16" fill="hold" nodeType="clickEffect">
                                  <p:stCondLst>
                                    <p:cond delay="0"/>
                                  </p:stCondLst>
                                  <p:childTnLst>
                                    <p:set>
                                      <p:cBhvr>
                                        <p:cTn id="46" dur="1" fill="hold">
                                          <p:stCondLst>
                                            <p:cond delay="0"/>
                                          </p:stCondLst>
                                        </p:cTn>
                                        <p:tgtEl>
                                          <p:spTgt spid="47"/>
                                        </p:tgtEl>
                                        <p:attrNameLst>
                                          <p:attrName>style.visibility</p:attrName>
                                        </p:attrNameLst>
                                      </p:cBhvr>
                                      <p:to>
                                        <p:strVal val="visible"/>
                                      </p:to>
                                    </p:set>
                                    <p:anim calcmode="lin" valueType="num">
                                      <p:cBhvr>
                                        <p:cTn id="47" dur="250" fill="hold"/>
                                        <p:tgtEl>
                                          <p:spTgt spid="47"/>
                                        </p:tgtEl>
                                        <p:attrNameLst>
                                          <p:attrName>ppt_w</p:attrName>
                                        </p:attrNameLst>
                                      </p:cBhvr>
                                      <p:tavLst>
                                        <p:tav tm="0">
                                          <p:val>
                                            <p:fltVal val="0"/>
                                          </p:val>
                                        </p:tav>
                                        <p:tav tm="100000">
                                          <p:val>
                                            <p:strVal val="#ppt_w"/>
                                          </p:val>
                                        </p:tav>
                                      </p:tavLst>
                                    </p:anim>
                                    <p:anim calcmode="lin" valueType="num">
                                      <p:cBhvr>
                                        <p:cTn id="48" dur="250" fill="hold"/>
                                        <p:tgtEl>
                                          <p:spTgt spid="47"/>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30"/>
                  </p:tgtEl>
                </p:cond>
              </p:nextCondLst>
            </p:seq>
            <p:seq concurrent="1" nextAc="seek">
              <p:cTn id="49" restart="whenNotActive" fill="hold" evtFilter="cancelBubble" nodeType="interactiveSeq">
                <p:stCondLst>
                  <p:cond evt="onClick" delay="0">
                    <p:tgtEl>
                      <p:spTgt spid="36"/>
                    </p:tgtEl>
                  </p:cond>
                </p:stCondLst>
                <p:endSync evt="end" delay="0">
                  <p:rtn val="all"/>
                </p:endSync>
                <p:childTnLst>
                  <p:par>
                    <p:cTn id="50" fill="hold">
                      <p:stCondLst>
                        <p:cond delay="0"/>
                      </p:stCondLst>
                      <p:childTnLst>
                        <p:par>
                          <p:cTn id="51" fill="hold">
                            <p:stCondLst>
                              <p:cond delay="0"/>
                            </p:stCondLst>
                            <p:childTnLst>
                              <p:par>
                                <p:cTn id="52" presetID="23" presetClass="entr" presetSubtype="16" fill="hold" nodeType="clickEffect">
                                  <p:stCondLst>
                                    <p:cond delay="0"/>
                                  </p:stCondLst>
                                  <p:childTnLst>
                                    <p:set>
                                      <p:cBhvr>
                                        <p:cTn id="53" dur="1" fill="hold">
                                          <p:stCondLst>
                                            <p:cond delay="0"/>
                                          </p:stCondLst>
                                        </p:cTn>
                                        <p:tgtEl>
                                          <p:spTgt spid="46"/>
                                        </p:tgtEl>
                                        <p:attrNameLst>
                                          <p:attrName>style.visibility</p:attrName>
                                        </p:attrNameLst>
                                      </p:cBhvr>
                                      <p:to>
                                        <p:strVal val="visible"/>
                                      </p:to>
                                    </p:set>
                                    <p:anim calcmode="lin" valueType="num">
                                      <p:cBhvr>
                                        <p:cTn id="54" dur="250" fill="hold"/>
                                        <p:tgtEl>
                                          <p:spTgt spid="46"/>
                                        </p:tgtEl>
                                        <p:attrNameLst>
                                          <p:attrName>ppt_w</p:attrName>
                                        </p:attrNameLst>
                                      </p:cBhvr>
                                      <p:tavLst>
                                        <p:tav tm="0">
                                          <p:val>
                                            <p:fltVal val="0"/>
                                          </p:val>
                                        </p:tav>
                                        <p:tav tm="100000">
                                          <p:val>
                                            <p:strVal val="#ppt_w"/>
                                          </p:val>
                                        </p:tav>
                                      </p:tavLst>
                                    </p:anim>
                                    <p:anim calcmode="lin" valueType="num">
                                      <p:cBhvr>
                                        <p:cTn id="55" dur="250" fill="hold"/>
                                        <p:tgtEl>
                                          <p:spTgt spid="46"/>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36"/>
                  </p:tgtEl>
                </p:cond>
              </p:nextCondLst>
            </p:seq>
            <p:seq concurrent="1" nextAc="seek">
              <p:cTn id="56" restart="whenNotActive" fill="hold" evtFilter="cancelBubble" nodeType="interactiveSeq">
                <p:stCondLst>
                  <p:cond evt="onClick" delay="0">
                    <p:tgtEl>
                      <p:spTgt spid="33"/>
                    </p:tgtEl>
                  </p:cond>
                </p:stCondLst>
                <p:endSync evt="end" delay="0">
                  <p:rtn val="all"/>
                </p:endSync>
                <p:childTnLst>
                  <p:par>
                    <p:cTn id="57" fill="hold">
                      <p:stCondLst>
                        <p:cond delay="0"/>
                      </p:stCondLst>
                      <p:childTnLst>
                        <p:par>
                          <p:cTn id="58" fill="hold">
                            <p:stCondLst>
                              <p:cond delay="0"/>
                            </p:stCondLst>
                            <p:childTnLst>
                              <p:par>
                                <p:cTn id="59" presetID="23" presetClass="entr" presetSubtype="16" fill="hold" nodeType="clickEffect">
                                  <p:stCondLst>
                                    <p:cond delay="0"/>
                                  </p:stCondLst>
                                  <p:childTnLst>
                                    <p:set>
                                      <p:cBhvr>
                                        <p:cTn id="60" dur="1" fill="hold">
                                          <p:stCondLst>
                                            <p:cond delay="0"/>
                                          </p:stCondLst>
                                        </p:cTn>
                                        <p:tgtEl>
                                          <p:spTgt spid="48"/>
                                        </p:tgtEl>
                                        <p:attrNameLst>
                                          <p:attrName>style.visibility</p:attrName>
                                        </p:attrNameLst>
                                      </p:cBhvr>
                                      <p:to>
                                        <p:strVal val="visible"/>
                                      </p:to>
                                    </p:set>
                                    <p:anim calcmode="lin" valueType="num">
                                      <p:cBhvr>
                                        <p:cTn id="61" dur="250" fill="hold"/>
                                        <p:tgtEl>
                                          <p:spTgt spid="48"/>
                                        </p:tgtEl>
                                        <p:attrNameLst>
                                          <p:attrName>ppt_w</p:attrName>
                                        </p:attrNameLst>
                                      </p:cBhvr>
                                      <p:tavLst>
                                        <p:tav tm="0">
                                          <p:val>
                                            <p:fltVal val="0"/>
                                          </p:val>
                                        </p:tav>
                                        <p:tav tm="100000">
                                          <p:val>
                                            <p:strVal val="#ppt_w"/>
                                          </p:val>
                                        </p:tav>
                                      </p:tavLst>
                                    </p:anim>
                                    <p:anim calcmode="lin" valueType="num">
                                      <p:cBhvr>
                                        <p:cTn id="62" dur="250" fill="hold"/>
                                        <p:tgtEl>
                                          <p:spTgt spid="48"/>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33"/>
                  </p:tgtEl>
                </p:cond>
              </p:nextCondLst>
            </p:seq>
          </p:childTnLst>
        </p:cTn>
      </p:par>
    </p:tnLst>
    <p:bldLst>
      <p:bldP spid="42" grpId="0"/>
      <p:bldP spid="43" grpId="0"/>
      <p:bldP spid="44" grpId="0"/>
      <p:bldP spid="4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2D2B6245-318F-A1A3-E6C7-59668128B88E}"/>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8" y="2275114"/>
            <a:ext cx="6184371" cy="4947260"/>
          </a:xfrm>
          <a:prstGeom prst="rect">
            <a:avLst/>
          </a:prstGeom>
        </p:spPr>
      </p:pic>
      <p:sp>
        <p:nvSpPr>
          <p:cNvPr id="3" name="Speech Bubble: Rectangle with Corners Rounded 5">
            <a:extLst>
              <a:ext uri="{FF2B5EF4-FFF2-40B4-BE49-F238E27FC236}">
                <a16:creationId xmlns:a16="http://schemas.microsoft.com/office/drawing/2014/main" xmlns="" id="{F2543577-84A7-8A81-6B0F-367FE47B5018}"/>
              </a:ext>
            </a:extLst>
          </p:cNvPr>
          <p:cNvSpPr/>
          <p:nvPr/>
        </p:nvSpPr>
        <p:spPr>
          <a:xfrm>
            <a:off x="2954334" y="990600"/>
            <a:ext cx="7876952" cy="1426028"/>
          </a:xfrm>
          <a:prstGeom prst="wedgeRoundRectCallout">
            <a:avLst>
              <a:gd name="adj1" fmla="val -44023"/>
              <a:gd name="adj2" fmla="val 77011"/>
              <a:gd name="adj3" fmla="val 16667"/>
            </a:avLst>
          </a:prstGeom>
          <a:solidFill>
            <a:srgbClr val="FF818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en-US" sz="40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Dựa</a:t>
            </a:r>
            <a:r>
              <a:rPr lang="en-US"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vào</a:t>
            </a:r>
            <a:r>
              <a:rPr lang="en-US"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thời</a:t>
            </a:r>
            <a:r>
              <a:rPr lang="en-US"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gian</a:t>
            </a:r>
            <a:r>
              <a:rPr lang="en-US"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thực</a:t>
            </a:r>
            <a:r>
              <a:rPr lang="en-US"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hiện</a:t>
            </a:r>
            <a:r>
              <a:rPr lang="en-US"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có</a:t>
            </a:r>
            <a:r>
              <a:rPr lang="en-US"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các</a:t>
            </a:r>
            <a:r>
              <a:rPr lang="en-US"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loại</a:t>
            </a:r>
            <a:r>
              <a:rPr lang="en-US"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kế</a:t>
            </a:r>
            <a:r>
              <a:rPr lang="en-US"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hoạch</a:t>
            </a:r>
            <a:r>
              <a:rPr lang="en-US"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cá</a:t>
            </a:r>
            <a:r>
              <a:rPr lang="en-US"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nhân</a:t>
            </a:r>
            <a:r>
              <a:rPr lang="en-US"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nào</a:t>
            </a:r>
            <a:r>
              <a:rPr lang="en-US"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a:t>
            </a:r>
            <a:endParaRPr kumimoji="0" lang="en-US" sz="4000" b="0" i="0" u="none" strike="noStrike" kern="1200" cap="none" spc="0" normalizeH="0" baseline="0" noProof="0" dirty="0">
              <a:ln>
                <a:noFill/>
              </a:ln>
              <a:solidFill>
                <a:srgbClr val="F7A9BD">
                  <a:lumMod val="10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6" name="Google Shape;276;p7">
            <a:extLst>
              <a:ext uri="{FF2B5EF4-FFF2-40B4-BE49-F238E27FC236}">
                <a16:creationId xmlns:a16="http://schemas.microsoft.com/office/drawing/2014/main" xmlns="" id="{1DAF7444-B0F8-CEF7-5679-3252C8C9A1A8}"/>
              </a:ext>
            </a:extLst>
          </p:cNvPr>
          <p:cNvSpPr/>
          <p:nvPr/>
        </p:nvSpPr>
        <p:spPr>
          <a:xfrm>
            <a:off x="3299762" y="3167743"/>
            <a:ext cx="8075809" cy="2743199"/>
          </a:xfrm>
          <a:prstGeom prst="roundRect">
            <a:avLst>
              <a:gd name="adj" fmla="val 46272"/>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lvl="0" algn="just">
              <a:defRPr/>
            </a:pPr>
            <a:r>
              <a:rPr lang="vi-VN" sz="3600" dirty="0">
                <a:solidFill>
                  <a:prstClr val="white"/>
                </a:solidFill>
                <a:latin typeface="Cambria" panose="02040503050406030204" pitchFamily="18" charset="0"/>
                <a:ea typeface="Cambria" panose="02040503050406030204" pitchFamily="18" charset="0"/>
              </a:rPr>
              <a:t>Kế hoạch cá nhân làm trong ngày; kế hoạch làm trong 1 tháng; kế hoạch làm trong nhiều năm.</a:t>
            </a:r>
          </a:p>
        </p:txBody>
      </p:sp>
    </p:spTree>
    <p:extLst>
      <p:ext uri="{BB962C8B-B14F-4D97-AF65-F5344CB8AC3E}">
        <p14:creationId xmlns:p14="http://schemas.microsoft.com/office/powerpoint/2010/main" val="858928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3" name="图片 1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rot="5400000">
            <a:off x="3191368" y="-1358862"/>
            <a:ext cx="5513763" cy="9570672"/>
          </a:xfrm>
          <a:prstGeom prst="rect">
            <a:avLst/>
          </a:prstGeom>
        </p:spPr>
      </p:pic>
      <p:pic>
        <p:nvPicPr>
          <p:cNvPr id="20" name="图片 19"/>
          <p:cNvPicPr>
            <a:picLocks noChangeAspect="1"/>
          </p:cNvPicPr>
          <p:nvPr/>
        </p:nvPicPr>
        <p:blipFill rotWithShape="1">
          <a:blip r:embed="rId4"/>
          <a:srcRect r="37374"/>
          <a:stretch/>
        </p:blipFill>
        <p:spPr>
          <a:xfrm>
            <a:off x="277762" y="2362773"/>
            <a:ext cx="2931919" cy="4681627"/>
          </a:xfrm>
          <a:prstGeom prst="rect">
            <a:avLst/>
          </a:prstGeom>
        </p:spPr>
      </p:pic>
      <p:pic>
        <p:nvPicPr>
          <p:cNvPr id="3" name="图片 2"/>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3067952" y="5245977"/>
            <a:ext cx="1533078" cy="1625591"/>
          </a:xfrm>
          <a:prstGeom prst="rect">
            <a:avLst/>
          </a:prstGeom>
        </p:spPr>
      </p:pic>
      <p:pic>
        <p:nvPicPr>
          <p:cNvPr id="12" name="图片 11"/>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flipH="1">
            <a:off x="9182991" y="535404"/>
            <a:ext cx="1805207" cy="1785257"/>
          </a:xfrm>
          <a:prstGeom prst="rect">
            <a:avLst/>
          </a:prstGeom>
        </p:spPr>
      </p:pic>
      <p:pic>
        <p:nvPicPr>
          <p:cNvPr id="15" name="图片 14"/>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7338976" y="4764110"/>
            <a:ext cx="1325941" cy="1902876"/>
          </a:xfrm>
          <a:prstGeom prst="rect">
            <a:avLst/>
          </a:prstGeom>
        </p:spPr>
      </p:pic>
      <p:grpSp>
        <p:nvGrpSpPr>
          <p:cNvPr id="18" name="组合 17">
            <a:extLst>
              <a:ext uri="{FF2B5EF4-FFF2-40B4-BE49-F238E27FC236}">
                <a16:creationId xmlns:a16="http://schemas.microsoft.com/office/drawing/2014/main" xmlns="" id="{5BF58E39-2B03-4CAA-92E9-641CA2D2180D}"/>
              </a:ext>
            </a:extLst>
          </p:cNvPr>
          <p:cNvGrpSpPr/>
          <p:nvPr/>
        </p:nvGrpSpPr>
        <p:grpSpPr>
          <a:xfrm>
            <a:off x="0" y="0"/>
            <a:ext cx="12185222" cy="3255962"/>
            <a:chOff x="0" y="0"/>
            <a:chExt cx="12185222" cy="3255962"/>
          </a:xfrm>
        </p:grpSpPr>
        <p:pic>
          <p:nvPicPr>
            <p:cNvPr id="21" name="图片 20">
              <a:extLst>
                <a:ext uri="{FF2B5EF4-FFF2-40B4-BE49-F238E27FC236}">
                  <a16:creationId xmlns:a16="http://schemas.microsoft.com/office/drawing/2014/main" xmlns="" id="{6EAB8C36-A14A-4663-95AC-A167EFE0B57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7175341" y="0"/>
              <a:ext cx="5009881" cy="3255962"/>
            </a:xfrm>
            <a:prstGeom prst="rect">
              <a:avLst/>
            </a:prstGeom>
          </p:spPr>
        </p:pic>
        <p:pic>
          <p:nvPicPr>
            <p:cNvPr id="24" name="图片 23">
              <a:extLst>
                <a:ext uri="{FF2B5EF4-FFF2-40B4-BE49-F238E27FC236}">
                  <a16:creationId xmlns:a16="http://schemas.microsoft.com/office/drawing/2014/main" xmlns="" id="{65AEEFE8-22C2-4D70-99AA-9210B5A6C3E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0" y="0"/>
              <a:ext cx="2526145" cy="1879143"/>
            </a:xfrm>
            <a:prstGeom prst="rect">
              <a:avLst/>
            </a:prstGeom>
          </p:spPr>
        </p:pic>
      </p:grpSp>
      <p:pic>
        <p:nvPicPr>
          <p:cNvPr id="2" name="Picture 1"/>
          <p:cNvPicPr>
            <a:picLocks noChangeAspect="1"/>
          </p:cNvPicPr>
          <p:nvPr/>
        </p:nvPicPr>
        <p:blipFill>
          <a:blip r:embed="rId10"/>
          <a:stretch>
            <a:fillRect/>
          </a:stretch>
        </p:blipFill>
        <p:spPr>
          <a:xfrm>
            <a:off x="3257165" y="1684060"/>
            <a:ext cx="5925826" cy="3627434"/>
          </a:xfrm>
          <a:prstGeom prst="rect">
            <a:avLst/>
          </a:prstGeom>
        </p:spPr>
      </p:pic>
    </p:spTree>
    <p:extLst>
      <p:ext uri="{BB962C8B-B14F-4D97-AF65-F5344CB8AC3E}">
        <p14:creationId xmlns:p14="http://schemas.microsoft.com/office/powerpoint/2010/main" val="3561669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up)">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3" name="图片 12"/>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rot="5400000">
            <a:off x="3187202" y="-2821439"/>
            <a:ext cx="6183357" cy="11826242"/>
          </a:xfrm>
          <a:prstGeom prst="rect">
            <a:avLst/>
          </a:prstGeom>
        </p:spPr>
      </p:pic>
      <p:pic>
        <p:nvPicPr>
          <p:cNvPr id="20" name="图片 19"/>
          <p:cNvPicPr>
            <a:picLocks noChangeAspect="1"/>
          </p:cNvPicPr>
          <p:nvPr/>
        </p:nvPicPr>
        <p:blipFill rotWithShape="1">
          <a:blip r:embed="rId5"/>
          <a:srcRect r="37374"/>
          <a:stretch/>
        </p:blipFill>
        <p:spPr>
          <a:xfrm>
            <a:off x="-302118" y="2508462"/>
            <a:ext cx="2931919" cy="4681627"/>
          </a:xfrm>
          <a:prstGeom prst="rect">
            <a:avLst/>
          </a:prstGeom>
        </p:spPr>
      </p:pic>
      <p:grpSp>
        <p:nvGrpSpPr>
          <p:cNvPr id="18" name="组合 17">
            <a:extLst>
              <a:ext uri="{FF2B5EF4-FFF2-40B4-BE49-F238E27FC236}">
                <a16:creationId xmlns:a16="http://schemas.microsoft.com/office/drawing/2014/main" xmlns="" id="{5BF58E39-2B03-4CAA-92E9-641CA2D2180D}"/>
              </a:ext>
            </a:extLst>
          </p:cNvPr>
          <p:cNvGrpSpPr/>
          <p:nvPr/>
        </p:nvGrpSpPr>
        <p:grpSpPr>
          <a:xfrm>
            <a:off x="0" y="-19878"/>
            <a:ext cx="12192000" cy="3276138"/>
            <a:chOff x="0" y="0"/>
            <a:chExt cx="9347284" cy="3276138"/>
          </a:xfrm>
        </p:grpSpPr>
        <p:pic>
          <p:nvPicPr>
            <p:cNvPr id="21" name="图片 20">
              <a:extLst>
                <a:ext uri="{FF2B5EF4-FFF2-40B4-BE49-F238E27FC236}">
                  <a16:creationId xmlns:a16="http://schemas.microsoft.com/office/drawing/2014/main" xmlns="" id="{6EAB8C36-A14A-4663-95AC-A167EFE0B57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4337403" y="20176"/>
              <a:ext cx="5009881" cy="3255962"/>
            </a:xfrm>
            <a:prstGeom prst="rect">
              <a:avLst/>
            </a:prstGeom>
          </p:spPr>
        </p:pic>
        <p:pic>
          <p:nvPicPr>
            <p:cNvPr id="24" name="图片 23">
              <a:extLst>
                <a:ext uri="{FF2B5EF4-FFF2-40B4-BE49-F238E27FC236}">
                  <a16:creationId xmlns:a16="http://schemas.microsoft.com/office/drawing/2014/main" xmlns="" id="{65AEEFE8-22C2-4D70-99AA-9210B5A6C3E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0" y="0"/>
              <a:ext cx="2526145" cy="1879143"/>
            </a:xfrm>
            <a:prstGeom prst="rect">
              <a:avLst/>
            </a:prstGeom>
          </p:spPr>
        </p:pic>
      </p:grpSp>
      <p:grpSp>
        <p:nvGrpSpPr>
          <p:cNvPr id="3" name="Group 2">
            <a:extLst>
              <a:ext uri="{FF2B5EF4-FFF2-40B4-BE49-F238E27FC236}">
                <a16:creationId xmlns:a16="http://schemas.microsoft.com/office/drawing/2014/main" xmlns="" id="{AB90CF59-2CB5-845E-EE1E-51B9FD5673B2}"/>
              </a:ext>
            </a:extLst>
          </p:cNvPr>
          <p:cNvGrpSpPr/>
          <p:nvPr/>
        </p:nvGrpSpPr>
        <p:grpSpPr>
          <a:xfrm>
            <a:off x="8798560" y="4348479"/>
            <a:ext cx="3304366" cy="2386149"/>
            <a:chOff x="6618152" y="2685143"/>
            <a:chExt cx="5484774" cy="4049486"/>
          </a:xfrm>
        </p:grpSpPr>
        <p:pic>
          <p:nvPicPr>
            <p:cNvPr id="4" name="图片 3">
              <a:extLst>
                <a:ext uri="{FF2B5EF4-FFF2-40B4-BE49-F238E27FC236}">
                  <a16:creationId xmlns:a16="http://schemas.microsoft.com/office/drawing/2014/main" xmlns="" id="{1C2DB18F-A1CE-6C51-959C-A7A385CBEB4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6618152" y="2685143"/>
              <a:ext cx="5484774" cy="4049486"/>
            </a:xfrm>
            <a:prstGeom prst="rect">
              <a:avLst/>
            </a:prstGeom>
          </p:spPr>
        </p:pic>
        <p:sp>
          <p:nvSpPr>
            <p:cNvPr id="8" name="Rectangle 7">
              <a:extLst>
                <a:ext uri="{FF2B5EF4-FFF2-40B4-BE49-F238E27FC236}">
                  <a16:creationId xmlns:a16="http://schemas.microsoft.com/office/drawing/2014/main" xmlns="" id="{D3905C4D-FECC-F000-693A-CD4F1A325F36}"/>
                </a:ext>
              </a:extLst>
            </p:cNvPr>
            <p:cNvSpPr/>
            <p:nvPr/>
          </p:nvSpPr>
          <p:spPr>
            <a:xfrm>
              <a:off x="7452893" y="5442557"/>
              <a:ext cx="1601301" cy="422734"/>
            </a:xfrm>
            <a:prstGeom prst="rect">
              <a:avLst/>
            </a:prstGeom>
            <a:solidFill>
              <a:srgbClr val="94C6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Light"/>
                <a:ea typeface="+mn-ea"/>
                <a:cs typeface="+mn-cs"/>
              </a:endParaRPr>
            </a:p>
          </p:txBody>
        </p:sp>
      </p:grpSp>
      <p:pic>
        <p:nvPicPr>
          <p:cNvPr id="10" name="Picture 9">
            <a:extLst>
              <a:ext uri="{FF2B5EF4-FFF2-40B4-BE49-F238E27FC236}">
                <a16:creationId xmlns:a16="http://schemas.microsoft.com/office/drawing/2014/main" xmlns="" id="{AB18F686-1173-8A32-7921-B678040619F0}"/>
              </a:ext>
            </a:extLst>
          </p:cNvPr>
          <p:cNvPicPr>
            <a:picLocks noChangeAspect="1"/>
          </p:cNvPicPr>
          <p:nvPr/>
        </p:nvPicPr>
        <p:blipFill>
          <a:blip r:embed="rId9"/>
          <a:stretch>
            <a:fillRect/>
          </a:stretch>
        </p:blipFill>
        <p:spPr>
          <a:xfrm>
            <a:off x="2380295" y="230509"/>
            <a:ext cx="4444369" cy="2840982"/>
          </a:xfrm>
          <a:prstGeom prst="rect">
            <a:avLst/>
          </a:prstGeom>
        </p:spPr>
      </p:pic>
      <p:pic>
        <p:nvPicPr>
          <p:cNvPr id="23" name="Picture 22">
            <a:extLst>
              <a:ext uri="{FF2B5EF4-FFF2-40B4-BE49-F238E27FC236}">
                <a16:creationId xmlns:a16="http://schemas.microsoft.com/office/drawing/2014/main" xmlns="" id="{3D6F34E3-3994-8371-F0F7-0E0D9EB3A182}"/>
              </a:ext>
            </a:extLst>
          </p:cNvPr>
          <p:cNvPicPr>
            <a:picLocks noChangeAspect="1"/>
          </p:cNvPicPr>
          <p:nvPr/>
        </p:nvPicPr>
        <p:blipFill>
          <a:blip r:embed="rId10"/>
          <a:stretch>
            <a:fillRect/>
          </a:stretch>
        </p:blipFill>
        <p:spPr>
          <a:xfrm>
            <a:off x="3368752" y="2433198"/>
            <a:ext cx="6998815" cy="2804403"/>
          </a:xfrm>
          <a:prstGeom prst="rect">
            <a:avLst/>
          </a:prstGeom>
        </p:spPr>
      </p:pic>
      <p:pic>
        <p:nvPicPr>
          <p:cNvPr id="26" name="Picture 25">
            <a:extLst>
              <a:ext uri="{FF2B5EF4-FFF2-40B4-BE49-F238E27FC236}">
                <a16:creationId xmlns:a16="http://schemas.microsoft.com/office/drawing/2014/main" xmlns="" id="{DD33DA48-7B0B-8F66-0E5C-72C79AA7CFAF}"/>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626705" y="0"/>
            <a:ext cx="1496370" cy="1496370"/>
          </a:xfrm>
          <a:prstGeom prst="rect">
            <a:avLst/>
          </a:prstGeom>
        </p:spPr>
      </p:pic>
    </p:spTree>
    <p:extLst>
      <p:ext uri="{BB962C8B-B14F-4D97-AF65-F5344CB8AC3E}">
        <p14:creationId xmlns:p14="http://schemas.microsoft.com/office/powerpoint/2010/main" val="857475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up)">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additive="base">
                                        <p:cTn id="12" dur="500" fill="hold"/>
                                        <p:tgtEl>
                                          <p:spTgt spid="23"/>
                                        </p:tgtEl>
                                        <p:attrNameLst>
                                          <p:attrName>ppt_x</p:attrName>
                                        </p:attrNameLst>
                                      </p:cBhvr>
                                      <p:tavLst>
                                        <p:tav tm="0">
                                          <p:val>
                                            <p:strVal val="#ppt_x"/>
                                          </p:val>
                                        </p:tav>
                                        <p:tav tm="100000">
                                          <p:val>
                                            <p:strVal val="#ppt_x"/>
                                          </p:val>
                                        </p:tav>
                                      </p:tavLst>
                                    </p:anim>
                                    <p:anim calcmode="lin" valueType="num">
                                      <p:cBhvr additive="base">
                                        <p:cTn id="13"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95943" y="971324"/>
            <a:ext cx="8367122" cy="5261429"/>
          </a:xfrm>
          <a:prstGeom prst="rect">
            <a:avLst/>
          </a:prstGeom>
        </p:spPr>
      </p:pic>
      <p:grpSp>
        <p:nvGrpSpPr>
          <p:cNvPr id="16" name="组合 15">
            <a:extLst>
              <a:ext uri="{FF2B5EF4-FFF2-40B4-BE49-F238E27FC236}">
                <a16:creationId xmlns:a16="http://schemas.microsoft.com/office/drawing/2014/main" xmlns="" id="{5BF58E39-2B03-4CAA-92E9-641CA2D2180D}"/>
              </a:ext>
            </a:extLst>
          </p:cNvPr>
          <p:cNvGrpSpPr/>
          <p:nvPr/>
        </p:nvGrpSpPr>
        <p:grpSpPr>
          <a:xfrm>
            <a:off x="0" y="0"/>
            <a:ext cx="12185222" cy="3255962"/>
            <a:chOff x="0" y="0"/>
            <a:chExt cx="12185222" cy="3255962"/>
          </a:xfrm>
        </p:grpSpPr>
        <p:pic>
          <p:nvPicPr>
            <p:cNvPr id="18" name="图片 17">
              <a:extLst>
                <a:ext uri="{FF2B5EF4-FFF2-40B4-BE49-F238E27FC236}">
                  <a16:creationId xmlns:a16="http://schemas.microsoft.com/office/drawing/2014/main" xmlns="" id="{6EAB8C36-A14A-4663-95AC-A167EFE0B5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175341" y="0"/>
              <a:ext cx="5009881" cy="3255962"/>
            </a:xfrm>
            <a:prstGeom prst="rect">
              <a:avLst/>
            </a:prstGeom>
          </p:spPr>
        </p:pic>
        <p:pic>
          <p:nvPicPr>
            <p:cNvPr id="19" name="图片 18">
              <a:extLst>
                <a:ext uri="{FF2B5EF4-FFF2-40B4-BE49-F238E27FC236}">
                  <a16:creationId xmlns:a16="http://schemas.microsoft.com/office/drawing/2014/main" xmlns="" id="{65AEEFE8-22C2-4D70-99AA-9210B5A6C3E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0" y="0"/>
              <a:ext cx="2526145" cy="1879143"/>
            </a:xfrm>
            <a:prstGeom prst="rect">
              <a:avLst/>
            </a:prstGeom>
          </p:spPr>
        </p:pic>
      </p:grpSp>
      <p:pic>
        <p:nvPicPr>
          <p:cNvPr id="24" name="图片 23"/>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6343589" y="1044121"/>
            <a:ext cx="1101139" cy="1580260"/>
          </a:xfrm>
          <a:prstGeom prst="rect">
            <a:avLst/>
          </a:prstGeom>
        </p:spPr>
      </p:pic>
      <p:pic>
        <p:nvPicPr>
          <p:cNvPr id="13" name="图片 12"/>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rot="10500974" flipV="1">
            <a:off x="347200" y="5858583"/>
            <a:ext cx="1743043" cy="1207642"/>
          </a:xfrm>
          <a:prstGeom prst="rect">
            <a:avLst/>
          </a:prstGeom>
        </p:spPr>
      </p:pic>
      <p:grpSp>
        <p:nvGrpSpPr>
          <p:cNvPr id="2" name="Group 1"/>
          <p:cNvGrpSpPr/>
          <p:nvPr/>
        </p:nvGrpSpPr>
        <p:grpSpPr>
          <a:xfrm>
            <a:off x="6618152" y="2685143"/>
            <a:ext cx="5484774" cy="4049486"/>
            <a:chOff x="6618152" y="2685143"/>
            <a:chExt cx="5484774" cy="4049486"/>
          </a:xfrm>
        </p:grpSpPr>
        <p:pic>
          <p:nvPicPr>
            <p:cNvPr id="4" name="图片 3"/>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6618152" y="2685143"/>
              <a:ext cx="5484774" cy="4049486"/>
            </a:xfrm>
            <a:prstGeom prst="rect">
              <a:avLst/>
            </a:prstGeom>
          </p:spPr>
        </p:pic>
        <p:sp>
          <p:nvSpPr>
            <p:cNvPr id="20" name="Rectangle 19"/>
            <p:cNvSpPr/>
            <p:nvPr/>
          </p:nvSpPr>
          <p:spPr>
            <a:xfrm>
              <a:off x="7452893" y="5442557"/>
              <a:ext cx="1601301" cy="422734"/>
            </a:xfrm>
            <a:prstGeom prst="rect">
              <a:avLst/>
            </a:prstGeom>
            <a:solidFill>
              <a:srgbClr val="94C6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Light"/>
                <a:ea typeface="+mn-ea"/>
                <a:cs typeface="+mn-cs"/>
              </a:endParaRPr>
            </a:p>
          </p:txBody>
        </p:sp>
      </p:grpSp>
      <p:pic>
        <p:nvPicPr>
          <p:cNvPr id="6" name="Picture 5">
            <a:extLst>
              <a:ext uri="{FF2B5EF4-FFF2-40B4-BE49-F238E27FC236}">
                <a16:creationId xmlns:a16="http://schemas.microsoft.com/office/drawing/2014/main" xmlns="" id="{E340BB47-F268-0859-E91C-F5661F6D05A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46167" y="2595871"/>
            <a:ext cx="6293692" cy="2139416"/>
          </a:xfrm>
          <a:prstGeom prst="rect">
            <a:avLst/>
          </a:prstGeom>
        </p:spPr>
      </p:pic>
    </p:spTree>
    <p:extLst>
      <p:ext uri="{BB962C8B-B14F-4D97-AF65-F5344CB8AC3E}">
        <p14:creationId xmlns:p14="http://schemas.microsoft.com/office/powerpoint/2010/main" val="2005684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a:picLocks noChangeAspect="1"/>
          </p:cNvPicPr>
          <p:nvPr/>
        </p:nvPicPr>
        <p:blipFill>
          <a:blip r:embed="rId2"/>
          <a:stretch>
            <a:fillRect/>
          </a:stretch>
        </p:blipFill>
        <p:spPr>
          <a:xfrm>
            <a:off x="-2958241" y="-722328"/>
            <a:ext cx="15631499" cy="10455546"/>
          </a:xfrm>
          <a:prstGeom prst="rect">
            <a:avLst/>
          </a:prstGeom>
        </p:spPr>
      </p:pic>
      <p:pic>
        <p:nvPicPr>
          <p:cNvPr id="6" name="图片 5"/>
          <p:cNvPicPr>
            <a:picLocks noChangeAspect="1"/>
          </p:cNvPicPr>
          <p:nvPr/>
        </p:nvPicPr>
        <p:blipFill rotWithShape="1">
          <a:blip r:embed="rId3" cstate="print">
            <a:extLst>
              <a:ext uri="{28A0092B-C50C-407E-A947-70E740481C1C}">
                <a14:useLocalDpi xmlns:a14="http://schemas.microsoft.com/office/drawing/2010/main" val="0"/>
              </a:ext>
            </a:extLst>
          </a:blip>
          <a:srcRect l="781"/>
          <a:stretch/>
        </p:blipFill>
        <p:spPr>
          <a:xfrm>
            <a:off x="0" y="-6350"/>
            <a:ext cx="12192000" cy="6864350"/>
          </a:xfrm>
          <a:prstGeom prst="rect">
            <a:avLst/>
          </a:prstGeom>
        </p:spPr>
      </p:pic>
      <p:pic>
        <p:nvPicPr>
          <p:cNvPr id="8" name="图片 7"/>
          <p:cNvPicPr>
            <a:picLocks noChangeAspect="1"/>
          </p:cNvPicPr>
          <p:nvPr/>
        </p:nvPicPr>
        <p:blipFill rotWithShape="1">
          <a:blip r:embed="rId4" cstate="print">
            <a:extLst>
              <a:ext uri="{28A0092B-C50C-407E-A947-70E740481C1C}">
                <a14:useLocalDpi xmlns:a14="http://schemas.microsoft.com/office/drawing/2010/main" val="0"/>
              </a:ext>
            </a:extLst>
          </a:blip>
          <a:srcRect l="11666" t="-1" r="10937" b="-2029"/>
          <a:stretch/>
        </p:blipFill>
        <p:spPr>
          <a:xfrm rot="198485">
            <a:off x="476613" y="-480105"/>
            <a:ext cx="11577010" cy="7511316"/>
          </a:xfrm>
          <a:prstGeom prst="rect">
            <a:avLst/>
          </a:prstGeom>
        </p:spPr>
      </p:pic>
      <p:pic>
        <p:nvPicPr>
          <p:cNvPr id="14" name="图片 13"/>
          <p:cNvPicPr>
            <a:picLocks noChangeAspect="1"/>
          </p:cNvPicPr>
          <p:nvPr/>
        </p:nvPicPr>
        <p:blipFill rotWithShape="1">
          <a:blip r:embed="rId5" cstate="print">
            <a:extLst>
              <a:ext uri="{28A0092B-C50C-407E-A947-70E740481C1C}">
                <a14:useLocalDpi xmlns:a14="http://schemas.microsoft.com/office/drawing/2010/main" val="0"/>
              </a:ext>
            </a:extLst>
          </a:blip>
          <a:srcRect l="68542"/>
          <a:stretch/>
        </p:blipFill>
        <p:spPr>
          <a:xfrm>
            <a:off x="8215169" y="838200"/>
            <a:ext cx="3976831" cy="6019800"/>
          </a:xfrm>
          <a:custGeom>
            <a:avLst/>
            <a:gdLst>
              <a:gd name="connsiteX0" fmla="*/ 0 w 3976831"/>
              <a:gd name="connsiteY0" fmla="*/ 0 h 6019800"/>
              <a:gd name="connsiteX1" fmla="*/ 579204 w 3976831"/>
              <a:gd name="connsiteY1" fmla="*/ 0 h 6019800"/>
              <a:gd name="connsiteX2" fmla="*/ 474613 w 3976831"/>
              <a:gd name="connsiteY2" fmla="*/ 143429 h 6019800"/>
              <a:gd name="connsiteX3" fmla="*/ 204931 w 3976831"/>
              <a:gd name="connsiteY3" fmla="*/ 1225550 h 6019800"/>
              <a:gd name="connsiteX4" fmla="*/ 1125681 w 3976831"/>
              <a:gd name="connsiteY4" fmla="*/ 2755900 h 6019800"/>
              <a:gd name="connsiteX5" fmla="*/ 2046431 w 3976831"/>
              <a:gd name="connsiteY5" fmla="*/ 1225550 h 6019800"/>
              <a:gd name="connsiteX6" fmla="*/ 1776750 w 3976831"/>
              <a:gd name="connsiteY6" fmla="*/ 143429 h 6019800"/>
              <a:gd name="connsiteX7" fmla="*/ 1672158 w 3976831"/>
              <a:gd name="connsiteY7" fmla="*/ 0 h 6019800"/>
              <a:gd name="connsiteX8" fmla="*/ 3976831 w 3976831"/>
              <a:gd name="connsiteY8" fmla="*/ 0 h 6019800"/>
              <a:gd name="connsiteX9" fmla="*/ 3976831 w 3976831"/>
              <a:gd name="connsiteY9" fmla="*/ 6019800 h 6019800"/>
              <a:gd name="connsiteX10" fmla="*/ 0 w 3976831"/>
              <a:gd name="connsiteY10" fmla="*/ 6019800 h 601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76831" h="6019800">
                <a:moveTo>
                  <a:pt x="0" y="0"/>
                </a:moveTo>
                <a:lnTo>
                  <a:pt x="579204" y="0"/>
                </a:lnTo>
                <a:lnTo>
                  <a:pt x="474613" y="143429"/>
                </a:lnTo>
                <a:cubicBezTo>
                  <a:pt x="307990" y="420368"/>
                  <a:pt x="204931" y="802956"/>
                  <a:pt x="204931" y="1225550"/>
                </a:cubicBezTo>
                <a:cubicBezTo>
                  <a:pt x="204931" y="2070739"/>
                  <a:pt x="617165" y="2755900"/>
                  <a:pt x="1125681" y="2755900"/>
                </a:cubicBezTo>
                <a:cubicBezTo>
                  <a:pt x="1634197" y="2755900"/>
                  <a:pt x="2046431" y="2070739"/>
                  <a:pt x="2046431" y="1225550"/>
                </a:cubicBezTo>
                <a:cubicBezTo>
                  <a:pt x="2046431" y="802956"/>
                  <a:pt x="1943372" y="420368"/>
                  <a:pt x="1776750" y="143429"/>
                </a:cubicBezTo>
                <a:lnTo>
                  <a:pt x="1672158" y="0"/>
                </a:lnTo>
                <a:lnTo>
                  <a:pt x="3976831" y="0"/>
                </a:lnTo>
                <a:lnTo>
                  <a:pt x="3976831" y="6019800"/>
                </a:lnTo>
                <a:lnTo>
                  <a:pt x="0" y="6019800"/>
                </a:lnTo>
                <a:close/>
              </a:path>
            </a:pathLst>
          </a:custGeom>
        </p:spPr>
      </p:pic>
      <p:pic>
        <p:nvPicPr>
          <p:cNvPr id="15" name="图片 14"/>
          <p:cNvPicPr>
            <a:picLocks noChangeAspect="1"/>
          </p:cNvPicPr>
          <p:nvPr/>
        </p:nvPicPr>
        <p:blipFill rotWithShape="1">
          <a:blip r:embed="rId5" cstate="print">
            <a:extLst>
              <a:ext uri="{28A0092B-C50C-407E-A947-70E740481C1C}">
                <a14:useLocalDpi xmlns:a14="http://schemas.microsoft.com/office/drawing/2010/main" val="0"/>
              </a:ext>
            </a:extLst>
          </a:blip>
          <a:srcRect l="70163" r="15270" b="54219"/>
          <a:stretch/>
        </p:blipFill>
        <p:spPr>
          <a:xfrm>
            <a:off x="8994802" y="-381000"/>
            <a:ext cx="1841500" cy="2755900"/>
          </a:xfrm>
          <a:custGeom>
            <a:avLst/>
            <a:gdLst>
              <a:gd name="connsiteX0" fmla="*/ 374273 w 1841500"/>
              <a:gd name="connsiteY0" fmla="*/ 0 h 2755900"/>
              <a:gd name="connsiteX1" fmla="*/ 1467228 w 1841500"/>
              <a:gd name="connsiteY1" fmla="*/ 0 h 2755900"/>
              <a:gd name="connsiteX2" fmla="*/ 1571819 w 1841500"/>
              <a:gd name="connsiteY2" fmla="*/ 143429 h 2755900"/>
              <a:gd name="connsiteX3" fmla="*/ 1841500 w 1841500"/>
              <a:gd name="connsiteY3" fmla="*/ 1225550 h 2755900"/>
              <a:gd name="connsiteX4" fmla="*/ 920750 w 1841500"/>
              <a:gd name="connsiteY4" fmla="*/ 2755900 h 2755900"/>
              <a:gd name="connsiteX5" fmla="*/ 0 w 1841500"/>
              <a:gd name="connsiteY5" fmla="*/ 1225550 h 2755900"/>
              <a:gd name="connsiteX6" fmla="*/ 269682 w 1841500"/>
              <a:gd name="connsiteY6" fmla="*/ 143429 h 27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1500" h="2755900">
                <a:moveTo>
                  <a:pt x="374273" y="0"/>
                </a:moveTo>
                <a:lnTo>
                  <a:pt x="1467228" y="0"/>
                </a:lnTo>
                <a:lnTo>
                  <a:pt x="1571819" y="143429"/>
                </a:lnTo>
                <a:cubicBezTo>
                  <a:pt x="1738442" y="420368"/>
                  <a:pt x="1841500" y="802956"/>
                  <a:pt x="1841500" y="1225550"/>
                </a:cubicBezTo>
                <a:cubicBezTo>
                  <a:pt x="1841500" y="2070739"/>
                  <a:pt x="1429266" y="2755900"/>
                  <a:pt x="920750" y="2755900"/>
                </a:cubicBezTo>
                <a:cubicBezTo>
                  <a:pt x="412234" y="2755900"/>
                  <a:pt x="0" y="2070739"/>
                  <a:pt x="0" y="1225550"/>
                </a:cubicBezTo>
                <a:cubicBezTo>
                  <a:pt x="0" y="802956"/>
                  <a:pt x="103059" y="420368"/>
                  <a:pt x="269682" y="143429"/>
                </a:cubicBezTo>
                <a:close/>
              </a:path>
            </a:pathLst>
          </a:custGeom>
        </p:spPr>
      </p:pic>
      <p:pic>
        <p:nvPicPr>
          <p:cNvPr id="12" name="图片 11"/>
          <p:cNvPicPr>
            <a:picLocks noChangeAspect="1"/>
          </p:cNvPicPr>
          <p:nvPr/>
        </p:nvPicPr>
        <p:blipFill rotWithShape="1">
          <a:blip r:embed="rId5" cstate="print">
            <a:extLst>
              <a:ext uri="{28A0092B-C50C-407E-A947-70E740481C1C}">
                <a14:useLocalDpi xmlns:a14="http://schemas.microsoft.com/office/drawing/2010/main" val="0"/>
              </a:ext>
            </a:extLst>
          </a:blip>
          <a:srcRect t="56055" r="73021"/>
          <a:stretch/>
        </p:blipFill>
        <p:spPr>
          <a:xfrm flipH="1">
            <a:off x="315473" y="235878"/>
            <a:ext cx="3289300" cy="2551325"/>
          </a:xfrm>
          <a:prstGeom prst="rect">
            <a:avLst/>
          </a:prstGeom>
        </p:spPr>
      </p:pic>
      <p:pic>
        <p:nvPicPr>
          <p:cNvPr id="17" name="图片 38"/>
          <p:cNvPicPr>
            <a:picLocks noChangeAspect="1"/>
          </p:cNvPicPr>
          <p:nvPr/>
        </p:nvPicPr>
        <p:blipFill rotWithShape="1">
          <a:blip r:embed="rId6" cstate="hqprint">
            <a:extLst>
              <a:ext uri="{28A0092B-C50C-407E-A947-70E740481C1C}">
                <a14:useLocalDpi xmlns:a14="http://schemas.microsoft.com/office/drawing/2010/main" val="0"/>
              </a:ext>
            </a:extLst>
          </a:blip>
          <a:srcRect r="55024" b="67663"/>
          <a:stretch/>
        </p:blipFill>
        <p:spPr>
          <a:xfrm>
            <a:off x="-573750" y="3450771"/>
            <a:ext cx="3272573" cy="3552910"/>
          </a:xfrm>
          <a:prstGeom prst="rect">
            <a:avLst/>
          </a:prstGeom>
        </p:spPr>
      </p:pic>
      <p:pic>
        <p:nvPicPr>
          <p:cNvPr id="25" name="图片 16"/>
          <p:cNvPicPr>
            <a:picLocks noChangeAspect="1"/>
          </p:cNvPicPr>
          <p:nvPr/>
        </p:nvPicPr>
        <p:blipFill>
          <a:blip r:embed="rId7">
            <a:extLst>
              <a:ext uri="{BEBA8EAE-BF5A-486C-A8C5-ECC9F3942E4B}">
                <a14:imgProps xmlns:a14="http://schemas.microsoft.com/office/drawing/2010/main">
                  <a14:imgLayer r:embed="rId8">
                    <a14:imgEffect>
                      <a14:backgroundRemoval t="0" b="100000" l="0" r="95385"/>
                    </a14:imgEffect>
                  </a14:imgLayer>
                </a14:imgProps>
              </a:ext>
            </a:extLst>
          </a:blip>
          <a:stretch>
            <a:fillRect/>
          </a:stretch>
        </p:blipFill>
        <p:spPr>
          <a:xfrm flipH="1">
            <a:off x="10236596" y="4247781"/>
            <a:ext cx="2196033" cy="2755900"/>
          </a:xfrm>
          <a:prstGeom prst="rect">
            <a:avLst/>
          </a:prstGeom>
        </p:spPr>
      </p:pic>
      <p:pic>
        <p:nvPicPr>
          <p:cNvPr id="2" name="Picture 1">
            <a:extLst>
              <a:ext uri="{FF2B5EF4-FFF2-40B4-BE49-F238E27FC236}">
                <a16:creationId xmlns:a16="http://schemas.microsoft.com/office/drawing/2014/main" xmlns="" id="{CA5E4C63-EC3D-5C44-8A32-0BAD05FD46EA}"/>
              </a:ext>
            </a:extLst>
          </p:cNvPr>
          <p:cNvPicPr>
            <a:picLocks noChangeAspect="1"/>
          </p:cNvPicPr>
          <p:nvPr/>
        </p:nvPicPr>
        <p:blipFill>
          <a:blip r:embed="rId9"/>
          <a:stretch>
            <a:fillRect/>
          </a:stretch>
        </p:blipFill>
        <p:spPr>
          <a:xfrm>
            <a:off x="-2471491" y="-3808186"/>
            <a:ext cx="2445830" cy="9433918"/>
          </a:xfrm>
          <a:prstGeom prst="rect">
            <a:avLst/>
          </a:prstGeom>
        </p:spPr>
      </p:pic>
      <p:pic>
        <p:nvPicPr>
          <p:cNvPr id="3" name="Picture 2">
            <a:extLst>
              <a:ext uri="{FF2B5EF4-FFF2-40B4-BE49-F238E27FC236}">
                <a16:creationId xmlns:a16="http://schemas.microsoft.com/office/drawing/2014/main" xmlns="" id="{8F96B031-528B-3620-3409-3818BDACF09E}"/>
              </a:ext>
            </a:extLst>
          </p:cNvPr>
          <p:cNvPicPr>
            <a:picLocks noChangeAspect="1"/>
          </p:cNvPicPr>
          <p:nvPr/>
        </p:nvPicPr>
        <p:blipFill>
          <a:blip r:embed="rId9"/>
          <a:stretch>
            <a:fillRect/>
          </a:stretch>
        </p:blipFill>
        <p:spPr>
          <a:xfrm rot="16200000">
            <a:off x="5053763" y="2279506"/>
            <a:ext cx="2715419" cy="12192001"/>
          </a:xfrm>
          <a:prstGeom prst="rect">
            <a:avLst/>
          </a:prstGeom>
        </p:spPr>
      </p:pic>
      <p:sp>
        <p:nvSpPr>
          <p:cNvPr id="5" name="TextBox 4">
            <a:extLst>
              <a:ext uri="{FF2B5EF4-FFF2-40B4-BE49-F238E27FC236}">
                <a16:creationId xmlns:a16="http://schemas.microsoft.com/office/drawing/2014/main" xmlns="" id="{31FDFA8D-01B2-F52C-686B-876C1E56756C}"/>
              </a:ext>
            </a:extLst>
          </p:cNvPr>
          <p:cNvSpPr txBox="1"/>
          <p:nvPr/>
        </p:nvSpPr>
        <p:spPr>
          <a:xfrm>
            <a:off x="2068286" y="2275114"/>
            <a:ext cx="8240485" cy="1754326"/>
          </a:xfrm>
          <a:prstGeom prst="rect">
            <a:avLst/>
          </a:prstGeom>
          <a:noFill/>
        </p:spPr>
        <p:txBody>
          <a:bodyPr wrap="square" rtlCol="0">
            <a:spAutoFit/>
          </a:bodyPr>
          <a:lstStyle/>
          <a:p>
            <a:pPr algn="ctr"/>
            <a:r>
              <a:rPr lang="en-US" sz="5400" b="1" dirty="0" err="1">
                <a:latin typeface="Cambria" panose="02040503050406030204" pitchFamily="18" charset="0"/>
                <a:ea typeface="Cambria" panose="02040503050406030204" pitchFamily="18" charset="0"/>
              </a:rPr>
              <a:t>Hoạt</a:t>
            </a:r>
            <a:r>
              <a:rPr lang="en-US" sz="5400" b="1" dirty="0">
                <a:latin typeface="Cambria" panose="02040503050406030204" pitchFamily="18" charset="0"/>
                <a:ea typeface="Cambria" panose="02040503050406030204" pitchFamily="18" charset="0"/>
              </a:rPr>
              <a:t> </a:t>
            </a:r>
            <a:r>
              <a:rPr lang="en-US" sz="5400" b="1" dirty="0" err="1">
                <a:latin typeface="Cambria" panose="02040503050406030204" pitchFamily="18" charset="0"/>
                <a:ea typeface="Cambria" panose="02040503050406030204" pitchFamily="18" charset="0"/>
              </a:rPr>
              <a:t>động</a:t>
            </a:r>
            <a:r>
              <a:rPr lang="en-US" sz="5400" b="1" dirty="0">
                <a:latin typeface="Cambria" panose="02040503050406030204" pitchFamily="18" charset="0"/>
                <a:ea typeface="Cambria" panose="02040503050406030204" pitchFamily="18" charset="0"/>
              </a:rPr>
              <a:t> 1: </a:t>
            </a:r>
            <a:r>
              <a:rPr lang="en-US" sz="5400" dirty="0" err="1">
                <a:latin typeface="Cambria" panose="02040503050406030204" pitchFamily="18" charset="0"/>
                <a:ea typeface="Cambria" panose="02040503050406030204" pitchFamily="18" charset="0"/>
              </a:rPr>
              <a:t>Tìm</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hiểu</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các</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loại</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kế</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hoạch</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cá</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nhân</a:t>
            </a:r>
            <a:r>
              <a:rPr lang="en-US" sz="5400" dirty="0">
                <a:latin typeface="Cambria" panose="02040503050406030204" pitchFamily="18" charset="0"/>
                <a:ea typeface="Cambria" panose="02040503050406030204" pitchFamily="18" charset="0"/>
              </a:rPr>
              <a:t>. </a:t>
            </a:r>
          </a:p>
        </p:txBody>
      </p:sp>
    </p:spTree>
    <p:extLst>
      <p:ext uri="{BB962C8B-B14F-4D97-AF65-F5344CB8AC3E}">
        <p14:creationId xmlns:p14="http://schemas.microsoft.com/office/powerpoint/2010/main" val="14673157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1000"/>
                                        <p:tgtEl>
                                          <p:spTgt spid="25"/>
                                        </p:tgtEl>
                                      </p:cBhvr>
                                    </p:animEffect>
                                    <p:anim calcmode="lin" valueType="num">
                                      <p:cBhvr>
                                        <p:cTn id="13" dur="1000" fill="hold"/>
                                        <p:tgtEl>
                                          <p:spTgt spid="25"/>
                                        </p:tgtEl>
                                        <p:attrNameLst>
                                          <p:attrName>ppt_x</p:attrName>
                                        </p:attrNameLst>
                                      </p:cBhvr>
                                      <p:tavLst>
                                        <p:tav tm="0">
                                          <p:val>
                                            <p:strVal val="#ppt_x"/>
                                          </p:val>
                                        </p:tav>
                                        <p:tav tm="100000">
                                          <p:val>
                                            <p:strVal val="#ppt_x"/>
                                          </p:val>
                                        </p:tav>
                                      </p:tavLst>
                                    </p:anim>
                                    <p:anim calcmode="lin" valueType="num">
                                      <p:cBhvr>
                                        <p:cTn id="14"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Effect transition="in" filter="barn(inVertical)">
                                      <p:cBhvr>
                                        <p:cTn id="19"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xmlns="" id="{FD1E8EA2-5531-4F29-BE64-529067DDD55C}"/>
              </a:ext>
            </a:extLst>
          </p:cNvPr>
          <p:cNvSpPr/>
          <p:nvPr/>
        </p:nvSpPr>
        <p:spPr>
          <a:xfrm>
            <a:off x="1935380" y="718481"/>
            <a:ext cx="8002063" cy="58477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Đọc</a:t>
            </a:r>
            <a:r>
              <a:rPr lang="en-US" sz="3200" b="1" dirty="0">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3200" b="1" dirty="0" err="1">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các</a:t>
            </a:r>
            <a:r>
              <a:rPr lang="en-US" sz="3200" b="1" dirty="0">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3200" b="1" dirty="0" err="1">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trường</a:t>
            </a:r>
            <a:r>
              <a:rPr lang="en-US" sz="3200" b="1" dirty="0">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3200" b="1" dirty="0" err="1">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hợp</a:t>
            </a:r>
            <a:r>
              <a:rPr lang="en-US" sz="3200" b="1" dirty="0">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3200" b="1" dirty="0" err="1">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sau</a:t>
            </a:r>
            <a:r>
              <a:rPr lang="en-US" sz="3200" b="1" dirty="0">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3200" b="1" dirty="0" err="1">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và</a:t>
            </a:r>
            <a:r>
              <a:rPr lang="en-US" sz="3200" b="1" dirty="0">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3200" b="1" dirty="0" err="1">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trả</a:t>
            </a:r>
            <a:r>
              <a:rPr lang="en-US" sz="3200" b="1" dirty="0">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3200" b="1" dirty="0" err="1">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lời</a:t>
            </a:r>
            <a:r>
              <a:rPr lang="en-US" sz="3200" b="1" dirty="0">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3200" b="1" dirty="0" err="1">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câu</a:t>
            </a:r>
            <a:r>
              <a:rPr lang="en-US" sz="3200" b="1" dirty="0">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3200" b="1" dirty="0" err="1">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hỏi</a:t>
            </a:r>
            <a:r>
              <a:rPr lang="en-US" sz="3200" b="1" dirty="0">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a:t>
            </a:r>
            <a:endParaRPr kumimoji="0" lang="en-US" sz="3200" b="1" i="0" u="none" strike="noStrike" kern="1200" cap="none" spc="0" normalizeH="0" baseline="0" noProof="0" dirty="0">
              <a:ln w="0"/>
              <a:solidFill>
                <a:srgbClr val="4472C4">
                  <a:lumMod val="50000"/>
                </a:srgbClr>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xmlns="" id="{CF5AC464-CE9D-7D91-BCF6-22F971F360CA}"/>
              </a:ext>
            </a:extLst>
          </p:cNvPr>
          <p:cNvPicPr>
            <a:picLocks noChangeAspect="1"/>
          </p:cNvPicPr>
          <p:nvPr/>
        </p:nvPicPr>
        <p:blipFill>
          <a:blip r:embed="rId3"/>
          <a:stretch>
            <a:fillRect/>
          </a:stretch>
        </p:blipFill>
        <p:spPr>
          <a:xfrm>
            <a:off x="1299552" y="1530123"/>
            <a:ext cx="9342594" cy="4228420"/>
          </a:xfrm>
          <a:prstGeom prst="rect">
            <a:avLst/>
          </a:prstGeom>
        </p:spPr>
      </p:pic>
    </p:spTree>
    <p:extLst>
      <p:ext uri="{BB962C8B-B14F-4D97-AF65-F5344CB8AC3E}">
        <p14:creationId xmlns:p14="http://schemas.microsoft.com/office/powerpoint/2010/main" val="2546144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150F03F2-7853-FFF9-F0B3-496932D4F08C}"/>
              </a:ext>
            </a:extLst>
          </p:cNvPr>
          <p:cNvPicPr>
            <a:picLocks noChangeAspect="1"/>
          </p:cNvPicPr>
          <p:nvPr/>
        </p:nvPicPr>
        <p:blipFill>
          <a:blip r:embed="rId3"/>
          <a:stretch>
            <a:fillRect/>
          </a:stretch>
        </p:blipFill>
        <p:spPr>
          <a:xfrm>
            <a:off x="1687286" y="699415"/>
            <a:ext cx="8925605" cy="5471423"/>
          </a:xfrm>
          <a:prstGeom prst="rect">
            <a:avLst/>
          </a:prstGeom>
        </p:spPr>
      </p:pic>
    </p:spTree>
    <p:extLst>
      <p:ext uri="{BB962C8B-B14F-4D97-AF65-F5344CB8AC3E}">
        <p14:creationId xmlns:p14="http://schemas.microsoft.com/office/powerpoint/2010/main" val="2978520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FD1E8EA2-5531-4F29-BE64-529067DDD55C}"/>
              </a:ext>
            </a:extLst>
          </p:cNvPr>
          <p:cNvSpPr/>
          <p:nvPr/>
        </p:nvSpPr>
        <p:spPr>
          <a:xfrm>
            <a:off x="723915" y="762025"/>
            <a:ext cx="10617166" cy="954107"/>
          </a:xfrm>
          <a:prstGeom prst="rect">
            <a:avLst/>
          </a:prstGeom>
          <a:noFill/>
        </p:spPr>
        <p:txBody>
          <a:bodyPr wrap="square" lIns="91440" tIns="45720" rIns="91440" bIns="45720">
            <a:spAutoFit/>
          </a:bodyPr>
          <a:lstStyle/>
          <a:p>
            <a:pPr lvl="0" algn="just">
              <a:defRPr/>
            </a:pPr>
            <a:r>
              <a:rPr lang="vi-VN" sz="2800" b="1" dirty="0">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Em hãy mô tả kế hoạch cá nhân của các bạn trong các trường hợp trên bằng cách hoàn thiện bảng theo gợi ý dưới đây:</a:t>
            </a:r>
            <a:endParaRPr kumimoji="0" lang="vi-VN" sz="2800" b="1" i="0" u="none" strike="noStrike" kern="1200" cap="none" spc="0" normalizeH="0" baseline="0" noProof="0" dirty="0">
              <a:ln w="0"/>
              <a:solidFill>
                <a:srgbClr val="4472C4">
                  <a:lumMod val="50000"/>
                </a:srgbClr>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xmlns="" id="{319C7E66-7593-6211-B5F7-1DABD3CC6C59}"/>
              </a:ext>
            </a:extLst>
          </p:cNvPr>
          <p:cNvPicPr>
            <a:picLocks noChangeAspect="1"/>
          </p:cNvPicPr>
          <p:nvPr/>
        </p:nvPicPr>
        <p:blipFill>
          <a:blip r:embed="rId3"/>
          <a:stretch>
            <a:fillRect/>
          </a:stretch>
        </p:blipFill>
        <p:spPr>
          <a:xfrm>
            <a:off x="718457" y="2165153"/>
            <a:ext cx="10727871" cy="3078359"/>
          </a:xfrm>
          <a:prstGeom prst="rect">
            <a:avLst/>
          </a:prstGeom>
        </p:spPr>
      </p:pic>
    </p:spTree>
    <p:extLst>
      <p:ext uri="{BB962C8B-B14F-4D97-AF65-F5344CB8AC3E}">
        <p14:creationId xmlns:p14="http://schemas.microsoft.com/office/powerpoint/2010/main" val="1804482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xmlns="" id="{D1F26BEA-B7DC-C168-B3BA-9E68AC84BF0F}"/>
              </a:ext>
            </a:extLst>
          </p:cNvPr>
          <p:cNvGraphicFramePr>
            <a:graphicFrameLocks noGrp="1"/>
          </p:cNvGraphicFramePr>
          <p:nvPr>
            <p:extLst>
              <p:ext uri="{D42A27DB-BD31-4B8C-83A1-F6EECF244321}">
                <p14:modId xmlns:p14="http://schemas.microsoft.com/office/powerpoint/2010/main" val="1998891655"/>
              </p:ext>
            </p:extLst>
          </p:nvPr>
        </p:nvGraphicFramePr>
        <p:xfrm>
          <a:off x="718458" y="683328"/>
          <a:ext cx="10515600" cy="5481391"/>
        </p:xfrm>
        <a:graphic>
          <a:graphicData uri="http://schemas.openxmlformats.org/drawingml/2006/table">
            <a:tbl>
              <a:tblPr/>
              <a:tblGrid>
                <a:gridCol w="1959427">
                  <a:extLst>
                    <a:ext uri="{9D8B030D-6E8A-4147-A177-3AD203B41FA5}">
                      <a16:colId xmlns:a16="http://schemas.microsoft.com/office/drawing/2014/main" xmlns="" val="3549327109"/>
                    </a:ext>
                  </a:extLst>
                </a:gridCol>
                <a:gridCol w="2460172">
                  <a:extLst>
                    <a:ext uri="{9D8B030D-6E8A-4147-A177-3AD203B41FA5}">
                      <a16:colId xmlns:a16="http://schemas.microsoft.com/office/drawing/2014/main" xmlns="" val="1028288597"/>
                    </a:ext>
                  </a:extLst>
                </a:gridCol>
                <a:gridCol w="1752600">
                  <a:extLst>
                    <a:ext uri="{9D8B030D-6E8A-4147-A177-3AD203B41FA5}">
                      <a16:colId xmlns:a16="http://schemas.microsoft.com/office/drawing/2014/main" xmlns="" val="2793680496"/>
                    </a:ext>
                  </a:extLst>
                </a:gridCol>
                <a:gridCol w="4343401">
                  <a:extLst>
                    <a:ext uri="{9D8B030D-6E8A-4147-A177-3AD203B41FA5}">
                      <a16:colId xmlns:a16="http://schemas.microsoft.com/office/drawing/2014/main" xmlns="" val="362979613"/>
                    </a:ext>
                  </a:extLst>
                </a:gridCol>
              </a:tblGrid>
              <a:tr h="364925">
                <a:tc>
                  <a:txBody>
                    <a:bodyPr/>
                    <a:lstStyle/>
                    <a:p>
                      <a:pPr algn="ctr"/>
                      <a:r>
                        <a:rPr lang="vi-VN" sz="2400" b="1" dirty="0">
                          <a:solidFill>
                            <a:srgbClr val="000000"/>
                          </a:solidFill>
                          <a:effectLst/>
                          <a:latin typeface="Cambria" panose="02040503050406030204" pitchFamily="18" charset="0"/>
                          <a:ea typeface="Cambria" panose="02040503050406030204" pitchFamily="18" charset="0"/>
                        </a:rPr>
                        <a:t>Trường hợp</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8182"/>
                    </a:solidFill>
                  </a:tcPr>
                </a:tc>
                <a:tc>
                  <a:txBody>
                    <a:bodyPr/>
                    <a:lstStyle/>
                    <a:p>
                      <a:pPr algn="ctr"/>
                      <a:r>
                        <a:rPr lang="en-US" sz="2400" b="1" dirty="0" err="1">
                          <a:solidFill>
                            <a:srgbClr val="000000"/>
                          </a:solidFill>
                          <a:effectLst/>
                          <a:latin typeface="Cambria" panose="02040503050406030204" pitchFamily="18" charset="0"/>
                          <a:ea typeface="Cambria" panose="02040503050406030204" pitchFamily="18" charset="0"/>
                        </a:rPr>
                        <a:t>Mục</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tiêu</a:t>
                      </a:r>
                      <a:endParaRPr lang="en-US" sz="2400" b="1"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8182"/>
                    </a:solidFill>
                  </a:tcPr>
                </a:tc>
                <a:tc>
                  <a:txBody>
                    <a:bodyPr/>
                    <a:lstStyle/>
                    <a:p>
                      <a:pPr algn="ctr"/>
                      <a:r>
                        <a:rPr lang="en-US" sz="2400" b="1" dirty="0" err="1">
                          <a:solidFill>
                            <a:srgbClr val="000000"/>
                          </a:solidFill>
                          <a:effectLst/>
                          <a:latin typeface="Cambria" panose="02040503050406030204" pitchFamily="18" charset="0"/>
                          <a:ea typeface="Cambria" panose="02040503050406030204" pitchFamily="18" charset="0"/>
                        </a:rPr>
                        <a:t>Thời</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gian</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thực</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hiện</a:t>
                      </a:r>
                      <a:endParaRPr lang="en-US" sz="2400" b="1"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8182"/>
                    </a:solidFill>
                  </a:tcPr>
                </a:tc>
                <a:tc>
                  <a:txBody>
                    <a:bodyPr/>
                    <a:lstStyle/>
                    <a:p>
                      <a:pPr algn="ctr"/>
                      <a:r>
                        <a:rPr lang="en-US" sz="2400" b="1" dirty="0" err="1">
                          <a:solidFill>
                            <a:srgbClr val="000000"/>
                          </a:solidFill>
                          <a:effectLst/>
                          <a:latin typeface="Cambria" panose="02040503050406030204" pitchFamily="18" charset="0"/>
                          <a:ea typeface="Cambria" panose="02040503050406030204" pitchFamily="18" charset="0"/>
                        </a:rPr>
                        <a:t>Cách</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thức</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thực</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hiện</a:t>
                      </a:r>
                      <a:endParaRPr lang="en-US" sz="2400" b="1"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8182"/>
                    </a:solidFill>
                  </a:tcPr>
                </a:tc>
                <a:extLst>
                  <a:ext uri="{0D108BD9-81ED-4DB2-BD59-A6C34878D82A}">
                    <a16:rowId xmlns:a16="http://schemas.microsoft.com/office/drawing/2014/main" xmlns="" val="2548010635"/>
                  </a:ext>
                </a:extLst>
              </a:tr>
              <a:tr h="1094775">
                <a:tc>
                  <a:txBody>
                    <a:bodyPr/>
                    <a:lstStyle/>
                    <a:p>
                      <a:pPr algn="ctr"/>
                      <a:r>
                        <a:rPr lang="en-US" sz="2400" dirty="0">
                          <a:solidFill>
                            <a:srgbClr val="000000"/>
                          </a:solidFill>
                          <a:effectLst/>
                          <a:latin typeface="Cambria" panose="02040503050406030204" pitchFamily="18" charset="0"/>
                          <a:ea typeface="Cambria" panose="02040503050406030204" pitchFamily="18" charset="0"/>
                        </a:rPr>
                        <a:t>1 (</a:t>
                      </a:r>
                      <a:r>
                        <a:rPr lang="en-US" sz="2400" dirty="0" err="1">
                          <a:solidFill>
                            <a:srgbClr val="000000"/>
                          </a:solidFill>
                          <a:effectLst/>
                          <a:latin typeface="Cambria" panose="02040503050406030204" pitchFamily="18" charset="0"/>
                          <a:ea typeface="Cambria" panose="02040503050406030204" pitchFamily="18" charset="0"/>
                        </a:rPr>
                        <a:t>Bạn</a:t>
                      </a:r>
                      <a:r>
                        <a:rPr lang="en-US" sz="2400" dirty="0">
                          <a:solidFill>
                            <a:srgbClr val="000000"/>
                          </a:solidFill>
                          <a:effectLst/>
                          <a:latin typeface="Cambria" panose="02040503050406030204" pitchFamily="18" charset="0"/>
                          <a:ea typeface="Cambria" panose="02040503050406030204" pitchFamily="18" charset="0"/>
                        </a:rPr>
                        <a:t> Nam)</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dirty="0">
                          <a:solidFill>
                            <a:srgbClr val="000000"/>
                          </a:solidFill>
                          <a:effectLst/>
                          <a:latin typeface="Cambria" panose="02040503050406030204" pitchFamily="18" charset="0"/>
                          <a:ea typeface="Cambria" panose="02040503050406030204" pitchFamily="18" charset="0"/>
                        </a:rPr>
                        <a:t>Hoàn </a:t>
                      </a:r>
                      <a:r>
                        <a:rPr lang="en-US" sz="2400" dirty="0" err="1">
                          <a:solidFill>
                            <a:srgbClr val="000000"/>
                          </a:solidFill>
                          <a:effectLst/>
                          <a:latin typeface="Cambria" panose="02040503050406030204" pitchFamily="18" charset="0"/>
                          <a:ea typeface="Cambria" panose="02040503050406030204" pitchFamily="18" charset="0"/>
                        </a:rPr>
                        <a:t>thành</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việc</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ôn</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bài</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để</a:t>
                      </a:r>
                      <a:r>
                        <a:rPr lang="en-US" sz="2400" dirty="0">
                          <a:solidFill>
                            <a:srgbClr val="000000"/>
                          </a:solidFill>
                          <a:effectLst/>
                          <a:latin typeface="Cambria" panose="02040503050406030204" pitchFamily="18" charset="0"/>
                          <a:ea typeface="Cambria" panose="02040503050406030204" pitchFamily="18" charset="0"/>
                        </a:rPr>
                        <a:t> sang </a:t>
                      </a:r>
                      <a:r>
                        <a:rPr lang="en-US" sz="2400" dirty="0" err="1">
                          <a:solidFill>
                            <a:srgbClr val="000000"/>
                          </a:solidFill>
                          <a:effectLst/>
                          <a:latin typeface="Cambria" panose="02040503050406030204" pitchFamily="18" charset="0"/>
                          <a:ea typeface="Cambria" panose="02040503050406030204" pitchFamily="18" charset="0"/>
                        </a:rPr>
                        <a:t>nhà</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Tuấn</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xem</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bóng</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đá</a:t>
                      </a:r>
                      <a:endParaRPr lang="en-US" sz="24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a:solidFill>
                            <a:srgbClr val="000000"/>
                          </a:solidFill>
                          <a:effectLst/>
                          <a:latin typeface="Cambria" panose="02040503050406030204" pitchFamily="18" charset="0"/>
                          <a:ea typeface="Cambria" panose="02040503050406030204" pitchFamily="18" charset="0"/>
                        </a:rPr>
                        <a:t>Trong ngày</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a:solidFill>
                            <a:srgbClr val="000000"/>
                          </a:solidFill>
                          <a:effectLst/>
                          <a:latin typeface="Cambria" panose="02040503050406030204" pitchFamily="18" charset="0"/>
                          <a:ea typeface="Cambria" panose="02040503050406030204" pitchFamily="18" charset="0"/>
                        </a:rPr>
                        <a:t>Ôn bài ngay sau khi tan học</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94927896"/>
                  </a:ext>
                </a:extLst>
              </a:tr>
              <a:tr h="2189551">
                <a:tc>
                  <a:txBody>
                    <a:bodyPr/>
                    <a:lstStyle/>
                    <a:p>
                      <a:pPr algn="ctr"/>
                      <a:r>
                        <a:rPr lang="en-US" sz="2400">
                          <a:solidFill>
                            <a:srgbClr val="000000"/>
                          </a:solidFill>
                          <a:effectLst/>
                          <a:latin typeface="Cambria" panose="02040503050406030204" pitchFamily="18" charset="0"/>
                          <a:ea typeface="Cambria" panose="02040503050406030204" pitchFamily="18" charset="0"/>
                        </a:rPr>
                        <a:t>2 (Bạn Quang)</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vi-VN" sz="2400" dirty="0">
                          <a:solidFill>
                            <a:srgbClr val="000000"/>
                          </a:solidFill>
                          <a:effectLst/>
                          <a:latin typeface="Cambria" panose="02040503050406030204" pitchFamily="18" charset="0"/>
                          <a:ea typeface="Cambria" panose="02040503050406030204" pitchFamily="18" charset="0"/>
                        </a:rPr>
                        <a:t>Mong muốn đạt được giải cao trong cuộc thi cờ vua cấp trường</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dirty="0" err="1">
                          <a:solidFill>
                            <a:srgbClr val="000000"/>
                          </a:solidFill>
                          <a:effectLst/>
                          <a:latin typeface="Cambria" panose="02040503050406030204" pitchFamily="18" charset="0"/>
                          <a:ea typeface="Cambria" panose="02040503050406030204" pitchFamily="18" charset="0"/>
                        </a:rPr>
                        <a:t>Một</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tháng</a:t>
                      </a:r>
                      <a:endParaRPr lang="en-US" sz="24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vi-VN" sz="2400">
                          <a:solidFill>
                            <a:srgbClr val="000000"/>
                          </a:solidFill>
                          <a:effectLst/>
                          <a:latin typeface="Cambria" panose="02040503050406030204" pitchFamily="18" charset="0"/>
                          <a:ea typeface="Cambria" panose="02040503050406030204" pitchFamily="18" charset="0"/>
                        </a:rPr>
                        <a:t>Dành một tiếng mỗi tối chơi cùng bố và tham gia Câu lạc bộ cờ vua ở nhà văn hoá thôn vào cuối tuần</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635520606"/>
                  </a:ext>
                </a:extLst>
              </a:tr>
              <a:tr h="1285464">
                <a:tc>
                  <a:txBody>
                    <a:bodyPr/>
                    <a:lstStyle/>
                    <a:p>
                      <a:pPr algn="ctr"/>
                      <a:r>
                        <a:rPr lang="en-US" sz="2400">
                          <a:solidFill>
                            <a:srgbClr val="000000"/>
                          </a:solidFill>
                          <a:effectLst/>
                          <a:latin typeface="Cambria" panose="02040503050406030204" pitchFamily="18" charset="0"/>
                          <a:ea typeface="Cambria" panose="02040503050406030204" pitchFamily="18" charset="0"/>
                        </a:rPr>
                        <a:t>3 (Bạn Hà)</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dirty="0" err="1">
                          <a:solidFill>
                            <a:srgbClr val="000000"/>
                          </a:solidFill>
                          <a:effectLst/>
                          <a:latin typeface="Cambria" panose="02040503050406030204" pitchFamily="18" charset="0"/>
                          <a:ea typeface="Cambria" panose="02040503050406030204" pitchFamily="18" charset="0"/>
                        </a:rPr>
                        <a:t>Lên</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lớp</a:t>
                      </a:r>
                      <a:r>
                        <a:rPr lang="en-US" sz="2400" dirty="0">
                          <a:solidFill>
                            <a:srgbClr val="000000"/>
                          </a:solidFill>
                          <a:effectLst/>
                          <a:latin typeface="Cambria" panose="02040503050406030204" pitchFamily="18" charset="0"/>
                          <a:ea typeface="Cambria" panose="02040503050406030204" pitchFamily="18" charset="0"/>
                        </a:rPr>
                        <a:t> 8 </a:t>
                      </a:r>
                      <a:r>
                        <a:rPr lang="en-US" sz="2400" dirty="0" err="1">
                          <a:solidFill>
                            <a:srgbClr val="000000"/>
                          </a:solidFill>
                          <a:effectLst/>
                          <a:latin typeface="Cambria" panose="02040503050406030204" pitchFamily="18" charset="0"/>
                          <a:ea typeface="Cambria" panose="02040503050406030204" pitchFamily="18" charset="0"/>
                        </a:rPr>
                        <a:t>sẽ</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giỏi</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tiếng</a:t>
                      </a:r>
                      <a:r>
                        <a:rPr lang="en-US" sz="2400" dirty="0">
                          <a:solidFill>
                            <a:srgbClr val="000000"/>
                          </a:solidFill>
                          <a:effectLst/>
                          <a:latin typeface="Cambria" panose="02040503050406030204" pitchFamily="18" charset="0"/>
                          <a:ea typeface="Cambria" panose="02040503050406030204" pitchFamily="18" charset="0"/>
                        </a:rPr>
                        <a:t> Anh</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2400">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dirty="0" err="1">
                          <a:solidFill>
                            <a:srgbClr val="000000"/>
                          </a:solidFill>
                          <a:effectLst/>
                          <a:latin typeface="Cambria" panose="02040503050406030204" pitchFamily="18" charset="0"/>
                          <a:ea typeface="Cambria" panose="02040503050406030204" pitchFamily="18" charset="0"/>
                        </a:rPr>
                        <a:t>Dành</a:t>
                      </a:r>
                      <a:r>
                        <a:rPr lang="en-US" sz="2400" dirty="0">
                          <a:solidFill>
                            <a:srgbClr val="000000"/>
                          </a:solidFill>
                          <a:effectLst/>
                          <a:latin typeface="Cambria" panose="02040503050406030204" pitchFamily="18" charset="0"/>
                          <a:ea typeface="Cambria" panose="02040503050406030204" pitchFamily="18" charset="0"/>
                        </a:rPr>
                        <a:t> 30 </a:t>
                      </a:r>
                      <a:r>
                        <a:rPr lang="en-US" sz="2400" dirty="0" err="1">
                          <a:solidFill>
                            <a:srgbClr val="000000"/>
                          </a:solidFill>
                          <a:effectLst/>
                          <a:latin typeface="Cambria" panose="02040503050406030204" pitchFamily="18" charset="0"/>
                          <a:ea typeface="Cambria" panose="02040503050406030204" pitchFamily="18" charset="0"/>
                        </a:rPr>
                        <a:t>phút</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trò</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chuyện</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với</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chị</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bằng</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Tiếng</a:t>
                      </a:r>
                      <a:r>
                        <a:rPr lang="en-US" sz="2400" dirty="0">
                          <a:solidFill>
                            <a:srgbClr val="000000"/>
                          </a:solidFill>
                          <a:effectLst/>
                          <a:latin typeface="Cambria" panose="02040503050406030204" pitchFamily="18" charset="0"/>
                          <a:ea typeface="Cambria" panose="02040503050406030204" pitchFamily="18" charset="0"/>
                        </a:rPr>
                        <a:t> Anh, </a:t>
                      </a:r>
                      <a:r>
                        <a:rPr lang="en-US" sz="2400" dirty="0" err="1">
                          <a:solidFill>
                            <a:srgbClr val="000000"/>
                          </a:solidFill>
                          <a:effectLst/>
                          <a:latin typeface="Cambria" panose="02040503050406030204" pitchFamily="18" charset="0"/>
                          <a:ea typeface="Cambria" panose="02040503050406030204" pitchFamily="18" charset="0"/>
                        </a:rPr>
                        <a:t>xin</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mẹ</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mua</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thêm</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sách</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truyện</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tiếng</a:t>
                      </a:r>
                      <a:r>
                        <a:rPr lang="en-US" sz="2400" dirty="0">
                          <a:solidFill>
                            <a:srgbClr val="000000"/>
                          </a:solidFill>
                          <a:effectLst/>
                          <a:latin typeface="Cambria" panose="02040503050406030204" pitchFamily="18" charset="0"/>
                          <a:ea typeface="Cambria" panose="02040503050406030204" pitchFamily="18" charset="0"/>
                        </a:rPr>
                        <a:t> Anh </a:t>
                      </a:r>
                      <a:r>
                        <a:rPr lang="en-US" sz="2400" dirty="0" err="1">
                          <a:solidFill>
                            <a:srgbClr val="000000"/>
                          </a:solidFill>
                          <a:effectLst/>
                          <a:latin typeface="Cambria" panose="02040503050406030204" pitchFamily="18" charset="0"/>
                          <a:ea typeface="Cambria" panose="02040503050406030204" pitchFamily="18" charset="0"/>
                        </a:rPr>
                        <a:t>để</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luyện</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đọc</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thêm</a:t>
                      </a:r>
                      <a:endParaRPr lang="en-US" sz="24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3778264608"/>
                  </a:ext>
                </a:extLst>
              </a:tr>
            </a:tbl>
          </a:graphicData>
        </a:graphic>
      </p:graphicFrame>
    </p:spTree>
    <p:extLst>
      <p:ext uri="{BB962C8B-B14F-4D97-AF65-F5344CB8AC3E}">
        <p14:creationId xmlns:p14="http://schemas.microsoft.com/office/powerpoint/2010/main" val="2226792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思源黑体 CN Light"/>
        <a:ea typeface=""/>
        <a:cs typeface=""/>
        <a:font script="Jpan" typeface="游ゴシック Light"/>
        <a:font script="Hang" typeface="맑은 고딕"/>
        <a:font script="Hans" typeface="思源黑体 C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思源黑体 CN Light"/>
        <a:ea typeface=""/>
        <a:cs typeface=""/>
        <a:font script="Jpan" typeface="游ゴシック"/>
        <a:font script="Hang" typeface="맑은 고딕"/>
        <a:font script="Hans" typeface="思源黑体 CN Light"/>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88334"/>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530</TotalTime>
  <Words>1124</Words>
  <Application>Microsoft Office PowerPoint</Application>
  <PresentationFormat>Custom</PresentationFormat>
  <Paragraphs>68</Paragraphs>
  <Slides>27</Slides>
  <Notes>7</Notes>
  <HiddenSlides>0</HiddenSlides>
  <MMClips>0</MMClips>
  <ScaleCrop>false</ScaleCrop>
  <HeadingPairs>
    <vt:vector size="4" baseType="variant">
      <vt:variant>
        <vt:lpstr>Theme</vt:lpstr>
      </vt:variant>
      <vt:variant>
        <vt:i4>3</vt:i4>
      </vt:variant>
      <vt:variant>
        <vt:lpstr>Slide Titles</vt:lpstr>
      </vt:variant>
      <vt:variant>
        <vt:i4>27</vt:i4>
      </vt:variant>
    </vt:vector>
  </HeadingPairs>
  <TitlesOfParts>
    <vt:vector size="30" baseType="lpstr">
      <vt:lpstr>2_Office Theme</vt:lpstr>
      <vt:lpstr>2_Office 主题​​</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Thao - 0972115126</dc:creator>
  <cp:keywords>MANG NON</cp:keywords>
  <cp:lastModifiedBy>Techsi.vn</cp:lastModifiedBy>
  <cp:revision>33</cp:revision>
  <dcterms:created xsi:type="dcterms:W3CDTF">2023-08-02T13:13:38Z</dcterms:created>
  <dcterms:modified xsi:type="dcterms:W3CDTF">2026-02-04T01:21:19Z</dcterms:modified>
</cp:coreProperties>
</file>