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0" r:id="rId2"/>
    <p:sldMasterId id="2147483712" r:id="rId3"/>
    <p:sldMasterId id="2147483725" r:id="rId4"/>
  </p:sldMasterIdLst>
  <p:notesMasterIdLst>
    <p:notesMasterId r:id="rId14"/>
  </p:notesMasterIdLst>
  <p:sldIdLst>
    <p:sldId id="387" r:id="rId5"/>
    <p:sldId id="263" r:id="rId6"/>
    <p:sldId id="399" r:id="rId7"/>
    <p:sldId id="483" r:id="rId8"/>
    <p:sldId id="489" r:id="rId9"/>
    <p:sldId id="490" r:id="rId10"/>
    <p:sldId id="491" r:id="rId11"/>
    <p:sldId id="492"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3300"/>
    <a:srgbClr val="FF7C80"/>
    <a:srgbClr val="00B050"/>
    <a:srgbClr val="8AC557"/>
    <a:srgbClr val="FFCF01"/>
    <a:srgbClr val="FFE2F5"/>
    <a:srgbClr val="9900FF"/>
    <a:srgbClr val="2E75B6"/>
    <a:srgbClr val="69CC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5" autoAdjust="0"/>
    <p:restoredTop sz="81604" autoAdjust="0"/>
  </p:normalViewPr>
  <p:slideViewPr>
    <p:cSldViewPr snapToGrid="0">
      <p:cViewPr varScale="1">
        <p:scale>
          <a:sx n="74" d="100"/>
          <a:sy n="74" d="100"/>
        </p:scale>
        <p:origin x="-48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56636-240A-40AF-9BCB-0797B6D990C1}" type="datetimeFigureOut">
              <a:rPr lang="en-US" smtClean="0"/>
              <a:t>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E8968-0AD4-4A98-931E-E8D0A08F7B57}" type="slidenum">
              <a:rPr lang="en-US" smtClean="0"/>
              <a:t>‹#›</a:t>
            </a:fld>
            <a:endParaRPr lang="en-US"/>
          </a:p>
        </p:txBody>
      </p:sp>
    </p:spTree>
    <p:extLst>
      <p:ext uri="{BB962C8B-B14F-4D97-AF65-F5344CB8AC3E}">
        <p14:creationId xmlns:p14="http://schemas.microsoft.com/office/powerpoint/2010/main" val="68215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D6D2C-29A5-646C-BBA2-A1E5D8873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50E299-A346-C63F-F2FA-B17C4E56B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71509BC-224C-C786-F167-5CFCAC3F3B0D}"/>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5" name="Footer Placeholder 4">
            <a:extLst>
              <a:ext uri="{FF2B5EF4-FFF2-40B4-BE49-F238E27FC236}">
                <a16:creationId xmlns:a16="http://schemas.microsoft.com/office/drawing/2014/main" xmlns="" id="{69ED0438-87EF-E5DC-2837-C4D851A2E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47E829-3773-F996-0892-D700D5FF90D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19626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D691D-C09B-1DC8-6258-2DEC200AB0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1121F15-B6B7-AAB0-2D3A-29CF1ABA4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117916-0A0D-9A24-6172-B23DD4E9B014}"/>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5" name="Footer Placeholder 4">
            <a:extLst>
              <a:ext uri="{FF2B5EF4-FFF2-40B4-BE49-F238E27FC236}">
                <a16:creationId xmlns:a16="http://schemas.microsoft.com/office/drawing/2014/main" xmlns="" id="{73C2A511-41A8-D155-DD6C-7E437A98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235C47-3320-711E-11FB-7A62DCBF50F6}"/>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43729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65A2345-AB28-AA0B-6E88-17BC1BF30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69B5C1D-2318-0597-16AA-D212BDCB8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CEA5B5-1E87-1817-DACF-2A8D26016B5E}"/>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5" name="Footer Placeholder 4">
            <a:extLst>
              <a:ext uri="{FF2B5EF4-FFF2-40B4-BE49-F238E27FC236}">
                <a16:creationId xmlns:a16="http://schemas.microsoft.com/office/drawing/2014/main" xmlns="" id="{2F6BBED6-F4EB-DB51-A06B-A54D5173C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0B9FC7-736B-6AE7-040B-4DB960EB5C2D}"/>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9512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D6D2C-29A5-646C-BBA2-A1E5D8873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50E299-A346-C63F-F2FA-B17C4E56B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71509BC-224C-C786-F167-5CFCAC3F3B0D}"/>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5" name="Footer Placeholder 4">
            <a:extLst>
              <a:ext uri="{FF2B5EF4-FFF2-40B4-BE49-F238E27FC236}">
                <a16:creationId xmlns:a16="http://schemas.microsoft.com/office/drawing/2014/main" xmlns="" id="{69ED0438-87EF-E5DC-2837-C4D851A2E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47E829-3773-F996-0892-D700D5FF90D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73635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9F963-A2C8-E3F2-5383-0207AD28A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2181941-CCB1-47DB-A2DA-466BF2B51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6790B2-DDC4-270D-3740-EC01851B8209}"/>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5" name="Footer Placeholder 4">
            <a:extLst>
              <a:ext uri="{FF2B5EF4-FFF2-40B4-BE49-F238E27FC236}">
                <a16:creationId xmlns:a16="http://schemas.microsoft.com/office/drawing/2014/main" xmlns="" id="{34A7CAD9-4493-D2C2-8B94-02DC6E4BA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6F85AD-63A7-61DC-8522-E36D44E57F9B}"/>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488358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AEC720-2CBC-5C64-7A47-6E3A864A9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A7DB92B-3D80-1218-8E72-711E0E27F0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46B584-9245-F2B4-4A19-F6FBC5F1D0F9}"/>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5" name="Footer Placeholder 4">
            <a:extLst>
              <a:ext uri="{FF2B5EF4-FFF2-40B4-BE49-F238E27FC236}">
                <a16:creationId xmlns:a16="http://schemas.microsoft.com/office/drawing/2014/main" xmlns="" id="{783DC667-AD90-D68B-4F22-E5625DD24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AC85A2-950D-C7DC-E99A-1CFD80F90881}"/>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7642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908D51-CEE0-C1B7-EDE6-A557C01F3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5CB65D2-850E-CD81-DCD6-2DC813465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87DA073-EF57-03D3-8CE3-70902FDE5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B728740-75E3-7B64-DE01-88DC1DB2BDAC}"/>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6" name="Footer Placeholder 5">
            <a:extLst>
              <a:ext uri="{FF2B5EF4-FFF2-40B4-BE49-F238E27FC236}">
                <a16:creationId xmlns:a16="http://schemas.microsoft.com/office/drawing/2014/main" xmlns="" id="{BF2F28B8-C007-D5B4-45C2-D3E15E75E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05EAC2-DE9C-0A8D-FB36-77C09C8D252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899382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BF74F6-5FA0-BA71-EBC9-FC3B4EA052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3AA28C3-D505-BB40-1BE8-012DDB877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C23F855-3AF1-9B04-5EEE-B1431D1259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5EFF79C-D3DB-FB3D-0EE7-6824E6E35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6F98717-6805-E8BF-85A7-D5B56F84E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AAECFEC-AC87-553A-05C3-230E9177D09C}"/>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8" name="Footer Placeholder 7">
            <a:extLst>
              <a:ext uri="{FF2B5EF4-FFF2-40B4-BE49-F238E27FC236}">
                <a16:creationId xmlns:a16="http://schemas.microsoft.com/office/drawing/2014/main" xmlns="" id="{F951DB88-426A-3FE8-4880-ED9113DB66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DA80988-6A3B-C154-FFCF-5DE045DCCD95}"/>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847529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5EA61D-BF1D-A6C9-3AE5-D48103DF7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C7D75C6-5CEC-0BC0-DB63-D918BAB8FF2A}"/>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4" name="Footer Placeholder 3">
            <a:extLst>
              <a:ext uri="{FF2B5EF4-FFF2-40B4-BE49-F238E27FC236}">
                <a16:creationId xmlns:a16="http://schemas.microsoft.com/office/drawing/2014/main" xmlns="" id="{45943050-F410-0F84-8C17-5A4E10FB07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A456C7E-B1D8-EDEA-6E4E-931582B46D60}"/>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372257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EC262C4-5F18-34BA-FD8F-1C4841A26203}"/>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3" name="Footer Placeholder 2">
            <a:extLst>
              <a:ext uri="{FF2B5EF4-FFF2-40B4-BE49-F238E27FC236}">
                <a16:creationId xmlns:a16="http://schemas.microsoft.com/office/drawing/2014/main" xmlns="" id="{A5923883-6B76-BBE9-8569-CFFD48717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5DE8294-76D6-6DFA-D487-0D5A09890353}"/>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647020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46EC3-54D8-418C-F933-5998C800C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6F8B508-CEC6-098E-BFDF-AEDAF18B1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E341BC9-991D-054E-6313-BBA1137A3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8453EEC-ABCE-0D96-6A81-61E56B49A844}"/>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6" name="Footer Placeholder 5">
            <a:extLst>
              <a:ext uri="{FF2B5EF4-FFF2-40B4-BE49-F238E27FC236}">
                <a16:creationId xmlns:a16="http://schemas.microsoft.com/office/drawing/2014/main" xmlns="" id="{A29C2500-B376-3E6E-E3E7-D9CEA91BF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D140E37-4F10-97D8-9264-546D933D1F67}"/>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45417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9F963-A2C8-E3F2-5383-0207AD28A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2181941-CCB1-47DB-A2DA-466BF2B51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6790B2-DDC4-270D-3740-EC01851B8209}"/>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5" name="Footer Placeholder 4">
            <a:extLst>
              <a:ext uri="{FF2B5EF4-FFF2-40B4-BE49-F238E27FC236}">
                <a16:creationId xmlns:a16="http://schemas.microsoft.com/office/drawing/2014/main" xmlns="" id="{34A7CAD9-4493-D2C2-8B94-02DC6E4BA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6F85AD-63A7-61DC-8522-E36D44E57F9B}"/>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881609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ABCAD5-E90C-DE37-09A1-439FDB0BB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3CE9436-29CC-689D-4EBA-512494201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EEA61B8-54F5-B008-E780-76EAE3DB4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8E7E185-F0AA-5DCC-146E-E61E02ACB072}"/>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6" name="Footer Placeholder 5">
            <a:extLst>
              <a:ext uri="{FF2B5EF4-FFF2-40B4-BE49-F238E27FC236}">
                <a16:creationId xmlns:a16="http://schemas.microsoft.com/office/drawing/2014/main" xmlns="" id="{AD155A5B-590A-28E2-B783-2C87B3C50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8321389-081D-297F-F84D-A2B283DB0D5A}"/>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404687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D691D-C09B-1DC8-6258-2DEC200AB0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1121F15-B6B7-AAB0-2D3A-29CF1ABA4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117916-0A0D-9A24-6172-B23DD4E9B014}"/>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5" name="Footer Placeholder 4">
            <a:extLst>
              <a:ext uri="{FF2B5EF4-FFF2-40B4-BE49-F238E27FC236}">
                <a16:creationId xmlns:a16="http://schemas.microsoft.com/office/drawing/2014/main" xmlns="" id="{73C2A511-41A8-D155-DD6C-7E437A98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235C47-3320-711E-11FB-7A62DCBF50F6}"/>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632955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65A2345-AB28-AA0B-6E88-17BC1BF30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69B5C1D-2318-0597-16AA-D212BDCB8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CEA5B5-1E87-1817-DACF-2A8D26016B5E}"/>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5" name="Footer Placeholder 4">
            <a:extLst>
              <a:ext uri="{FF2B5EF4-FFF2-40B4-BE49-F238E27FC236}">
                <a16:creationId xmlns:a16="http://schemas.microsoft.com/office/drawing/2014/main" xmlns="" id="{2F6BBED6-F4EB-DB51-A06B-A54D5173C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0B9FC7-736B-6AE7-040B-4DB960EB5C2D}"/>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24073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95AD2A7-E983-FB4E-988C-B76F0C2800E2}"/>
              </a:ext>
            </a:extLst>
          </p:cNvPr>
          <p:cNvSpPr>
            <a:spLocks noGrp="1"/>
          </p:cNvSpPr>
          <p:nvPr>
            <p:ph type="dt" sz="half" idx="10"/>
          </p:nvPr>
        </p:nvSpPr>
        <p:spPr/>
        <p:txBody>
          <a:bodyPr/>
          <a:lstStyle/>
          <a:p>
            <a:fld id="{22C5AE06-28D5-4F22-973B-2A07B6E547CE}" type="datetimeFigureOut">
              <a:rPr lang="en-US" smtClean="0"/>
              <a:t>2/4/2026</a:t>
            </a:fld>
            <a:endParaRPr lang="en-US"/>
          </a:p>
        </p:txBody>
      </p:sp>
      <p:sp>
        <p:nvSpPr>
          <p:cNvPr id="5" name="Footer Placeholder 4">
            <a:extLst>
              <a:ext uri="{FF2B5EF4-FFF2-40B4-BE49-F238E27FC236}">
                <a16:creationId xmlns:a16="http://schemas.microsoft.com/office/drawing/2014/main" xmlns=""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59057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A9A7BF-7782-9377-A4A5-DFCFE03B6650}"/>
              </a:ext>
            </a:extLst>
          </p:cNvPr>
          <p:cNvSpPr>
            <a:spLocks noGrp="1"/>
          </p:cNvSpPr>
          <p:nvPr>
            <p:ph type="dt" sz="half" idx="10"/>
          </p:nvPr>
        </p:nvSpPr>
        <p:spPr/>
        <p:txBody>
          <a:bodyPr/>
          <a:lstStyle/>
          <a:p>
            <a:fld id="{22C5AE06-28D5-4F22-973B-2A07B6E547CE}" type="datetimeFigureOut">
              <a:rPr lang="en-US" smtClean="0"/>
              <a:t>2/4/2026</a:t>
            </a:fld>
            <a:endParaRPr lang="en-US"/>
          </a:p>
        </p:txBody>
      </p:sp>
      <p:sp>
        <p:nvSpPr>
          <p:cNvPr id="5" name="Footer Placeholder 4">
            <a:extLst>
              <a:ext uri="{FF2B5EF4-FFF2-40B4-BE49-F238E27FC236}">
                <a16:creationId xmlns:a16="http://schemas.microsoft.com/office/drawing/2014/main" xmlns=""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528971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F466304-B197-E91D-96AA-9E4C0C48CC07}"/>
              </a:ext>
            </a:extLst>
          </p:cNvPr>
          <p:cNvSpPr>
            <a:spLocks noGrp="1"/>
          </p:cNvSpPr>
          <p:nvPr>
            <p:ph type="dt" sz="half" idx="10"/>
          </p:nvPr>
        </p:nvSpPr>
        <p:spPr/>
        <p:txBody>
          <a:bodyPr/>
          <a:lstStyle/>
          <a:p>
            <a:fld id="{22C5AE06-28D5-4F22-973B-2A07B6E547CE}" type="datetimeFigureOut">
              <a:rPr lang="en-US" smtClean="0"/>
              <a:t>2/4/2026</a:t>
            </a:fld>
            <a:endParaRPr lang="en-US"/>
          </a:p>
        </p:txBody>
      </p:sp>
      <p:sp>
        <p:nvSpPr>
          <p:cNvPr id="5" name="Footer Placeholder 4">
            <a:extLst>
              <a:ext uri="{FF2B5EF4-FFF2-40B4-BE49-F238E27FC236}">
                <a16:creationId xmlns:a16="http://schemas.microsoft.com/office/drawing/2014/main" xmlns=""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35185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3F2F11C-BFC4-9B51-4BF9-C48D87ECCEA4}"/>
              </a:ext>
            </a:extLst>
          </p:cNvPr>
          <p:cNvSpPr>
            <a:spLocks noGrp="1"/>
          </p:cNvSpPr>
          <p:nvPr>
            <p:ph type="dt" sz="half" idx="10"/>
          </p:nvPr>
        </p:nvSpPr>
        <p:spPr/>
        <p:txBody>
          <a:bodyPr/>
          <a:lstStyle/>
          <a:p>
            <a:fld id="{22C5AE06-28D5-4F22-973B-2A07B6E547CE}" type="datetimeFigureOut">
              <a:rPr lang="en-US" smtClean="0"/>
              <a:t>2/4/2026</a:t>
            </a:fld>
            <a:endParaRPr lang="en-US"/>
          </a:p>
        </p:txBody>
      </p:sp>
      <p:sp>
        <p:nvSpPr>
          <p:cNvPr id="6" name="Footer Placeholder 5">
            <a:extLst>
              <a:ext uri="{FF2B5EF4-FFF2-40B4-BE49-F238E27FC236}">
                <a16:creationId xmlns:a16="http://schemas.microsoft.com/office/drawing/2014/main" xmlns=""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40651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DA880D7-DD5B-24E3-FEFB-51306CA9DA3F}"/>
              </a:ext>
            </a:extLst>
          </p:cNvPr>
          <p:cNvSpPr>
            <a:spLocks noGrp="1"/>
          </p:cNvSpPr>
          <p:nvPr>
            <p:ph type="dt" sz="half" idx="10"/>
          </p:nvPr>
        </p:nvSpPr>
        <p:spPr/>
        <p:txBody>
          <a:bodyPr/>
          <a:lstStyle/>
          <a:p>
            <a:fld id="{22C5AE06-28D5-4F22-973B-2A07B6E547CE}" type="datetimeFigureOut">
              <a:rPr lang="en-US" smtClean="0"/>
              <a:t>2/4/2026</a:t>
            </a:fld>
            <a:endParaRPr lang="en-US"/>
          </a:p>
        </p:txBody>
      </p:sp>
      <p:sp>
        <p:nvSpPr>
          <p:cNvPr id="8" name="Footer Placeholder 7">
            <a:extLst>
              <a:ext uri="{FF2B5EF4-FFF2-40B4-BE49-F238E27FC236}">
                <a16:creationId xmlns:a16="http://schemas.microsoft.com/office/drawing/2014/main" xmlns=""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290514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C17C8D8-2B59-BBE8-0F0C-0E4262C20B51}"/>
              </a:ext>
            </a:extLst>
          </p:cNvPr>
          <p:cNvSpPr>
            <a:spLocks noGrp="1"/>
          </p:cNvSpPr>
          <p:nvPr>
            <p:ph type="dt" sz="half" idx="10"/>
          </p:nvPr>
        </p:nvSpPr>
        <p:spPr/>
        <p:txBody>
          <a:bodyPr/>
          <a:lstStyle/>
          <a:p>
            <a:fld id="{22C5AE06-28D5-4F22-973B-2A07B6E547CE}" type="datetimeFigureOut">
              <a:rPr lang="en-US" smtClean="0"/>
              <a:t>2/4/2026</a:t>
            </a:fld>
            <a:endParaRPr lang="en-US"/>
          </a:p>
        </p:txBody>
      </p:sp>
      <p:sp>
        <p:nvSpPr>
          <p:cNvPr id="4" name="Footer Placeholder 3">
            <a:extLst>
              <a:ext uri="{FF2B5EF4-FFF2-40B4-BE49-F238E27FC236}">
                <a16:creationId xmlns:a16="http://schemas.microsoft.com/office/drawing/2014/main" xmlns=""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29965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7D12A2A-2AFB-4757-E0EE-45095BF83E71}"/>
              </a:ext>
            </a:extLst>
          </p:cNvPr>
          <p:cNvSpPr>
            <a:spLocks noGrp="1"/>
          </p:cNvSpPr>
          <p:nvPr>
            <p:ph type="dt" sz="half" idx="10"/>
          </p:nvPr>
        </p:nvSpPr>
        <p:spPr/>
        <p:txBody>
          <a:bodyPr/>
          <a:lstStyle/>
          <a:p>
            <a:fld id="{22C5AE06-28D5-4F22-973B-2A07B6E547CE}" type="datetimeFigureOut">
              <a:rPr lang="en-US" smtClean="0"/>
              <a:t>2/4/2026</a:t>
            </a:fld>
            <a:endParaRPr lang="en-US"/>
          </a:p>
        </p:txBody>
      </p:sp>
      <p:sp>
        <p:nvSpPr>
          <p:cNvPr id="3" name="Footer Placeholder 2">
            <a:extLst>
              <a:ext uri="{FF2B5EF4-FFF2-40B4-BE49-F238E27FC236}">
                <a16:creationId xmlns:a16="http://schemas.microsoft.com/office/drawing/2014/main" xmlns=""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23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AEC720-2CBC-5C64-7A47-6E3A864A9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A7DB92B-3D80-1218-8E72-711E0E27F0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46B584-9245-F2B4-4A19-F6FBC5F1D0F9}"/>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5" name="Footer Placeholder 4">
            <a:extLst>
              <a:ext uri="{FF2B5EF4-FFF2-40B4-BE49-F238E27FC236}">
                <a16:creationId xmlns:a16="http://schemas.microsoft.com/office/drawing/2014/main" xmlns="" id="{783DC667-AD90-D68B-4F22-E5625DD24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AC85A2-950D-C7DC-E99A-1CFD80F90881}"/>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68685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C9766B-51DB-424E-968B-B4B8C6E70286}"/>
              </a:ext>
            </a:extLst>
          </p:cNvPr>
          <p:cNvSpPr>
            <a:spLocks noGrp="1"/>
          </p:cNvSpPr>
          <p:nvPr>
            <p:ph type="dt" sz="half" idx="10"/>
          </p:nvPr>
        </p:nvSpPr>
        <p:spPr/>
        <p:txBody>
          <a:bodyPr/>
          <a:lstStyle/>
          <a:p>
            <a:fld id="{22C5AE06-28D5-4F22-973B-2A07B6E547CE}" type="datetimeFigureOut">
              <a:rPr lang="en-US" smtClean="0"/>
              <a:t>2/4/2026</a:t>
            </a:fld>
            <a:endParaRPr lang="en-US"/>
          </a:p>
        </p:txBody>
      </p:sp>
      <p:sp>
        <p:nvSpPr>
          <p:cNvPr id="6" name="Footer Placeholder 5">
            <a:extLst>
              <a:ext uri="{FF2B5EF4-FFF2-40B4-BE49-F238E27FC236}">
                <a16:creationId xmlns:a16="http://schemas.microsoft.com/office/drawing/2014/main" xmlns=""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167120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900FEC5-9C73-4178-F814-FC670B8C8ED3}"/>
              </a:ext>
            </a:extLst>
          </p:cNvPr>
          <p:cNvSpPr>
            <a:spLocks noGrp="1"/>
          </p:cNvSpPr>
          <p:nvPr>
            <p:ph type="dt" sz="half" idx="10"/>
          </p:nvPr>
        </p:nvSpPr>
        <p:spPr/>
        <p:txBody>
          <a:bodyPr/>
          <a:lstStyle/>
          <a:p>
            <a:fld id="{22C5AE06-28D5-4F22-973B-2A07B6E547CE}" type="datetimeFigureOut">
              <a:rPr lang="en-US" smtClean="0"/>
              <a:t>2/4/2026</a:t>
            </a:fld>
            <a:endParaRPr lang="en-US"/>
          </a:p>
        </p:txBody>
      </p:sp>
      <p:sp>
        <p:nvSpPr>
          <p:cNvPr id="6" name="Footer Placeholder 5">
            <a:extLst>
              <a:ext uri="{FF2B5EF4-FFF2-40B4-BE49-F238E27FC236}">
                <a16:creationId xmlns:a16="http://schemas.microsoft.com/office/drawing/2014/main" xmlns=""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05608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9F9A4A-320E-D258-1401-7F3646B0CA9E}"/>
              </a:ext>
            </a:extLst>
          </p:cNvPr>
          <p:cNvSpPr>
            <a:spLocks noGrp="1"/>
          </p:cNvSpPr>
          <p:nvPr>
            <p:ph type="dt" sz="half" idx="10"/>
          </p:nvPr>
        </p:nvSpPr>
        <p:spPr/>
        <p:txBody>
          <a:bodyPr/>
          <a:lstStyle/>
          <a:p>
            <a:fld id="{22C5AE06-28D5-4F22-973B-2A07B6E547CE}" type="datetimeFigureOut">
              <a:rPr lang="en-US" smtClean="0"/>
              <a:t>2/4/2026</a:t>
            </a:fld>
            <a:endParaRPr lang="en-US"/>
          </a:p>
        </p:txBody>
      </p:sp>
      <p:sp>
        <p:nvSpPr>
          <p:cNvPr id="5" name="Footer Placeholder 4">
            <a:extLst>
              <a:ext uri="{FF2B5EF4-FFF2-40B4-BE49-F238E27FC236}">
                <a16:creationId xmlns:a16="http://schemas.microsoft.com/office/drawing/2014/main" xmlns=""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820822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E7DF85-DC5C-8E9D-A517-1D64E1400DDC}"/>
              </a:ext>
            </a:extLst>
          </p:cNvPr>
          <p:cNvSpPr>
            <a:spLocks noGrp="1"/>
          </p:cNvSpPr>
          <p:nvPr>
            <p:ph type="dt" sz="half" idx="10"/>
          </p:nvPr>
        </p:nvSpPr>
        <p:spPr/>
        <p:txBody>
          <a:bodyPr/>
          <a:lstStyle/>
          <a:p>
            <a:fld id="{22C5AE06-28D5-4F22-973B-2A07B6E547CE}" type="datetimeFigureOut">
              <a:rPr lang="en-US" smtClean="0"/>
              <a:t>2/4/2026</a:t>
            </a:fld>
            <a:endParaRPr lang="en-US"/>
          </a:p>
        </p:txBody>
      </p:sp>
      <p:sp>
        <p:nvSpPr>
          <p:cNvPr id="5" name="Footer Placeholder 4">
            <a:extLst>
              <a:ext uri="{FF2B5EF4-FFF2-40B4-BE49-F238E27FC236}">
                <a16:creationId xmlns:a16="http://schemas.microsoft.com/office/drawing/2014/main" xmlns=""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388811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570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3643090-A5A6-6988-D472-3FA622729551}"/>
              </a:ext>
            </a:extLst>
          </p:cNvPr>
          <p:cNvSpPr>
            <a:spLocks noGrp="1"/>
          </p:cNvSpPr>
          <p:nvPr>
            <p:ph type="dt" sz="half" idx="10"/>
          </p:nvPr>
        </p:nvSpPr>
        <p:spPr/>
        <p:txBody>
          <a:bodyPr/>
          <a:lstStyle/>
          <a:p>
            <a:fld id="{C3CDEAEA-E0E5-4320-BC5C-4B4316445407}" type="datetimeFigureOut">
              <a:rPr lang="en-US" smtClean="0"/>
              <a:t>2/4/2026</a:t>
            </a:fld>
            <a:endParaRPr lang="en-US"/>
          </a:p>
        </p:txBody>
      </p:sp>
      <p:sp>
        <p:nvSpPr>
          <p:cNvPr id="5" name="Footer Placeholder 4">
            <a:extLst>
              <a:ext uri="{FF2B5EF4-FFF2-40B4-BE49-F238E27FC236}">
                <a16:creationId xmlns:a16="http://schemas.microsoft.com/office/drawing/2014/main" xmlns=""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434070"/>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C92B3C-3E9D-E3AD-F6CF-F2A8958EEEE6}"/>
              </a:ext>
            </a:extLst>
          </p:cNvPr>
          <p:cNvSpPr>
            <a:spLocks noGrp="1"/>
          </p:cNvSpPr>
          <p:nvPr>
            <p:ph type="dt" sz="half" idx="10"/>
          </p:nvPr>
        </p:nvSpPr>
        <p:spPr/>
        <p:txBody>
          <a:bodyPr/>
          <a:lstStyle/>
          <a:p>
            <a:fld id="{C3CDEAEA-E0E5-4320-BC5C-4B4316445407}" type="datetimeFigureOut">
              <a:rPr lang="en-US" smtClean="0"/>
              <a:t>2/4/2026</a:t>
            </a:fld>
            <a:endParaRPr lang="en-US"/>
          </a:p>
        </p:txBody>
      </p:sp>
      <p:sp>
        <p:nvSpPr>
          <p:cNvPr id="5" name="Footer Placeholder 4">
            <a:extLst>
              <a:ext uri="{FF2B5EF4-FFF2-40B4-BE49-F238E27FC236}">
                <a16:creationId xmlns:a16="http://schemas.microsoft.com/office/drawing/2014/main" xmlns=""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60050235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CD2299A-7972-A358-F4F0-6BC382E7D39A}"/>
              </a:ext>
            </a:extLst>
          </p:cNvPr>
          <p:cNvSpPr>
            <a:spLocks noGrp="1"/>
          </p:cNvSpPr>
          <p:nvPr>
            <p:ph type="dt" sz="half" idx="10"/>
          </p:nvPr>
        </p:nvSpPr>
        <p:spPr/>
        <p:txBody>
          <a:bodyPr/>
          <a:lstStyle/>
          <a:p>
            <a:fld id="{C3CDEAEA-E0E5-4320-BC5C-4B4316445407}" type="datetimeFigureOut">
              <a:rPr lang="en-US" smtClean="0"/>
              <a:t>2/4/2026</a:t>
            </a:fld>
            <a:endParaRPr lang="en-US"/>
          </a:p>
        </p:txBody>
      </p:sp>
      <p:sp>
        <p:nvSpPr>
          <p:cNvPr id="5" name="Footer Placeholder 4">
            <a:extLst>
              <a:ext uri="{FF2B5EF4-FFF2-40B4-BE49-F238E27FC236}">
                <a16:creationId xmlns:a16="http://schemas.microsoft.com/office/drawing/2014/main" xmlns=""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394564577"/>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25A9D1D-8254-397C-A381-A071F45A508B}"/>
              </a:ext>
            </a:extLst>
          </p:cNvPr>
          <p:cNvSpPr>
            <a:spLocks noGrp="1"/>
          </p:cNvSpPr>
          <p:nvPr>
            <p:ph type="dt" sz="half" idx="10"/>
          </p:nvPr>
        </p:nvSpPr>
        <p:spPr/>
        <p:txBody>
          <a:bodyPr/>
          <a:lstStyle/>
          <a:p>
            <a:fld id="{C3CDEAEA-E0E5-4320-BC5C-4B4316445407}" type="datetimeFigureOut">
              <a:rPr lang="en-US" smtClean="0"/>
              <a:t>2/4/2026</a:t>
            </a:fld>
            <a:endParaRPr lang="en-US"/>
          </a:p>
        </p:txBody>
      </p:sp>
      <p:sp>
        <p:nvSpPr>
          <p:cNvPr id="6" name="Footer Placeholder 5">
            <a:extLst>
              <a:ext uri="{FF2B5EF4-FFF2-40B4-BE49-F238E27FC236}">
                <a16:creationId xmlns:a16="http://schemas.microsoft.com/office/drawing/2014/main" xmlns=""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3547850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E7BAE2-2F25-4A64-4046-6E06518C52F0}"/>
              </a:ext>
            </a:extLst>
          </p:cNvPr>
          <p:cNvSpPr>
            <a:spLocks noGrp="1"/>
          </p:cNvSpPr>
          <p:nvPr>
            <p:ph type="dt" sz="half" idx="10"/>
          </p:nvPr>
        </p:nvSpPr>
        <p:spPr/>
        <p:txBody>
          <a:bodyPr/>
          <a:lstStyle/>
          <a:p>
            <a:fld id="{C3CDEAEA-E0E5-4320-BC5C-4B4316445407}" type="datetimeFigureOut">
              <a:rPr lang="en-US" smtClean="0"/>
              <a:t>2/4/2026</a:t>
            </a:fld>
            <a:endParaRPr lang="en-US"/>
          </a:p>
        </p:txBody>
      </p:sp>
      <p:sp>
        <p:nvSpPr>
          <p:cNvPr id="8" name="Footer Placeholder 7">
            <a:extLst>
              <a:ext uri="{FF2B5EF4-FFF2-40B4-BE49-F238E27FC236}">
                <a16:creationId xmlns:a16="http://schemas.microsoft.com/office/drawing/2014/main" xmlns=""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98975930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908D51-CEE0-C1B7-EDE6-A557C01F3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5CB65D2-850E-CD81-DCD6-2DC813465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87DA073-EF57-03D3-8CE3-70902FDE5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B728740-75E3-7B64-DE01-88DC1DB2BDAC}"/>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6" name="Footer Placeholder 5">
            <a:extLst>
              <a:ext uri="{FF2B5EF4-FFF2-40B4-BE49-F238E27FC236}">
                <a16:creationId xmlns:a16="http://schemas.microsoft.com/office/drawing/2014/main" xmlns="" id="{BF2F28B8-C007-D5B4-45C2-D3E15E75E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05EAC2-DE9C-0A8D-FB36-77C09C8D252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802381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583F1AE-6ED2-F900-01A6-E41CA64BD1B9}"/>
              </a:ext>
            </a:extLst>
          </p:cNvPr>
          <p:cNvSpPr>
            <a:spLocks noGrp="1"/>
          </p:cNvSpPr>
          <p:nvPr>
            <p:ph type="dt" sz="half" idx="10"/>
          </p:nvPr>
        </p:nvSpPr>
        <p:spPr/>
        <p:txBody>
          <a:bodyPr/>
          <a:lstStyle/>
          <a:p>
            <a:fld id="{C3CDEAEA-E0E5-4320-BC5C-4B4316445407}" type="datetimeFigureOut">
              <a:rPr lang="en-US" smtClean="0"/>
              <a:t>2/4/2026</a:t>
            </a:fld>
            <a:endParaRPr lang="en-US"/>
          </a:p>
        </p:txBody>
      </p:sp>
      <p:sp>
        <p:nvSpPr>
          <p:cNvPr id="4" name="Footer Placeholder 3">
            <a:extLst>
              <a:ext uri="{FF2B5EF4-FFF2-40B4-BE49-F238E27FC236}">
                <a16:creationId xmlns:a16="http://schemas.microsoft.com/office/drawing/2014/main" xmlns=""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00596859"/>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46BC318-E041-373C-D93E-CB29E47A0411}"/>
              </a:ext>
            </a:extLst>
          </p:cNvPr>
          <p:cNvSpPr>
            <a:spLocks noGrp="1"/>
          </p:cNvSpPr>
          <p:nvPr>
            <p:ph type="dt" sz="half" idx="10"/>
          </p:nvPr>
        </p:nvSpPr>
        <p:spPr/>
        <p:txBody>
          <a:bodyPr/>
          <a:lstStyle/>
          <a:p>
            <a:fld id="{C3CDEAEA-E0E5-4320-BC5C-4B4316445407}" type="datetimeFigureOut">
              <a:rPr lang="en-US" smtClean="0"/>
              <a:t>2/4/2026</a:t>
            </a:fld>
            <a:endParaRPr lang="en-US"/>
          </a:p>
        </p:txBody>
      </p:sp>
      <p:sp>
        <p:nvSpPr>
          <p:cNvPr id="3" name="Footer Placeholder 2">
            <a:extLst>
              <a:ext uri="{FF2B5EF4-FFF2-40B4-BE49-F238E27FC236}">
                <a16:creationId xmlns:a16="http://schemas.microsoft.com/office/drawing/2014/main" xmlns=""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21960211"/>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AC67498-E807-246D-F46C-3A833A1B1835}"/>
              </a:ext>
            </a:extLst>
          </p:cNvPr>
          <p:cNvSpPr>
            <a:spLocks noGrp="1"/>
          </p:cNvSpPr>
          <p:nvPr>
            <p:ph type="dt" sz="half" idx="10"/>
          </p:nvPr>
        </p:nvSpPr>
        <p:spPr/>
        <p:txBody>
          <a:bodyPr/>
          <a:lstStyle/>
          <a:p>
            <a:fld id="{C3CDEAEA-E0E5-4320-BC5C-4B4316445407}" type="datetimeFigureOut">
              <a:rPr lang="en-US" smtClean="0"/>
              <a:t>2/4/2026</a:t>
            </a:fld>
            <a:endParaRPr lang="en-US"/>
          </a:p>
        </p:txBody>
      </p:sp>
      <p:sp>
        <p:nvSpPr>
          <p:cNvPr id="6" name="Footer Placeholder 5">
            <a:extLst>
              <a:ext uri="{FF2B5EF4-FFF2-40B4-BE49-F238E27FC236}">
                <a16:creationId xmlns:a16="http://schemas.microsoft.com/office/drawing/2014/main" xmlns=""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800590295"/>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AD03295-79F2-EEF9-9323-00503737B8BC}"/>
              </a:ext>
            </a:extLst>
          </p:cNvPr>
          <p:cNvSpPr>
            <a:spLocks noGrp="1"/>
          </p:cNvSpPr>
          <p:nvPr>
            <p:ph type="dt" sz="half" idx="10"/>
          </p:nvPr>
        </p:nvSpPr>
        <p:spPr/>
        <p:txBody>
          <a:bodyPr/>
          <a:lstStyle/>
          <a:p>
            <a:fld id="{C3CDEAEA-E0E5-4320-BC5C-4B4316445407}" type="datetimeFigureOut">
              <a:rPr lang="en-US" smtClean="0"/>
              <a:t>2/4/2026</a:t>
            </a:fld>
            <a:endParaRPr lang="en-US"/>
          </a:p>
        </p:txBody>
      </p:sp>
      <p:sp>
        <p:nvSpPr>
          <p:cNvPr id="6" name="Footer Placeholder 5">
            <a:extLst>
              <a:ext uri="{FF2B5EF4-FFF2-40B4-BE49-F238E27FC236}">
                <a16:creationId xmlns:a16="http://schemas.microsoft.com/office/drawing/2014/main" xmlns=""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8847891"/>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13C3F7-62F7-DC91-5A3F-B416D1CB1283}"/>
              </a:ext>
            </a:extLst>
          </p:cNvPr>
          <p:cNvSpPr>
            <a:spLocks noGrp="1"/>
          </p:cNvSpPr>
          <p:nvPr>
            <p:ph type="dt" sz="half" idx="10"/>
          </p:nvPr>
        </p:nvSpPr>
        <p:spPr/>
        <p:txBody>
          <a:bodyPr/>
          <a:lstStyle/>
          <a:p>
            <a:fld id="{C3CDEAEA-E0E5-4320-BC5C-4B4316445407}" type="datetimeFigureOut">
              <a:rPr lang="en-US" smtClean="0"/>
              <a:t>2/4/2026</a:t>
            </a:fld>
            <a:endParaRPr lang="en-US"/>
          </a:p>
        </p:txBody>
      </p:sp>
      <p:sp>
        <p:nvSpPr>
          <p:cNvPr id="5" name="Footer Placeholder 4">
            <a:extLst>
              <a:ext uri="{FF2B5EF4-FFF2-40B4-BE49-F238E27FC236}">
                <a16:creationId xmlns:a16="http://schemas.microsoft.com/office/drawing/2014/main" xmlns=""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36631101"/>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764236-E66A-18A5-04D8-C6B4A8743D6E}"/>
              </a:ext>
            </a:extLst>
          </p:cNvPr>
          <p:cNvSpPr>
            <a:spLocks noGrp="1"/>
          </p:cNvSpPr>
          <p:nvPr>
            <p:ph type="dt" sz="half" idx="10"/>
          </p:nvPr>
        </p:nvSpPr>
        <p:spPr/>
        <p:txBody>
          <a:bodyPr/>
          <a:lstStyle/>
          <a:p>
            <a:fld id="{C3CDEAEA-E0E5-4320-BC5C-4B4316445407}" type="datetimeFigureOut">
              <a:rPr lang="en-US" smtClean="0"/>
              <a:t>2/4/2026</a:t>
            </a:fld>
            <a:endParaRPr lang="en-US"/>
          </a:p>
        </p:txBody>
      </p:sp>
      <p:sp>
        <p:nvSpPr>
          <p:cNvPr id="5" name="Footer Placeholder 4">
            <a:extLst>
              <a:ext uri="{FF2B5EF4-FFF2-40B4-BE49-F238E27FC236}">
                <a16:creationId xmlns:a16="http://schemas.microsoft.com/office/drawing/2014/main" xmlns=""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5840958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BF74F6-5FA0-BA71-EBC9-FC3B4EA052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3AA28C3-D505-BB40-1BE8-012DDB877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C23F855-3AF1-9B04-5EEE-B1431D1259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5EFF79C-D3DB-FB3D-0EE7-6824E6E35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6F98717-6805-E8BF-85A7-D5B56F84E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AAECFEC-AC87-553A-05C3-230E9177D09C}"/>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8" name="Footer Placeholder 7">
            <a:extLst>
              <a:ext uri="{FF2B5EF4-FFF2-40B4-BE49-F238E27FC236}">
                <a16:creationId xmlns:a16="http://schemas.microsoft.com/office/drawing/2014/main" xmlns="" id="{F951DB88-426A-3FE8-4880-ED9113DB66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DA80988-6A3B-C154-FFCF-5DE045DCCD95}"/>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69108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5EA61D-BF1D-A6C9-3AE5-D48103DF7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C7D75C6-5CEC-0BC0-DB63-D918BAB8FF2A}"/>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4" name="Footer Placeholder 3">
            <a:extLst>
              <a:ext uri="{FF2B5EF4-FFF2-40B4-BE49-F238E27FC236}">
                <a16:creationId xmlns:a16="http://schemas.microsoft.com/office/drawing/2014/main" xmlns="" id="{45943050-F410-0F84-8C17-5A4E10FB07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A456C7E-B1D8-EDEA-6E4E-931582B46D60}"/>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95986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EC262C4-5F18-34BA-FD8F-1C4841A26203}"/>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3" name="Footer Placeholder 2">
            <a:extLst>
              <a:ext uri="{FF2B5EF4-FFF2-40B4-BE49-F238E27FC236}">
                <a16:creationId xmlns:a16="http://schemas.microsoft.com/office/drawing/2014/main" xmlns="" id="{A5923883-6B76-BBE9-8569-CFFD48717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5DE8294-76D6-6DFA-D487-0D5A09890353}"/>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53691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46EC3-54D8-418C-F933-5998C800C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6F8B508-CEC6-098E-BFDF-AEDAF18B1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E341BC9-991D-054E-6313-BBA1137A3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8453EEC-ABCE-0D96-6A81-61E56B49A844}"/>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6" name="Footer Placeholder 5">
            <a:extLst>
              <a:ext uri="{FF2B5EF4-FFF2-40B4-BE49-F238E27FC236}">
                <a16:creationId xmlns:a16="http://schemas.microsoft.com/office/drawing/2014/main" xmlns="" id="{A29C2500-B376-3E6E-E3E7-D9CEA91BF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D140E37-4F10-97D8-9264-546D933D1F67}"/>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00888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ABCAD5-E90C-DE37-09A1-439FDB0BB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3CE9436-29CC-689D-4EBA-512494201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EEA61B8-54F5-B008-E780-76EAE3DB4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8E7E185-F0AA-5DCC-146E-E61E02ACB072}"/>
              </a:ext>
            </a:extLst>
          </p:cNvPr>
          <p:cNvSpPr>
            <a:spLocks noGrp="1"/>
          </p:cNvSpPr>
          <p:nvPr>
            <p:ph type="dt" sz="half" idx="10"/>
          </p:nvPr>
        </p:nvSpPr>
        <p:spPr/>
        <p:txBody>
          <a:bodyPr/>
          <a:lstStyle/>
          <a:p>
            <a:fld id="{01638B5D-C8FA-4973-9796-562B886072BD}" type="datetimeFigureOut">
              <a:rPr lang="en-US" smtClean="0"/>
              <a:t>2/4/2026</a:t>
            </a:fld>
            <a:endParaRPr lang="en-US"/>
          </a:p>
        </p:txBody>
      </p:sp>
      <p:sp>
        <p:nvSpPr>
          <p:cNvPr id="6" name="Footer Placeholder 5">
            <a:extLst>
              <a:ext uri="{FF2B5EF4-FFF2-40B4-BE49-F238E27FC236}">
                <a16:creationId xmlns:a16="http://schemas.microsoft.com/office/drawing/2014/main" xmlns="" id="{AD155A5B-590A-28E2-B783-2C87B3C50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8321389-081D-297F-F84D-A2B283DB0D5A}"/>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09334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DD795959-82B6-BBDD-A2C2-0BDBA0E09DE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B4F3265D-AF3E-E895-C939-F2232CB7D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D19C36A-3FB4-8D2B-A108-D117DC071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69868A-FE13-A2F4-9475-F2D052B27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638B5D-C8FA-4973-9796-562B886072BD}" type="datetimeFigureOut">
              <a:rPr lang="en-US" smtClean="0"/>
              <a:t>2/4/2026</a:t>
            </a:fld>
            <a:endParaRPr lang="en-US"/>
          </a:p>
        </p:txBody>
      </p:sp>
      <p:sp>
        <p:nvSpPr>
          <p:cNvPr id="5" name="Footer Placeholder 4">
            <a:extLst>
              <a:ext uri="{FF2B5EF4-FFF2-40B4-BE49-F238E27FC236}">
                <a16:creationId xmlns:a16="http://schemas.microsoft.com/office/drawing/2014/main" xmlns="" id="{88A3EA73-E19C-15E9-F6F6-3E3316918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0A5EE9BC-1A2E-A72F-143C-DC28A1D2D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63CF9C-05CD-4F69-8963-F64B6051A491}" type="slidenum">
              <a:rPr lang="en-US" smtClean="0"/>
              <a:t>‹#›</a:t>
            </a:fld>
            <a:endParaRPr lang="en-US"/>
          </a:p>
        </p:txBody>
      </p:sp>
    </p:spTree>
    <p:extLst>
      <p:ext uri="{BB962C8B-B14F-4D97-AF65-F5344CB8AC3E}">
        <p14:creationId xmlns:p14="http://schemas.microsoft.com/office/powerpoint/2010/main" val="2482466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B67B6F4D-91B7-0797-C59F-2DEF98531BF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B4F3265D-AF3E-E895-C939-F2232CB7D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D19C36A-3FB4-8D2B-A108-D117DC071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69868A-FE13-A2F4-9475-F2D052B27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638B5D-C8FA-4973-9796-562B886072BD}" type="datetimeFigureOut">
              <a:rPr lang="en-US" smtClean="0"/>
              <a:t>2/4/2026</a:t>
            </a:fld>
            <a:endParaRPr lang="en-US"/>
          </a:p>
        </p:txBody>
      </p:sp>
      <p:sp>
        <p:nvSpPr>
          <p:cNvPr id="5" name="Footer Placeholder 4">
            <a:extLst>
              <a:ext uri="{FF2B5EF4-FFF2-40B4-BE49-F238E27FC236}">
                <a16:creationId xmlns:a16="http://schemas.microsoft.com/office/drawing/2014/main" xmlns="" id="{88A3EA73-E19C-15E9-F6F6-3E3316918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0A5EE9BC-1A2E-A72F-143C-DC28A1D2D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63CF9C-05CD-4F69-8963-F64B6051A491}" type="slidenum">
              <a:rPr lang="en-US" smtClean="0"/>
              <a:t>‹#›</a:t>
            </a:fld>
            <a:endParaRPr lang="en-US"/>
          </a:p>
        </p:txBody>
      </p:sp>
    </p:spTree>
    <p:extLst>
      <p:ext uri="{BB962C8B-B14F-4D97-AF65-F5344CB8AC3E}">
        <p14:creationId xmlns:p14="http://schemas.microsoft.com/office/powerpoint/2010/main" val="219840614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A2F9580A-F823-1405-E47B-00F79694AB0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2/4/2026</a:t>
            </a:fld>
            <a:endParaRPr lang="en-US"/>
          </a:p>
        </p:txBody>
      </p:sp>
      <p:sp>
        <p:nvSpPr>
          <p:cNvPr id="5" name="Footer Placeholder 4">
            <a:extLst>
              <a:ext uri="{FF2B5EF4-FFF2-40B4-BE49-F238E27FC236}">
                <a16:creationId xmlns:a16="http://schemas.microsoft.com/office/drawing/2014/main" xmlns=""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xmlns=""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824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2/4/2026</a:t>
            </a:fld>
            <a:endParaRPr lang="en-US"/>
          </a:p>
        </p:txBody>
      </p:sp>
      <p:sp>
        <p:nvSpPr>
          <p:cNvPr id="5" name="Footer Placeholder 4">
            <a:extLst>
              <a:ext uri="{FF2B5EF4-FFF2-40B4-BE49-F238E27FC236}">
                <a16:creationId xmlns:a16="http://schemas.microsoft.com/office/drawing/2014/main" xmlns=""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79CE3273-6CB3-DBC9-4E75-F10F286D2DB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38226117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C9E82659-B81B-FF92-85D0-3AA18E1475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Hình ảnh 9">
            <a:extLst>
              <a:ext uri="{FF2B5EF4-FFF2-40B4-BE49-F238E27FC236}">
                <a16:creationId xmlns:a16="http://schemas.microsoft.com/office/drawing/2014/main" xmlns="" id="{E2157483-BE9A-38CF-9524-800B614AB8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4282"/>
            <a:ext cx="12192000" cy="4796726"/>
          </a:xfrm>
          <a:prstGeom prst="rect">
            <a:avLst/>
          </a:prstGeom>
        </p:spPr>
      </p:pic>
      <p:pic>
        <p:nvPicPr>
          <p:cNvPr id="2" name="Picture 1">
            <a:extLst>
              <a:ext uri="{FF2B5EF4-FFF2-40B4-BE49-F238E27FC236}">
                <a16:creationId xmlns:a16="http://schemas.microsoft.com/office/drawing/2014/main" xmlns="" id="{CDF8A17A-064F-132F-ED81-95BF2E0BD44A}"/>
              </a:ext>
            </a:extLst>
          </p:cNvPr>
          <p:cNvPicPr>
            <a:picLocks noChangeAspect="1"/>
          </p:cNvPicPr>
          <p:nvPr/>
        </p:nvPicPr>
        <p:blipFill>
          <a:blip r:embed="rId4"/>
          <a:stretch>
            <a:fillRect/>
          </a:stretch>
        </p:blipFill>
        <p:spPr>
          <a:xfrm>
            <a:off x="1041978" y="1504081"/>
            <a:ext cx="10108044" cy="4395597"/>
          </a:xfrm>
          <a:prstGeom prst="rect">
            <a:avLst/>
          </a:prstGeom>
        </p:spPr>
      </p:pic>
    </p:spTree>
    <p:extLst>
      <p:ext uri="{BB962C8B-B14F-4D97-AF65-F5344CB8AC3E}">
        <p14:creationId xmlns:p14="http://schemas.microsoft.com/office/powerpoint/2010/main" val="39291588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2DB3D7D2-4CB1-48AE-759B-092D72E8A45E}"/>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xmlns=""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marL="0" marR="0" lvl="0" indent="0" algn="l" defTabSz="622432" rtl="0" eaLnBrk="1" fontAlgn="auto" latinLnBrk="0" hangingPunct="1">
              <a:lnSpc>
                <a:spcPct val="100000"/>
              </a:lnSpc>
              <a:spcBef>
                <a:spcPts val="0"/>
              </a:spcBef>
              <a:spcAft>
                <a:spcPts val="0"/>
              </a:spcAft>
              <a:buClrTx/>
              <a:buSzTx/>
              <a:buFontTx/>
              <a:buNone/>
              <a:tabLst/>
              <a:defRPr/>
            </a:pPr>
            <a:endParaRPr kumimoji="0" lang="vi-VN" sz="1225"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xmlns=""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10" name="Picture 9">
            <a:extLst>
              <a:ext uri="{FF2B5EF4-FFF2-40B4-BE49-F238E27FC236}">
                <a16:creationId xmlns:a16="http://schemas.microsoft.com/office/drawing/2014/main" xmlns="" id="{810BE1CB-415C-307A-B0B5-3ECFB11D70CB}"/>
              </a:ext>
            </a:extLst>
          </p:cNvPr>
          <p:cNvPicPr>
            <a:picLocks noChangeAspect="1"/>
          </p:cNvPicPr>
          <p:nvPr/>
        </p:nvPicPr>
        <p:blipFill>
          <a:blip r:embed="rId6"/>
          <a:stretch>
            <a:fillRect/>
          </a:stretch>
        </p:blipFill>
        <p:spPr>
          <a:xfrm>
            <a:off x="190377" y="2269293"/>
            <a:ext cx="7870618" cy="3712786"/>
          </a:xfrm>
          <a:prstGeom prst="rect">
            <a:avLst/>
          </a:prstGeom>
        </p:spPr>
      </p:pic>
      <p:pic>
        <p:nvPicPr>
          <p:cNvPr id="7" name="Picture 6">
            <a:extLst>
              <a:ext uri="{FF2B5EF4-FFF2-40B4-BE49-F238E27FC236}">
                <a16:creationId xmlns:a16="http://schemas.microsoft.com/office/drawing/2014/main" xmlns="" id="{4D72A10D-9E89-2402-6910-7BD92E7BE23F}"/>
              </a:ext>
            </a:extLst>
          </p:cNvPr>
          <p:cNvPicPr>
            <a:picLocks noChangeAspect="1"/>
          </p:cNvPicPr>
          <p:nvPr/>
        </p:nvPicPr>
        <p:blipFill>
          <a:blip r:embed="rId7"/>
          <a:stretch>
            <a:fillRect/>
          </a:stretch>
        </p:blipFill>
        <p:spPr>
          <a:xfrm>
            <a:off x="2240088" y="1296365"/>
            <a:ext cx="4419983" cy="1176630"/>
          </a:xfrm>
          <a:prstGeom prst="rect">
            <a:avLst/>
          </a:prstGeom>
        </p:spPr>
      </p:pic>
    </p:spTree>
    <p:extLst>
      <p:ext uri="{BB962C8B-B14F-4D97-AF65-F5344CB8AC3E}">
        <p14:creationId xmlns:p14="http://schemas.microsoft.com/office/powerpoint/2010/main" val="30979754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xmlns="" id="{2821175C-DB77-9ACD-418D-771B713569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xmlns="" id="{07DF183F-C717-4694-124A-7356771183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131" y="1117949"/>
            <a:ext cx="4448787" cy="3581651"/>
          </a:xfrm>
          <a:prstGeom prst="rect">
            <a:avLst/>
          </a:prstGeom>
        </p:spPr>
      </p:pic>
    </p:spTree>
    <p:extLst>
      <p:ext uri="{BB962C8B-B14F-4D97-AF65-F5344CB8AC3E}">
        <p14:creationId xmlns:p14="http://schemas.microsoft.com/office/powerpoint/2010/main" val="1679344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41FE93AB-C9AA-910C-7BD6-167D8FCEC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xmlns="" id="{265237CE-5CE6-9A5F-AEC5-6890643D4D7E}"/>
              </a:ext>
            </a:extLst>
          </p:cNvPr>
          <p:cNvSpPr txBox="1"/>
          <p:nvPr/>
        </p:nvSpPr>
        <p:spPr>
          <a:xfrm>
            <a:off x="1137920" y="390041"/>
            <a:ext cx="10210799" cy="1384995"/>
          </a:xfrm>
          <a:prstGeom prst="rect">
            <a:avLst/>
          </a:prstGeom>
          <a:noFill/>
        </p:spPr>
        <p:txBody>
          <a:bodyPr wrap="square" rtlCol="0">
            <a:spAutoFit/>
          </a:bodyPr>
          <a:lstStyle/>
          <a:p>
            <a:pPr lvl="0" algn="just"/>
            <a:r>
              <a:rPr lang="en-US" sz="2800" dirty="0">
                <a:solidFill>
                  <a:prstClr val="black"/>
                </a:solidFill>
              </a:rPr>
              <a:t>1. </a:t>
            </a:r>
            <a:r>
              <a:rPr lang="vi-VN" sz="2800" dirty="0">
                <a:solidFill>
                  <a:prstClr val="black"/>
                </a:solidFill>
              </a:rPr>
              <a:t>Em hãy tự đánh giá xem mình đã thực hiện việc bảo vệ môi trường như thế nào. Đối với những việc em làm chưa tốt, hãy nêu biện pháp khắc phục.</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3" name="Table 2">
            <a:extLst>
              <a:ext uri="{FF2B5EF4-FFF2-40B4-BE49-F238E27FC236}">
                <a16:creationId xmlns:a16="http://schemas.microsoft.com/office/drawing/2014/main" xmlns="" id="{7BED2E57-A1FF-52C4-37AF-B51266CD849A}"/>
              </a:ext>
            </a:extLst>
          </p:cNvPr>
          <p:cNvGraphicFramePr>
            <a:graphicFrameLocks noGrp="1"/>
          </p:cNvGraphicFramePr>
          <p:nvPr>
            <p:extLst>
              <p:ext uri="{D42A27DB-BD31-4B8C-83A1-F6EECF244321}">
                <p14:modId xmlns:p14="http://schemas.microsoft.com/office/powerpoint/2010/main" val="3857011026"/>
              </p:ext>
            </p:extLst>
          </p:nvPr>
        </p:nvGraphicFramePr>
        <p:xfrm>
          <a:off x="853440" y="2783840"/>
          <a:ext cx="10586721" cy="3312160"/>
        </p:xfrm>
        <a:graphic>
          <a:graphicData uri="http://schemas.openxmlformats.org/drawingml/2006/table">
            <a:tbl>
              <a:tblPr firstRow="1" firstCol="1" bandRow="1">
                <a:tableStyleId>{5C22544A-7EE6-4342-B048-85BDC9FD1C3A}</a:tableStyleId>
              </a:tblPr>
              <a:tblGrid>
                <a:gridCol w="3241040">
                  <a:extLst>
                    <a:ext uri="{9D8B030D-6E8A-4147-A177-3AD203B41FA5}">
                      <a16:colId xmlns:a16="http://schemas.microsoft.com/office/drawing/2014/main" xmlns="" val="4250412631"/>
                    </a:ext>
                  </a:extLst>
                </a:gridCol>
                <a:gridCol w="3352800">
                  <a:extLst>
                    <a:ext uri="{9D8B030D-6E8A-4147-A177-3AD203B41FA5}">
                      <a16:colId xmlns:a16="http://schemas.microsoft.com/office/drawing/2014/main" xmlns="" val="863355164"/>
                    </a:ext>
                  </a:extLst>
                </a:gridCol>
                <a:gridCol w="3992881">
                  <a:extLst>
                    <a:ext uri="{9D8B030D-6E8A-4147-A177-3AD203B41FA5}">
                      <a16:colId xmlns:a16="http://schemas.microsoft.com/office/drawing/2014/main" xmlns="" val="2169600610"/>
                    </a:ext>
                  </a:extLst>
                </a:gridCol>
              </a:tblGrid>
              <a:tr h="1021348">
                <a:tc>
                  <a:txBody>
                    <a:bodyPr/>
                    <a:lstStyle/>
                    <a:p>
                      <a:pPr marL="0" marR="0" algn="ctr">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Việc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làm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tốt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Việc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chưa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làm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tốt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800">
                          <a:effectLst/>
                          <a:latin typeface="Cambria" panose="02040503050406030204" pitchFamily="18" charset="0"/>
                          <a:ea typeface="Cambria" panose="02040503050406030204" pitchFamily="18" charset="0"/>
                        </a:rPr>
                        <a:t>Biện pháp khắc phục</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06065843"/>
                  </a:ext>
                </a:extLst>
              </a:tr>
              <a:tr h="2290812">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65969163"/>
                  </a:ext>
                </a:extLst>
              </a:tr>
            </a:tbl>
          </a:graphicData>
        </a:graphic>
      </p:graphicFrame>
      <p:sp>
        <p:nvSpPr>
          <p:cNvPr id="4" name="TextBox 3">
            <a:extLst>
              <a:ext uri="{FF2B5EF4-FFF2-40B4-BE49-F238E27FC236}">
                <a16:creationId xmlns:a16="http://schemas.microsoft.com/office/drawing/2014/main" xmlns="" id="{13A8CC1E-328C-C776-5F1D-4F85A5EDCD64}"/>
              </a:ext>
            </a:extLst>
          </p:cNvPr>
          <p:cNvSpPr txBox="1"/>
          <p:nvPr/>
        </p:nvSpPr>
        <p:spPr>
          <a:xfrm>
            <a:off x="2570480" y="2052320"/>
            <a:ext cx="7721600" cy="584775"/>
          </a:xfrm>
          <a:prstGeom prst="rect">
            <a:avLst/>
          </a:prstGeom>
          <a:noFill/>
        </p:spPr>
        <p:txBody>
          <a:bodyPr wrap="square" rtlCol="0">
            <a:spAutoFit/>
          </a:bodyPr>
          <a:lstStyle/>
          <a:p>
            <a:r>
              <a:rPr lang="vi-VN" sz="3200" b="1" dirty="0">
                <a:solidFill>
                  <a:srgbClr val="FF0000"/>
                </a:solidFill>
              </a:rPr>
              <a:t>EM THAM GIA BẢO VỆ MÔI TRƯỜNG</a:t>
            </a:r>
            <a:endParaRPr lang="en-US" sz="3200" b="1" dirty="0">
              <a:solidFill>
                <a:srgbClr val="FF0000"/>
              </a:solidFill>
            </a:endParaRPr>
          </a:p>
        </p:txBody>
      </p:sp>
      <p:sp>
        <p:nvSpPr>
          <p:cNvPr id="6" name="TextBox 5">
            <a:extLst>
              <a:ext uri="{FF2B5EF4-FFF2-40B4-BE49-F238E27FC236}">
                <a16:creationId xmlns:a16="http://schemas.microsoft.com/office/drawing/2014/main" xmlns="" id="{F98FF5A5-2793-4D35-68F4-8E488490F7CD}"/>
              </a:ext>
            </a:extLst>
          </p:cNvPr>
          <p:cNvSpPr txBox="1"/>
          <p:nvPr/>
        </p:nvSpPr>
        <p:spPr>
          <a:xfrm>
            <a:off x="1066800" y="3972560"/>
            <a:ext cx="2926080" cy="1938992"/>
          </a:xfrm>
          <a:prstGeom prst="rect">
            <a:avLst/>
          </a:prstGeom>
          <a:noFill/>
        </p:spPr>
        <p:txBody>
          <a:bodyPr wrap="square" rtlCol="0">
            <a:spAutoFit/>
          </a:bodyPr>
          <a:lstStyle/>
          <a:p>
            <a:pPr algn="just"/>
            <a:r>
              <a:rPr lang="nl-NL" sz="2000" dirty="0">
                <a:effectLst/>
                <a:latin typeface="Cambria" panose="02040503050406030204" pitchFamily="18" charset="0"/>
                <a:ea typeface="Cambria" panose="02040503050406030204" pitchFamily="18" charset="0"/>
              </a:rPr>
              <a:t>Tích cực tham gia trực nhật vệ sinh lớp học, tiết kiệm điện, nước trong sinh hoạt, chăm sóc cây xanh trong khuôn viên nhà trường.</a:t>
            </a:r>
            <a:endParaRPr lang="en-US" sz="2000" dirty="0">
              <a:effectLst/>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321D1F28-7272-53ED-3B18-B1C07EC2915E}"/>
              </a:ext>
            </a:extLst>
          </p:cNvPr>
          <p:cNvSpPr txBox="1"/>
          <p:nvPr/>
        </p:nvSpPr>
        <p:spPr>
          <a:xfrm>
            <a:off x="4226560" y="3891280"/>
            <a:ext cx="2926080" cy="1569660"/>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Còn dùng nhiều ni</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lông để đựng đồ đạc, chưa phân loại rác mỗi khi bỏ rác thải.</a:t>
            </a:r>
            <a:endParaRPr lang="en-US" sz="2400" dirty="0">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93B6AF02-62FF-EBA7-D94F-0B438B3466FB}"/>
              </a:ext>
            </a:extLst>
          </p:cNvPr>
          <p:cNvSpPr txBox="1"/>
          <p:nvPr/>
        </p:nvSpPr>
        <p:spPr>
          <a:xfrm>
            <a:off x="7579360" y="3870960"/>
            <a:ext cx="382016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Thay thế dần túi nilong bằng túi giấy hoặc túi có chất liệu thân thiện với môi trường, chú ý phân loại rác và mua đồ dụng cụ hỗ trợ cho việc phân loại như túi đựng rác, dán nhãn phân loại.</a:t>
            </a:r>
            <a:endParaRPr lang="en-US" sz="2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973531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41FE93AB-C9AA-910C-7BD6-167D8FCEC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xmlns="" id="{265237CE-5CE6-9A5F-AEC5-6890643D4D7E}"/>
              </a:ext>
            </a:extLst>
          </p:cNvPr>
          <p:cNvSpPr txBox="1"/>
          <p:nvPr/>
        </p:nvSpPr>
        <p:spPr>
          <a:xfrm>
            <a:off x="1137920" y="390041"/>
            <a:ext cx="1021079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 hãy cùng các bạn xây dựng nội dung và thuyết trình về chủ đề bảo vệ môi trường sống ở địa phương em.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xmlns="" id="{AC33B186-D07E-B48C-E2B2-1A4E1CCEB4D5}"/>
              </a:ext>
            </a:extLst>
          </p:cNvPr>
          <p:cNvSpPr/>
          <p:nvPr/>
        </p:nvSpPr>
        <p:spPr>
          <a:xfrm>
            <a:off x="883613" y="1597428"/>
            <a:ext cx="10739427" cy="4457932"/>
          </a:xfrm>
          <a:prstGeom prst="roundRect">
            <a:avLst>
              <a:gd name="adj" fmla="val 9245"/>
            </a:avLst>
          </a:prstGeom>
          <a:solidFill>
            <a:schemeClr val="accent5">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700" b="1" dirty="0">
                <a:solidFill>
                  <a:srgbClr val="FF0000"/>
                </a:solidFill>
                <a:latin typeface="Caribi"/>
              </a:rPr>
              <a:t>+ Nội dung thuyết trình:</a:t>
            </a:r>
          </a:p>
          <a:p>
            <a:pPr marL="457200" lvl="0" indent="-457200" algn="just">
              <a:buFont typeface="Arial" panose="020B0604020202020204" pitchFamily="34" charset="0"/>
              <a:buChar char="•"/>
            </a:pPr>
            <a:r>
              <a:rPr lang="vi-VN" sz="2700" dirty="0">
                <a:solidFill>
                  <a:srgbClr val="FF0000"/>
                </a:solidFill>
                <a:latin typeface="Caribi"/>
              </a:rPr>
              <a:t>Những việc cần làm để bảo vệ môi trường xã hội ở địa phương, em những việc làm của người lớn, những việc trẻ em có thể làm,..).</a:t>
            </a:r>
          </a:p>
          <a:p>
            <a:pPr marL="457200" lvl="0" indent="-457200" algn="just">
              <a:buFont typeface="Arial" panose="020B0604020202020204" pitchFamily="34" charset="0"/>
              <a:buChar char="•"/>
            </a:pPr>
            <a:r>
              <a:rPr lang="vi-VN" sz="2700" dirty="0">
                <a:solidFill>
                  <a:srgbClr val="FF0000"/>
                </a:solidFill>
                <a:latin typeface="Caribi"/>
              </a:rPr>
              <a:t>Thực trạng môi trường sống ở địa phương, em (các môi trường đất nước, không khí hiện nay như thế nào? Có nguy cơ nào gây ô nhiễm?...)</a:t>
            </a:r>
          </a:p>
          <a:p>
            <a:pPr lvl="0" algn="just"/>
            <a:r>
              <a:rPr lang="vi-VN" sz="2700" b="1" dirty="0">
                <a:solidFill>
                  <a:srgbClr val="FF0000"/>
                </a:solidFill>
                <a:latin typeface="Caribi"/>
              </a:rPr>
              <a:t>Sự cần thiết phải bảo vệ môi trường xã hội địa phương em (sự ảnh hưởng của môi trường đến trồng trọt, chăn nuôi sức khỏe người dân sinh vật,...)</a:t>
            </a:r>
          </a:p>
          <a:p>
            <a:pPr lvl="0" algn="just"/>
            <a:r>
              <a:rPr lang="vi-VN" sz="2700" b="1" dirty="0">
                <a:solidFill>
                  <a:srgbClr val="FF0000"/>
                </a:solidFill>
                <a:latin typeface="Caribi"/>
              </a:rPr>
              <a:t>+ Hình thức sản phẩm như: </a:t>
            </a:r>
            <a:r>
              <a:rPr lang="vi-VN" sz="2700" dirty="0">
                <a:solidFill>
                  <a:srgbClr val="FF0000"/>
                </a:solidFill>
                <a:latin typeface="Caribi"/>
              </a:rPr>
              <a:t>Video, clip, poster khổ A0.</a:t>
            </a:r>
          </a:p>
        </p:txBody>
      </p:sp>
    </p:spTree>
    <p:extLst>
      <p:ext uri="{BB962C8B-B14F-4D97-AF65-F5344CB8AC3E}">
        <p14:creationId xmlns:p14="http://schemas.microsoft.com/office/powerpoint/2010/main" val="6073097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41FE93AB-C9AA-910C-7BD6-167D8FCEC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xmlns="" id="{265237CE-5CE6-9A5F-AEC5-6890643D4D7E}"/>
              </a:ext>
            </a:extLst>
          </p:cNvPr>
          <p:cNvSpPr txBox="1"/>
          <p:nvPr/>
        </p:nvSpPr>
        <p:spPr>
          <a:xfrm>
            <a:off x="1137920" y="390041"/>
            <a:ext cx="10210799"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3.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 hãy cùng các bạn trong nhóm điều tra, tìm hiểu tình hình môi trường ở trường học hoặc xung quanh nơi các em ở và thực hiện các biện pháp bảo vệ môi trường phù hợp với khả năng theo gợi ý sau:</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xmlns="" id="{CBA2DA75-AB25-0D58-B69E-E4169B5B487D}"/>
              </a:ext>
            </a:extLst>
          </p:cNvPr>
          <p:cNvPicPr>
            <a:picLocks noChangeAspect="1"/>
          </p:cNvPicPr>
          <p:nvPr/>
        </p:nvPicPr>
        <p:blipFill>
          <a:blip r:embed="rId3"/>
          <a:stretch>
            <a:fillRect/>
          </a:stretch>
        </p:blipFill>
        <p:spPr>
          <a:xfrm>
            <a:off x="788670" y="2711132"/>
            <a:ext cx="10729350" cy="1921828"/>
          </a:xfrm>
          <a:prstGeom prst="rect">
            <a:avLst/>
          </a:prstGeom>
        </p:spPr>
      </p:pic>
    </p:spTree>
    <p:extLst>
      <p:ext uri="{BB962C8B-B14F-4D97-AF65-F5344CB8AC3E}">
        <p14:creationId xmlns:p14="http://schemas.microsoft.com/office/powerpoint/2010/main" val="6694591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41FE93AB-C9AA-910C-7BD6-167D8FCEC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3" name="Table 2">
            <a:extLst>
              <a:ext uri="{FF2B5EF4-FFF2-40B4-BE49-F238E27FC236}">
                <a16:creationId xmlns:a16="http://schemas.microsoft.com/office/drawing/2014/main" xmlns="" id="{330E3250-5AB1-4ED6-23BE-4DA4B10C6E5C}"/>
              </a:ext>
            </a:extLst>
          </p:cNvPr>
          <p:cNvGraphicFramePr>
            <a:graphicFrameLocks noGrp="1"/>
          </p:cNvGraphicFramePr>
          <p:nvPr>
            <p:extLst>
              <p:ext uri="{D42A27DB-BD31-4B8C-83A1-F6EECF244321}">
                <p14:modId xmlns:p14="http://schemas.microsoft.com/office/powerpoint/2010/main" val="1406393542"/>
              </p:ext>
            </p:extLst>
          </p:nvPr>
        </p:nvGraphicFramePr>
        <p:xfrm>
          <a:off x="970280" y="927894"/>
          <a:ext cx="10515600" cy="4741386"/>
        </p:xfrm>
        <a:graphic>
          <a:graphicData uri="http://schemas.openxmlformats.org/drawingml/2006/table">
            <a:tbl>
              <a:tblPr/>
              <a:tblGrid>
                <a:gridCol w="938893">
                  <a:extLst>
                    <a:ext uri="{9D8B030D-6E8A-4147-A177-3AD203B41FA5}">
                      <a16:colId xmlns:a16="http://schemas.microsoft.com/office/drawing/2014/main" xmlns="" val="3610048054"/>
                    </a:ext>
                  </a:extLst>
                </a:gridCol>
                <a:gridCol w="1992267">
                  <a:extLst>
                    <a:ext uri="{9D8B030D-6E8A-4147-A177-3AD203B41FA5}">
                      <a16:colId xmlns:a16="http://schemas.microsoft.com/office/drawing/2014/main" xmlns="" val="4290387013"/>
                    </a:ext>
                  </a:extLst>
                </a:gridCol>
                <a:gridCol w="3251200">
                  <a:extLst>
                    <a:ext uri="{9D8B030D-6E8A-4147-A177-3AD203B41FA5}">
                      <a16:colId xmlns:a16="http://schemas.microsoft.com/office/drawing/2014/main" xmlns="" val="96651729"/>
                    </a:ext>
                  </a:extLst>
                </a:gridCol>
                <a:gridCol w="4333240">
                  <a:extLst>
                    <a:ext uri="{9D8B030D-6E8A-4147-A177-3AD203B41FA5}">
                      <a16:colId xmlns:a16="http://schemas.microsoft.com/office/drawing/2014/main" xmlns="" val="2185136581"/>
                    </a:ext>
                  </a:extLst>
                </a:gridCol>
              </a:tblGrid>
              <a:tr h="1158201">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STT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vi-VN" sz="3200" dirty="0">
                          <a:solidFill>
                            <a:srgbClr val="000000"/>
                          </a:solidFill>
                          <a:effectLst/>
                          <a:latin typeface="Cambria" panose="02040503050406030204" pitchFamily="18" charset="0"/>
                          <a:ea typeface="Cambria" panose="02040503050406030204" pitchFamily="18" charset="0"/>
                        </a:rPr>
                        <a:t>Tình hình môi trường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Nguyên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nhân</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Biện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pháp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khắc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phục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Phát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huy</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87254470"/>
                  </a:ext>
                </a:extLst>
              </a:tr>
              <a:tr h="1158201">
                <a:tc>
                  <a:txBody>
                    <a:bodyPr/>
                    <a:lstStyle/>
                    <a:p>
                      <a:pPr algn="just"/>
                      <a:r>
                        <a:rPr lang="en-US" sz="3200" dirty="0">
                          <a:solidFill>
                            <a:srgbClr val="000000"/>
                          </a:solidFill>
                          <a:effectLst/>
                          <a:latin typeface="Cambria" panose="02040503050406030204" pitchFamily="18" charset="0"/>
                          <a:ea typeface="Cambria" panose="020405030504060302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dirty="0">
                          <a:solidFill>
                            <a:srgbClr val="000000"/>
                          </a:solidFill>
                          <a:effectLst/>
                          <a:latin typeface="Cambria" panose="02040503050406030204" pitchFamily="18" charset="0"/>
                          <a:ea typeface="Cambria" panose="02040503050406030204" pitchFamily="18" charset="0"/>
                        </a:rPr>
                        <a:t>Ô </a:t>
                      </a:r>
                      <a:r>
                        <a:rPr lang="en-US" sz="3200" dirty="0" err="1">
                          <a:solidFill>
                            <a:srgbClr val="000000"/>
                          </a:solidFill>
                          <a:effectLst/>
                          <a:latin typeface="Cambria" panose="02040503050406030204" pitchFamily="18" charset="0"/>
                          <a:ea typeface="Cambria" panose="02040503050406030204" pitchFamily="18" charset="0"/>
                        </a:rPr>
                        <a:t>nhiễm</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không</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khí</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Do người dân đốt rác thải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a:solidFill>
                            <a:srgbClr val="000000"/>
                          </a:solidFill>
                          <a:effectLst/>
                          <a:latin typeface="Cambria" panose="02040503050406030204" pitchFamily="18" charset="0"/>
                          <a:ea typeface="Cambria" panose="02040503050406030204" pitchFamily="18" charset="0"/>
                        </a:rPr>
                        <a:t>Tập kết rác thải và xử lí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74937413"/>
                  </a:ext>
                </a:extLst>
              </a:tr>
              <a:tr h="1737302">
                <a:tc>
                  <a:txBody>
                    <a:bodyPr/>
                    <a:lstStyle/>
                    <a:p>
                      <a:pPr algn="just"/>
                      <a:r>
                        <a:rPr lang="en-US" sz="3200">
                          <a:solidFill>
                            <a:srgbClr val="000000"/>
                          </a:solidFill>
                          <a:effectLst/>
                          <a:latin typeface="Cambria" panose="02040503050406030204" pitchFamily="18" charset="0"/>
                          <a:ea typeface="Cambria" panose="020405030504060302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Ô nhiễm nguồn nước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Xả nước thải chưa xử lý ra sông suối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Xử lí chất thải, nước thải bẩn trước khi xả ra sông, suối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1253864"/>
                  </a:ext>
                </a:extLst>
              </a:tr>
              <a:tr h="687682">
                <a:tc>
                  <a:txBody>
                    <a:bodyPr/>
                    <a:lstStyle/>
                    <a:p>
                      <a:pPr algn="l"/>
                      <a:endParaRPr lang="en-US" sz="3200" b="0" i="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3200" b="0" i="0">
                          <a:solidFill>
                            <a:srgbClr val="000000"/>
                          </a:solidFill>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en-US" sz="3200" b="0" i="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7583794"/>
                  </a:ext>
                </a:extLst>
              </a:tr>
            </a:tbl>
          </a:graphicData>
        </a:graphic>
      </p:graphicFrame>
    </p:spTree>
    <p:extLst>
      <p:ext uri="{BB962C8B-B14F-4D97-AF65-F5344CB8AC3E}">
        <p14:creationId xmlns:p14="http://schemas.microsoft.com/office/powerpoint/2010/main" val="21202600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41FE93AB-C9AA-910C-7BD6-167D8FCEC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xmlns="" id="{7A460EFF-1421-6EAE-8BEA-E18F74990C79}"/>
              </a:ext>
            </a:extLst>
          </p:cNvPr>
          <p:cNvPicPr>
            <a:picLocks noChangeAspect="1"/>
          </p:cNvPicPr>
          <p:nvPr/>
        </p:nvPicPr>
        <p:blipFill>
          <a:blip r:embed="rId3"/>
          <a:stretch>
            <a:fillRect/>
          </a:stretch>
        </p:blipFill>
        <p:spPr>
          <a:xfrm>
            <a:off x="964882" y="1764347"/>
            <a:ext cx="10900693" cy="3153093"/>
          </a:xfrm>
          <a:prstGeom prst="rect">
            <a:avLst/>
          </a:prstGeom>
        </p:spPr>
      </p:pic>
    </p:spTree>
    <p:extLst>
      <p:ext uri="{BB962C8B-B14F-4D97-AF65-F5344CB8AC3E}">
        <p14:creationId xmlns:p14="http://schemas.microsoft.com/office/powerpoint/2010/main" val="4170394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 picture containing text, toy&#10;&#10;Description automatically generated">
            <a:extLst>
              <a:ext uri="{FF2B5EF4-FFF2-40B4-BE49-F238E27FC236}">
                <a16:creationId xmlns:a16="http://schemas.microsoft.com/office/drawing/2014/main" xmlns="" id="{C3D8EDF8-4BAA-7BFD-F51B-50E85C76D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7DFE7DDC-7617-0C75-1BDA-A1D184CE604E}"/>
              </a:ext>
            </a:extLst>
          </p:cNvPr>
          <p:cNvPicPr>
            <a:picLocks noChangeAspect="1"/>
          </p:cNvPicPr>
          <p:nvPr/>
        </p:nvPicPr>
        <p:blipFill>
          <a:blip r:embed="rId3"/>
          <a:stretch>
            <a:fillRect/>
          </a:stretch>
        </p:blipFill>
        <p:spPr>
          <a:xfrm>
            <a:off x="3270259" y="1564260"/>
            <a:ext cx="5651482" cy="2310584"/>
          </a:xfrm>
          <a:prstGeom prst="rect">
            <a:avLst/>
          </a:prstGeom>
        </p:spPr>
      </p:pic>
    </p:spTree>
    <p:extLst>
      <p:ext uri="{BB962C8B-B14F-4D97-AF65-F5344CB8AC3E}">
        <p14:creationId xmlns:p14="http://schemas.microsoft.com/office/powerpoint/2010/main" val="39593509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1813</TotalTime>
  <Words>405</Words>
  <Application>Microsoft Office PowerPoint</Application>
  <PresentationFormat>Custom</PresentationFormat>
  <Paragraphs>31</Paragraphs>
  <Slides>9</Slides>
  <Notes>0</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Custom Design</vt:lpstr>
      <vt:lpstr>1_Custom Design</vt:lpstr>
      <vt:lpstr>2_Custom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Techsi.vn</cp:lastModifiedBy>
  <cp:revision>54</cp:revision>
  <dcterms:created xsi:type="dcterms:W3CDTF">2022-05-25T09:53:07Z</dcterms:created>
  <dcterms:modified xsi:type="dcterms:W3CDTF">2026-02-04T01:17:12Z</dcterms:modified>
  <cp:category>9Slide.vn</cp:category>
</cp:coreProperties>
</file>